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heme/theme3.xml" ContentType="application/vnd.openxmlformats-officedocument.them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1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2.xml" ContentType="application/vnd.openxmlformats-officedocument.presentationml.notesSlide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notesSlides/notesSlide3.xml" ContentType="application/vnd.openxmlformats-officedocument.presentationml.notesSlide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23" r:id="rId2"/>
    <p:sldId id="324" r:id="rId3"/>
    <p:sldId id="345" r:id="rId4"/>
    <p:sldId id="652" r:id="rId5"/>
    <p:sldId id="653" r:id="rId6"/>
    <p:sldId id="740" r:id="rId7"/>
    <p:sldId id="1125" r:id="rId8"/>
    <p:sldId id="738" r:id="rId9"/>
    <p:sldId id="399" r:id="rId10"/>
    <p:sldId id="271" r:id="rId11"/>
    <p:sldId id="739" r:id="rId12"/>
    <p:sldId id="277" r:id="rId13"/>
    <p:sldId id="657" r:id="rId14"/>
    <p:sldId id="519" r:id="rId15"/>
    <p:sldId id="520" r:id="rId16"/>
    <p:sldId id="521" r:id="rId17"/>
    <p:sldId id="522" r:id="rId18"/>
    <p:sldId id="1127" r:id="rId19"/>
    <p:sldId id="742" r:id="rId20"/>
    <p:sldId id="401" r:id="rId21"/>
    <p:sldId id="400" r:id="rId22"/>
    <p:sldId id="402" r:id="rId23"/>
    <p:sldId id="403" r:id="rId24"/>
    <p:sldId id="404" r:id="rId25"/>
    <p:sldId id="954" r:id="rId26"/>
    <p:sldId id="341" r:id="rId27"/>
    <p:sldId id="1128" r:id="rId28"/>
    <p:sldId id="1129" r:id="rId29"/>
    <p:sldId id="1130" r:id="rId30"/>
    <p:sldId id="905" r:id="rId31"/>
    <p:sldId id="907" r:id="rId32"/>
    <p:sldId id="908" r:id="rId33"/>
    <p:sldId id="909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3" userDrawn="1">
          <p15:clr>
            <a:srgbClr val="A4A3A4"/>
          </p15:clr>
        </p15:guide>
        <p15:guide id="2" pos="38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腿腿" initials="腿" lastIdx="0" clrIdx="0"/>
  <p:cmAuthor id="2" name="微软用户" initials="微" lastIdx="0" clrIdx="1"/>
  <p:cmAuthor id="3" name="User" initials="U" lastIdx="0" clrIdx="2"/>
  <p:cmAuthor id="4" name="wei" initials="w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88" y="68"/>
      </p:cViewPr>
      <p:guideLst>
        <p:guide orient="horz" pos="1843"/>
        <p:guide pos="38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heme" Target="../theme/theme3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/>
              </a:rPr>
              <a:t>2024/12/24</a:t>
            </a:fld>
            <a:endParaRPr lang="zh-CN" altLang="en-US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/>
              </a:rPr>
              <a:t>‹#›</a:t>
            </a:fld>
            <a:endParaRPr lang="zh-CN" altLang="en-US">
              <a:latin typeface="微软雅黑" panose="020B0503020204020204" charset="-122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" Type="http://schemas.openxmlformats.org/officeDocument/2006/relationships/theme" Target="../theme/theme2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/>
              </a:defRPr>
            </a:lvl1pPr>
          </a:lstStyle>
          <a:p>
            <a:fld id="{1AC49D05-6128-4D0D-A32A-06A5E73B386C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4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4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E7E94123-4112-4057-9A7B-5CF7B3ABA7F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3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NULL" TargetMode="Externa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2.png"/><Relationship Id="rId5" Type="http://schemas.openxmlformats.org/officeDocument/2006/relationships/tags" Target="../tags/tag7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72.xml"/><Relationship Id="rId9" Type="http://schemas.openxmlformats.org/officeDocument/2006/relationships/tags" Target="../tags/tag7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2024/12/24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2825" cy="686593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8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54276" name="图片 11" descr="file:///F:\Lets_Create/pic_temp/0_pic_quater_right_up.png"/>
          <p:cNvPicPr/>
          <p:nvPr userDrawn="1">
            <p:custDataLst>
              <p:tags r:id="rId2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11276013" y="-147637"/>
            <a:ext cx="1035050" cy="109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7" name="图片 12" descr="file:///F:\Lets_Create/pic_temp/1_pic_quater_left_down.png"/>
          <p:cNvPicPr/>
          <p:nvPr userDrawn="1">
            <p:custDataLst>
              <p:tags r:id="rId3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65088" y="5446713"/>
            <a:ext cx="1360487" cy="1312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fontAlgn="auto"/>
            <a:r>
              <a:rPr lang="zh-CN" altLang="en-US" strike="noStrike" noProof="1"/>
              <a:t>单击编辑标题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6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2024/12/24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表格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244475" y="250825"/>
            <a:ext cx="11744960" cy="63265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tags" Target="../tags/tag101.xml"/><Relationship Id="rId18" Type="http://schemas.openxmlformats.org/officeDocument/2006/relationships/tags" Target="../tags/tag106.xml"/><Relationship Id="rId26" Type="http://schemas.openxmlformats.org/officeDocument/2006/relationships/tags" Target="../tags/tag114.xml"/><Relationship Id="rId3" Type="http://schemas.openxmlformats.org/officeDocument/2006/relationships/tags" Target="../tags/tag91.xml"/><Relationship Id="rId21" Type="http://schemas.openxmlformats.org/officeDocument/2006/relationships/tags" Target="../tags/tag109.xml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5" Type="http://schemas.openxmlformats.org/officeDocument/2006/relationships/tags" Target="../tags/tag113.xml"/><Relationship Id="rId2" Type="http://schemas.openxmlformats.org/officeDocument/2006/relationships/tags" Target="../tags/tag90.xml"/><Relationship Id="rId16" Type="http://schemas.openxmlformats.org/officeDocument/2006/relationships/tags" Target="../tags/tag104.xml"/><Relationship Id="rId20" Type="http://schemas.openxmlformats.org/officeDocument/2006/relationships/tags" Target="../tags/tag108.xml"/><Relationship Id="rId29" Type="http://schemas.openxmlformats.org/officeDocument/2006/relationships/image" Target="../media/image5.png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24" Type="http://schemas.openxmlformats.org/officeDocument/2006/relationships/tags" Target="../tags/tag112.xml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23" Type="http://schemas.openxmlformats.org/officeDocument/2006/relationships/tags" Target="../tags/tag111.xml"/><Relationship Id="rId28" Type="http://schemas.openxmlformats.org/officeDocument/2006/relationships/image" Target="../media/image4.png"/><Relationship Id="rId10" Type="http://schemas.openxmlformats.org/officeDocument/2006/relationships/tags" Target="../tags/tag98.xml"/><Relationship Id="rId19" Type="http://schemas.openxmlformats.org/officeDocument/2006/relationships/tags" Target="../tags/tag107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Relationship Id="rId22" Type="http://schemas.openxmlformats.org/officeDocument/2006/relationships/tags" Target="../tags/tag110.xml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8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tags" Target="../tags/tag302.xml"/><Relationship Id="rId18" Type="http://schemas.openxmlformats.org/officeDocument/2006/relationships/tags" Target="../tags/tag307.xml"/><Relationship Id="rId26" Type="http://schemas.openxmlformats.org/officeDocument/2006/relationships/tags" Target="../tags/tag315.xml"/><Relationship Id="rId3" Type="http://schemas.openxmlformats.org/officeDocument/2006/relationships/tags" Target="../tags/tag292.xml"/><Relationship Id="rId21" Type="http://schemas.openxmlformats.org/officeDocument/2006/relationships/tags" Target="../tags/tag310.xml"/><Relationship Id="rId34" Type="http://schemas.openxmlformats.org/officeDocument/2006/relationships/image" Target="../media/image31.jpeg"/><Relationship Id="rId7" Type="http://schemas.openxmlformats.org/officeDocument/2006/relationships/tags" Target="../tags/tag296.xml"/><Relationship Id="rId12" Type="http://schemas.openxmlformats.org/officeDocument/2006/relationships/tags" Target="../tags/tag301.xml"/><Relationship Id="rId17" Type="http://schemas.openxmlformats.org/officeDocument/2006/relationships/tags" Target="../tags/tag306.xml"/><Relationship Id="rId25" Type="http://schemas.openxmlformats.org/officeDocument/2006/relationships/tags" Target="../tags/tag314.xml"/><Relationship Id="rId33" Type="http://schemas.openxmlformats.org/officeDocument/2006/relationships/image" Target="../media/image30.jpeg"/><Relationship Id="rId2" Type="http://schemas.openxmlformats.org/officeDocument/2006/relationships/tags" Target="../tags/tag291.xml"/><Relationship Id="rId16" Type="http://schemas.openxmlformats.org/officeDocument/2006/relationships/tags" Target="../tags/tag305.xml"/><Relationship Id="rId20" Type="http://schemas.openxmlformats.org/officeDocument/2006/relationships/tags" Target="../tags/tag309.xml"/><Relationship Id="rId29" Type="http://schemas.openxmlformats.org/officeDocument/2006/relationships/notesSlide" Target="../notesSlides/notesSlide1.xml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24" Type="http://schemas.openxmlformats.org/officeDocument/2006/relationships/tags" Target="../tags/tag313.xml"/><Relationship Id="rId32" Type="http://schemas.openxmlformats.org/officeDocument/2006/relationships/image" Target="../media/image29.jpeg"/><Relationship Id="rId5" Type="http://schemas.openxmlformats.org/officeDocument/2006/relationships/tags" Target="../tags/tag294.xml"/><Relationship Id="rId15" Type="http://schemas.openxmlformats.org/officeDocument/2006/relationships/tags" Target="../tags/tag304.xml"/><Relationship Id="rId23" Type="http://schemas.openxmlformats.org/officeDocument/2006/relationships/tags" Target="../tags/tag312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299.xml"/><Relationship Id="rId19" Type="http://schemas.openxmlformats.org/officeDocument/2006/relationships/tags" Target="../tags/tag308.xml"/><Relationship Id="rId31" Type="http://schemas.openxmlformats.org/officeDocument/2006/relationships/image" Target="../media/image28.jpeg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tags" Target="../tags/tag303.xml"/><Relationship Id="rId22" Type="http://schemas.openxmlformats.org/officeDocument/2006/relationships/tags" Target="../tags/tag311.xml"/><Relationship Id="rId27" Type="http://schemas.openxmlformats.org/officeDocument/2006/relationships/tags" Target="../tags/tag316.xml"/><Relationship Id="rId30" Type="http://schemas.openxmlformats.org/officeDocument/2006/relationships/image" Target="../media/image27.jpeg"/><Relationship Id="rId35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7" Type="http://schemas.openxmlformats.org/officeDocument/2006/relationships/image" Target="../media/image18.jpeg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323.xml"/><Relationship Id="rId4" Type="http://schemas.openxmlformats.org/officeDocument/2006/relationships/tags" Target="../tags/tag3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31.xml"/><Relationship Id="rId3" Type="http://schemas.openxmlformats.org/officeDocument/2006/relationships/tags" Target="../tags/tag326.xml"/><Relationship Id="rId7" Type="http://schemas.openxmlformats.org/officeDocument/2006/relationships/tags" Target="../tags/tag330.xml"/><Relationship Id="rId12" Type="http://schemas.openxmlformats.org/officeDocument/2006/relationships/image" Target="../media/image33.pn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328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327.xml"/><Relationship Id="rId9" Type="http://schemas.openxmlformats.org/officeDocument/2006/relationships/tags" Target="../tags/tag33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13" Type="http://schemas.openxmlformats.org/officeDocument/2006/relationships/image" Target="../media/image35.png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12" Type="http://schemas.microsoft.com/office/2007/relationships/hdphoto" Target="../media/hdphoto1.wdp"/><Relationship Id="rId2" Type="http://schemas.openxmlformats.org/officeDocument/2006/relationships/tags" Target="../tags/tag337.xml"/><Relationship Id="rId16" Type="http://schemas.openxmlformats.org/officeDocument/2006/relationships/image" Target="../media/image38.png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image" Target="../media/image34.png"/><Relationship Id="rId5" Type="http://schemas.openxmlformats.org/officeDocument/2006/relationships/tags" Target="../tags/tag340.xml"/><Relationship Id="rId15" Type="http://schemas.openxmlformats.org/officeDocument/2006/relationships/image" Target="../media/image37.png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339.xml"/><Relationship Id="rId9" Type="http://schemas.openxmlformats.org/officeDocument/2006/relationships/tags" Target="../tags/tag344.xml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37.png"/><Relationship Id="rId3" Type="http://schemas.openxmlformats.org/officeDocument/2006/relationships/tags" Target="../tags/tag347.xml"/><Relationship Id="rId7" Type="http://schemas.openxmlformats.org/officeDocument/2006/relationships/tags" Target="../tags/tag351.xml"/><Relationship Id="rId12" Type="http://schemas.openxmlformats.org/officeDocument/2006/relationships/tags" Target="../tags/tag356.xml"/><Relationship Id="rId17" Type="http://schemas.openxmlformats.org/officeDocument/2006/relationships/image" Target="../media/image36.png"/><Relationship Id="rId2" Type="http://schemas.openxmlformats.org/officeDocument/2006/relationships/tags" Target="../tags/tag346.xml"/><Relationship Id="rId16" Type="http://schemas.openxmlformats.org/officeDocument/2006/relationships/image" Target="../media/image35.png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tags" Target="../tags/tag355.xml"/><Relationship Id="rId5" Type="http://schemas.openxmlformats.org/officeDocument/2006/relationships/tags" Target="../tags/tag349.xml"/><Relationship Id="rId15" Type="http://schemas.microsoft.com/office/2007/relationships/hdphoto" Target="../media/hdphoto1.wdp"/><Relationship Id="rId10" Type="http://schemas.openxmlformats.org/officeDocument/2006/relationships/tags" Target="../tags/tag354.xml"/><Relationship Id="rId19" Type="http://schemas.openxmlformats.org/officeDocument/2006/relationships/image" Target="../media/image38.png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64.xml"/><Relationship Id="rId13" Type="http://schemas.openxmlformats.org/officeDocument/2006/relationships/tags" Target="../tags/tag369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59.xml"/><Relationship Id="rId21" Type="http://schemas.openxmlformats.org/officeDocument/2006/relationships/image" Target="../media/image35.png"/><Relationship Id="rId7" Type="http://schemas.openxmlformats.org/officeDocument/2006/relationships/tags" Target="../tags/tag363.xml"/><Relationship Id="rId12" Type="http://schemas.openxmlformats.org/officeDocument/2006/relationships/tags" Target="../tags/tag368.xml"/><Relationship Id="rId17" Type="http://schemas.openxmlformats.org/officeDocument/2006/relationships/tags" Target="../tags/tag373.xml"/><Relationship Id="rId2" Type="http://schemas.openxmlformats.org/officeDocument/2006/relationships/tags" Target="../tags/tag358.xml"/><Relationship Id="rId16" Type="http://schemas.openxmlformats.org/officeDocument/2006/relationships/tags" Target="../tags/tag372.xml"/><Relationship Id="rId20" Type="http://schemas.microsoft.com/office/2007/relationships/hdphoto" Target="../media/hdphoto1.wdp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11" Type="http://schemas.openxmlformats.org/officeDocument/2006/relationships/tags" Target="../tags/tag367.xml"/><Relationship Id="rId24" Type="http://schemas.openxmlformats.org/officeDocument/2006/relationships/image" Target="../media/image36.png"/><Relationship Id="rId5" Type="http://schemas.openxmlformats.org/officeDocument/2006/relationships/tags" Target="../tags/tag361.xml"/><Relationship Id="rId15" Type="http://schemas.openxmlformats.org/officeDocument/2006/relationships/tags" Target="../tags/tag371.xml"/><Relationship Id="rId23" Type="http://schemas.openxmlformats.org/officeDocument/2006/relationships/image" Target="../media/image37.png"/><Relationship Id="rId10" Type="http://schemas.openxmlformats.org/officeDocument/2006/relationships/tags" Target="../tags/tag366.xml"/><Relationship Id="rId19" Type="http://schemas.openxmlformats.org/officeDocument/2006/relationships/image" Target="../media/image34.png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14" Type="http://schemas.openxmlformats.org/officeDocument/2006/relationships/tags" Target="../tags/tag370.xml"/><Relationship Id="rId2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tags" Target="../tags/tag386.xml"/><Relationship Id="rId18" Type="http://schemas.openxmlformats.org/officeDocument/2006/relationships/image" Target="../media/image34.png"/><Relationship Id="rId3" Type="http://schemas.openxmlformats.org/officeDocument/2006/relationships/tags" Target="../tags/tag376.xml"/><Relationship Id="rId21" Type="http://schemas.openxmlformats.org/officeDocument/2006/relationships/image" Target="../media/image38.png"/><Relationship Id="rId7" Type="http://schemas.openxmlformats.org/officeDocument/2006/relationships/tags" Target="../tags/tag380.xml"/><Relationship Id="rId12" Type="http://schemas.openxmlformats.org/officeDocument/2006/relationships/tags" Target="../tags/tag385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375.xml"/><Relationship Id="rId16" Type="http://schemas.openxmlformats.org/officeDocument/2006/relationships/tags" Target="../tags/tag389.xml"/><Relationship Id="rId20" Type="http://schemas.openxmlformats.org/officeDocument/2006/relationships/image" Target="../media/image35.png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tags" Target="../tags/tag384.xml"/><Relationship Id="rId5" Type="http://schemas.openxmlformats.org/officeDocument/2006/relationships/tags" Target="../tags/tag378.xml"/><Relationship Id="rId15" Type="http://schemas.openxmlformats.org/officeDocument/2006/relationships/tags" Target="../tags/tag388.xml"/><Relationship Id="rId23" Type="http://schemas.openxmlformats.org/officeDocument/2006/relationships/image" Target="../media/image36.png"/><Relationship Id="rId10" Type="http://schemas.openxmlformats.org/officeDocument/2006/relationships/tags" Target="../tags/tag383.xml"/><Relationship Id="rId19" Type="http://schemas.microsoft.com/office/2007/relationships/hdphoto" Target="../media/hdphoto1.wdp"/><Relationship Id="rId4" Type="http://schemas.openxmlformats.org/officeDocument/2006/relationships/tags" Target="../tags/tag377.xml"/><Relationship Id="rId9" Type="http://schemas.openxmlformats.org/officeDocument/2006/relationships/tags" Target="../tags/tag382.xml"/><Relationship Id="rId14" Type="http://schemas.openxmlformats.org/officeDocument/2006/relationships/tags" Target="../tags/tag387.xml"/><Relationship Id="rId2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tags" Target="../tags/tag402.xml"/><Relationship Id="rId18" Type="http://schemas.openxmlformats.org/officeDocument/2006/relationships/tags" Target="../tags/tag407.xml"/><Relationship Id="rId26" Type="http://schemas.openxmlformats.org/officeDocument/2006/relationships/image" Target="../media/image39.png"/><Relationship Id="rId3" Type="http://schemas.openxmlformats.org/officeDocument/2006/relationships/tags" Target="../tags/tag392.xml"/><Relationship Id="rId21" Type="http://schemas.openxmlformats.org/officeDocument/2006/relationships/tags" Target="../tags/tag410.xml"/><Relationship Id="rId7" Type="http://schemas.openxmlformats.org/officeDocument/2006/relationships/tags" Target="../tags/tag396.xml"/><Relationship Id="rId12" Type="http://schemas.openxmlformats.org/officeDocument/2006/relationships/tags" Target="../tags/tag401.xml"/><Relationship Id="rId17" Type="http://schemas.openxmlformats.org/officeDocument/2006/relationships/tags" Target="../tags/tag406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391.xml"/><Relationship Id="rId16" Type="http://schemas.openxmlformats.org/officeDocument/2006/relationships/tags" Target="../tags/tag405.xml"/><Relationship Id="rId20" Type="http://schemas.openxmlformats.org/officeDocument/2006/relationships/tags" Target="../tags/tag409.xml"/><Relationship Id="rId29" Type="http://schemas.openxmlformats.org/officeDocument/2006/relationships/image" Target="../media/image42.png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tags" Target="../tags/tag400.xml"/><Relationship Id="rId24" Type="http://schemas.openxmlformats.org/officeDocument/2006/relationships/tags" Target="../tags/tag413.xml"/><Relationship Id="rId5" Type="http://schemas.openxmlformats.org/officeDocument/2006/relationships/tags" Target="../tags/tag394.xml"/><Relationship Id="rId15" Type="http://schemas.openxmlformats.org/officeDocument/2006/relationships/tags" Target="../tags/tag404.xml"/><Relationship Id="rId23" Type="http://schemas.openxmlformats.org/officeDocument/2006/relationships/tags" Target="../tags/tag412.xml"/><Relationship Id="rId28" Type="http://schemas.openxmlformats.org/officeDocument/2006/relationships/image" Target="../media/image41.png"/><Relationship Id="rId10" Type="http://schemas.openxmlformats.org/officeDocument/2006/relationships/tags" Target="../tags/tag399.xml"/><Relationship Id="rId19" Type="http://schemas.openxmlformats.org/officeDocument/2006/relationships/tags" Target="../tags/tag408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tags" Target="../tags/tag403.xml"/><Relationship Id="rId22" Type="http://schemas.openxmlformats.org/officeDocument/2006/relationships/tags" Target="../tags/tag411.xml"/><Relationship Id="rId27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416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5" Type="http://schemas.openxmlformats.org/officeDocument/2006/relationships/tags" Target="../tags/tag418.xml"/><Relationship Id="rId4" Type="http://schemas.openxmlformats.org/officeDocument/2006/relationships/tags" Target="../tags/tag4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tags" Target="../tags/tag127.xml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2" Type="http://schemas.openxmlformats.org/officeDocument/2006/relationships/tags" Target="../tags/tag1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10" Type="http://schemas.openxmlformats.org/officeDocument/2006/relationships/tags" Target="../tags/tag124.xml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12" Type="http://schemas.openxmlformats.org/officeDocument/2006/relationships/tags" Target="../tags/tag431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tags" Target="../tags/tag430.xml"/><Relationship Id="rId5" Type="http://schemas.openxmlformats.org/officeDocument/2006/relationships/tags" Target="../tags/tag424.xml"/><Relationship Id="rId10" Type="http://schemas.openxmlformats.org/officeDocument/2006/relationships/tags" Target="../tags/tag429.xml"/><Relationship Id="rId4" Type="http://schemas.openxmlformats.org/officeDocument/2006/relationships/tags" Target="../tags/tag423.xml"/><Relationship Id="rId9" Type="http://schemas.openxmlformats.org/officeDocument/2006/relationships/tags" Target="../tags/tag428.xml"/><Relationship Id="rId1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3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34.xml"/><Relationship Id="rId7" Type="http://schemas.openxmlformats.org/officeDocument/2006/relationships/tags" Target="../tags/tag438.xml"/><Relationship Id="rId12" Type="http://schemas.openxmlformats.org/officeDocument/2006/relationships/tags" Target="../tags/tag443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tags" Target="../tags/tag442.xml"/><Relationship Id="rId5" Type="http://schemas.openxmlformats.org/officeDocument/2006/relationships/tags" Target="../tags/tag436.xml"/><Relationship Id="rId15" Type="http://schemas.openxmlformats.org/officeDocument/2006/relationships/image" Target="../media/image44.jpeg"/><Relationship Id="rId10" Type="http://schemas.openxmlformats.org/officeDocument/2006/relationships/tags" Target="../tags/tag441.xml"/><Relationship Id="rId4" Type="http://schemas.openxmlformats.org/officeDocument/2006/relationships/tags" Target="../tags/tag435.xml"/><Relationship Id="rId9" Type="http://schemas.openxmlformats.org/officeDocument/2006/relationships/tags" Target="../tags/tag440.xml"/><Relationship Id="rId1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53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48.xml"/><Relationship Id="rId7" Type="http://schemas.openxmlformats.org/officeDocument/2006/relationships/tags" Target="../tags/tag452.xml"/><Relationship Id="rId12" Type="http://schemas.openxmlformats.org/officeDocument/2006/relationships/tags" Target="../tags/tag457.xml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11" Type="http://schemas.openxmlformats.org/officeDocument/2006/relationships/tags" Target="../tags/tag456.xml"/><Relationship Id="rId5" Type="http://schemas.openxmlformats.org/officeDocument/2006/relationships/tags" Target="../tags/tag450.xml"/><Relationship Id="rId10" Type="http://schemas.openxmlformats.org/officeDocument/2006/relationships/tags" Target="../tags/tag455.xml"/><Relationship Id="rId4" Type="http://schemas.openxmlformats.org/officeDocument/2006/relationships/tags" Target="../tags/tag449.xml"/><Relationship Id="rId9" Type="http://schemas.openxmlformats.org/officeDocument/2006/relationships/tags" Target="../tags/tag454.xml"/><Relationship Id="rId1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65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60.xml"/><Relationship Id="rId7" Type="http://schemas.openxmlformats.org/officeDocument/2006/relationships/tags" Target="../tags/tag464.xml"/><Relationship Id="rId12" Type="http://schemas.openxmlformats.org/officeDocument/2006/relationships/tags" Target="../tags/tag469.xml"/><Relationship Id="rId2" Type="http://schemas.openxmlformats.org/officeDocument/2006/relationships/tags" Target="../tags/tag459.xml"/><Relationship Id="rId1" Type="http://schemas.openxmlformats.org/officeDocument/2006/relationships/tags" Target="../tags/tag458.xml"/><Relationship Id="rId6" Type="http://schemas.openxmlformats.org/officeDocument/2006/relationships/tags" Target="../tags/tag463.xml"/><Relationship Id="rId11" Type="http://schemas.openxmlformats.org/officeDocument/2006/relationships/tags" Target="../tags/tag468.xml"/><Relationship Id="rId5" Type="http://schemas.openxmlformats.org/officeDocument/2006/relationships/tags" Target="../tags/tag462.xml"/><Relationship Id="rId10" Type="http://schemas.openxmlformats.org/officeDocument/2006/relationships/tags" Target="../tags/tag467.xml"/><Relationship Id="rId4" Type="http://schemas.openxmlformats.org/officeDocument/2006/relationships/tags" Target="../tags/tag461.xml"/><Relationship Id="rId9" Type="http://schemas.openxmlformats.org/officeDocument/2006/relationships/tags" Target="../tags/tag466.xml"/><Relationship Id="rId1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77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72.xml"/><Relationship Id="rId7" Type="http://schemas.openxmlformats.org/officeDocument/2006/relationships/tags" Target="../tags/tag476.xml"/><Relationship Id="rId12" Type="http://schemas.openxmlformats.org/officeDocument/2006/relationships/tags" Target="../tags/tag481.xml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tags" Target="../tags/tag480.xml"/><Relationship Id="rId5" Type="http://schemas.openxmlformats.org/officeDocument/2006/relationships/tags" Target="../tags/tag474.xml"/><Relationship Id="rId10" Type="http://schemas.openxmlformats.org/officeDocument/2006/relationships/tags" Target="../tags/tag479.xml"/><Relationship Id="rId4" Type="http://schemas.openxmlformats.org/officeDocument/2006/relationships/tags" Target="../tags/tag473.xml"/><Relationship Id="rId9" Type="http://schemas.openxmlformats.org/officeDocument/2006/relationships/tags" Target="../tags/tag478.xml"/><Relationship Id="rId1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8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84.xml"/><Relationship Id="rId7" Type="http://schemas.openxmlformats.org/officeDocument/2006/relationships/tags" Target="../tags/tag488.xml"/><Relationship Id="rId12" Type="http://schemas.openxmlformats.org/officeDocument/2006/relationships/tags" Target="../tags/tag493.xml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6" Type="http://schemas.openxmlformats.org/officeDocument/2006/relationships/tags" Target="../tags/tag487.xml"/><Relationship Id="rId11" Type="http://schemas.openxmlformats.org/officeDocument/2006/relationships/tags" Target="../tags/tag492.xml"/><Relationship Id="rId5" Type="http://schemas.openxmlformats.org/officeDocument/2006/relationships/tags" Target="../tags/tag486.xml"/><Relationship Id="rId10" Type="http://schemas.openxmlformats.org/officeDocument/2006/relationships/tags" Target="../tags/tag491.xml"/><Relationship Id="rId4" Type="http://schemas.openxmlformats.org/officeDocument/2006/relationships/tags" Target="../tags/tag485.xml"/><Relationship Id="rId9" Type="http://schemas.openxmlformats.org/officeDocument/2006/relationships/tags" Target="../tags/tag49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01.xml"/><Relationship Id="rId13" Type="http://schemas.openxmlformats.org/officeDocument/2006/relationships/tags" Target="../tags/tag506.xml"/><Relationship Id="rId18" Type="http://schemas.openxmlformats.org/officeDocument/2006/relationships/tags" Target="../tags/tag511.xml"/><Relationship Id="rId3" Type="http://schemas.openxmlformats.org/officeDocument/2006/relationships/tags" Target="../tags/tag496.xml"/><Relationship Id="rId21" Type="http://schemas.openxmlformats.org/officeDocument/2006/relationships/image" Target="../media/image48.jpeg"/><Relationship Id="rId7" Type="http://schemas.openxmlformats.org/officeDocument/2006/relationships/tags" Target="../tags/tag500.xml"/><Relationship Id="rId12" Type="http://schemas.openxmlformats.org/officeDocument/2006/relationships/tags" Target="../tags/tag505.xml"/><Relationship Id="rId17" Type="http://schemas.openxmlformats.org/officeDocument/2006/relationships/tags" Target="../tags/tag510.xml"/><Relationship Id="rId2" Type="http://schemas.openxmlformats.org/officeDocument/2006/relationships/tags" Target="../tags/tag495.xml"/><Relationship Id="rId16" Type="http://schemas.openxmlformats.org/officeDocument/2006/relationships/tags" Target="../tags/tag509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494.xml"/><Relationship Id="rId6" Type="http://schemas.openxmlformats.org/officeDocument/2006/relationships/tags" Target="../tags/tag499.xml"/><Relationship Id="rId11" Type="http://schemas.openxmlformats.org/officeDocument/2006/relationships/tags" Target="../tags/tag504.xml"/><Relationship Id="rId24" Type="http://schemas.openxmlformats.org/officeDocument/2006/relationships/image" Target="../media/image49.jpeg"/><Relationship Id="rId5" Type="http://schemas.openxmlformats.org/officeDocument/2006/relationships/tags" Target="../tags/tag498.xml"/><Relationship Id="rId15" Type="http://schemas.openxmlformats.org/officeDocument/2006/relationships/tags" Target="../tags/tag508.xml"/><Relationship Id="rId23" Type="http://schemas.openxmlformats.org/officeDocument/2006/relationships/image" Target="../media/image43.jpeg"/><Relationship Id="rId10" Type="http://schemas.openxmlformats.org/officeDocument/2006/relationships/tags" Target="../tags/tag503.xml"/><Relationship Id="rId19" Type="http://schemas.openxmlformats.org/officeDocument/2006/relationships/tags" Target="../tags/tag512.xml"/><Relationship Id="rId4" Type="http://schemas.openxmlformats.org/officeDocument/2006/relationships/tags" Target="../tags/tag497.xml"/><Relationship Id="rId9" Type="http://schemas.openxmlformats.org/officeDocument/2006/relationships/tags" Target="../tags/tag502.xml"/><Relationship Id="rId14" Type="http://schemas.openxmlformats.org/officeDocument/2006/relationships/tags" Target="../tags/tag507.xml"/><Relationship Id="rId22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20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515.xml"/><Relationship Id="rId7" Type="http://schemas.openxmlformats.org/officeDocument/2006/relationships/tags" Target="../tags/tag519.xml"/><Relationship Id="rId12" Type="http://schemas.openxmlformats.org/officeDocument/2006/relationships/tags" Target="../tags/tag524.xml"/><Relationship Id="rId2" Type="http://schemas.openxmlformats.org/officeDocument/2006/relationships/tags" Target="../tags/tag514.xml"/><Relationship Id="rId1" Type="http://schemas.openxmlformats.org/officeDocument/2006/relationships/tags" Target="../tags/tag513.xml"/><Relationship Id="rId6" Type="http://schemas.openxmlformats.org/officeDocument/2006/relationships/tags" Target="../tags/tag518.xml"/><Relationship Id="rId11" Type="http://schemas.openxmlformats.org/officeDocument/2006/relationships/tags" Target="../tags/tag523.xml"/><Relationship Id="rId5" Type="http://schemas.openxmlformats.org/officeDocument/2006/relationships/tags" Target="../tags/tag517.xml"/><Relationship Id="rId10" Type="http://schemas.openxmlformats.org/officeDocument/2006/relationships/tags" Target="../tags/tag522.xml"/><Relationship Id="rId4" Type="http://schemas.openxmlformats.org/officeDocument/2006/relationships/tags" Target="../tags/tag516.xml"/><Relationship Id="rId9" Type="http://schemas.openxmlformats.org/officeDocument/2006/relationships/tags" Target="../tags/tag5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10.jpeg"/><Relationship Id="rId5" Type="http://schemas.openxmlformats.org/officeDocument/2006/relationships/tags" Target="../tags/tag134.xml"/><Relationship Id="rId10" Type="http://schemas.openxmlformats.org/officeDocument/2006/relationships/image" Target="../media/image9.png"/><Relationship Id="rId4" Type="http://schemas.openxmlformats.org/officeDocument/2006/relationships/tags" Target="../tags/tag13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27.xml"/><Relationship Id="rId7" Type="http://schemas.openxmlformats.org/officeDocument/2006/relationships/tags" Target="../tags/tag531.xml"/><Relationship Id="rId2" Type="http://schemas.openxmlformats.org/officeDocument/2006/relationships/tags" Target="../tags/tag526.xml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5" Type="http://schemas.openxmlformats.org/officeDocument/2006/relationships/tags" Target="../tags/tag529.xml"/><Relationship Id="rId4" Type="http://schemas.openxmlformats.org/officeDocument/2006/relationships/tags" Target="../tags/tag528.xml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34.xml"/><Relationship Id="rId7" Type="http://schemas.openxmlformats.org/officeDocument/2006/relationships/tags" Target="../tags/tag538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tags" Target="../tags/tag537.xml"/><Relationship Id="rId5" Type="http://schemas.openxmlformats.org/officeDocument/2006/relationships/tags" Target="../tags/tag536.xml"/><Relationship Id="rId4" Type="http://schemas.openxmlformats.org/officeDocument/2006/relationships/tags" Target="../tags/tag535.xml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54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6" Type="http://schemas.openxmlformats.org/officeDocument/2006/relationships/tags" Target="../tags/tag544.xml"/><Relationship Id="rId5" Type="http://schemas.openxmlformats.org/officeDocument/2006/relationships/tags" Target="../tags/tag543.xml"/><Relationship Id="rId4" Type="http://schemas.openxmlformats.org/officeDocument/2006/relationships/tags" Target="../tags/tag54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552.xml"/><Relationship Id="rId3" Type="http://schemas.openxmlformats.org/officeDocument/2006/relationships/tags" Target="../tags/tag547.xml"/><Relationship Id="rId7" Type="http://schemas.openxmlformats.org/officeDocument/2006/relationships/tags" Target="../tags/tag551.xml"/><Relationship Id="rId2" Type="http://schemas.openxmlformats.org/officeDocument/2006/relationships/tags" Target="../tags/tag546.xml"/><Relationship Id="rId1" Type="http://schemas.openxmlformats.org/officeDocument/2006/relationships/tags" Target="../tags/tag545.xml"/><Relationship Id="rId6" Type="http://schemas.openxmlformats.org/officeDocument/2006/relationships/tags" Target="../tags/tag550.xml"/><Relationship Id="rId5" Type="http://schemas.openxmlformats.org/officeDocument/2006/relationships/tags" Target="../tags/tag549.xml"/><Relationship Id="rId4" Type="http://schemas.openxmlformats.org/officeDocument/2006/relationships/tags" Target="../tags/tag548.xml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image" Target="../media/image12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3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image" Target="../media/image14.png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image" Target="../media/image13.png"/><Relationship Id="rId2" Type="http://schemas.openxmlformats.org/officeDocument/2006/relationships/tags" Target="../tags/tag141.xml"/><Relationship Id="rId16" Type="http://schemas.openxmlformats.org/officeDocument/2006/relationships/image" Target="../media/image17.pn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slideLayout" Target="../slideLayouts/slideLayout14.xml"/><Relationship Id="rId5" Type="http://schemas.openxmlformats.org/officeDocument/2006/relationships/tags" Target="../tags/tag144.xml"/><Relationship Id="rId15" Type="http://schemas.openxmlformats.org/officeDocument/2006/relationships/image" Target="../media/image16.png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tags" Target="../tags/tag166.xml"/><Relationship Id="rId18" Type="http://schemas.openxmlformats.org/officeDocument/2006/relationships/image" Target="../media/image23.emf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tags" Target="../tags/tag165.xml"/><Relationship Id="rId17" Type="http://schemas.openxmlformats.org/officeDocument/2006/relationships/image" Target="../media/image22.png"/><Relationship Id="rId2" Type="http://schemas.openxmlformats.org/officeDocument/2006/relationships/tags" Target="../tags/tag155.xml"/><Relationship Id="rId16" Type="http://schemas.openxmlformats.org/officeDocument/2006/relationships/slideLayout" Target="../slideLayouts/slideLayout14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5" Type="http://schemas.openxmlformats.org/officeDocument/2006/relationships/tags" Target="../tags/tag158.xml"/><Relationship Id="rId15" Type="http://schemas.openxmlformats.org/officeDocument/2006/relationships/tags" Target="../tags/tag168.xml"/><Relationship Id="rId10" Type="http://schemas.openxmlformats.org/officeDocument/2006/relationships/tags" Target="../tags/tag163.xml"/><Relationship Id="rId19" Type="http://schemas.openxmlformats.org/officeDocument/2006/relationships/image" Target="../media/image24.emf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tags" Target="../tags/tag167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194.xml"/><Relationship Id="rId117" Type="http://schemas.openxmlformats.org/officeDocument/2006/relationships/tags" Target="../tags/tag285.xml"/><Relationship Id="rId21" Type="http://schemas.openxmlformats.org/officeDocument/2006/relationships/tags" Target="../tags/tag189.xml"/><Relationship Id="rId42" Type="http://schemas.openxmlformats.org/officeDocument/2006/relationships/tags" Target="../tags/tag210.xml"/><Relationship Id="rId47" Type="http://schemas.openxmlformats.org/officeDocument/2006/relationships/tags" Target="../tags/tag215.xml"/><Relationship Id="rId63" Type="http://schemas.openxmlformats.org/officeDocument/2006/relationships/tags" Target="../tags/tag231.xml"/><Relationship Id="rId68" Type="http://schemas.openxmlformats.org/officeDocument/2006/relationships/tags" Target="../tags/tag236.xml"/><Relationship Id="rId84" Type="http://schemas.openxmlformats.org/officeDocument/2006/relationships/tags" Target="../tags/tag252.xml"/><Relationship Id="rId89" Type="http://schemas.openxmlformats.org/officeDocument/2006/relationships/tags" Target="../tags/tag257.xml"/><Relationship Id="rId112" Type="http://schemas.openxmlformats.org/officeDocument/2006/relationships/tags" Target="../tags/tag280.xml"/><Relationship Id="rId16" Type="http://schemas.openxmlformats.org/officeDocument/2006/relationships/tags" Target="../tags/tag184.xml"/><Relationship Id="rId107" Type="http://schemas.openxmlformats.org/officeDocument/2006/relationships/tags" Target="../tags/tag275.xml"/><Relationship Id="rId11" Type="http://schemas.openxmlformats.org/officeDocument/2006/relationships/tags" Target="../tags/tag179.xml"/><Relationship Id="rId24" Type="http://schemas.openxmlformats.org/officeDocument/2006/relationships/tags" Target="../tags/tag192.xml"/><Relationship Id="rId32" Type="http://schemas.openxmlformats.org/officeDocument/2006/relationships/tags" Target="../tags/tag200.xml"/><Relationship Id="rId37" Type="http://schemas.openxmlformats.org/officeDocument/2006/relationships/tags" Target="../tags/tag205.xml"/><Relationship Id="rId40" Type="http://schemas.openxmlformats.org/officeDocument/2006/relationships/tags" Target="../tags/tag208.xml"/><Relationship Id="rId45" Type="http://schemas.openxmlformats.org/officeDocument/2006/relationships/tags" Target="../tags/tag213.xml"/><Relationship Id="rId53" Type="http://schemas.openxmlformats.org/officeDocument/2006/relationships/tags" Target="../tags/tag221.xml"/><Relationship Id="rId58" Type="http://schemas.openxmlformats.org/officeDocument/2006/relationships/tags" Target="../tags/tag226.xml"/><Relationship Id="rId66" Type="http://schemas.openxmlformats.org/officeDocument/2006/relationships/tags" Target="../tags/tag234.xml"/><Relationship Id="rId74" Type="http://schemas.openxmlformats.org/officeDocument/2006/relationships/tags" Target="../tags/tag242.xml"/><Relationship Id="rId79" Type="http://schemas.openxmlformats.org/officeDocument/2006/relationships/tags" Target="../tags/tag247.xml"/><Relationship Id="rId87" Type="http://schemas.openxmlformats.org/officeDocument/2006/relationships/tags" Target="../tags/tag255.xml"/><Relationship Id="rId102" Type="http://schemas.openxmlformats.org/officeDocument/2006/relationships/tags" Target="../tags/tag270.xml"/><Relationship Id="rId110" Type="http://schemas.openxmlformats.org/officeDocument/2006/relationships/tags" Target="../tags/tag278.xml"/><Relationship Id="rId115" Type="http://schemas.openxmlformats.org/officeDocument/2006/relationships/tags" Target="../tags/tag283.xml"/><Relationship Id="rId5" Type="http://schemas.openxmlformats.org/officeDocument/2006/relationships/tags" Target="../tags/tag173.xml"/><Relationship Id="rId61" Type="http://schemas.openxmlformats.org/officeDocument/2006/relationships/tags" Target="../tags/tag229.xml"/><Relationship Id="rId82" Type="http://schemas.openxmlformats.org/officeDocument/2006/relationships/tags" Target="../tags/tag250.xml"/><Relationship Id="rId90" Type="http://schemas.openxmlformats.org/officeDocument/2006/relationships/tags" Target="../tags/tag258.xml"/><Relationship Id="rId95" Type="http://schemas.openxmlformats.org/officeDocument/2006/relationships/tags" Target="../tags/tag263.xml"/><Relationship Id="rId19" Type="http://schemas.openxmlformats.org/officeDocument/2006/relationships/tags" Target="../tags/tag187.xml"/><Relationship Id="rId14" Type="http://schemas.openxmlformats.org/officeDocument/2006/relationships/tags" Target="../tags/tag182.xml"/><Relationship Id="rId22" Type="http://schemas.openxmlformats.org/officeDocument/2006/relationships/tags" Target="../tags/tag190.xml"/><Relationship Id="rId27" Type="http://schemas.openxmlformats.org/officeDocument/2006/relationships/tags" Target="../tags/tag195.xml"/><Relationship Id="rId30" Type="http://schemas.openxmlformats.org/officeDocument/2006/relationships/tags" Target="../tags/tag198.xml"/><Relationship Id="rId35" Type="http://schemas.openxmlformats.org/officeDocument/2006/relationships/tags" Target="../tags/tag203.xml"/><Relationship Id="rId43" Type="http://schemas.openxmlformats.org/officeDocument/2006/relationships/tags" Target="../tags/tag211.xml"/><Relationship Id="rId48" Type="http://schemas.openxmlformats.org/officeDocument/2006/relationships/tags" Target="../tags/tag216.xml"/><Relationship Id="rId56" Type="http://schemas.openxmlformats.org/officeDocument/2006/relationships/tags" Target="../tags/tag224.xml"/><Relationship Id="rId64" Type="http://schemas.openxmlformats.org/officeDocument/2006/relationships/tags" Target="../tags/tag232.xml"/><Relationship Id="rId69" Type="http://schemas.openxmlformats.org/officeDocument/2006/relationships/tags" Target="../tags/tag237.xml"/><Relationship Id="rId77" Type="http://schemas.openxmlformats.org/officeDocument/2006/relationships/tags" Target="../tags/tag245.xml"/><Relationship Id="rId100" Type="http://schemas.openxmlformats.org/officeDocument/2006/relationships/tags" Target="../tags/tag268.xml"/><Relationship Id="rId105" Type="http://schemas.openxmlformats.org/officeDocument/2006/relationships/tags" Target="../tags/tag273.xml"/><Relationship Id="rId113" Type="http://schemas.openxmlformats.org/officeDocument/2006/relationships/tags" Target="../tags/tag281.xml"/><Relationship Id="rId118" Type="http://schemas.openxmlformats.org/officeDocument/2006/relationships/slideLayout" Target="../slideLayouts/slideLayout14.xml"/><Relationship Id="rId8" Type="http://schemas.openxmlformats.org/officeDocument/2006/relationships/tags" Target="../tags/tag176.xml"/><Relationship Id="rId51" Type="http://schemas.openxmlformats.org/officeDocument/2006/relationships/tags" Target="../tags/tag219.xml"/><Relationship Id="rId72" Type="http://schemas.openxmlformats.org/officeDocument/2006/relationships/tags" Target="../tags/tag240.xml"/><Relationship Id="rId80" Type="http://schemas.openxmlformats.org/officeDocument/2006/relationships/tags" Target="../tags/tag248.xml"/><Relationship Id="rId85" Type="http://schemas.openxmlformats.org/officeDocument/2006/relationships/tags" Target="../tags/tag253.xml"/><Relationship Id="rId93" Type="http://schemas.openxmlformats.org/officeDocument/2006/relationships/tags" Target="../tags/tag261.xml"/><Relationship Id="rId98" Type="http://schemas.openxmlformats.org/officeDocument/2006/relationships/tags" Target="../tags/tag266.xml"/><Relationship Id="rId3" Type="http://schemas.openxmlformats.org/officeDocument/2006/relationships/tags" Target="../tags/tag171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5" Type="http://schemas.openxmlformats.org/officeDocument/2006/relationships/tags" Target="../tags/tag193.xml"/><Relationship Id="rId33" Type="http://schemas.openxmlformats.org/officeDocument/2006/relationships/tags" Target="../tags/tag201.xml"/><Relationship Id="rId38" Type="http://schemas.openxmlformats.org/officeDocument/2006/relationships/tags" Target="../tags/tag206.xml"/><Relationship Id="rId46" Type="http://schemas.openxmlformats.org/officeDocument/2006/relationships/tags" Target="../tags/tag214.xml"/><Relationship Id="rId59" Type="http://schemas.openxmlformats.org/officeDocument/2006/relationships/tags" Target="../tags/tag227.xml"/><Relationship Id="rId67" Type="http://schemas.openxmlformats.org/officeDocument/2006/relationships/tags" Target="../tags/tag235.xml"/><Relationship Id="rId103" Type="http://schemas.openxmlformats.org/officeDocument/2006/relationships/tags" Target="../tags/tag271.xml"/><Relationship Id="rId108" Type="http://schemas.openxmlformats.org/officeDocument/2006/relationships/tags" Target="../tags/tag276.xml"/><Relationship Id="rId116" Type="http://schemas.openxmlformats.org/officeDocument/2006/relationships/tags" Target="../tags/tag284.xml"/><Relationship Id="rId20" Type="http://schemas.openxmlformats.org/officeDocument/2006/relationships/tags" Target="../tags/tag188.xml"/><Relationship Id="rId41" Type="http://schemas.openxmlformats.org/officeDocument/2006/relationships/tags" Target="../tags/tag209.xml"/><Relationship Id="rId54" Type="http://schemas.openxmlformats.org/officeDocument/2006/relationships/tags" Target="../tags/tag222.xml"/><Relationship Id="rId62" Type="http://schemas.openxmlformats.org/officeDocument/2006/relationships/tags" Target="../tags/tag230.xml"/><Relationship Id="rId70" Type="http://schemas.openxmlformats.org/officeDocument/2006/relationships/tags" Target="../tags/tag238.xml"/><Relationship Id="rId75" Type="http://schemas.openxmlformats.org/officeDocument/2006/relationships/tags" Target="../tags/tag243.xml"/><Relationship Id="rId83" Type="http://schemas.openxmlformats.org/officeDocument/2006/relationships/tags" Target="../tags/tag251.xml"/><Relationship Id="rId88" Type="http://schemas.openxmlformats.org/officeDocument/2006/relationships/tags" Target="../tags/tag256.xml"/><Relationship Id="rId91" Type="http://schemas.openxmlformats.org/officeDocument/2006/relationships/tags" Target="../tags/tag259.xml"/><Relationship Id="rId96" Type="http://schemas.openxmlformats.org/officeDocument/2006/relationships/tags" Target="../tags/tag264.xml"/><Relationship Id="rId111" Type="http://schemas.openxmlformats.org/officeDocument/2006/relationships/tags" Target="../tags/tag279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5" Type="http://schemas.openxmlformats.org/officeDocument/2006/relationships/tags" Target="../tags/tag183.xml"/><Relationship Id="rId23" Type="http://schemas.openxmlformats.org/officeDocument/2006/relationships/tags" Target="../tags/tag191.xml"/><Relationship Id="rId28" Type="http://schemas.openxmlformats.org/officeDocument/2006/relationships/tags" Target="../tags/tag196.xml"/><Relationship Id="rId36" Type="http://schemas.openxmlformats.org/officeDocument/2006/relationships/tags" Target="../tags/tag204.xml"/><Relationship Id="rId49" Type="http://schemas.openxmlformats.org/officeDocument/2006/relationships/tags" Target="../tags/tag217.xml"/><Relationship Id="rId57" Type="http://schemas.openxmlformats.org/officeDocument/2006/relationships/tags" Target="../tags/tag225.xml"/><Relationship Id="rId106" Type="http://schemas.openxmlformats.org/officeDocument/2006/relationships/tags" Target="../tags/tag274.xml"/><Relationship Id="rId114" Type="http://schemas.openxmlformats.org/officeDocument/2006/relationships/tags" Target="../tags/tag282.xml"/><Relationship Id="rId119" Type="http://schemas.openxmlformats.org/officeDocument/2006/relationships/image" Target="../media/image25.jpeg"/><Relationship Id="rId10" Type="http://schemas.openxmlformats.org/officeDocument/2006/relationships/tags" Target="../tags/tag178.xml"/><Relationship Id="rId31" Type="http://schemas.openxmlformats.org/officeDocument/2006/relationships/tags" Target="../tags/tag199.xml"/><Relationship Id="rId44" Type="http://schemas.openxmlformats.org/officeDocument/2006/relationships/tags" Target="../tags/tag212.xml"/><Relationship Id="rId52" Type="http://schemas.openxmlformats.org/officeDocument/2006/relationships/tags" Target="../tags/tag220.xml"/><Relationship Id="rId60" Type="http://schemas.openxmlformats.org/officeDocument/2006/relationships/tags" Target="../tags/tag228.xml"/><Relationship Id="rId65" Type="http://schemas.openxmlformats.org/officeDocument/2006/relationships/tags" Target="../tags/tag233.xml"/><Relationship Id="rId73" Type="http://schemas.openxmlformats.org/officeDocument/2006/relationships/tags" Target="../tags/tag241.xml"/><Relationship Id="rId78" Type="http://schemas.openxmlformats.org/officeDocument/2006/relationships/tags" Target="../tags/tag246.xml"/><Relationship Id="rId81" Type="http://schemas.openxmlformats.org/officeDocument/2006/relationships/tags" Target="../tags/tag249.xml"/><Relationship Id="rId86" Type="http://schemas.openxmlformats.org/officeDocument/2006/relationships/tags" Target="../tags/tag254.xml"/><Relationship Id="rId94" Type="http://schemas.openxmlformats.org/officeDocument/2006/relationships/tags" Target="../tags/tag262.xml"/><Relationship Id="rId99" Type="http://schemas.openxmlformats.org/officeDocument/2006/relationships/tags" Target="../tags/tag267.xml"/><Relationship Id="rId101" Type="http://schemas.openxmlformats.org/officeDocument/2006/relationships/tags" Target="../tags/tag269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39" Type="http://schemas.openxmlformats.org/officeDocument/2006/relationships/tags" Target="../tags/tag207.xml"/><Relationship Id="rId109" Type="http://schemas.openxmlformats.org/officeDocument/2006/relationships/tags" Target="../tags/tag277.xml"/><Relationship Id="rId34" Type="http://schemas.openxmlformats.org/officeDocument/2006/relationships/tags" Target="../tags/tag202.xml"/><Relationship Id="rId50" Type="http://schemas.openxmlformats.org/officeDocument/2006/relationships/tags" Target="../tags/tag218.xml"/><Relationship Id="rId55" Type="http://schemas.openxmlformats.org/officeDocument/2006/relationships/tags" Target="../tags/tag223.xml"/><Relationship Id="rId76" Type="http://schemas.openxmlformats.org/officeDocument/2006/relationships/tags" Target="../tags/tag244.xml"/><Relationship Id="rId97" Type="http://schemas.openxmlformats.org/officeDocument/2006/relationships/tags" Target="../tags/tag265.xml"/><Relationship Id="rId104" Type="http://schemas.openxmlformats.org/officeDocument/2006/relationships/tags" Target="../tags/tag272.xml"/><Relationship Id="rId120" Type="http://schemas.openxmlformats.org/officeDocument/2006/relationships/image" Target="../media/image26.wmf"/><Relationship Id="rId7" Type="http://schemas.openxmlformats.org/officeDocument/2006/relationships/tags" Target="../tags/tag175.xml"/><Relationship Id="rId71" Type="http://schemas.openxmlformats.org/officeDocument/2006/relationships/tags" Target="../tags/tag239.xml"/><Relationship Id="rId92" Type="http://schemas.openxmlformats.org/officeDocument/2006/relationships/tags" Target="../tags/tag260.xml"/><Relationship Id="rId2" Type="http://schemas.openxmlformats.org/officeDocument/2006/relationships/tags" Target="../tags/tag170.xml"/><Relationship Id="rId29" Type="http://schemas.openxmlformats.org/officeDocument/2006/relationships/tags" Target="../tags/tag1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 rot="10800000">
            <a:off x="635" y="635"/>
            <a:ext cx="12282170" cy="679069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-635" y="12065"/>
            <a:ext cx="12192635" cy="67792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9"/>
          <a:stretch>
            <a:fillRect/>
          </a:stretch>
        </p:blipFill>
        <p:spPr>
          <a:xfrm rot="16200000">
            <a:off x="2712085" y="-2711450"/>
            <a:ext cx="6858000" cy="1228280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596640" y="2261870"/>
            <a:ext cx="49441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1400">
                <a:solidFill>
                  <a:schemeClr val="bg1"/>
                </a:solidFill>
              </a:rPr>
              <a:t>The transportation</a:t>
            </a:r>
          </a:p>
        </p:txBody>
      </p:sp>
      <p:grpSp>
        <p:nvGrpSpPr>
          <p:cNvPr id="13" name="组合 12"/>
          <p:cNvGrpSpPr/>
          <p:nvPr>
            <p:custDataLst>
              <p:tags r:id="rId6"/>
            </p:custDataLst>
          </p:nvPr>
        </p:nvGrpSpPr>
        <p:grpSpPr>
          <a:xfrm>
            <a:off x="0" y="4290574"/>
            <a:ext cx="12192000" cy="1469941"/>
            <a:chOff x="0" y="4237013"/>
            <a:chExt cx="12192000" cy="1469941"/>
          </a:xfrm>
        </p:grpSpPr>
        <p:sp>
          <p:nvSpPr>
            <p:cNvPr id="14" name="矩形 13"/>
            <p:cNvSpPr/>
            <p:nvPr>
              <p:custDataLst>
                <p:tags r:id="rId22"/>
              </p:custDataLst>
            </p:nvPr>
          </p:nvSpPr>
          <p:spPr>
            <a:xfrm>
              <a:off x="0" y="4237013"/>
              <a:ext cx="12192000" cy="138115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5" name="组合 14"/>
            <p:cNvGrpSpPr/>
            <p:nvPr>
              <p:custDataLst>
                <p:tags r:id="rId23"/>
              </p:custDataLst>
            </p:nvPr>
          </p:nvGrpSpPr>
          <p:grpSpPr>
            <a:xfrm>
              <a:off x="0" y="5618172"/>
              <a:ext cx="12192000" cy="88782"/>
              <a:chOff x="0" y="5618172"/>
              <a:chExt cx="13849164" cy="72414"/>
            </a:xfrm>
          </p:grpSpPr>
          <p:sp>
            <p:nvSpPr>
              <p:cNvPr id="16" name="矩形 15"/>
              <p:cNvSpPr/>
              <p:nvPr>
                <p:custDataLst>
                  <p:tags r:id="rId24"/>
                </p:custDataLst>
              </p:nvPr>
            </p:nvSpPr>
            <p:spPr>
              <a:xfrm>
                <a:off x="0" y="5618173"/>
                <a:ext cx="4616388" cy="7241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25"/>
                </p:custDataLst>
              </p:nvPr>
            </p:nvSpPr>
            <p:spPr>
              <a:xfrm>
                <a:off x="4616388" y="5618173"/>
                <a:ext cx="4616388" cy="7241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26"/>
                </p:custDataLst>
              </p:nvPr>
            </p:nvSpPr>
            <p:spPr>
              <a:xfrm>
                <a:off x="9232776" y="5618172"/>
                <a:ext cx="4616388" cy="7241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9" name="组合 18"/>
          <p:cNvGrpSpPr/>
          <p:nvPr>
            <p:custDataLst>
              <p:tags r:id="rId7"/>
            </p:custDataLst>
          </p:nvPr>
        </p:nvGrpSpPr>
        <p:grpSpPr>
          <a:xfrm>
            <a:off x="2872241" y="4184303"/>
            <a:ext cx="6822440" cy="1706880"/>
            <a:chOff x="1440695" y="4021355"/>
            <a:chExt cx="6822440" cy="1706880"/>
          </a:xfrm>
        </p:grpSpPr>
        <p:sp>
          <p:nvSpPr>
            <p:cNvPr id="20" name="文本框 19"/>
            <p:cNvSpPr txBox="1"/>
            <p:nvPr>
              <p:custDataLst>
                <p:tags r:id="rId9"/>
              </p:custDataLst>
            </p:nvPr>
          </p:nvSpPr>
          <p:spPr>
            <a:xfrm>
              <a:off x="1812957" y="4376424"/>
              <a:ext cx="281693" cy="1007630"/>
            </a:xfrm>
            <a:custGeom>
              <a:avLst/>
              <a:gdLst/>
              <a:ahLst/>
              <a:cxnLst/>
              <a:rect l="l" t="t" r="r" b="b"/>
              <a:pathLst>
                <a:path w="281693" h="1007630">
                  <a:moveTo>
                    <a:pt x="230705" y="872337"/>
                  </a:moveTo>
                  <a:lnTo>
                    <a:pt x="254937" y="872337"/>
                  </a:lnTo>
                  <a:cubicBezTo>
                    <a:pt x="260269" y="889775"/>
                    <a:pt x="265128" y="909799"/>
                    <a:pt x="269514" y="932411"/>
                  </a:cubicBezTo>
                  <a:cubicBezTo>
                    <a:pt x="273900" y="955023"/>
                    <a:pt x="277623" y="980096"/>
                    <a:pt x="280683" y="1007630"/>
                  </a:cubicBezTo>
                  <a:lnTo>
                    <a:pt x="257966" y="1007630"/>
                  </a:lnTo>
                  <a:cubicBezTo>
                    <a:pt x="254937" y="982368"/>
                    <a:pt x="251151" y="958431"/>
                    <a:pt x="246607" y="935819"/>
                  </a:cubicBezTo>
                  <a:cubicBezTo>
                    <a:pt x="242064" y="913207"/>
                    <a:pt x="236763" y="892046"/>
                    <a:pt x="230705" y="872337"/>
                  </a:cubicBezTo>
                  <a:close/>
                  <a:moveTo>
                    <a:pt x="160030" y="872337"/>
                  </a:moveTo>
                  <a:lnTo>
                    <a:pt x="184262" y="872337"/>
                  </a:lnTo>
                  <a:cubicBezTo>
                    <a:pt x="189583" y="889775"/>
                    <a:pt x="194463" y="909799"/>
                    <a:pt x="198901" y="932411"/>
                  </a:cubicBezTo>
                  <a:cubicBezTo>
                    <a:pt x="203340" y="955023"/>
                    <a:pt x="207210" y="980096"/>
                    <a:pt x="210512" y="1007630"/>
                  </a:cubicBezTo>
                  <a:lnTo>
                    <a:pt x="187290" y="1007630"/>
                  </a:lnTo>
                  <a:cubicBezTo>
                    <a:pt x="184482" y="982368"/>
                    <a:pt x="180759" y="958431"/>
                    <a:pt x="176121" y="935819"/>
                  </a:cubicBezTo>
                  <a:cubicBezTo>
                    <a:pt x="171483" y="913207"/>
                    <a:pt x="166119" y="892046"/>
                    <a:pt x="160030" y="872337"/>
                  </a:cubicBezTo>
                  <a:close/>
                  <a:moveTo>
                    <a:pt x="84306" y="872337"/>
                  </a:moveTo>
                  <a:lnTo>
                    <a:pt x="108538" y="872337"/>
                  </a:lnTo>
                  <a:cubicBezTo>
                    <a:pt x="114080" y="889775"/>
                    <a:pt x="119023" y="909799"/>
                    <a:pt x="123367" y="932411"/>
                  </a:cubicBezTo>
                  <a:cubicBezTo>
                    <a:pt x="127711" y="955023"/>
                    <a:pt x="131518" y="980096"/>
                    <a:pt x="134789" y="1007630"/>
                  </a:cubicBezTo>
                  <a:lnTo>
                    <a:pt x="111567" y="1007630"/>
                  </a:lnTo>
                  <a:cubicBezTo>
                    <a:pt x="108759" y="982368"/>
                    <a:pt x="105036" y="958431"/>
                    <a:pt x="100397" y="935819"/>
                  </a:cubicBezTo>
                  <a:cubicBezTo>
                    <a:pt x="95759" y="913207"/>
                    <a:pt x="90396" y="892046"/>
                    <a:pt x="84306" y="872337"/>
                  </a:cubicBezTo>
                  <a:close/>
                  <a:moveTo>
                    <a:pt x="27766" y="872337"/>
                  </a:moveTo>
                  <a:lnTo>
                    <a:pt x="50988" y="872337"/>
                  </a:lnTo>
                  <a:cubicBezTo>
                    <a:pt x="47717" y="899871"/>
                    <a:pt x="43910" y="924944"/>
                    <a:pt x="39566" y="947556"/>
                  </a:cubicBezTo>
                  <a:cubicBezTo>
                    <a:pt x="35222" y="970168"/>
                    <a:pt x="30279" y="990193"/>
                    <a:pt x="24737" y="1007630"/>
                  </a:cubicBezTo>
                  <a:lnTo>
                    <a:pt x="505" y="1007630"/>
                  </a:lnTo>
                  <a:cubicBezTo>
                    <a:pt x="6595" y="987921"/>
                    <a:pt x="11958" y="966761"/>
                    <a:pt x="16597" y="944149"/>
                  </a:cubicBezTo>
                  <a:cubicBezTo>
                    <a:pt x="21235" y="921537"/>
                    <a:pt x="24958" y="897600"/>
                    <a:pt x="27766" y="872337"/>
                  </a:cubicBezTo>
                  <a:close/>
                  <a:moveTo>
                    <a:pt x="40891" y="690095"/>
                  </a:moveTo>
                  <a:lnTo>
                    <a:pt x="40891" y="811758"/>
                  </a:lnTo>
                  <a:lnTo>
                    <a:pt x="240297" y="811758"/>
                  </a:lnTo>
                  <a:lnTo>
                    <a:pt x="240297" y="690095"/>
                  </a:lnTo>
                  <a:close/>
                  <a:moveTo>
                    <a:pt x="123178" y="504320"/>
                  </a:moveTo>
                  <a:lnTo>
                    <a:pt x="145895" y="504320"/>
                  </a:lnTo>
                  <a:lnTo>
                    <a:pt x="145895" y="579034"/>
                  </a:lnTo>
                  <a:lnTo>
                    <a:pt x="275130" y="579034"/>
                  </a:lnTo>
                  <a:lnTo>
                    <a:pt x="275130" y="591150"/>
                  </a:lnTo>
                  <a:lnTo>
                    <a:pt x="145895" y="591150"/>
                  </a:lnTo>
                  <a:lnTo>
                    <a:pt x="145895" y="677980"/>
                  </a:lnTo>
                  <a:lnTo>
                    <a:pt x="263519" y="677980"/>
                  </a:lnTo>
                  <a:lnTo>
                    <a:pt x="263519" y="823369"/>
                  </a:lnTo>
                  <a:lnTo>
                    <a:pt x="17669" y="823369"/>
                  </a:lnTo>
                  <a:lnTo>
                    <a:pt x="17669" y="677980"/>
                  </a:lnTo>
                  <a:lnTo>
                    <a:pt x="123178" y="677980"/>
                  </a:lnTo>
                  <a:close/>
                  <a:moveTo>
                    <a:pt x="102985" y="0"/>
                  </a:moveTo>
                  <a:lnTo>
                    <a:pt x="125702" y="0"/>
                  </a:lnTo>
                  <a:lnTo>
                    <a:pt x="125702" y="56035"/>
                  </a:lnTo>
                  <a:lnTo>
                    <a:pt x="211522" y="56035"/>
                  </a:lnTo>
                  <a:lnTo>
                    <a:pt x="211522" y="68151"/>
                  </a:lnTo>
                  <a:lnTo>
                    <a:pt x="125702" y="68151"/>
                  </a:lnTo>
                  <a:lnTo>
                    <a:pt x="125702" y="175174"/>
                  </a:lnTo>
                  <a:lnTo>
                    <a:pt x="170126" y="175174"/>
                  </a:lnTo>
                  <a:cubicBezTo>
                    <a:pt x="183778" y="159240"/>
                    <a:pt x="197114" y="142897"/>
                    <a:pt x="210134" y="126143"/>
                  </a:cubicBezTo>
                  <a:cubicBezTo>
                    <a:pt x="223154" y="109389"/>
                    <a:pt x="235733" y="92414"/>
                    <a:pt x="247869" y="75219"/>
                  </a:cubicBezTo>
                  <a:lnTo>
                    <a:pt x="272101" y="75219"/>
                  </a:lnTo>
                  <a:cubicBezTo>
                    <a:pt x="248458" y="109547"/>
                    <a:pt x="223049" y="142865"/>
                    <a:pt x="195872" y="175174"/>
                  </a:cubicBezTo>
                  <a:lnTo>
                    <a:pt x="281693" y="175174"/>
                  </a:lnTo>
                  <a:lnTo>
                    <a:pt x="281693" y="187290"/>
                  </a:lnTo>
                  <a:lnTo>
                    <a:pt x="185776" y="187290"/>
                  </a:lnTo>
                  <a:cubicBezTo>
                    <a:pt x="160451" y="216990"/>
                    <a:pt x="133863" y="245429"/>
                    <a:pt x="106014" y="272605"/>
                  </a:cubicBezTo>
                  <a:lnTo>
                    <a:pt x="281693" y="272605"/>
                  </a:lnTo>
                  <a:lnTo>
                    <a:pt x="281693" y="284721"/>
                  </a:lnTo>
                  <a:lnTo>
                    <a:pt x="100461" y="284721"/>
                  </a:lnTo>
                  <a:lnTo>
                    <a:pt x="100461" y="374580"/>
                  </a:lnTo>
                  <a:lnTo>
                    <a:pt x="267558" y="374580"/>
                  </a:lnTo>
                  <a:lnTo>
                    <a:pt x="267558" y="501796"/>
                  </a:lnTo>
                  <a:lnTo>
                    <a:pt x="64618" y="501796"/>
                  </a:lnTo>
                  <a:lnTo>
                    <a:pt x="64618" y="490185"/>
                  </a:lnTo>
                  <a:lnTo>
                    <a:pt x="244336" y="490185"/>
                  </a:lnTo>
                  <a:lnTo>
                    <a:pt x="244336" y="386191"/>
                  </a:lnTo>
                  <a:lnTo>
                    <a:pt x="77239" y="386191"/>
                  </a:lnTo>
                  <a:lnTo>
                    <a:pt x="77239" y="300371"/>
                  </a:lnTo>
                  <a:cubicBezTo>
                    <a:pt x="62010" y="314085"/>
                    <a:pt x="46528" y="327547"/>
                    <a:pt x="30795" y="340757"/>
                  </a:cubicBezTo>
                  <a:lnTo>
                    <a:pt x="0" y="340757"/>
                  </a:lnTo>
                  <a:cubicBezTo>
                    <a:pt x="28796" y="317293"/>
                    <a:pt x="56520" y="292788"/>
                    <a:pt x="83170" y="267241"/>
                  </a:cubicBezTo>
                  <a:cubicBezTo>
                    <a:pt x="109821" y="241695"/>
                    <a:pt x="135272" y="215045"/>
                    <a:pt x="159525" y="187290"/>
                  </a:cubicBezTo>
                  <a:lnTo>
                    <a:pt x="1515" y="187290"/>
                  </a:lnTo>
                  <a:lnTo>
                    <a:pt x="1515" y="175174"/>
                  </a:lnTo>
                  <a:lnTo>
                    <a:pt x="102985" y="175174"/>
                  </a:lnTo>
                  <a:lnTo>
                    <a:pt x="102985" y="68151"/>
                  </a:lnTo>
                  <a:lnTo>
                    <a:pt x="17164" y="68151"/>
                  </a:lnTo>
                  <a:lnTo>
                    <a:pt x="17164" y="56035"/>
                  </a:lnTo>
                  <a:lnTo>
                    <a:pt x="102985" y="560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4000">
                <a:solidFill>
                  <a:prstClr val="white"/>
                </a:solidFill>
                <a:latin typeface="造字工房形黑（非商用）细体" pitchFamily="50" charset="-122"/>
                <a:ea typeface="造字工房形黑（非商用）细体" pitchFamily="50" charset="-122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0"/>
              </p:custDataLst>
            </p:nvPr>
          </p:nvSpPr>
          <p:spPr>
            <a:xfrm>
              <a:off x="2117765" y="4376424"/>
              <a:ext cx="555462" cy="100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1"/>
              </p:custDataLst>
            </p:nvPr>
          </p:nvSpPr>
          <p:spPr>
            <a:xfrm>
              <a:off x="1812957" y="4376424"/>
              <a:ext cx="860270" cy="10076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3" name="组合 22"/>
            <p:cNvGrpSpPr/>
            <p:nvPr>
              <p:custDataLst>
                <p:tags r:id="rId12"/>
              </p:custDataLst>
            </p:nvPr>
          </p:nvGrpSpPr>
          <p:grpSpPr>
            <a:xfrm>
              <a:off x="1440695" y="4021355"/>
              <a:ext cx="1538209" cy="1706880"/>
              <a:chOff x="1440695" y="3989081"/>
              <a:chExt cx="1538209" cy="1706880"/>
            </a:xfrm>
          </p:grpSpPr>
          <p:sp>
            <p:nvSpPr>
              <p:cNvPr id="24" name="矩形 23"/>
              <p:cNvSpPr/>
              <p:nvPr>
                <p:custDataLst>
                  <p:tags r:id="rId16"/>
                </p:custDataLst>
              </p:nvPr>
            </p:nvSpPr>
            <p:spPr>
              <a:xfrm>
                <a:off x="1440695" y="4091636"/>
                <a:ext cx="1538209" cy="153820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5" name="组合 24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1599360" y="3989081"/>
                <a:ext cx="1220878" cy="1706880"/>
                <a:chOff x="1550184" y="3989081"/>
                <a:chExt cx="1220878" cy="1706880"/>
              </a:xfrm>
            </p:grpSpPr>
            <p:sp>
              <p:nvSpPr>
                <p:cNvPr id="26" name="圆角矩形 25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550184" y="4244843"/>
                  <a:ext cx="1220878" cy="1231794"/>
                </a:xfrm>
                <a:prstGeom prst="roundRect">
                  <a:avLst>
                    <a:gd name="adj" fmla="val 588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7" name="组合 26"/>
                <p:cNvGrpSpPr/>
                <p:nvPr>
                  <p:custDataLst>
                    <p:tags r:id="rId19"/>
                  </p:custDataLst>
                </p:nvPr>
              </p:nvGrpSpPr>
              <p:grpSpPr>
                <a:xfrm>
                  <a:off x="1582653" y="3989081"/>
                  <a:ext cx="1134261" cy="1706880"/>
                  <a:chOff x="1559466" y="3989081"/>
                  <a:chExt cx="1134261" cy="1706880"/>
                </a:xfrm>
              </p:grpSpPr>
              <p:sp>
                <p:nvSpPr>
                  <p:cNvPr id="28" name="文本框 27"/>
                  <p:cNvSpPr txBox="1"/>
                  <p:nvPr>
                    <p:custDataLst>
                      <p:tags r:id="rId20"/>
                    </p:custDataLst>
                  </p:nvPr>
                </p:nvSpPr>
                <p:spPr>
                  <a:xfrm>
                    <a:off x="1559466" y="4181442"/>
                    <a:ext cx="489586" cy="13220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4000" b="1">
                        <a:solidFill>
                          <a:srgbClr val="FFC000"/>
                        </a:solidFill>
                        <a:latin typeface="微软雅黑" panose="020B0503020204020204" charset="-122"/>
                        <a:ea typeface="微软雅黑"/>
                      </a:rPr>
                      <a:t>第</a:t>
                    </a:r>
                    <a:endParaRPr lang="en-US" altLang="zh-CN" sz="4000" b="1">
                      <a:solidFill>
                        <a:srgbClr val="FFC000"/>
                      </a:solidFill>
                      <a:latin typeface="微软雅黑" panose="020B0503020204020204" charset="-122"/>
                      <a:ea typeface="微软雅黑"/>
                    </a:endParaRPr>
                  </a:p>
                  <a:p>
                    <a:pPr algn="ctr"/>
                    <a:r>
                      <a:rPr lang="zh-CN" altLang="en-US" sz="4000" b="1">
                        <a:solidFill>
                          <a:srgbClr val="FFC000"/>
                        </a:solidFill>
                        <a:latin typeface="微软雅黑" panose="020B0503020204020204" charset="-122"/>
                        <a:ea typeface="微软雅黑"/>
                      </a:rPr>
                      <a:t>节</a:t>
                    </a:r>
                  </a:p>
                </p:txBody>
              </p:sp>
              <p:sp>
                <p:nvSpPr>
                  <p:cNvPr id="29" name="文本框 28"/>
                  <p:cNvSpPr txBox="1"/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2048957" y="3989081"/>
                    <a:ext cx="644770" cy="17068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0500">
                        <a:solidFill>
                          <a:srgbClr val="FFC000"/>
                        </a:solidFill>
                        <a:latin typeface="Impact" panose="020B0806030902050204" pitchFamily="34" charset="0"/>
                      </a:rPr>
                      <a:t>1</a:t>
                    </a:r>
                  </a:p>
                </p:txBody>
              </p:sp>
            </p:grpSp>
          </p:grpSp>
        </p:grpSp>
        <p:sp>
          <p:nvSpPr>
            <p:cNvPr id="30" name="标题 10"/>
            <p:cNvSpPr txBox="1"/>
            <p:nvPr>
              <p:custDataLst>
                <p:tags r:id="rId13"/>
              </p:custDataLst>
            </p:nvPr>
          </p:nvSpPr>
          <p:spPr>
            <a:xfrm>
              <a:off x="3329820" y="4637305"/>
              <a:ext cx="4933315" cy="94361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800">
                  <a:solidFill>
                    <a:srgbClr val="2B2E31"/>
                  </a:solidFill>
                  <a:latin typeface="华文中宋" panose="02010600040101010101" charset="-122"/>
                  <a:ea typeface="华文中宋" panose="02010600040101010101" charset="-122"/>
                  <a:cs typeface="+mj-cs"/>
                </a:defRPr>
              </a:lvl1pPr>
            </a:lstStyle>
            <a:p>
              <a:r>
                <a:rPr lang="zh-CN" altLang="en-US" sz="4400" b="1">
                  <a:solidFill>
                    <a:srgbClr val="FFC000"/>
                  </a:solidFill>
                  <a:sym typeface="+mn-ea"/>
                </a:rPr>
                <a:t>交通运输（1）</a:t>
              </a:r>
            </a:p>
          </p:txBody>
        </p:sp>
        <p:sp>
          <p:nvSpPr>
            <p:cNvPr id="31" name="副标题 11"/>
            <p:cNvSpPr txBox="1"/>
            <p:nvPr>
              <p:custDataLst>
                <p:tags r:id="rId14"/>
              </p:custDataLst>
            </p:nvPr>
          </p:nvSpPr>
          <p:spPr>
            <a:xfrm>
              <a:off x="2951995" y="4277260"/>
              <a:ext cx="4091940" cy="415290"/>
            </a:xfrm>
            <a:prstGeom prst="rect">
              <a:avLst/>
            </a:prstGeom>
          </p:spPr>
          <p:txBody>
            <a:bodyPr vert="horz" lIns="91440" tIns="45720" rIns="91440" bIns="45720" rtlCol="0"/>
            <a:lstStyle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aseline="0">
                  <a:solidFill>
                    <a:srgbClr val="2B2E31"/>
                  </a:solidFill>
                  <a:latin typeface="等线"/>
                  <a:ea typeface="等线" panose="02010600030101010101" charset="-122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zh-CN" altLang="en-US" b="1">
                  <a:solidFill>
                    <a:srgbClr val="FFC000"/>
                  </a:solidFill>
                  <a:latin typeface="华文中宋" panose="02010600040101010101" charset="-122"/>
                  <a:ea typeface="华文中宋" panose="02010600040101010101" charset="-122"/>
                  <a:cs typeface="+mj-cs"/>
                  <a:sym typeface="+mn-ea"/>
                </a:rPr>
                <a:t>第四章 </a:t>
              </a:r>
              <a:r>
                <a:rPr lang="en-US" altLang="zh-CN" b="1">
                  <a:solidFill>
                    <a:srgbClr val="FFC000"/>
                  </a:solidFill>
                  <a:latin typeface="华文中宋" panose="02010600040101010101" charset="-122"/>
                  <a:ea typeface="华文中宋" panose="02010600040101010101" charset="-122"/>
                  <a:cs typeface="+mj-cs"/>
                  <a:sym typeface="+mn-ea"/>
                </a:rPr>
                <a:t>  </a:t>
              </a:r>
              <a:r>
                <a:rPr lang="zh-CN" altLang="en-US" b="1">
                  <a:solidFill>
                    <a:srgbClr val="FFC000"/>
                  </a:solidFill>
                  <a:latin typeface="华文中宋" panose="02010600040101010101" charset="-122"/>
                  <a:ea typeface="华文中宋" panose="02010600040101010101" charset="-122"/>
                  <a:cs typeface="+mj-cs"/>
                  <a:sym typeface="+mn-ea"/>
                </a:rPr>
                <a:t>中国的经济发展</a:t>
              </a:r>
            </a:p>
          </p:txBody>
        </p:sp>
        <p:cxnSp>
          <p:nvCxnSpPr>
            <p:cNvPr id="32" name="直接连接符 31"/>
            <p:cNvCxnSpPr/>
            <p:nvPr>
              <p:custDataLst>
                <p:tags r:id="rId15"/>
              </p:custDataLst>
            </p:nvPr>
          </p:nvCxnSpPr>
          <p:spPr>
            <a:xfrm>
              <a:off x="3318254" y="4691566"/>
              <a:ext cx="3105727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/>
          <a:stretch>
            <a:fillRect/>
          </a:stretch>
        </p:blipFill>
        <p:spPr>
          <a:xfrm flipH="1">
            <a:off x="11315700" y="125730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13904" b="2700"/>
          <a:stretch>
            <a:fillRect/>
          </a:stretch>
        </p:blipFill>
        <p:spPr>
          <a:xfrm>
            <a:off x="409575" y="730250"/>
            <a:ext cx="4127500" cy="58445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479800" y="3010535"/>
            <a:ext cx="65297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问题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2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：现代交通运输方式有哪些？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479800" y="2325370"/>
            <a:ext cx="49041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问题</a:t>
            </a:r>
            <a:r>
              <a:rPr lang="en-US" altLang="zh-CN" sz="3200" b="1" dirty="0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1</a:t>
            </a:r>
            <a:r>
              <a:rPr lang="zh-CN" altLang="en-US" sz="3200" b="1" dirty="0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：什么是交通运输？</a:t>
            </a:r>
          </a:p>
        </p:txBody>
      </p:sp>
    </p:spTree>
    <p:custDataLst>
      <p:tags r:id="rId1"/>
    </p:custDataLst>
  </p:cSld>
  <p:clrMapOvr>
    <a:masterClrMapping/>
  </p:clrMapOvr>
  <p:transition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0"/>
          <a:srcRect l="540" t="9683" b="10211"/>
          <a:stretch>
            <a:fillRect/>
          </a:stretch>
        </p:blipFill>
        <p:spPr>
          <a:xfrm>
            <a:off x="4246245" y="2464435"/>
            <a:ext cx="4304030" cy="2272665"/>
          </a:xfrm>
          <a:custGeom>
            <a:avLst/>
            <a:gdLst>
              <a:gd name="connsiteX0" fmla="*/ 511629 w 4210721"/>
              <a:gd name="connsiteY0" fmla="*/ 0 h 2046515"/>
              <a:gd name="connsiteX1" fmla="*/ 4210721 w 4210721"/>
              <a:gd name="connsiteY1" fmla="*/ 0 h 2046515"/>
              <a:gd name="connsiteX2" fmla="*/ 4210721 w 4210721"/>
              <a:gd name="connsiteY2" fmla="*/ 4480 h 2046515"/>
              <a:gd name="connsiteX3" fmla="*/ 3700212 w 4210721"/>
              <a:gd name="connsiteY3" fmla="*/ 2046515 h 2046515"/>
              <a:gd name="connsiteX4" fmla="*/ 0 w 4210721"/>
              <a:gd name="connsiteY4" fmla="*/ 2046515 h 204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721" h="2046515">
                <a:moveTo>
                  <a:pt x="511629" y="0"/>
                </a:moveTo>
                <a:lnTo>
                  <a:pt x="4210721" y="0"/>
                </a:lnTo>
                <a:lnTo>
                  <a:pt x="4210721" y="4480"/>
                </a:lnTo>
                <a:lnTo>
                  <a:pt x="3700212" y="2046515"/>
                </a:lnTo>
                <a:lnTo>
                  <a:pt x="0" y="2046515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/>
          <a:srcRect l="14467" t="4581" r="14836" b="1625"/>
          <a:stretch>
            <a:fillRect/>
          </a:stretch>
        </p:blipFill>
        <p:spPr>
          <a:xfrm rot="487057">
            <a:off x="8493125" y="-101600"/>
            <a:ext cx="2934335" cy="5011420"/>
          </a:xfrm>
          <a:custGeom>
            <a:avLst/>
            <a:gdLst>
              <a:gd name="connsiteX0" fmla="*/ 441497 w 2718313"/>
              <a:gd name="connsiteY0" fmla="*/ 313473 h 4603977"/>
              <a:gd name="connsiteX1" fmla="*/ 2639223 w 2718313"/>
              <a:gd name="connsiteY1" fmla="*/ 0 h 4603977"/>
              <a:gd name="connsiteX2" fmla="*/ 2718313 w 2718313"/>
              <a:gd name="connsiteY2" fmla="*/ 0 h 4603977"/>
              <a:gd name="connsiteX3" fmla="*/ 2277994 w 2718313"/>
              <a:gd name="connsiteY3" fmla="*/ 4279056 h 4603977"/>
              <a:gd name="connsiteX4" fmla="*/ 0 w 2718313"/>
              <a:gd name="connsiteY4" fmla="*/ 4603977 h 460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8313" h="4603977">
                <a:moveTo>
                  <a:pt x="441497" y="313473"/>
                </a:moveTo>
                <a:lnTo>
                  <a:pt x="2639223" y="0"/>
                </a:lnTo>
                <a:lnTo>
                  <a:pt x="2718313" y="0"/>
                </a:lnTo>
                <a:lnTo>
                  <a:pt x="2277994" y="4279056"/>
                </a:lnTo>
                <a:lnTo>
                  <a:pt x="0" y="4603977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2"/>
          <a:srcRect l="1063" t="12533" r="2270" b="11259"/>
          <a:stretch>
            <a:fillRect/>
          </a:stretch>
        </p:blipFill>
        <p:spPr>
          <a:xfrm>
            <a:off x="4840605" y="110490"/>
            <a:ext cx="4211955" cy="2211705"/>
          </a:xfrm>
          <a:custGeom>
            <a:avLst/>
            <a:gdLst>
              <a:gd name="connsiteX0" fmla="*/ 511629 w 4211841"/>
              <a:gd name="connsiteY0" fmla="*/ 0 h 2046515"/>
              <a:gd name="connsiteX1" fmla="*/ 4211841 w 4211841"/>
              <a:gd name="connsiteY1" fmla="*/ 0 h 2046515"/>
              <a:gd name="connsiteX2" fmla="*/ 3700212 w 4211841"/>
              <a:gd name="connsiteY2" fmla="*/ 2046515 h 2046515"/>
              <a:gd name="connsiteX3" fmla="*/ 0 w 4211841"/>
              <a:gd name="connsiteY3" fmla="*/ 2046515 h 204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1841" h="2046515">
                <a:moveTo>
                  <a:pt x="511629" y="0"/>
                </a:moveTo>
                <a:lnTo>
                  <a:pt x="4211841" y="0"/>
                </a:lnTo>
                <a:lnTo>
                  <a:pt x="3700212" y="2046515"/>
                </a:lnTo>
                <a:lnTo>
                  <a:pt x="0" y="2046515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4" b="15124"/>
          <a:stretch>
            <a:fillRect/>
          </a:stretch>
        </p:blipFill>
        <p:spPr>
          <a:xfrm>
            <a:off x="210185" y="2464435"/>
            <a:ext cx="4485640" cy="2273300"/>
          </a:xfrm>
          <a:custGeom>
            <a:avLst/>
            <a:gdLst>
              <a:gd name="connsiteX0" fmla="*/ 510509 w 4210721"/>
              <a:gd name="connsiteY0" fmla="*/ 0 h 2046515"/>
              <a:gd name="connsiteX1" fmla="*/ 4210721 w 4210721"/>
              <a:gd name="connsiteY1" fmla="*/ 0 h 2046515"/>
              <a:gd name="connsiteX2" fmla="*/ 3699092 w 4210721"/>
              <a:gd name="connsiteY2" fmla="*/ 2046515 h 2046515"/>
              <a:gd name="connsiteX3" fmla="*/ 0 w 4210721"/>
              <a:gd name="connsiteY3" fmla="*/ 2046515 h 2046515"/>
              <a:gd name="connsiteX4" fmla="*/ 0 w 4210721"/>
              <a:gd name="connsiteY4" fmla="*/ 2042035 h 204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721" h="2046515">
                <a:moveTo>
                  <a:pt x="510509" y="0"/>
                </a:moveTo>
                <a:lnTo>
                  <a:pt x="4210721" y="0"/>
                </a:lnTo>
                <a:lnTo>
                  <a:pt x="3699092" y="2046515"/>
                </a:lnTo>
                <a:lnTo>
                  <a:pt x="0" y="2046515"/>
                </a:lnTo>
                <a:lnTo>
                  <a:pt x="0" y="2042035"/>
                </a:lnTo>
                <a:close/>
              </a:path>
            </a:pathLst>
          </a:cu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4"/>
          <a:srcRect t="16403" b="10695"/>
          <a:stretch>
            <a:fillRect/>
          </a:stretch>
        </p:blipFill>
        <p:spPr>
          <a:xfrm>
            <a:off x="751840" y="110490"/>
            <a:ext cx="4559300" cy="2235200"/>
          </a:xfrm>
          <a:custGeom>
            <a:avLst/>
            <a:gdLst>
              <a:gd name="connsiteX0" fmla="*/ 511628 w 4210721"/>
              <a:gd name="connsiteY0" fmla="*/ 0 h 2046515"/>
              <a:gd name="connsiteX1" fmla="*/ 4210721 w 4210721"/>
              <a:gd name="connsiteY1" fmla="*/ 0 h 2046515"/>
              <a:gd name="connsiteX2" fmla="*/ 3699092 w 4210721"/>
              <a:gd name="connsiteY2" fmla="*/ 2046515 h 2046515"/>
              <a:gd name="connsiteX3" fmla="*/ 0 w 4210721"/>
              <a:gd name="connsiteY3" fmla="*/ 2046515 h 2046515"/>
              <a:gd name="connsiteX4" fmla="*/ 0 w 4210721"/>
              <a:gd name="connsiteY4" fmla="*/ 2046511 h 204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721" h="2046515">
                <a:moveTo>
                  <a:pt x="511628" y="0"/>
                </a:moveTo>
                <a:lnTo>
                  <a:pt x="4210721" y="0"/>
                </a:lnTo>
                <a:lnTo>
                  <a:pt x="3699092" y="2046515"/>
                </a:lnTo>
                <a:lnTo>
                  <a:pt x="0" y="2046515"/>
                </a:lnTo>
                <a:lnTo>
                  <a:pt x="0" y="2046511"/>
                </a:lnTo>
                <a:close/>
              </a:path>
            </a:pathLst>
          </a:custGeom>
        </p:spPr>
      </p:pic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752118" y="1764393"/>
            <a:ext cx="2137406" cy="583565"/>
            <a:chOff x="1733878" y="3100648"/>
            <a:chExt cx="1139554" cy="680201"/>
          </a:xfrm>
        </p:grpSpPr>
        <p:sp>
          <p:nvSpPr>
            <p:cNvPr id="12" name="平行四边形 11"/>
            <p:cNvSpPr/>
            <p:nvPr>
              <p:custDataLst>
                <p:tags r:id="rId26"/>
              </p:custDataLst>
            </p:nvPr>
          </p:nvSpPr>
          <p:spPr>
            <a:xfrm>
              <a:off x="1733878" y="3103765"/>
              <a:ext cx="1139554" cy="542947"/>
            </a:xfrm>
            <a:prstGeom prst="parallelogram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27"/>
              </p:custDataLst>
            </p:nvPr>
          </p:nvSpPr>
          <p:spPr>
            <a:xfrm>
              <a:off x="1830729" y="3100648"/>
              <a:ext cx="968250" cy="680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公路运输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7"/>
            </p:custDataLst>
          </p:nvPr>
        </p:nvGrpSpPr>
        <p:grpSpPr>
          <a:xfrm>
            <a:off x="210185" y="4123690"/>
            <a:ext cx="2539365" cy="583565"/>
            <a:chOff x="1733877" y="3103765"/>
            <a:chExt cx="2308225" cy="583565"/>
          </a:xfrm>
        </p:grpSpPr>
        <p:sp>
          <p:nvSpPr>
            <p:cNvPr id="15" name="平行四边形 14"/>
            <p:cNvSpPr/>
            <p:nvPr>
              <p:custDataLst>
                <p:tags r:id="rId24"/>
              </p:custDataLst>
            </p:nvPr>
          </p:nvSpPr>
          <p:spPr>
            <a:xfrm>
              <a:off x="1733877" y="3103765"/>
              <a:ext cx="1877717" cy="542947"/>
            </a:xfrm>
            <a:prstGeom prst="parallelogram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25"/>
              </p:custDataLst>
            </p:nvPr>
          </p:nvSpPr>
          <p:spPr>
            <a:xfrm>
              <a:off x="1845002" y="3103765"/>
              <a:ext cx="21971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铁路运输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8"/>
            </p:custDataLst>
          </p:nvPr>
        </p:nvGrpSpPr>
        <p:grpSpPr>
          <a:xfrm>
            <a:off x="4840605" y="1701165"/>
            <a:ext cx="2400935" cy="583565"/>
            <a:chOff x="1697048" y="3104400"/>
            <a:chExt cx="2125980" cy="583565"/>
          </a:xfrm>
        </p:grpSpPr>
        <p:sp>
          <p:nvSpPr>
            <p:cNvPr id="18" name="平行四边形 17"/>
            <p:cNvSpPr/>
            <p:nvPr>
              <p:custDataLst>
                <p:tags r:id="rId22"/>
              </p:custDataLst>
            </p:nvPr>
          </p:nvSpPr>
          <p:spPr>
            <a:xfrm>
              <a:off x="1697048" y="3104400"/>
              <a:ext cx="1837172" cy="542947"/>
            </a:xfrm>
            <a:prstGeom prst="parallelogram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23"/>
              </p:custDataLst>
            </p:nvPr>
          </p:nvSpPr>
          <p:spPr>
            <a:xfrm>
              <a:off x="1796743" y="3104400"/>
              <a:ext cx="202628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航空运输</a:t>
              </a:r>
            </a:p>
          </p:txBody>
        </p:sp>
      </p:grpSp>
      <p:grpSp>
        <p:nvGrpSpPr>
          <p:cNvPr id="20" name="组合 19"/>
          <p:cNvGrpSpPr/>
          <p:nvPr>
            <p:custDataLst>
              <p:tags r:id="rId9"/>
            </p:custDataLst>
          </p:nvPr>
        </p:nvGrpSpPr>
        <p:grpSpPr>
          <a:xfrm>
            <a:off x="4268606" y="4098135"/>
            <a:ext cx="1976120" cy="583565"/>
            <a:chOff x="1733877" y="3093604"/>
            <a:chExt cx="1976120" cy="583565"/>
          </a:xfrm>
        </p:grpSpPr>
        <p:sp>
          <p:nvSpPr>
            <p:cNvPr id="21" name="平行四边形 20"/>
            <p:cNvSpPr/>
            <p:nvPr>
              <p:custDataLst>
                <p:tags r:id="rId20"/>
              </p:custDataLst>
            </p:nvPr>
          </p:nvSpPr>
          <p:spPr>
            <a:xfrm>
              <a:off x="1733877" y="3103765"/>
              <a:ext cx="1976120" cy="542925"/>
            </a:xfrm>
            <a:prstGeom prst="parallelogram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733877" y="3093604"/>
              <a:ext cx="197612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水路运输</a:t>
              </a:r>
            </a:p>
          </p:txBody>
        </p:sp>
      </p:grpSp>
      <p:grpSp>
        <p:nvGrpSpPr>
          <p:cNvPr id="23" name="组合 22"/>
          <p:cNvGrpSpPr/>
          <p:nvPr>
            <p:custDataLst>
              <p:tags r:id="rId10"/>
            </p:custDataLst>
          </p:nvPr>
        </p:nvGrpSpPr>
        <p:grpSpPr>
          <a:xfrm>
            <a:off x="8185367" y="4045430"/>
            <a:ext cx="2099310" cy="583903"/>
            <a:chOff x="1733878" y="3103765"/>
            <a:chExt cx="2099310" cy="583903"/>
          </a:xfrm>
        </p:grpSpPr>
        <p:sp>
          <p:nvSpPr>
            <p:cNvPr id="24" name="平行四边形 23"/>
            <p:cNvSpPr/>
            <p:nvPr>
              <p:custDataLst>
                <p:tags r:id="rId18"/>
              </p:custDataLst>
            </p:nvPr>
          </p:nvSpPr>
          <p:spPr>
            <a:xfrm>
              <a:off x="1733878" y="3103765"/>
              <a:ext cx="2099310" cy="542925"/>
            </a:xfrm>
            <a:prstGeom prst="parallelogram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19"/>
              </p:custDataLst>
            </p:nvPr>
          </p:nvSpPr>
          <p:spPr>
            <a:xfrm>
              <a:off x="1824309" y="3104103"/>
              <a:ext cx="181610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管道运输</a:t>
              </a:r>
            </a:p>
          </p:txBody>
        </p:sp>
      </p:grpSp>
      <p:grpSp>
        <p:nvGrpSpPr>
          <p:cNvPr id="34" name="组合 33"/>
          <p:cNvGrpSpPr/>
          <p:nvPr>
            <p:custDataLst>
              <p:tags r:id="rId11"/>
            </p:custDataLst>
          </p:nvPr>
        </p:nvGrpSpPr>
        <p:grpSpPr>
          <a:xfrm>
            <a:off x="210112" y="-397763"/>
            <a:ext cx="11809643" cy="4986269"/>
            <a:chOff x="10626312" y="-449447"/>
            <a:chExt cx="11809643" cy="4986269"/>
          </a:xfrm>
        </p:grpSpPr>
        <p:pic>
          <p:nvPicPr>
            <p:cNvPr id="36" name="图片 3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7" r="5593"/>
            <a:stretch>
              <a:fillRect/>
            </a:stretch>
          </p:blipFill>
          <p:spPr>
            <a:xfrm>
              <a:off x="21714738" y="2631822"/>
              <a:ext cx="721217" cy="190500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7" r="5593"/>
            <a:stretch>
              <a:fillRect/>
            </a:stretch>
          </p:blipFill>
          <p:spPr>
            <a:xfrm>
              <a:off x="10626312" y="-449447"/>
              <a:ext cx="721217" cy="190500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109220" y="4855845"/>
            <a:ext cx="119106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现代主要交通运输方式：公路运输、</a:t>
            </a:r>
            <a:r>
              <a:rPr lang="zh-CN" altLang="en-US" sz="4000" b="1" u="sng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             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、</a:t>
            </a:r>
          </a:p>
          <a:p>
            <a:pPr algn="l">
              <a:lnSpc>
                <a:spcPct val="150000"/>
              </a:lnSpc>
            </a:pP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水路运输、</a:t>
            </a:r>
            <a:r>
              <a:rPr lang="zh-CN" altLang="en-US" sz="4000" b="1" u="sng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          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、</a:t>
            </a:r>
            <a:r>
              <a:rPr lang="zh-CN" altLang="en-US" sz="4000" b="1" u="sng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      </a:t>
            </a:r>
            <a:r>
              <a:rPr lang="en-US" altLang="zh-CN" sz="4000" b="1" u="sng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   </a:t>
            </a:r>
            <a:r>
              <a:rPr lang="zh-CN" altLang="en-US" sz="4000" b="1" u="sng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    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、</a:t>
            </a: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5311140" y="5998845"/>
            <a:ext cx="2233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管道运输</a:t>
            </a:r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2662555" y="5998210"/>
            <a:ext cx="24168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航空运输</a:t>
            </a:r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8736965" y="5092065"/>
            <a:ext cx="29527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铁路运输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13904" b="2700"/>
          <a:stretch>
            <a:fillRect/>
          </a:stretch>
        </p:blipFill>
        <p:spPr>
          <a:xfrm>
            <a:off x="363855" y="598170"/>
            <a:ext cx="4127500" cy="58445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367405" y="3849370"/>
            <a:ext cx="77489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  <a:sym typeface="+mn-ea"/>
              </a:rPr>
              <a:t>问题</a:t>
            </a:r>
            <a:r>
              <a:rPr lang="en-US" altLang="zh-CN" sz="3200" b="1">
                <a:latin typeface="微软雅黑" panose="020B0503020204020204" charset="-122"/>
                <a:ea typeface="微软雅黑"/>
                <a:sym typeface="+mn-ea"/>
              </a:rPr>
              <a:t>3</a:t>
            </a:r>
            <a:r>
              <a:rPr lang="zh-CN" altLang="en-US" sz="3200" b="1">
                <a:latin typeface="微软雅黑" panose="020B0503020204020204" charset="-122"/>
                <a:ea typeface="微软雅黑"/>
                <a:sym typeface="+mn-ea"/>
              </a:rPr>
              <a:t>：选择运输方式考虑的因素有哪些？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3401060" y="3137535"/>
            <a:ext cx="65297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问题2：现代交通运输方式有哪些？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401060" y="2452370"/>
            <a:ext cx="49041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问题</a:t>
            </a:r>
            <a:r>
              <a:rPr lang="en-US" altLang="zh-CN" sz="3200" b="1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1</a:t>
            </a:r>
            <a:r>
              <a:rPr lang="zh-CN" altLang="en-US" sz="3200" b="1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：什么是交通运输？</a:t>
            </a:r>
          </a:p>
        </p:txBody>
      </p:sp>
    </p:spTree>
    <p:custDataLst>
      <p:tags r:id="rId1"/>
    </p:custDataLst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512644" y="572206"/>
            <a:ext cx="6355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</a:rPr>
              <a:t>交通运输方式的选择</a:t>
            </a: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35940" y="1658620"/>
            <a:ext cx="11442700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人们在选择交通运输方式时，会根据旅客出行的</a:t>
            </a:r>
            <a:r>
              <a:rPr lang="zh-CN" altLang="en-US" sz="4000" b="1" u="sng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           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，</a:t>
            </a:r>
            <a:r>
              <a:rPr lang="zh-CN" altLang="en-US" sz="4000" b="1" u="sng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                  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的性质等，考虑</a:t>
            </a:r>
          </a:p>
          <a:p>
            <a:pPr algn="l">
              <a:lnSpc>
                <a:spcPct val="150000"/>
              </a:lnSpc>
            </a:pPr>
            <a:r>
              <a:rPr lang="zh-CN" altLang="en-US" sz="4000" b="1" u="sng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              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的高低、</a:t>
            </a:r>
            <a:r>
              <a:rPr lang="zh-CN" altLang="en-US" sz="4000" b="1" u="sng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               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的快慢、</a:t>
            </a:r>
          </a:p>
          <a:p>
            <a:pPr algn="l">
              <a:lnSpc>
                <a:spcPct val="150000"/>
              </a:lnSpc>
            </a:pPr>
            <a:r>
              <a:rPr lang="zh-CN" altLang="en-US" sz="4000" b="1" u="sng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        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的多少等方面。</a:t>
            </a:r>
          </a:p>
        </p:txBody>
      </p: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7576489" y="1341918"/>
            <a:ext cx="961338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b="1602"/>
          <a:stretch>
            <a:fillRect/>
          </a:stretch>
        </p:blipFill>
        <p:spPr>
          <a:xfrm>
            <a:off x="9639300" y="3244215"/>
            <a:ext cx="3092450" cy="361378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69620" y="3639820"/>
            <a:ext cx="30086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运输价格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4556760" y="2698750"/>
            <a:ext cx="270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货物本身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1538605" y="2698750"/>
            <a:ext cx="14712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目的</a:t>
            </a: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5567045" y="3639820"/>
            <a:ext cx="26517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运输速度</a:t>
            </a: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868045" y="4488815"/>
            <a:ext cx="14712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运量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65" b="92174" l="3950" r="94794">
                        <a14:foregroundMark x1="14004" y1="83768" x2="31418" y2="71014"/>
                        <a14:foregroundMark x1="31418" y1="71014" x2="41293" y2="48116"/>
                        <a14:foregroundMark x1="23339" y1="48986" x2="24776" y2="73043"/>
                        <a14:foregroundMark x1="6922" y1="89799" x2="40934" y2="60870"/>
                        <a14:foregroundMark x1="40934" y1="60870" x2="25314" y2="48986"/>
                        <a14:foregroundMark x1="40754" y1="58841" x2="31418" y2="47246"/>
                        <a14:foregroundMark x1="52424" y1="45217" x2="50090" y2="77681"/>
                        <a14:foregroundMark x1="54399" y1="55652" x2="74506" y2="62319"/>
                        <a14:foregroundMark x1="74506" y1="62319" x2="88689" y2="81449"/>
                        <a14:foregroundMark x1="88689" y1="81449" x2="88689" y2="81449"/>
                        <a14:foregroundMark x1="70736" y1="45217" x2="60862" y2="55072"/>
                        <a14:foregroundMark x1="93357" y1="78551" x2="94794" y2="84348"/>
                        <a14:backgroundMark x1="3770" y1="92754" x2="3770" y2="92754"/>
                        <a14:backgroundMark x1="4129" y1="92754" x2="4129" y2="92754"/>
                        <a14:backgroundMark x1="3770" y1="92174" x2="4129" y2="94203"/>
                        <a14:backgroundMark x1="4668" y1="92174" x2="5206" y2="94203"/>
                        <a14:backgroundMark x1="3770" y1="91304" x2="5206" y2="9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09" y="189293"/>
            <a:ext cx="2633659" cy="1631261"/>
          </a:xfrm>
          <a:prstGeom prst="rect">
            <a:avLst/>
          </a:prstGeom>
          <a:noFill/>
        </p:spPr>
      </p:pic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13"/>
          <a:srcRect l="36304" t="17658" r="33412" b="48129"/>
          <a:stretch>
            <a:fillRect/>
          </a:stretch>
        </p:blipFill>
        <p:spPr>
          <a:xfrm>
            <a:off x="8741429" y="1820554"/>
            <a:ext cx="2748243" cy="1608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/>
          <p:nvPr>
            <p:custDataLst>
              <p:tags r:id="rId3"/>
            </p:custDataLst>
          </p:nvPr>
        </p:nvPicPr>
        <p:blipFill>
          <a:blip r:embed="rId14"/>
          <a:srcRect l="37165" t="24361" r="34685" b="49476"/>
          <a:stretch>
            <a:fillRect/>
          </a:stretch>
        </p:blipFill>
        <p:spPr>
          <a:xfrm>
            <a:off x="7687748" y="4610905"/>
            <a:ext cx="2748243" cy="1608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/>
          <p:nvPr>
            <p:custDataLst>
              <p:tags r:id="rId4"/>
            </p:custDataLst>
          </p:nvPr>
        </p:nvPicPr>
        <p:blipFill>
          <a:blip r:embed="rId15"/>
          <a:srcRect l="30681" t="24864" r="31242" b="47303"/>
          <a:stretch>
            <a:fillRect/>
          </a:stretch>
        </p:blipFill>
        <p:spPr>
          <a:xfrm>
            <a:off x="3704756" y="3940837"/>
            <a:ext cx="2748243" cy="1608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16"/>
          <a:srcRect l="31990" t="22971" r="36241" b="44023"/>
          <a:stretch>
            <a:fillRect/>
          </a:stretch>
        </p:blipFill>
        <p:spPr>
          <a:xfrm>
            <a:off x="702328" y="2199027"/>
            <a:ext cx="2748243" cy="1608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椭圆 11"/>
          <p:cNvSpPr/>
          <p:nvPr>
            <p:custDataLst>
              <p:tags r:id="rId6"/>
            </p:custDataLst>
          </p:nvPr>
        </p:nvSpPr>
        <p:spPr>
          <a:xfrm>
            <a:off x="3875720" y="2199027"/>
            <a:ext cx="1203158" cy="120315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运费</a:t>
            </a:r>
          </a:p>
        </p:txBody>
      </p:sp>
      <p:sp>
        <p:nvSpPr>
          <p:cNvPr id="13" name="椭圆 12"/>
          <p:cNvSpPr/>
          <p:nvPr>
            <p:custDataLst>
              <p:tags r:id="rId7"/>
            </p:custDataLst>
          </p:nvPr>
        </p:nvSpPr>
        <p:spPr>
          <a:xfrm>
            <a:off x="5494421" y="2237033"/>
            <a:ext cx="1203158" cy="120315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运速</a:t>
            </a:r>
          </a:p>
        </p:txBody>
      </p:sp>
      <p:sp>
        <p:nvSpPr>
          <p:cNvPr id="14" name="椭圆 13"/>
          <p:cNvSpPr/>
          <p:nvPr>
            <p:custDataLst>
              <p:tags r:id="rId8"/>
            </p:custDataLst>
          </p:nvPr>
        </p:nvSpPr>
        <p:spPr>
          <a:xfrm>
            <a:off x="7086169" y="2237033"/>
            <a:ext cx="1203158" cy="120315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运量</a:t>
            </a: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6210300" y="776997"/>
            <a:ext cx="31076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+mn-ea"/>
              </a:rPr>
              <a:t>读课本</a:t>
            </a:r>
            <a:r>
              <a:rPr lang="en-US" altLang="zh-CN" sz="3200">
                <a:latin typeface="+mn-ea"/>
              </a:rPr>
              <a:t>P85</a:t>
            </a:r>
            <a:r>
              <a:rPr lang="zh-CN" altLang="en-US" sz="3200">
                <a:latin typeface="+mn-ea"/>
              </a:rPr>
              <a:t>图</a:t>
            </a:r>
            <a:r>
              <a:rPr lang="en-US" altLang="zh-CN" sz="3200">
                <a:latin typeface="+mn-ea"/>
              </a:rPr>
              <a:t>4.3</a:t>
            </a:r>
            <a:endParaRPr lang="zh-CN" altLang="en-US" sz="3200">
              <a:latin typeface="+mn-ea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任意多边形: 形状 63"/>
          <p:cNvSpPr/>
          <p:nvPr>
            <p:custDataLst>
              <p:tags r:id="rId1"/>
            </p:custDataLst>
          </p:nvPr>
        </p:nvSpPr>
        <p:spPr>
          <a:xfrm>
            <a:off x="-11740816" y="-1251674"/>
            <a:ext cx="19997457" cy="9409473"/>
          </a:xfrm>
          <a:custGeom>
            <a:avLst/>
            <a:gdLst>
              <a:gd name="connsiteX0" fmla="*/ 19630286 w 19997457"/>
              <a:gd name="connsiteY0" fmla="*/ 603470 h 9409473"/>
              <a:gd name="connsiteX1" fmla="*/ 19301387 w 19997457"/>
              <a:gd name="connsiteY1" fmla="*/ 988269 h 9409473"/>
              <a:gd name="connsiteX2" fmla="*/ 19014536 w 19997457"/>
              <a:gd name="connsiteY2" fmla="*/ 957880 h 9409473"/>
              <a:gd name="connsiteX3" fmla="*/ 18984235 w 19997457"/>
              <a:gd name="connsiteY3" fmla="*/ 953117 h 9409473"/>
              <a:gd name="connsiteX4" fmla="*/ 18988543 w 19997457"/>
              <a:gd name="connsiteY4" fmla="*/ 949850 h 9409473"/>
              <a:gd name="connsiteX5" fmla="*/ 19140980 w 19997457"/>
              <a:gd name="connsiteY5" fmla="*/ 822959 h 9409473"/>
              <a:gd name="connsiteX6" fmla="*/ 19630286 w 19997457"/>
              <a:gd name="connsiteY6" fmla="*/ 603470 h 9409473"/>
              <a:gd name="connsiteX7" fmla="*/ 13030858 w 19997457"/>
              <a:gd name="connsiteY7" fmla="*/ 439 h 9409473"/>
              <a:gd name="connsiteX8" fmla="*/ 18840302 w 19997457"/>
              <a:gd name="connsiteY8" fmla="*/ 930496 h 9409473"/>
              <a:gd name="connsiteX9" fmla="*/ 18984235 w 19997457"/>
              <a:gd name="connsiteY9" fmla="*/ 953117 h 9409473"/>
              <a:gd name="connsiteX10" fmla="*/ 18787219 w 19997457"/>
              <a:gd name="connsiteY10" fmla="*/ 1102540 h 9409473"/>
              <a:gd name="connsiteX11" fmla="*/ 15290472 w 19997457"/>
              <a:gd name="connsiteY11" fmla="*/ 4610485 h 9409473"/>
              <a:gd name="connsiteX12" fmla="*/ 18611578 w 19997457"/>
              <a:gd name="connsiteY12" fmla="*/ 9087174 h 9409473"/>
              <a:gd name="connsiteX13" fmla="*/ 10938441 w 19997457"/>
              <a:gd name="connsiteY13" fmla="*/ 8348291 h 9409473"/>
              <a:gd name="connsiteX14" fmla="*/ 10876220 w 19997457"/>
              <a:gd name="connsiteY14" fmla="*/ 8297869 h 9409473"/>
              <a:gd name="connsiteX15" fmla="*/ 0 w 19997457"/>
              <a:gd name="connsiteY15" fmla="*/ 8297869 h 9409473"/>
              <a:gd name="connsiteX16" fmla="*/ 0 w 19997457"/>
              <a:gd name="connsiteY16" fmla="*/ 886416 h 9409473"/>
              <a:gd name="connsiteX17" fmla="*/ 10966291 w 19997457"/>
              <a:gd name="connsiteY17" fmla="*/ 886416 h 9409473"/>
              <a:gd name="connsiteX18" fmla="*/ 10987262 w 19997457"/>
              <a:gd name="connsiteY18" fmla="*/ 853042 h 9409473"/>
              <a:gd name="connsiteX19" fmla="*/ 11366035 w 19997457"/>
              <a:gd name="connsiteY19" fmla="*/ 423252 h 9409473"/>
              <a:gd name="connsiteX20" fmla="*/ 13030858 w 19997457"/>
              <a:gd name="connsiteY20" fmla="*/ 439 h 940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97457" h="9409473">
                <a:moveTo>
                  <a:pt x="19630286" y="603470"/>
                </a:moveTo>
                <a:cubicBezTo>
                  <a:pt x="20073115" y="580681"/>
                  <a:pt x="20273255" y="1038232"/>
                  <a:pt x="19301387" y="988269"/>
                </a:cubicBezTo>
                <a:cubicBezTo>
                  <a:pt x="19220398" y="984105"/>
                  <a:pt x="19124157" y="973610"/>
                  <a:pt x="19014536" y="957880"/>
                </a:cubicBezTo>
                <a:lnTo>
                  <a:pt x="18984235" y="953117"/>
                </a:lnTo>
                <a:lnTo>
                  <a:pt x="18988543" y="949850"/>
                </a:lnTo>
                <a:cubicBezTo>
                  <a:pt x="19047945" y="903120"/>
                  <a:pt x="19099199" y="860691"/>
                  <a:pt x="19140980" y="822959"/>
                </a:cubicBezTo>
                <a:cubicBezTo>
                  <a:pt x="19308101" y="672033"/>
                  <a:pt x="19482676" y="611066"/>
                  <a:pt x="19630286" y="603470"/>
                </a:cubicBezTo>
                <a:close/>
                <a:moveTo>
                  <a:pt x="13030858" y="439"/>
                </a:moveTo>
                <a:cubicBezTo>
                  <a:pt x="14895038" y="-20513"/>
                  <a:pt x="17553691" y="713255"/>
                  <a:pt x="18840302" y="930496"/>
                </a:cubicBezTo>
                <a:lnTo>
                  <a:pt x="18984235" y="953117"/>
                </a:lnTo>
                <a:lnTo>
                  <a:pt x="18787219" y="1102540"/>
                </a:lnTo>
                <a:cubicBezTo>
                  <a:pt x="17746008" y="1871571"/>
                  <a:pt x="15367676" y="3405287"/>
                  <a:pt x="15290472" y="4610485"/>
                </a:cubicBezTo>
                <a:cubicBezTo>
                  <a:pt x="15202239" y="5987855"/>
                  <a:pt x="19383557" y="8506791"/>
                  <a:pt x="18611578" y="9087174"/>
                </a:cubicBezTo>
                <a:cubicBezTo>
                  <a:pt x="17887848" y="9631284"/>
                  <a:pt x="12592551" y="9550342"/>
                  <a:pt x="10938441" y="8348291"/>
                </a:cubicBezTo>
                <a:lnTo>
                  <a:pt x="10876220" y="8297869"/>
                </a:lnTo>
                <a:lnTo>
                  <a:pt x="0" y="8297869"/>
                </a:lnTo>
                <a:lnTo>
                  <a:pt x="0" y="886416"/>
                </a:lnTo>
                <a:lnTo>
                  <a:pt x="10966291" y="886416"/>
                </a:lnTo>
                <a:lnTo>
                  <a:pt x="10987262" y="853042"/>
                </a:lnTo>
                <a:cubicBezTo>
                  <a:pt x="11104657" y="680053"/>
                  <a:pt x="11231113" y="534747"/>
                  <a:pt x="11366035" y="423252"/>
                </a:cubicBezTo>
                <a:cubicBezTo>
                  <a:pt x="11725827" y="125931"/>
                  <a:pt x="12320694" y="8421"/>
                  <a:pt x="13030858" y="439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65" b="92174" l="3950" r="94794">
                        <a14:foregroundMark x1="14004" y1="83768" x2="31418" y2="71014"/>
                        <a14:foregroundMark x1="31418" y1="71014" x2="41293" y2="48116"/>
                        <a14:foregroundMark x1="23339" y1="48986" x2="24776" y2="73043"/>
                        <a14:foregroundMark x1="6922" y1="89799" x2="40934" y2="60870"/>
                        <a14:foregroundMark x1="40934" y1="60870" x2="25314" y2="48986"/>
                        <a14:foregroundMark x1="40754" y1="58841" x2="31418" y2="47246"/>
                        <a14:foregroundMark x1="52424" y1="45217" x2="50090" y2="77681"/>
                        <a14:foregroundMark x1="54399" y1="55652" x2="74506" y2="62319"/>
                        <a14:foregroundMark x1="74506" y1="62319" x2="88689" y2="81449"/>
                        <a14:foregroundMark x1="88689" y1="81449" x2="88689" y2="81449"/>
                        <a14:foregroundMark x1="70736" y1="45217" x2="60862" y2="55072"/>
                        <a14:foregroundMark x1="93357" y1="78551" x2="94794" y2="84348"/>
                        <a14:backgroundMark x1="3770" y1="92754" x2="3770" y2="92754"/>
                        <a14:backgroundMark x1="4129" y1="92754" x2="4129" y2="92754"/>
                        <a14:backgroundMark x1="3770" y1="92174" x2="4129" y2="94203"/>
                        <a14:backgroundMark x1="4668" y1="92174" x2="5206" y2="94203"/>
                        <a14:backgroundMark x1="3770" y1="91304" x2="5206" y2="9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4" y="2007707"/>
            <a:ext cx="2633659" cy="1631261"/>
          </a:xfrm>
          <a:prstGeom prst="rect">
            <a:avLst/>
          </a:prstGeom>
          <a:noFill/>
        </p:spPr>
      </p:pic>
      <p:pic>
        <p:nvPicPr>
          <p:cNvPr id="33" name="图片 32"/>
          <p:cNvPicPr/>
          <p:nvPr>
            <p:custDataLst>
              <p:tags r:id="rId3"/>
            </p:custDataLst>
          </p:nvPr>
        </p:nvPicPr>
        <p:blipFill>
          <a:blip r:embed="rId16"/>
          <a:srcRect l="36304" t="17658" r="33412" b="48129"/>
          <a:stretch>
            <a:fillRect/>
          </a:stretch>
        </p:blipFill>
        <p:spPr>
          <a:xfrm>
            <a:off x="3363349" y="30550"/>
            <a:ext cx="2748243" cy="1608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图片 55"/>
          <p:cNvPicPr/>
          <p:nvPr>
            <p:custDataLst>
              <p:tags r:id="rId4"/>
            </p:custDataLst>
          </p:nvPr>
        </p:nvPicPr>
        <p:blipFill>
          <a:blip r:embed="rId17"/>
          <a:srcRect l="37165" t="24361" r="34685" b="49476"/>
          <a:stretch>
            <a:fillRect/>
          </a:stretch>
        </p:blipFill>
        <p:spPr>
          <a:xfrm>
            <a:off x="3363672" y="5132010"/>
            <a:ext cx="2748243" cy="1608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图片 57"/>
          <p:cNvPicPr/>
          <p:nvPr>
            <p:custDataLst>
              <p:tags r:id="rId5"/>
            </p:custDataLst>
          </p:nvPr>
        </p:nvPicPr>
        <p:blipFill>
          <a:blip r:embed="rId18"/>
          <a:srcRect l="30681" t="24864" r="31242" b="47303"/>
          <a:stretch>
            <a:fillRect/>
          </a:stretch>
        </p:blipFill>
        <p:spPr>
          <a:xfrm>
            <a:off x="3363460" y="3467339"/>
            <a:ext cx="2748243" cy="1608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图片 61"/>
          <p:cNvPicPr/>
          <p:nvPr>
            <p:custDataLst>
              <p:tags r:id="rId6"/>
            </p:custDataLst>
          </p:nvPr>
        </p:nvPicPr>
        <p:blipFill>
          <a:blip r:embed="rId19"/>
          <a:srcRect l="31990" t="22971" r="36241" b="44023"/>
          <a:stretch>
            <a:fillRect/>
          </a:stretch>
        </p:blipFill>
        <p:spPr>
          <a:xfrm>
            <a:off x="3363613" y="1770217"/>
            <a:ext cx="2748243" cy="1608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6" name="椭圆 65"/>
          <p:cNvSpPr/>
          <p:nvPr>
            <p:custDataLst>
              <p:tags r:id="rId7"/>
            </p:custDataLst>
          </p:nvPr>
        </p:nvSpPr>
        <p:spPr>
          <a:xfrm>
            <a:off x="1098604" y="3638968"/>
            <a:ext cx="1203158" cy="12031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运速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3363595" y="30480"/>
            <a:ext cx="1266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飞机</a:t>
            </a: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3363595" y="1770380"/>
            <a:ext cx="1266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火车</a:t>
            </a: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3363595" y="3467100"/>
            <a:ext cx="1266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汽车</a:t>
            </a: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3363595" y="6095365"/>
            <a:ext cx="1266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轮船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6704965" y="860425"/>
          <a:ext cx="5224145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5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工具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速度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火车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3200"/>
                        <a:t>80—350</a:t>
                      </a:r>
                      <a:r>
                        <a:rPr lang="zh-CN" altLang="en-US" sz="3200"/>
                        <a:t>千米</a:t>
                      </a:r>
                      <a:r>
                        <a:rPr lang="en-US" altLang="zh-CN" sz="3200"/>
                        <a:t>/</a:t>
                      </a:r>
                      <a:r>
                        <a:rPr lang="zh-CN" altLang="en-US" sz="3200"/>
                        <a:t>小时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汽车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3200"/>
                        <a:t>60—120</a:t>
                      </a:r>
                      <a:r>
                        <a:rPr lang="zh-CN" altLang="en-US" sz="3200"/>
                        <a:t>千米</a:t>
                      </a:r>
                      <a:r>
                        <a:rPr lang="en-US" altLang="zh-CN" sz="3200"/>
                        <a:t>/</a:t>
                      </a:r>
                      <a:r>
                        <a:rPr lang="zh-CN" altLang="en-US" sz="3200"/>
                        <a:t>小时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海轮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3200"/>
                        <a:t>30—40</a:t>
                      </a:r>
                      <a:r>
                        <a:rPr lang="zh-CN" altLang="en-US" sz="3200"/>
                        <a:t>千米</a:t>
                      </a:r>
                      <a:r>
                        <a:rPr lang="en-US" altLang="zh-CN" sz="3200"/>
                        <a:t>/</a:t>
                      </a:r>
                      <a:r>
                        <a:rPr lang="zh-CN" altLang="en-US" sz="3200"/>
                        <a:t>小时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飞机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3200"/>
                        <a:t>400—1000</a:t>
                      </a:r>
                      <a:r>
                        <a:rPr lang="zh-CN" altLang="en-US" sz="3200"/>
                        <a:t>千米</a:t>
                      </a:r>
                      <a:r>
                        <a:rPr lang="en-US" altLang="zh-CN" sz="3200"/>
                        <a:t>/</a:t>
                      </a:r>
                      <a:r>
                        <a:rPr lang="zh-CN" altLang="en-US" sz="3200"/>
                        <a:t>小时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/>
          <p:nvPr>
            <p:custDataLst>
              <p:tags r:id="rId1"/>
            </p:custDataLst>
          </p:nvPr>
        </p:nvSpPr>
        <p:spPr>
          <a:xfrm>
            <a:off x="-3011" y="-1251674"/>
            <a:ext cx="19997457" cy="9409473"/>
          </a:xfrm>
          <a:custGeom>
            <a:avLst/>
            <a:gdLst>
              <a:gd name="connsiteX0" fmla="*/ 19630286 w 19997457"/>
              <a:gd name="connsiteY0" fmla="*/ 603470 h 9409473"/>
              <a:gd name="connsiteX1" fmla="*/ 19301387 w 19997457"/>
              <a:gd name="connsiteY1" fmla="*/ 988269 h 9409473"/>
              <a:gd name="connsiteX2" fmla="*/ 19014536 w 19997457"/>
              <a:gd name="connsiteY2" fmla="*/ 957880 h 9409473"/>
              <a:gd name="connsiteX3" fmla="*/ 18984235 w 19997457"/>
              <a:gd name="connsiteY3" fmla="*/ 953117 h 9409473"/>
              <a:gd name="connsiteX4" fmla="*/ 18988543 w 19997457"/>
              <a:gd name="connsiteY4" fmla="*/ 949850 h 9409473"/>
              <a:gd name="connsiteX5" fmla="*/ 19140980 w 19997457"/>
              <a:gd name="connsiteY5" fmla="*/ 822959 h 9409473"/>
              <a:gd name="connsiteX6" fmla="*/ 19630286 w 19997457"/>
              <a:gd name="connsiteY6" fmla="*/ 603470 h 9409473"/>
              <a:gd name="connsiteX7" fmla="*/ 13030858 w 19997457"/>
              <a:gd name="connsiteY7" fmla="*/ 439 h 9409473"/>
              <a:gd name="connsiteX8" fmla="*/ 18840302 w 19997457"/>
              <a:gd name="connsiteY8" fmla="*/ 930496 h 9409473"/>
              <a:gd name="connsiteX9" fmla="*/ 18984235 w 19997457"/>
              <a:gd name="connsiteY9" fmla="*/ 953117 h 9409473"/>
              <a:gd name="connsiteX10" fmla="*/ 18787219 w 19997457"/>
              <a:gd name="connsiteY10" fmla="*/ 1102540 h 9409473"/>
              <a:gd name="connsiteX11" fmla="*/ 15290472 w 19997457"/>
              <a:gd name="connsiteY11" fmla="*/ 4610485 h 9409473"/>
              <a:gd name="connsiteX12" fmla="*/ 18611578 w 19997457"/>
              <a:gd name="connsiteY12" fmla="*/ 9087174 h 9409473"/>
              <a:gd name="connsiteX13" fmla="*/ 10938441 w 19997457"/>
              <a:gd name="connsiteY13" fmla="*/ 8348291 h 9409473"/>
              <a:gd name="connsiteX14" fmla="*/ 10876220 w 19997457"/>
              <a:gd name="connsiteY14" fmla="*/ 8297869 h 9409473"/>
              <a:gd name="connsiteX15" fmla="*/ 0 w 19997457"/>
              <a:gd name="connsiteY15" fmla="*/ 8297869 h 9409473"/>
              <a:gd name="connsiteX16" fmla="*/ 0 w 19997457"/>
              <a:gd name="connsiteY16" fmla="*/ 886416 h 9409473"/>
              <a:gd name="connsiteX17" fmla="*/ 10966291 w 19997457"/>
              <a:gd name="connsiteY17" fmla="*/ 886416 h 9409473"/>
              <a:gd name="connsiteX18" fmla="*/ 10987262 w 19997457"/>
              <a:gd name="connsiteY18" fmla="*/ 853042 h 9409473"/>
              <a:gd name="connsiteX19" fmla="*/ 11366035 w 19997457"/>
              <a:gd name="connsiteY19" fmla="*/ 423252 h 9409473"/>
              <a:gd name="connsiteX20" fmla="*/ 13030858 w 19997457"/>
              <a:gd name="connsiteY20" fmla="*/ 439 h 940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97457" h="9409473">
                <a:moveTo>
                  <a:pt x="19630286" y="603470"/>
                </a:moveTo>
                <a:cubicBezTo>
                  <a:pt x="20073115" y="580681"/>
                  <a:pt x="20273255" y="1038232"/>
                  <a:pt x="19301387" y="988269"/>
                </a:cubicBezTo>
                <a:cubicBezTo>
                  <a:pt x="19220398" y="984105"/>
                  <a:pt x="19124157" y="973610"/>
                  <a:pt x="19014536" y="957880"/>
                </a:cubicBezTo>
                <a:lnTo>
                  <a:pt x="18984235" y="953117"/>
                </a:lnTo>
                <a:lnTo>
                  <a:pt x="18988543" y="949850"/>
                </a:lnTo>
                <a:cubicBezTo>
                  <a:pt x="19047945" y="903120"/>
                  <a:pt x="19099199" y="860691"/>
                  <a:pt x="19140980" y="822959"/>
                </a:cubicBezTo>
                <a:cubicBezTo>
                  <a:pt x="19308101" y="672033"/>
                  <a:pt x="19482676" y="611066"/>
                  <a:pt x="19630286" y="603470"/>
                </a:cubicBezTo>
                <a:close/>
                <a:moveTo>
                  <a:pt x="13030858" y="439"/>
                </a:moveTo>
                <a:cubicBezTo>
                  <a:pt x="14895038" y="-20513"/>
                  <a:pt x="17553691" y="713255"/>
                  <a:pt x="18840302" y="930496"/>
                </a:cubicBezTo>
                <a:lnTo>
                  <a:pt x="18984235" y="953117"/>
                </a:lnTo>
                <a:lnTo>
                  <a:pt x="18787219" y="1102540"/>
                </a:lnTo>
                <a:cubicBezTo>
                  <a:pt x="17746008" y="1871571"/>
                  <a:pt x="15367676" y="3405287"/>
                  <a:pt x="15290472" y="4610485"/>
                </a:cubicBezTo>
                <a:cubicBezTo>
                  <a:pt x="15202239" y="5987855"/>
                  <a:pt x="19383557" y="8506791"/>
                  <a:pt x="18611578" y="9087174"/>
                </a:cubicBezTo>
                <a:cubicBezTo>
                  <a:pt x="17887848" y="9631284"/>
                  <a:pt x="12592551" y="9550342"/>
                  <a:pt x="10938441" y="8348291"/>
                </a:cubicBezTo>
                <a:lnTo>
                  <a:pt x="10876220" y="8297869"/>
                </a:lnTo>
                <a:lnTo>
                  <a:pt x="0" y="8297869"/>
                </a:lnTo>
                <a:lnTo>
                  <a:pt x="0" y="886416"/>
                </a:lnTo>
                <a:lnTo>
                  <a:pt x="10966291" y="886416"/>
                </a:lnTo>
                <a:lnTo>
                  <a:pt x="10987262" y="853042"/>
                </a:lnTo>
                <a:cubicBezTo>
                  <a:pt x="11104657" y="680053"/>
                  <a:pt x="11231113" y="534747"/>
                  <a:pt x="11366035" y="423252"/>
                </a:cubicBezTo>
                <a:cubicBezTo>
                  <a:pt x="11725827" y="125931"/>
                  <a:pt x="12320694" y="8421"/>
                  <a:pt x="13030858" y="439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/>
          <p:cNvSpPr/>
          <p:nvPr>
            <p:custDataLst>
              <p:tags r:id="rId2"/>
            </p:custDataLst>
          </p:nvPr>
        </p:nvSpPr>
        <p:spPr>
          <a:xfrm>
            <a:off x="-893040" y="-2677689"/>
            <a:ext cx="9448059" cy="11237657"/>
          </a:xfrm>
          <a:custGeom>
            <a:avLst/>
            <a:gdLst>
              <a:gd name="connsiteX0" fmla="*/ 3707412 w 10405528"/>
              <a:gd name="connsiteY0" fmla="*/ 1169804 h 11241919"/>
              <a:gd name="connsiteX1" fmla="*/ 7413138 w 10405528"/>
              <a:gd name="connsiteY1" fmla="*/ 2541404 h 11241919"/>
              <a:gd name="connsiteX2" fmla="*/ 10396970 w 10405528"/>
              <a:gd name="connsiteY2" fmla="*/ 6174941 h 11241919"/>
              <a:gd name="connsiteX3" fmla="*/ 6474675 w 10405528"/>
              <a:gd name="connsiteY3" fmla="*/ 10217551 h 11241919"/>
              <a:gd name="connsiteX4" fmla="*/ 579201 w 10405528"/>
              <a:gd name="connsiteY4" fmla="*/ 10434120 h 11241919"/>
              <a:gd name="connsiteX5" fmla="*/ 579201 w 10405528"/>
              <a:gd name="connsiteY5" fmla="*/ 808856 h 11241919"/>
              <a:gd name="connsiteX6" fmla="*/ 3755538 w 10405528"/>
              <a:gd name="connsiteY6" fmla="*/ 1193867 h 11241919"/>
              <a:gd name="connsiteX0-1" fmla="*/ 3707412 w 9448059"/>
              <a:gd name="connsiteY0-2" fmla="*/ 1169804 h 11237657"/>
              <a:gd name="connsiteX1-3" fmla="*/ 7413138 w 9448059"/>
              <a:gd name="connsiteY1-4" fmla="*/ 2541404 h 11237657"/>
              <a:gd name="connsiteX2-5" fmla="*/ 9434444 w 9448059"/>
              <a:gd name="connsiteY2-6" fmla="*/ 6271194 h 11237657"/>
              <a:gd name="connsiteX3-7" fmla="*/ 6474675 w 9448059"/>
              <a:gd name="connsiteY3-8" fmla="*/ 10217551 h 11237657"/>
              <a:gd name="connsiteX4-9" fmla="*/ 579201 w 9448059"/>
              <a:gd name="connsiteY4-10" fmla="*/ 10434120 h 11237657"/>
              <a:gd name="connsiteX5-11" fmla="*/ 579201 w 9448059"/>
              <a:gd name="connsiteY5-12" fmla="*/ 808856 h 11237657"/>
              <a:gd name="connsiteX6-13" fmla="*/ 3755538 w 9448059"/>
              <a:gd name="connsiteY6-14" fmla="*/ 1193867 h 112376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448059" h="11237657">
                <a:moveTo>
                  <a:pt x="3707412" y="1169804"/>
                </a:moveTo>
                <a:cubicBezTo>
                  <a:pt x="5002812" y="1438509"/>
                  <a:pt x="6458633" y="1691172"/>
                  <a:pt x="7413138" y="2541404"/>
                </a:cubicBezTo>
                <a:cubicBezTo>
                  <a:pt x="8367643" y="3391636"/>
                  <a:pt x="9590854" y="4991836"/>
                  <a:pt x="9434444" y="6271194"/>
                </a:cubicBezTo>
                <a:cubicBezTo>
                  <a:pt x="9278034" y="7550552"/>
                  <a:pt x="7950549" y="9523730"/>
                  <a:pt x="6474675" y="10217551"/>
                </a:cubicBezTo>
                <a:cubicBezTo>
                  <a:pt x="4998801" y="10911372"/>
                  <a:pt x="1561780" y="12002236"/>
                  <a:pt x="579201" y="10434120"/>
                </a:cubicBezTo>
                <a:cubicBezTo>
                  <a:pt x="-403378" y="8866004"/>
                  <a:pt x="49812" y="2348898"/>
                  <a:pt x="579201" y="808856"/>
                </a:cubicBezTo>
                <a:cubicBezTo>
                  <a:pt x="1108590" y="-731186"/>
                  <a:pt x="2432064" y="231340"/>
                  <a:pt x="3755538" y="119386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65" b="92174" l="3950" r="94794">
                        <a14:foregroundMark x1="14004" y1="83768" x2="31418" y2="71014"/>
                        <a14:foregroundMark x1="31418" y1="71014" x2="41293" y2="48116"/>
                        <a14:foregroundMark x1="23339" y1="48986" x2="24776" y2="73043"/>
                        <a14:foregroundMark x1="6922" y1="89799" x2="40934" y2="60870"/>
                        <a14:foregroundMark x1="40934" y1="60870" x2="25314" y2="48986"/>
                        <a14:foregroundMark x1="40754" y1="58841" x2="31418" y2="47246"/>
                        <a14:foregroundMark x1="52424" y1="45217" x2="50090" y2="77681"/>
                        <a14:foregroundMark x1="54399" y1="55652" x2="74506" y2="62319"/>
                        <a14:foregroundMark x1="74506" y1="62319" x2="88689" y2="81449"/>
                        <a14:foregroundMark x1="88689" y1="81449" x2="88689" y2="81449"/>
                        <a14:foregroundMark x1="70736" y1="45217" x2="60862" y2="55072"/>
                        <a14:foregroundMark x1="93357" y1="78551" x2="94794" y2="84348"/>
                        <a14:backgroundMark x1="3770" y1="92754" x2="3770" y2="92754"/>
                        <a14:backgroundMark x1="4129" y1="92754" x2="4129" y2="92754"/>
                        <a14:backgroundMark x1="3770" y1="92174" x2="4129" y2="94203"/>
                        <a14:backgroundMark x1="4668" y1="92174" x2="5206" y2="94203"/>
                        <a14:backgroundMark x1="3770" y1="91304" x2="5206" y2="9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654" y="1797739"/>
            <a:ext cx="2633659" cy="1631261"/>
          </a:xfrm>
          <a:prstGeom prst="rect">
            <a:avLst/>
          </a:prstGeom>
          <a:noFill/>
        </p:spPr>
      </p:pic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9594904" y="3453062"/>
            <a:ext cx="1203158" cy="120315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运费</a:t>
            </a:r>
          </a:p>
        </p:txBody>
      </p: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5821680" y="0"/>
            <a:ext cx="2748280" cy="1642745"/>
            <a:chOff x="5286" y="0"/>
            <a:chExt cx="4328" cy="2587"/>
          </a:xfrm>
        </p:grpSpPr>
        <p:pic>
          <p:nvPicPr>
            <p:cNvPr id="15" name="图片 14"/>
            <p:cNvPicPr/>
            <p:nvPr>
              <p:custDataLst>
                <p:tags r:id="rId16"/>
              </p:custDataLst>
            </p:nvPr>
          </p:nvPicPr>
          <p:blipFill>
            <a:blip r:embed="rId21"/>
            <a:srcRect l="36304" t="17658" r="33412" b="48129"/>
            <a:stretch>
              <a:fillRect/>
            </a:stretch>
          </p:blipFill>
          <p:spPr>
            <a:xfrm>
              <a:off x="5286" y="55"/>
              <a:ext cx="4328" cy="25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文本框 1"/>
            <p:cNvSpPr txBox="1"/>
            <p:nvPr>
              <p:custDataLst>
                <p:tags r:id="rId17"/>
              </p:custDataLst>
            </p:nvPr>
          </p:nvSpPr>
          <p:spPr>
            <a:xfrm>
              <a:off x="5286" y="0"/>
              <a:ext cx="199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飞机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5808980" y="3449320"/>
            <a:ext cx="2748280" cy="1607820"/>
            <a:chOff x="6179" y="6655"/>
            <a:chExt cx="4328" cy="2532"/>
          </a:xfrm>
        </p:grpSpPr>
        <p:pic>
          <p:nvPicPr>
            <p:cNvPr id="21" name="图片 20"/>
            <p:cNvPicPr/>
            <p:nvPr>
              <p:custDataLst>
                <p:tags r:id="rId14"/>
              </p:custDataLst>
            </p:nvPr>
          </p:nvPicPr>
          <p:blipFill>
            <a:blip r:embed="rId22"/>
            <a:srcRect l="31990" t="22971" r="36241" b="44023"/>
            <a:stretch>
              <a:fillRect/>
            </a:stretch>
          </p:blipFill>
          <p:spPr>
            <a:xfrm>
              <a:off x="6179" y="6655"/>
              <a:ext cx="4328" cy="25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文本框 2"/>
            <p:cNvSpPr txBox="1"/>
            <p:nvPr>
              <p:custDataLst>
                <p:tags r:id="rId15"/>
              </p:custDataLst>
            </p:nvPr>
          </p:nvSpPr>
          <p:spPr>
            <a:xfrm>
              <a:off x="6179" y="6655"/>
              <a:ext cx="199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火车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7"/>
            </p:custDataLst>
          </p:nvPr>
        </p:nvGrpSpPr>
        <p:grpSpPr>
          <a:xfrm>
            <a:off x="5817235" y="1749425"/>
            <a:ext cx="2748280" cy="1607820"/>
            <a:chOff x="6863" y="3571"/>
            <a:chExt cx="4328" cy="2532"/>
          </a:xfrm>
        </p:grpSpPr>
        <p:pic>
          <p:nvPicPr>
            <p:cNvPr id="19" name="图片 18"/>
            <p:cNvPicPr/>
            <p:nvPr>
              <p:custDataLst>
                <p:tags r:id="rId12"/>
              </p:custDataLst>
            </p:nvPr>
          </p:nvPicPr>
          <p:blipFill>
            <a:blip r:embed="rId23"/>
            <a:srcRect l="30681" t="24864" r="31242" b="47303"/>
            <a:stretch>
              <a:fillRect/>
            </a:stretch>
          </p:blipFill>
          <p:spPr>
            <a:xfrm>
              <a:off x="6863" y="3571"/>
              <a:ext cx="4328" cy="25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/>
            <p:cNvSpPr txBox="1"/>
            <p:nvPr>
              <p:custDataLst>
                <p:tags r:id="rId13"/>
              </p:custDataLst>
            </p:nvPr>
          </p:nvSpPr>
          <p:spPr>
            <a:xfrm>
              <a:off x="6863" y="3608"/>
              <a:ext cx="199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汽车</a:t>
              </a:r>
            </a:p>
          </p:txBody>
        </p:sp>
      </p:grpSp>
      <p:grpSp>
        <p:nvGrpSpPr>
          <p:cNvPr id="20" name="组合 19"/>
          <p:cNvGrpSpPr/>
          <p:nvPr>
            <p:custDataLst>
              <p:tags r:id="rId8"/>
            </p:custDataLst>
          </p:nvPr>
        </p:nvGrpSpPr>
        <p:grpSpPr>
          <a:xfrm>
            <a:off x="5807075" y="5249545"/>
            <a:ext cx="2748280" cy="1608455"/>
            <a:chOff x="1102" y="7746"/>
            <a:chExt cx="4328" cy="2533"/>
          </a:xfrm>
        </p:grpSpPr>
        <p:pic>
          <p:nvPicPr>
            <p:cNvPr id="17" name="图片 16"/>
            <p:cNvPicPr/>
            <p:nvPr>
              <p:custDataLst>
                <p:tags r:id="rId10"/>
              </p:custDataLst>
            </p:nvPr>
          </p:nvPicPr>
          <p:blipFill>
            <a:blip r:embed="rId24"/>
            <a:srcRect l="37165" t="24361" r="34685" b="49476"/>
            <a:stretch>
              <a:fillRect/>
            </a:stretch>
          </p:blipFill>
          <p:spPr>
            <a:xfrm>
              <a:off x="1102" y="7746"/>
              <a:ext cx="4328" cy="25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1102" y="9263"/>
              <a:ext cx="199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轮船</a:t>
              </a:r>
            </a:p>
          </p:txBody>
        </p:sp>
      </p:grpSp>
      <p:graphicFrame>
        <p:nvGraphicFramePr>
          <p:cNvPr id="22" name="表格 21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60020" y="781685"/>
          <a:ext cx="5224145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5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工具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武汉</a:t>
                      </a:r>
                      <a:r>
                        <a:rPr lang="en-US" altLang="zh-CN" sz="3200"/>
                        <a:t>—</a:t>
                      </a:r>
                      <a:r>
                        <a:rPr lang="zh-CN" altLang="en-US" sz="3200"/>
                        <a:t>上海 价格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火车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sz="3200"/>
                        <a:t>150</a:t>
                      </a:r>
                      <a:r>
                        <a:rPr lang="zh-CN" altLang="en-US" sz="3200"/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汽车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sz="3200"/>
                        <a:t>300</a:t>
                      </a:r>
                      <a:r>
                        <a:rPr lang="zh-CN" altLang="en-US" sz="3200"/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海轮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3200"/>
                        <a:t>120</a:t>
                      </a:r>
                      <a:r>
                        <a:rPr lang="zh-CN" altLang="en-US" sz="3200"/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飞机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sz="3200"/>
                        <a:t>850</a:t>
                      </a:r>
                      <a:r>
                        <a:rPr lang="zh-CN" altLang="en-US" sz="3200"/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任意多边形: 形状 63"/>
          <p:cNvSpPr/>
          <p:nvPr>
            <p:custDataLst>
              <p:tags r:id="rId1"/>
            </p:custDataLst>
          </p:nvPr>
        </p:nvSpPr>
        <p:spPr>
          <a:xfrm>
            <a:off x="-11740816" y="-1251674"/>
            <a:ext cx="19997457" cy="9409473"/>
          </a:xfrm>
          <a:custGeom>
            <a:avLst/>
            <a:gdLst>
              <a:gd name="connsiteX0" fmla="*/ 19630286 w 19997457"/>
              <a:gd name="connsiteY0" fmla="*/ 603470 h 9409473"/>
              <a:gd name="connsiteX1" fmla="*/ 19301387 w 19997457"/>
              <a:gd name="connsiteY1" fmla="*/ 988269 h 9409473"/>
              <a:gd name="connsiteX2" fmla="*/ 19014536 w 19997457"/>
              <a:gd name="connsiteY2" fmla="*/ 957880 h 9409473"/>
              <a:gd name="connsiteX3" fmla="*/ 18984235 w 19997457"/>
              <a:gd name="connsiteY3" fmla="*/ 953117 h 9409473"/>
              <a:gd name="connsiteX4" fmla="*/ 18988543 w 19997457"/>
              <a:gd name="connsiteY4" fmla="*/ 949850 h 9409473"/>
              <a:gd name="connsiteX5" fmla="*/ 19140980 w 19997457"/>
              <a:gd name="connsiteY5" fmla="*/ 822959 h 9409473"/>
              <a:gd name="connsiteX6" fmla="*/ 19630286 w 19997457"/>
              <a:gd name="connsiteY6" fmla="*/ 603470 h 9409473"/>
              <a:gd name="connsiteX7" fmla="*/ 13030858 w 19997457"/>
              <a:gd name="connsiteY7" fmla="*/ 439 h 9409473"/>
              <a:gd name="connsiteX8" fmla="*/ 18840302 w 19997457"/>
              <a:gd name="connsiteY8" fmla="*/ 930496 h 9409473"/>
              <a:gd name="connsiteX9" fmla="*/ 18984235 w 19997457"/>
              <a:gd name="connsiteY9" fmla="*/ 953117 h 9409473"/>
              <a:gd name="connsiteX10" fmla="*/ 18787219 w 19997457"/>
              <a:gd name="connsiteY10" fmla="*/ 1102540 h 9409473"/>
              <a:gd name="connsiteX11" fmla="*/ 15290472 w 19997457"/>
              <a:gd name="connsiteY11" fmla="*/ 4610485 h 9409473"/>
              <a:gd name="connsiteX12" fmla="*/ 18611578 w 19997457"/>
              <a:gd name="connsiteY12" fmla="*/ 9087174 h 9409473"/>
              <a:gd name="connsiteX13" fmla="*/ 10938441 w 19997457"/>
              <a:gd name="connsiteY13" fmla="*/ 8348291 h 9409473"/>
              <a:gd name="connsiteX14" fmla="*/ 10876220 w 19997457"/>
              <a:gd name="connsiteY14" fmla="*/ 8297869 h 9409473"/>
              <a:gd name="connsiteX15" fmla="*/ 0 w 19997457"/>
              <a:gd name="connsiteY15" fmla="*/ 8297869 h 9409473"/>
              <a:gd name="connsiteX16" fmla="*/ 0 w 19997457"/>
              <a:gd name="connsiteY16" fmla="*/ 886416 h 9409473"/>
              <a:gd name="connsiteX17" fmla="*/ 10966291 w 19997457"/>
              <a:gd name="connsiteY17" fmla="*/ 886416 h 9409473"/>
              <a:gd name="connsiteX18" fmla="*/ 10987262 w 19997457"/>
              <a:gd name="connsiteY18" fmla="*/ 853042 h 9409473"/>
              <a:gd name="connsiteX19" fmla="*/ 11366035 w 19997457"/>
              <a:gd name="connsiteY19" fmla="*/ 423252 h 9409473"/>
              <a:gd name="connsiteX20" fmla="*/ 13030858 w 19997457"/>
              <a:gd name="connsiteY20" fmla="*/ 439 h 940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97457" h="9409473">
                <a:moveTo>
                  <a:pt x="19630286" y="603470"/>
                </a:moveTo>
                <a:cubicBezTo>
                  <a:pt x="20073115" y="580681"/>
                  <a:pt x="20273255" y="1038232"/>
                  <a:pt x="19301387" y="988269"/>
                </a:cubicBezTo>
                <a:cubicBezTo>
                  <a:pt x="19220398" y="984105"/>
                  <a:pt x="19124157" y="973610"/>
                  <a:pt x="19014536" y="957880"/>
                </a:cubicBezTo>
                <a:lnTo>
                  <a:pt x="18984235" y="953117"/>
                </a:lnTo>
                <a:lnTo>
                  <a:pt x="18988543" y="949850"/>
                </a:lnTo>
                <a:cubicBezTo>
                  <a:pt x="19047945" y="903120"/>
                  <a:pt x="19099199" y="860691"/>
                  <a:pt x="19140980" y="822959"/>
                </a:cubicBezTo>
                <a:cubicBezTo>
                  <a:pt x="19308101" y="672033"/>
                  <a:pt x="19482676" y="611066"/>
                  <a:pt x="19630286" y="603470"/>
                </a:cubicBezTo>
                <a:close/>
                <a:moveTo>
                  <a:pt x="13030858" y="439"/>
                </a:moveTo>
                <a:cubicBezTo>
                  <a:pt x="14895038" y="-20513"/>
                  <a:pt x="17553691" y="713255"/>
                  <a:pt x="18840302" y="930496"/>
                </a:cubicBezTo>
                <a:lnTo>
                  <a:pt x="18984235" y="953117"/>
                </a:lnTo>
                <a:lnTo>
                  <a:pt x="18787219" y="1102540"/>
                </a:lnTo>
                <a:cubicBezTo>
                  <a:pt x="17746008" y="1871571"/>
                  <a:pt x="15367676" y="3405287"/>
                  <a:pt x="15290472" y="4610485"/>
                </a:cubicBezTo>
                <a:cubicBezTo>
                  <a:pt x="15202239" y="5987855"/>
                  <a:pt x="19383557" y="8506791"/>
                  <a:pt x="18611578" y="9087174"/>
                </a:cubicBezTo>
                <a:cubicBezTo>
                  <a:pt x="17887848" y="9631284"/>
                  <a:pt x="12592551" y="9550342"/>
                  <a:pt x="10938441" y="8348291"/>
                </a:cubicBezTo>
                <a:lnTo>
                  <a:pt x="10876220" y="8297869"/>
                </a:lnTo>
                <a:lnTo>
                  <a:pt x="0" y="8297869"/>
                </a:lnTo>
                <a:lnTo>
                  <a:pt x="0" y="886416"/>
                </a:lnTo>
                <a:lnTo>
                  <a:pt x="10966291" y="886416"/>
                </a:lnTo>
                <a:lnTo>
                  <a:pt x="10987262" y="853042"/>
                </a:lnTo>
                <a:cubicBezTo>
                  <a:pt x="11104657" y="680053"/>
                  <a:pt x="11231113" y="534747"/>
                  <a:pt x="11366035" y="423252"/>
                </a:cubicBezTo>
                <a:cubicBezTo>
                  <a:pt x="11725827" y="125931"/>
                  <a:pt x="12320694" y="8421"/>
                  <a:pt x="13030858" y="439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65" b="92174" l="3950" r="94794">
                        <a14:foregroundMark x1="14004" y1="83768" x2="31418" y2="71014"/>
                        <a14:foregroundMark x1="31418" y1="71014" x2="41293" y2="48116"/>
                        <a14:foregroundMark x1="23339" y1="48986" x2="24776" y2="73043"/>
                        <a14:foregroundMark x1="6922" y1="89799" x2="40934" y2="60870"/>
                        <a14:foregroundMark x1="40934" y1="60870" x2="25314" y2="48986"/>
                        <a14:foregroundMark x1="40754" y1="58841" x2="31418" y2="47246"/>
                        <a14:foregroundMark x1="52424" y1="45217" x2="50090" y2="77681"/>
                        <a14:foregroundMark x1="54399" y1="55652" x2="74506" y2="62319"/>
                        <a14:foregroundMark x1="74506" y1="62319" x2="88689" y2="81449"/>
                        <a14:foregroundMark x1="88689" y1="81449" x2="88689" y2="81449"/>
                        <a14:foregroundMark x1="70736" y1="45217" x2="60862" y2="55072"/>
                        <a14:foregroundMark x1="93357" y1="78551" x2="94794" y2="84348"/>
                        <a14:backgroundMark x1="3770" y1="92754" x2="3770" y2="92754"/>
                        <a14:backgroundMark x1="4129" y1="92754" x2="4129" y2="92754"/>
                        <a14:backgroundMark x1="3770" y1="92174" x2="4129" y2="94203"/>
                        <a14:backgroundMark x1="4668" y1="92174" x2="5206" y2="94203"/>
                        <a14:backgroundMark x1="3770" y1="91304" x2="5206" y2="9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4" y="2007707"/>
            <a:ext cx="2633659" cy="1631261"/>
          </a:xfrm>
          <a:prstGeom prst="rect">
            <a:avLst/>
          </a:prstGeom>
          <a:noFill/>
        </p:spPr>
      </p:pic>
      <p:sp>
        <p:nvSpPr>
          <p:cNvPr id="66" name="椭圆 65"/>
          <p:cNvSpPr/>
          <p:nvPr>
            <p:custDataLst>
              <p:tags r:id="rId3"/>
            </p:custDataLst>
          </p:nvPr>
        </p:nvSpPr>
        <p:spPr>
          <a:xfrm>
            <a:off x="1098604" y="3638968"/>
            <a:ext cx="1203158" cy="120315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运量</a:t>
            </a:r>
          </a:p>
        </p:txBody>
      </p:sp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3329305" y="5143500"/>
            <a:ext cx="2772410" cy="1607820"/>
            <a:chOff x="13713" y="7986"/>
            <a:chExt cx="4366" cy="2532"/>
          </a:xfrm>
        </p:grpSpPr>
        <p:pic>
          <p:nvPicPr>
            <p:cNvPr id="33" name="图片 32"/>
            <p:cNvPicPr/>
            <p:nvPr>
              <p:custDataLst>
                <p:tags r:id="rId15"/>
              </p:custDataLst>
            </p:nvPr>
          </p:nvPicPr>
          <p:blipFill>
            <a:blip r:embed="rId20"/>
            <a:srcRect l="36304" t="17658" r="33412" b="48129"/>
            <a:stretch>
              <a:fillRect/>
            </a:stretch>
          </p:blipFill>
          <p:spPr>
            <a:xfrm>
              <a:off x="13751" y="7986"/>
              <a:ext cx="4328" cy="25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3713" y="7986"/>
              <a:ext cx="199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飞机</a:t>
              </a:r>
            </a:p>
          </p:txBody>
        </p:sp>
      </p:grp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3365500" y="1748790"/>
            <a:ext cx="2748280" cy="1607820"/>
            <a:chOff x="7436" y="3162"/>
            <a:chExt cx="4328" cy="2532"/>
          </a:xfrm>
        </p:grpSpPr>
        <p:pic>
          <p:nvPicPr>
            <p:cNvPr id="62" name="图片 61"/>
            <p:cNvPicPr/>
            <p:nvPr>
              <p:custDataLst>
                <p:tags r:id="rId13"/>
              </p:custDataLst>
            </p:nvPr>
          </p:nvPicPr>
          <p:blipFill>
            <a:blip r:embed="rId21"/>
            <a:srcRect l="31990" t="22971" r="36241" b="44023"/>
            <a:stretch>
              <a:fillRect/>
            </a:stretch>
          </p:blipFill>
          <p:spPr>
            <a:xfrm>
              <a:off x="7436" y="3162"/>
              <a:ext cx="4328" cy="25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文本框 1"/>
            <p:cNvSpPr txBox="1"/>
            <p:nvPr>
              <p:custDataLst>
                <p:tags r:id="rId14"/>
              </p:custDataLst>
            </p:nvPr>
          </p:nvSpPr>
          <p:spPr>
            <a:xfrm>
              <a:off x="7436" y="3162"/>
              <a:ext cx="199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火车</a:t>
              </a: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3331845" y="3428365"/>
            <a:ext cx="2769870" cy="1607820"/>
            <a:chOff x="9015" y="6359"/>
            <a:chExt cx="4362" cy="2532"/>
          </a:xfrm>
        </p:grpSpPr>
        <p:pic>
          <p:nvPicPr>
            <p:cNvPr id="58" name="图片 57"/>
            <p:cNvPicPr/>
            <p:nvPr>
              <p:custDataLst>
                <p:tags r:id="rId11"/>
              </p:custDataLst>
            </p:nvPr>
          </p:nvPicPr>
          <p:blipFill>
            <a:blip r:embed="rId22"/>
            <a:srcRect l="30681" t="24864" r="31242" b="47303"/>
            <a:stretch>
              <a:fillRect/>
            </a:stretch>
          </p:blipFill>
          <p:spPr>
            <a:xfrm>
              <a:off x="9049" y="6359"/>
              <a:ext cx="4328" cy="25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文本框 2"/>
            <p:cNvSpPr txBox="1"/>
            <p:nvPr>
              <p:custDataLst>
                <p:tags r:id="rId12"/>
              </p:custDataLst>
            </p:nvPr>
          </p:nvSpPr>
          <p:spPr>
            <a:xfrm>
              <a:off x="9015" y="6359"/>
              <a:ext cx="199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汽车</a:t>
              </a:r>
            </a:p>
          </p:txBody>
        </p:sp>
      </p:grp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3333750" y="49530"/>
            <a:ext cx="2788920" cy="1608455"/>
            <a:chOff x="11009" y="345"/>
            <a:chExt cx="4392" cy="2533"/>
          </a:xfrm>
        </p:grpSpPr>
        <p:pic>
          <p:nvPicPr>
            <p:cNvPr id="56" name="图片 55"/>
            <p:cNvPicPr/>
            <p:nvPr>
              <p:custDataLst>
                <p:tags r:id="rId9"/>
              </p:custDataLst>
            </p:nvPr>
          </p:nvPicPr>
          <p:blipFill>
            <a:blip r:embed="rId23"/>
            <a:srcRect l="37165" t="24361" r="34685" b="49476"/>
            <a:stretch>
              <a:fillRect/>
            </a:stretch>
          </p:blipFill>
          <p:spPr>
            <a:xfrm>
              <a:off x="11073" y="345"/>
              <a:ext cx="4328" cy="25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/>
            <p:cNvSpPr txBox="1"/>
            <p:nvPr>
              <p:custDataLst>
                <p:tags r:id="rId10"/>
              </p:custDataLst>
            </p:nvPr>
          </p:nvSpPr>
          <p:spPr>
            <a:xfrm>
              <a:off x="11009" y="1862"/>
              <a:ext cx="199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轮船</a:t>
              </a:r>
            </a:p>
          </p:txBody>
        </p:sp>
      </p:grp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704965" y="860425"/>
          <a:ext cx="5224145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5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工具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载重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火车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上千吨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汽车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几吨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轮船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几万吨</a:t>
                      </a:r>
                      <a:r>
                        <a:rPr lang="en-US" altLang="zh-CN" sz="3200"/>
                        <a:t>—</a:t>
                      </a:r>
                      <a:r>
                        <a:rPr lang="zh-CN" altLang="en-US" sz="3200"/>
                        <a:t>几十万吨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3200"/>
                        <a:t>飞机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3200"/>
                        <a:t>400</a:t>
                      </a:r>
                      <a:r>
                        <a:rPr lang="zh-CN" altLang="en-US" sz="3200"/>
                        <a:t>人左右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50BBC1F-1248-63F0-1A53-5DDF4E5ACBC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42248" y="7901"/>
            <a:ext cx="6801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/>
              <a:t>【小结</a:t>
            </a:r>
            <a:r>
              <a:rPr lang="en-US" altLang="zh-CN" sz="3600" b="1" dirty="0"/>
              <a:t>:</a:t>
            </a:r>
            <a:r>
              <a:rPr lang="zh-CN" altLang="en-US" sz="3600" b="1" dirty="0"/>
              <a:t>各种运输方式特点比较】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5FB3A4-4048-750F-3CDE-C01D9D4C955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8940" y="3989488"/>
            <a:ext cx="12200940" cy="29377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BCEA8BC-0AE0-B271-BFF0-6333D7BCFAF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1078009"/>
              </p:ext>
            </p:extLst>
          </p:nvPr>
        </p:nvGraphicFramePr>
        <p:xfrm>
          <a:off x="2182552" y="750862"/>
          <a:ext cx="7826896" cy="315976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795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4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1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626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latin typeface="宋体" panose="02010600030101010101" pitchFamily="2" charset="-122"/>
                        </a:rPr>
                        <a:t>运输方式</a:t>
                      </a: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latin typeface="宋体" panose="02010600030101010101" pitchFamily="2" charset="-122"/>
                        </a:rPr>
                        <a:t>运输工具</a:t>
                      </a: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 dirty="0">
                          <a:latin typeface="宋体" panose="02010600030101010101" pitchFamily="2" charset="-122"/>
                        </a:rPr>
                        <a:t>运量</a:t>
                      </a: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latin typeface="宋体" panose="02010600030101010101" pitchFamily="2" charset="-122"/>
                        </a:rPr>
                        <a:t>运费</a:t>
                      </a: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 dirty="0">
                          <a:latin typeface="宋体" panose="02010600030101010101" pitchFamily="2" charset="-122"/>
                        </a:rPr>
                        <a:t>运速</a:t>
                      </a: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41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latin typeface="宋体" panose="02010600030101010101" pitchFamily="2" charset="-122"/>
                        </a:rPr>
                        <a:t>铁路运输</a:t>
                      </a: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73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 dirty="0">
                          <a:latin typeface="宋体" panose="02010600030101010101" pitchFamily="2" charset="-122"/>
                        </a:rPr>
                        <a:t>公路运输</a:t>
                      </a: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6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latin typeface="宋体" panose="02010600030101010101" pitchFamily="2" charset="-122"/>
                        </a:rPr>
                        <a:t>水路运输</a:t>
                      </a: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73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 dirty="0">
                          <a:latin typeface="宋体" panose="02010600030101010101" pitchFamily="2" charset="-122"/>
                        </a:rPr>
                        <a:t>航空运输</a:t>
                      </a: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 dirty="0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 dirty="0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800" b="1" dirty="0">
                        <a:latin typeface="宋体" panose="02010600030101010101" pitchFamily="2" charset="-122"/>
                      </a:endParaRPr>
                    </a:p>
                  </a:txBody>
                  <a:tcPr marL="18000" marR="18000" marT="46800" marB="468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AEE08347-6667-5D44-A81B-0D4F000479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rcRect l="36304" t="17658" r="33412" b="48129"/>
          <a:stretch>
            <a:fillRect/>
          </a:stretch>
        </p:blipFill>
        <p:spPr>
          <a:xfrm>
            <a:off x="9239483" y="4261640"/>
            <a:ext cx="2952517" cy="172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A3927-600E-855F-4886-3B2042256BD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/>
          <a:srcRect l="37165" t="24361" r="34685" b="49476"/>
          <a:stretch>
            <a:fillRect/>
          </a:stretch>
        </p:blipFill>
        <p:spPr>
          <a:xfrm>
            <a:off x="6182377" y="4261166"/>
            <a:ext cx="2952517" cy="172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2A83EE3-884F-6F44-D2F8-830C1FB0450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/>
          <a:srcRect l="30681" t="24864" r="31242" b="47303"/>
          <a:stretch>
            <a:fillRect/>
          </a:stretch>
        </p:blipFill>
        <p:spPr>
          <a:xfrm>
            <a:off x="3133195" y="4261023"/>
            <a:ext cx="2952517" cy="172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FD9FBEE-94C5-05D9-6978-DA86D4D0642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/>
          <a:srcRect l="31990" t="22971" r="36241" b="44023"/>
          <a:stretch>
            <a:fillRect/>
          </a:stretch>
        </p:blipFill>
        <p:spPr>
          <a:xfrm>
            <a:off x="51014" y="4261023"/>
            <a:ext cx="2952517" cy="172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95C9C7E-4EA3-2659-15F5-8D28C19EF33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71319" y="1397849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914C141-BCCC-ABE5-F60C-DC7849B3FB9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761094" y="2032095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较小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6CF82F2-A57D-727F-42A6-85A0A6CA13AD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761645" y="2727051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3F5C272-4B1C-E028-330B-292BA5986BFF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784044" y="3306256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最小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FF25AD4-9B67-2780-869B-159748010AA5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157034" y="1432474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较低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267E03-0A09-37ED-7C0C-F0CA3B9901E0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142500" y="2081081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F85B348-BB46-8D2A-34D8-CEF8F8AD67AA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140913" y="2706556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最低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DD0AB63-7D9A-3564-B628-B9983C035B9C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158420" y="3310873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367A928-03F6-2F60-D108-AACF2CDF693C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712883" y="1516859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较快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735DF70-7CFA-FB02-DBD3-FB266599083A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667480" y="2127023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较慢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F67AC7A-1627-1EB5-8BC5-8F1596141E60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648559" y="2770358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最慢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B574318-D23B-8ACF-F172-A09B45D8A47D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91263" y="3336072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最快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099620C-9402-E667-E1CB-59495D433886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240743" y="1414153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火车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2A3AE0F-6603-5DAE-7875-D1C2022FEC18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223090" y="2072639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汽车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88828F6-D967-041F-C600-ED377E26625B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21736" y="2707270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轮船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6318B03-04E8-D7D4-82F5-A21E527D6BE7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225085" y="3343625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飞机</a:t>
            </a: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EF33E079-3FDE-592D-9207-1C13E768361B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793535" y="6042282"/>
            <a:ext cx="10463297" cy="12695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温馨提示：选择火车时，要看是否有铁路；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>
              <a:lnSpc>
                <a:spcPts val="3295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选择轮船时，要看是否有海洋、河流。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>
              <a:lnSpc>
                <a:spcPts val="3295"/>
              </a:lnSpc>
            </a:pP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6866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l="13904" b="2700"/>
          <a:stretch>
            <a:fillRect/>
          </a:stretch>
        </p:blipFill>
        <p:spPr>
          <a:xfrm>
            <a:off x="575310" y="621030"/>
            <a:ext cx="4127500" cy="58445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736975" y="3881120"/>
            <a:ext cx="782457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latin typeface="微软雅黑" panose="020B0503020204020204" charset="-122"/>
                <a:ea typeface="微软雅黑"/>
                <a:sym typeface="+mn-ea"/>
              </a:rPr>
              <a:t>问题</a:t>
            </a:r>
            <a:r>
              <a:rPr lang="en-US" altLang="zh-CN" sz="3200" b="1" dirty="0">
                <a:latin typeface="微软雅黑" panose="020B0503020204020204" charset="-122"/>
                <a:ea typeface="微软雅黑"/>
                <a:sym typeface="+mn-ea"/>
              </a:rPr>
              <a:t>4</a:t>
            </a:r>
            <a:r>
              <a:rPr lang="zh-CN" altLang="en-US" sz="3200" b="1" dirty="0">
                <a:latin typeface="微软雅黑" panose="020B0503020204020204" charset="-122"/>
                <a:ea typeface="微软雅黑"/>
                <a:sym typeface="+mn-ea"/>
              </a:rPr>
              <a:t>：不同交通运输方式有什么优缺点？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797935" y="3170555"/>
            <a:ext cx="77489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  <a:sym typeface="+mn-ea"/>
              </a:rPr>
              <a:t>问题3：选择运输方式考虑的因素有哪些？</a:t>
            </a:r>
            <a:endParaRPr lang="zh-CN" altLang="en-US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831590" y="2458720"/>
            <a:ext cx="65297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问题2：现代交通运输方式有哪些？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3831590" y="1773555"/>
            <a:ext cx="49041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问题</a:t>
            </a:r>
            <a:r>
              <a:rPr lang="en-US" altLang="zh-CN" sz="3200" b="1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1</a:t>
            </a:r>
            <a:r>
              <a:rPr lang="zh-CN" altLang="en-US" sz="3200" b="1">
                <a:solidFill>
                  <a:schemeClr val="accent2">
                    <a:lumMod val="60000"/>
                    <a:lumOff val="40000"/>
                    <a:alpha val="60000"/>
                  </a:schemeClr>
                </a:solidFill>
                <a:latin typeface="微软雅黑" panose="020B0503020204020204" charset="-122"/>
                <a:ea typeface="微软雅黑"/>
              </a:rPr>
              <a:t>：什么是交通运输？</a:t>
            </a:r>
          </a:p>
        </p:txBody>
      </p:sp>
    </p:spTree>
    <p:custDataLst>
      <p:tags r:id="rId1"/>
    </p:custDataLst>
  </p:cSld>
  <p:clrMapOvr>
    <a:masterClrMapping/>
  </p:clrMapOvr>
  <p:transition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4421488" y="1695950"/>
            <a:ext cx="850900" cy="814804"/>
            <a:chOff x="7809856" y="1425762"/>
            <a:chExt cx="850900" cy="814804"/>
          </a:xfrm>
        </p:grpSpPr>
        <p:sp>
          <p:nvSpPr>
            <p:cNvPr id="23" name="文本框 22"/>
            <p:cNvSpPr txBox="1"/>
            <p:nvPr>
              <p:custDataLst>
                <p:tags r:id="rId14"/>
              </p:custDataLst>
            </p:nvPr>
          </p:nvSpPr>
          <p:spPr>
            <a:xfrm>
              <a:off x="7809856" y="1571554"/>
              <a:ext cx="850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壹</a:t>
              </a:r>
            </a:p>
          </p:txBody>
        </p:sp>
        <p:sp>
          <p:nvSpPr>
            <p:cNvPr id="24" name="椭圆 23"/>
            <p:cNvSpPr/>
            <p:nvPr>
              <p:custDataLst>
                <p:tags r:id="rId15"/>
              </p:custDataLst>
            </p:nvPr>
          </p:nvSpPr>
          <p:spPr>
            <a:xfrm>
              <a:off x="7827904" y="1425762"/>
              <a:ext cx="814804" cy="8148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4439902" y="2621145"/>
            <a:ext cx="850900" cy="814804"/>
            <a:chOff x="9257655" y="1425762"/>
            <a:chExt cx="850900" cy="814804"/>
          </a:xfrm>
        </p:grpSpPr>
        <p:sp>
          <p:nvSpPr>
            <p:cNvPr id="25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9257655" y="1571554"/>
              <a:ext cx="850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贰</a:t>
              </a:r>
            </a:p>
          </p:txBody>
        </p:sp>
        <p:sp>
          <p:nvSpPr>
            <p:cNvPr id="32" name="椭圆 31"/>
            <p:cNvSpPr/>
            <p:nvPr>
              <p:custDataLst>
                <p:tags r:id="rId13"/>
              </p:custDataLst>
            </p:nvPr>
          </p:nvSpPr>
          <p:spPr>
            <a:xfrm>
              <a:off x="9275703" y="1425762"/>
              <a:ext cx="814804" cy="8148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5528945" y="1841500"/>
            <a:ext cx="4450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</a:rPr>
              <a:t>说出</a:t>
            </a:r>
            <a:r>
              <a:rPr lang="zh-CN" altLang="en-US" sz="2800">
                <a:solidFill>
                  <a:srgbClr val="FF0000"/>
                </a:solidFill>
              </a:rPr>
              <a:t>五种</a:t>
            </a:r>
            <a:r>
              <a:rPr lang="zh-CN" altLang="en-US" sz="2800">
                <a:solidFill>
                  <a:schemeClr val="tx1"/>
                </a:solidFill>
              </a:rPr>
              <a:t>现代交通运输方式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5528945" y="2766695"/>
            <a:ext cx="5283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sym typeface="+mn-ea"/>
              </a:rPr>
              <a:t>记住我国</a:t>
            </a:r>
            <a:r>
              <a:rPr lang="zh-CN" altLang="en-US" sz="2800">
                <a:solidFill>
                  <a:srgbClr val="FF0000"/>
                </a:solidFill>
                <a:sym typeface="+mn-ea"/>
              </a:rPr>
              <a:t>铁路干线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的</a:t>
            </a:r>
            <a:r>
              <a:rPr lang="zh-CN" altLang="en-US" sz="2800">
                <a:solidFill>
                  <a:srgbClr val="FF0000"/>
                </a:solidFill>
                <a:sym typeface="+mn-ea"/>
              </a:rPr>
              <a:t>分布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特征</a:t>
            </a:r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-6350" y="0"/>
            <a:ext cx="3856990" cy="6921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4439902" y="3630795"/>
            <a:ext cx="850900" cy="814804"/>
            <a:chOff x="9257655" y="1425762"/>
            <a:chExt cx="850900" cy="814804"/>
          </a:xfrm>
        </p:grpSpPr>
        <p:sp>
          <p:nvSpPr>
            <p:cNvPr id="4" name="文本框 3"/>
            <p:cNvSpPr txBox="1"/>
            <p:nvPr>
              <p:custDataLst>
                <p:tags r:id="rId10"/>
              </p:custDataLst>
            </p:nvPr>
          </p:nvSpPr>
          <p:spPr>
            <a:xfrm>
              <a:off x="9257655" y="1571554"/>
              <a:ext cx="85090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叄</a:t>
              </a:r>
            </a:p>
          </p:txBody>
        </p:sp>
        <p:sp>
          <p:nvSpPr>
            <p:cNvPr id="5" name="椭圆 4"/>
            <p:cNvSpPr/>
            <p:nvPr>
              <p:custDataLst>
                <p:tags r:id="rId11"/>
              </p:custDataLst>
            </p:nvPr>
          </p:nvSpPr>
          <p:spPr>
            <a:xfrm>
              <a:off x="9275703" y="1425762"/>
              <a:ext cx="814804" cy="8148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5528945" y="3776345"/>
            <a:ext cx="4821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sym typeface="+mn-ea"/>
              </a:rPr>
              <a:t>能</a:t>
            </a:r>
            <a:r>
              <a:rPr lang="zh-CN" altLang="en-US" sz="2800">
                <a:solidFill>
                  <a:srgbClr val="FF0000"/>
                </a:solidFill>
                <a:sym typeface="+mn-ea"/>
              </a:rPr>
              <a:t>选择合适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的交通</a:t>
            </a:r>
            <a:r>
              <a:rPr lang="zh-CN" altLang="en-US" sz="2800">
                <a:solidFill>
                  <a:srgbClr val="FF0000"/>
                </a:solidFill>
                <a:sym typeface="+mn-ea"/>
              </a:rPr>
              <a:t>运输方式</a:t>
            </a: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935617" y="-192778"/>
            <a:ext cx="1783080" cy="72435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0400" b="1" spc="300">
                <a:solidFill>
                  <a:schemeClr val="bg1"/>
                </a:solidFill>
                <a:effectLst>
                  <a:outerShdw blurRad="63500" sx="101000" sy="101000" algn="ctr" rotWithShape="0">
                    <a:schemeClr val="bg1">
                      <a:lumMod val="65000"/>
                      <a:alpha val="30000"/>
                    </a:schemeClr>
                  </a:outerShdw>
                </a:effectLst>
              </a:rPr>
              <a:t>学习目标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/>
          <p:nvPr>
            <p:custDataLst>
              <p:tags r:id="rId2"/>
            </p:custDataLst>
          </p:nvPr>
        </p:nvSpPr>
        <p:spPr>
          <a:xfrm>
            <a:off x="260985" y="2225675"/>
            <a:ext cx="6076950" cy="240601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优点：</a:t>
            </a: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运输量大、运价低；</a:t>
            </a: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受天气影响小、连续性好。</a:t>
            </a:r>
            <a:endParaRPr lang="zh-CN" altLang="en-US" sz="3200" dirty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缺点：</a:t>
            </a: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修筑铁路的成本较高；灵活性较差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484505" y="317500"/>
            <a:ext cx="4267200" cy="112776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4000" b="1" spc="16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铁路运输</a:t>
            </a:r>
          </a:p>
        </p:txBody>
      </p: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607695" y="1598295"/>
            <a:ext cx="4019550" cy="78740"/>
            <a:chOff x="2280" y="5650"/>
            <a:chExt cx="6330" cy="124"/>
          </a:xfrm>
          <a:solidFill>
            <a:schemeClr val="accent2"/>
          </a:solidFill>
        </p:grpSpPr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 flipV="1">
              <a:off x="2280" y="5764"/>
              <a:ext cx="633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2"/>
              </p:custDataLst>
            </p:nvPr>
          </p:nvSpPr>
          <p:spPr>
            <a:xfrm>
              <a:off x="2280" y="5650"/>
              <a:ext cx="1600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pic>
        <p:nvPicPr>
          <p:cNvPr id="93189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041390" y="1141095"/>
            <a:ext cx="5951855" cy="39662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5962015" y="914400"/>
            <a:ext cx="6104255" cy="4419600"/>
            <a:chOff x="8142" y="1440"/>
            <a:chExt cx="9613" cy="6960"/>
          </a:xfrm>
        </p:grpSpPr>
        <p:cxnSp>
          <p:nvCxnSpPr>
            <p:cNvPr id="6" name="直接连接符 5"/>
            <p:cNvCxnSpPr/>
            <p:nvPr>
              <p:custDataLst>
                <p:tags r:id="rId7"/>
              </p:custDataLst>
            </p:nvPr>
          </p:nvCxnSpPr>
          <p:spPr>
            <a:xfrm flipH="1">
              <a:off x="11360" y="1440"/>
              <a:ext cx="0" cy="696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8"/>
              </p:custDataLst>
            </p:nvPr>
          </p:nvCxnSpPr>
          <p:spPr>
            <a:xfrm flipH="1">
              <a:off x="14560" y="1440"/>
              <a:ext cx="0" cy="696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9"/>
              </p:custDataLst>
            </p:nvPr>
          </p:nvCxnSpPr>
          <p:spPr>
            <a:xfrm>
              <a:off x="8142" y="3760"/>
              <a:ext cx="9600" cy="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10"/>
              </p:custDataLst>
            </p:nvPr>
          </p:nvCxnSpPr>
          <p:spPr>
            <a:xfrm>
              <a:off x="8155" y="6080"/>
              <a:ext cx="9600" cy="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/>
          <p:nvPr>
            <p:custDataLst>
              <p:tags r:id="rId2"/>
            </p:custDataLst>
          </p:nvPr>
        </p:nvSpPr>
        <p:spPr>
          <a:xfrm>
            <a:off x="311150" y="2095500"/>
            <a:ext cx="6076950" cy="205803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优点：</a:t>
            </a: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机动灵活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，对各种自然条件适应性强，</a:t>
            </a:r>
            <a:r>
              <a:rPr lang="zh-CN" altLang="en-US" sz="2800" spc="10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Arial" panose="020B0604020202020204" pitchFamily="34" charset="0"/>
              </a:rPr>
              <a:t>可以实现“</a:t>
            </a:r>
            <a:r>
              <a:rPr lang="zh-CN" altLang="en-US" sz="2800" spc="100" dirty="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Arial" panose="020B0604020202020204" pitchFamily="34" charset="0"/>
              </a:rPr>
              <a:t>门到门</a:t>
            </a:r>
            <a:r>
              <a:rPr lang="zh-CN" altLang="en-US" sz="2800" spc="10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Arial" panose="020B0604020202020204" pitchFamily="34" charset="0"/>
              </a:rPr>
              <a:t>”的运输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缺点：</a:t>
            </a: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运量小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，耗能多，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成本较高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484505" y="317500"/>
            <a:ext cx="4267200" cy="112776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4000" b="1" spc="16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公路运输</a:t>
            </a:r>
          </a:p>
        </p:txBody>
      </p: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607695" y="1598295"/>
            <a:ext cx="4019550" cy="78740"/>
            <a:chOff x="2280" y="5650"/>
            <a:chExt cx="6330" cy="124"/>
          </a:xfrm>
          <a:solidFill>
            <a:schemeClr val="accent2"/>
          </a:solidFill>
        </p:grpSpPr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 flipV="1">
              <a:off x="2280" y="5764"/>
              <a:ext cx="633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2"/>
              </p:custDataLst>
            </p:nvPr>
          </p:nvSpPr>
          <p:spPr>
            <a:xfrm>
              <a:off x="2280" y="5650"/>
              <a:ext cx="1600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rcRect l="8686" r="8686"/>
          <a:stretch>
            <a:fillRect/>
          </a:stretch>
        </p:blipFill>
        <p:spPr>
          <a:xfrm>
            <a:off x="6287135" y="1329690"/>
            <a:ext cx="5522595" cy="40043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600" h="6960">
                <a:moveTo>
                  <a:pt x="0" y="0"/>
                </a:moveTo>
                <a:lnTo>
                  <a:pt x="9600" y="0"/>
                </a:lnTo>
                <a:lnTo>
                  <a:pt x="960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5800725" y="914400"/>
            <a:ext cx="6104255" cy="4419600"/>
            <a:chOff x="8142" y="1440"/>
            <a:chExt cx="9613" cy="6960"/>
          </a:xfrm>
        </p:grpSpPr>
        <p:cxnSp>
          <p:nvCxnSpPr>
            <p:cNvPr id="6" name="直接连接符 5"/>
            <p:cNvCxnSpPr/>
            <p:nvPr>
              <p:custDataLst>
                <p:tags r:id="rId7"/>
              </p:custDataLst>
            </p:nvPr>
          </p:nvCxnSpPr>
          <p:spPr>
            <a:xfrm flipH="1">
              <a:off x="11360" y="1440"/>
              <a:ext cx="0" cy="696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8"/>
              </p:custDataLst>
            </p:nvPr>
          </p:nvCxnSpPr>
          <p:spPr>
            <a:xfrm flipH="1">
              <a:off x="14560" y="1440"/>
              <a:ext cx="0" cy="696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9"/>
              </p:custDataLst>
            </p:nvPr>
          </p:nvCxnSpPr>
          <p:spPr>
            <a:xfrm>
              <a:off x="8142" y="3760"/>
              <a:ext cx="9600" cy="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10"/>
              </p:custDataLst>
            </p:nvPr>
          </p:nvCxnSpPr>
          <p:spPr>
            <a:xfrm>
              <a:off x="8155" y="6080"/>
              <a:ext cx="9600" cy="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/>
          <p:nvPr>
            <p:custDataLst>
              <p:tags r:id="rId2"/>
            </p:custDataLst>
          </p:nvPr>
        </p:nvSpPr>
        <p:spPr>
          <a:xfrm>
            <a:off x="607695" y="2387600"/>
            <a:ext cx="6076950" cy="205803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优点：</a:t>
            </a: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运量大，运费最低。</a:t>
            </a:r>
            <a:endParaRPr lang="zh-CN" altLang="en-US" sz="3200" dirty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缺点：</a:t>
            </a: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速度慢，自然条件影响大。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484505" y="317500"/>
            <a:ext cx="4267200" cy="112776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4000" b="1" spc="16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水路运输</a:t>
            </a:r>
          </a:p>
        </p:txBody>
      </p: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607695" y="1598295"/>
            <a:ext cx="4019550" cy="78740"/>
            <a:chOff x="2280" y="5650"/>
            <a:chExt cx="6330" cy="124"/>
          </a:xfrm>
          <a:solidFill>
            <a:schemeClr val="accent2"/>
          </a:solidFill>
        </p:grpSpPr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 flipV="1">
              <a:off x="2280" y="5764"/>
              <a:ext cx="633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2"/>
              </p:custDataLst>
            </p:nvPr>
          </p:nvSpPr>
          <p:spPr>
            <a:xfrm>
              <a:off x="2280" y="5650"/>
              <a:ext cx="1600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pic>
        <p:nvPicPr>
          <p:cNvPr id="93187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981065" y="1057910"/>
            <a:ext cx="5737225" cy="4194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5439410" y="914400"/>
            <a:ext cx="6104255" cy="4419600"/>
            <a:chOff x="8142" y="1440"/>
            <a:chExt cx="9613" cy="6960"/>
          </a:xfrm>
        </p:grpSpPr>
        <p:cxnSp>
          <p:nvCxnSpPr>
            <p:cNvPr id="4" name="直接连接符 3"/>
            <p:cNvCxnSpPr/>
            <p:nvPr>
              <p:custDataLst>
                <p:tags r:id="rId7"/>
              </p:custDataLst>
            </p:nvPr>
          </p:nvCxnSpPr>
          <p:spPr>
            <a:xfrm flipH="1">
              <a:off x="11360" y="1440"/>
              <a:ext cx="0" cy="696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8"/>
              </p:custDataLst>
            </p:nvPr>
          </p:nvCxnSpPr>
          <p:spPr>
            <a:xfrm flipH="1">
              <a:off x="14560" y="1440"/>
              <a:ext cx="0" cy="696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9"/>
              </p:custDataLst>
            </p:nvPr>
          </p:nvCxnSpPr>
          <p:spPr>
            <a:xfrm>
              <a:off x="8142" y="3760"/>
              <a:ext cx="9600" cy="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10"/>
              </p:custDataLst>
            </p:nvPr>
          </p:nvCxnSpPr>
          <p:spPr>
            <a:xfrm>
              <a:off x="8155" y="6080"/>
              <a:ext cx="9600" cy="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/>
          <p:nvPr>
            <p:custDataLst>
              <p:tags r:id="rId2"/>
            </p:custDataLst>
          </p:nvPr>
        </p:nvSpPr>
        <p:spPr>
          <a:xfrm>
            <a:off x="189865" y="2233930"/>
            <a:ext cx="6076950" cy="297561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优点：</a:t>
            </a:r>
          </a:p>
          <a:p>
            <a:pPr inden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速度快，运输效率高。</a:t>
            </a:r>
            <a:endParaRPr lang="zh-CN" altLang="en-US" sz="3200" dirty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缺点：</a:t>
            </a:r>
          </a:p>
          <a:p>
            <a:pPr inden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运量小，运费贵，受天气影响大。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484505" y="317500"/>
            <a:ext cx="4267200" cy="112776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4000" b="1" spc="16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航空运输</a:t>
            </a:r>
          </a:p>
        </p:txBody>
      </p: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607695" y="1598295"/>
            <a:ext cx="4019550" cy="78740"/>
            <a:chOff x="2280" y="5650"/>
            <a:chExt cx="6330" cy="124"/>
          </a:xfrm>
          <a:solidFill>
            <a:schemeClr val="accent2"/>
          </a:solidFill>
        </p:grpSpPr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 flipV="1">
              <a:off x="2280" y="5764"/>
              <a:ext cx="633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2"/>
              </p:custDataLst>
            </p:nvPr>
          </p:nvSpPr>
          <p:spPr>
            <a:xfrm>
              <a:off x="2280" y="5650"/>
              <a:ext cx="1600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pic>
        <p:nvPicPr>
          <p:cNvPr id="93190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795010" y="914400"/>
            <a:ext cx="6249670" cy="42951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5170170" y="914400"/>
            <a:ext cx="6104255" cy="4419600"/>
            <a:chOff x="8142" y="1440"/>
            <a:chExt cx="9613" cy="6960"/>
          </a:xfrm>
        </p:grpSpPr>
        <p:cxnSp>
          <p:nvCxnSpPr>
            <p:cNvPr id="6" name="直接连接符 5"/>
            <p:cNvCxnSpPr/>
            <p:nvPr>
              <p:custDataLst>
                <p:tags r:id="rId7"/>
              </p:custDataLst>
            </p:nvPr>
          </p:nvCxnSpPr>
          <p:spPr>
            <a:xfrm flipH="1">
              <a:off x="11360" y="1440"/>
              <a:ext cx="0" cy="696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8"/>
              </p:custDataLst>
            </p:nvPr>
          </p:nvCxnSpPr>
          <p:spPr>
            <a:xfrm flipH="1">
              <a:off x="14560" y="1440"/>
              <a:ext cx="0" cy="696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9"/>
              </p:custDataLst>
            </p:nvPr>
          </p:nvCxnSpPr>
          <p:spPr>
            <a:xfrm>
              <a:off x="8142" y="3760"/>
              <a:ext cx="9600" cy="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10"/>
              </p:custDataLst>
            </p:nvPr>
          </p:nvCxnSpPr>
          <p:spPr>
            <a:xfrm>
              <a:off x="8155" y="6080"/>
              <a:ext cx="9600" cy="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/>
          <p:nvPr>
            <p:custDataLst>
              <p:tags r:id="rId2"/>
            </p:custDataLst>
          </p:nvPr>
        </p:nvSpPr>
        <p:spPr>
          <a:xfrm>
            <a:off x="200660" y="2095500"/>
            <a:ext cx="6076950" cy="32385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优点：</a:t>
            </a: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</a:t>
            </a: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气体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货物不挥发，</a:t>
            </a: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液体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不外流，损耗小；连续性强，可昼夜不停地运输，运量大。</a:t>
            </a:r>
            <a:endParaRPr lang="zh-CN" altLang="en-US" sz="3200" dirty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缺点：</a:t>
            </a:r>
          </a:p>
          <a:p>
            <a:pPr indent="0"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要铺设专门管道，设备投资大，灵活性差。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484505" y="317500"/>
            <a:ext cx="4267200" cy="112776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4000" b="1" spc="16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管道运输</a:t>
            </a:r>
          </a:p>
        </p:txBody>
      </p: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607695" y="1598295"/>
            <a:ext cx="4019550" cy="78740"/>
            <a:chOff x="2280" y="5650"/>
            <a:chExt cx="6330" cy="124"/>
          </a:xfrm>
          <a:solidFill>
            <a:schemeClr val="accent2"/>
          </a:solidFill>
        </p:grpSpPr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 flipV="1">
              <a:off x="2280" y="5764"/>
              <a:ext cx="633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2"/>
              </p:custDataLst>
            </p:nvPr>
          </p:nvSpPr>
          <p:spPr>
            <a:xfrm>
              <a:off x="2280" y="5650"/>
              <a:ext cx="1600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pic>
        <p:nvPicPr>
          <p:cNvPr id="27650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77610" y="914400"/>
            <a:ext cx="5808345" cy="41141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5771515" y="914400"/>
            <a:ext cx="6104255" cy="4419600"/>
            <a:chOff x="8142" y="1440"/>
            <a:chExt cx="9613" cy="6960"/>
          </a:xfrm>
        </p:grpSpPr>
        <p:cxnSp>
          <p:nvCxnSpPr>
            <p:cNvPr id="6" name="直接连接符 5"/>
            <p:cNvCxnSpPr/>
            <p:nvPr>
              <p:custDataLst>
                <p:tags r:id="rId7"/>
              </p:custDataLst>
            </p:nvPr>
          </p:nvCxnSpPr>
          <p:spPr>
            <a:xfrm flipH="1">
              <a:off x="11360" y="1440"/>
              <a:ext cx="0" cy="696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8"/>
              </p:custDataLst>
            </p:nvPr>
          </p:nvCxnSpPr>
          <p:spPr>
            <a:xfrm flipH="1">
              <a:off x="14560" y="1440"/>
              <a:ext cx="0" cy="696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9"/>
              </p:custDataLst>
            </p:nvPr>
          </p:nvCxnSpPr>
          <p:spPr>
            <a:xfrm>
              <a:off x="8142" y="3760"/>
              <a:ext cx="9600" cy="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10"/>
              </p:custDataLst>
            </p:nvPr>
          </p:nvCxnSpPr>
          <p:spPr>
            <a:xfrm>
              <a:off x="8155" y="6080"/>
              <a:ext cx="9600" cy="0"/>
            </a:xfrm>
            <a:prstGeom prst="line">
              <a:avLst/>
            </a:prstGeom>
            <a:ln w="12700">
              <a:solidFill>
                <a:schemeClr val="l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/>
          <p:nvPr>
            <p:custDataLst>
              <p:tags r:id="rId2"/>
            </p:custDataLst>
          </p:nvPr>
        </p:nvSpPr>
        <p:spPr>
          <a:xfrm>
            <a:off x="0" y="205105"/>
            <a:ext cx="12192000" cy="584775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ctr" eaLnBrk="1" fontAlgn="ctr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b="1" dirty="0">
                <a:solidFill>
                  <a:schemeClr val="bg1"/>
                </a:solidFill>
                <a:latin typeface="+mn-ea"/>
                <a:sym typeface="+mn-ea"/>
              </a:rPr>
              <a:t>小结：各种运输方式优缺点比较</a:t>
            </a:r>
            <a:endParaRPr lang="zh-CN" altLang="en-US" sz="20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6B6434A5-DD2C-C622-C660-9B377EEAA85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526187914"/>
              </p:ext>
            </p:extLst>
          </p:nvPr>
        </p:nvGraphicFramePr>
        <p:xfrm>
          <a:off x="152349" y="1546485"/>
          <a:ext cx="11887302" cy="4305674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936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2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8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9708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900" b="1" dirty="0">
                          <a:latin typeface="宋体" panose="02010600030101010101" pitchFamily="2" charset="-122"/>
                        </a:rPr>
                        <a:t>运输方式</a:t>
                      </a: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900" b="1" dirty="0">
                          <a:latin typeface="宋体" panose="02010600030101010101" pitchFamily="2" charset="-122"/>
                        </a:rPr>
                        <a:t>优点</a:t>
                      </a: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900" b="1" dirty="0">
                          <a:latin typeface="宋体" panose="02010600030101010101" pitchFamily="2" charset="-122"/>
                        </a:rPr>
                        <a:t>缺点</a:t>
                      </a: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96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900" b="1">
                          <a:latin typeface="宋体" panose="02010600030101010101" pitchFamily="2" charset="-122"/>
                        </a:rPr>
                        <a:t>铁路运输</a:t>
                      </a: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900" b="1" dirty="0">
                        <a:latin typeface="宋体" panose="02010600030101010101" pitchFamily="2" charset="-122"/>
                      </a:endParaRP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900" b="1">
                        <a:latin typeface="宋体" panose="02010600030101010101" pitchFamily="2" charset="-122"/>
                      </a:endParaRP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72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900" b="1" dirty="0">
                          <a:latin typeface="宋体" panose="02010600030101010101" pitchFamily="2" charset="-122"/>
                        </a:rPr>
                        <a:t>公路运输</a:t>
                      </a: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900" b="1" dirty="0">
                        <a:latin typeface="宋体" panose="02010600030101010101" pitchFamily="2" charset="-122"/>
                      </a:endParaRP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900" b="1">
                        <a:latin typeface="宋体" panose="02010600030101010101" pitchFamily="2" charset="-122"/>
                      </a:endParaRP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41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900" b="1">
                          <a:latin typeface="宋体" panose="02010600030101010101" pitchFamily="2" charset="-122"/>
                        </a:rPr>
                        <a:t>水路运输</a:t>
                      </a: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900" b="1">
                        <a:latin typeface="宋体" panose="02010600030101010101" pitchFamily="2" charset="-122"/>
                      </a:endParaRP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900" b="1">
                        <a:latin typeface="宋体" panose="02010600030101010101" pitchFamily="2" charset="-122"/>
                      </a:endParaRP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72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900" b="1" dirty="0">
                          <a:latin typeface="宋体" panose="02010600030101010101" pitchFamily="2" charset="-122"/>
                        </a:rPr>
                        <a:t>航空运输</a:t>
                      </a: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900" b="1" dirty="0">
                        <a:latin typeface="宋体" panose="02010600030101010101" pitchFamily="2" charset="-122"/>
                      </a:endParaRP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sz="2900" b="1" dirty="0">
                        <a:latin typeface="宋体" panose="02010600030101010101" pitchFamily="2" charset="-122"/>
                      </a:endParaRP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72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900" b="1" i="0" u="none" kern="12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管道运输</a:t>
                      </a:r>
                    </a:p>
                  </a:txBody>
                  <a:tcPr marL="18919" marR="18919" marT="49190" marB="491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sz="2900" b="1" dirty="0">
                        <a:latin typeface="宋体" panose="02010600030101010101" pitchFamily="2" charset="-122"/>
                      </a:endParaRPr>
                    </a:p>
                  </a:txBody>
                  <a:tcPr marL="18919" marR="18919" marT="49190" marB="491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sz="2900" b="1" dirty="0">
                        <a:latin typeface="宋体" panose="02010600030101010101" pitchFamily="2" charset="-122"/>
                      </a:endParaRPr>
                    </a:p>
                  </a:txBody>
                  <a:tcPr marL="18919" marR="18919" marT="49190" marB="491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95619"/>
                  </a:ext>
                </a:extLst>
              </a:tr>
            </a:tbl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939466BC-B107-38AC-1A85-9D1599E493F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68328" y="4466296"/>
            <a:ext cx="3782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速度快（尤其是长途）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77AAAE1-67F4-47EE-CDB5-A0D2A441563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24417" y="4532945"/>
            <a:ext cx="43853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运量小、价格</a:t>
            </a: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</a:rPr>
              <a:t>高、受</a:t>
            </a: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天气影响大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5D6F6C2-074F-3A51-8178-E14F7E00BEA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96996" y="3052005"/>
            <a:ext cx="2089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机动灵活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A37CFBD-6A37-0244-F7A3-C480E4F4117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07575" y="3801725"/>
            <a:ext cx="54190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速度慢、灵活性差、受自然条件限制大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D0C93D8-ADF3-445F-C697-55351C7CF73B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61224" y="3085120"/>
            <a:ext cx="5194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运量小，耗能多，成本较高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1178F8B-3F30-3F2A-453D-E81C2748072F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97566" y="2351439"/>
            <a:ext cx="5194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修筑铁路的成本较高；灵活性较差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2BDFA0E-88A8-B4BD-EE3A-AFE1086EB420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573157" y="2154731"/>
            <a:ext cx="35228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运量较大、运费较低，受天气影响小、连续性好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63530FF-DA29-7E81-43B1-AFBF64452707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329313" y="3774523"/>
            <a:ext cx="44372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</a:rPr>
              <a:t>运量大，投资少，运价低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7C49FA3-0958-8570-925B-13168EA50C23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813748" y="5098870"/>
            <a:ext cx="36499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</a:rPr>
              <a:t>设备投资大、工期长、灵活性差，只能运单一货物</a:t>
            </a:r>
            <a:endParaRPr lang="zh-CN" altLang="en-US" sz="2400" b="1" dirty="0">
              <a:solidFill>
                <a:srgbClr val="B545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95C9E32-554B-EAC2-EE8E-049BE995A737}"/>
              </a:ext>
            </a:extLst>
          </p:cNvPr>
          <p:cNvSpPr txBox="1"/>
          <p:nvPr/>
        </p:nvSpPr>
        <p:spPr>
          <a:xfrm>
            <a:off x="3077315" y="5067670"/>
            <a:ext cx="3097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B5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运量大，连续性强，损耗小，运输成本低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0"/>
          <p:cNvSpPr txBox="1"/>
          <p:nvPr>
            <p:custDataLst>
              <p:tags r:id="rId2"/>
            </p:custDataLst>
          </p:nvPr>
        </p:nvSpPr>
        <p:spPr>
          <a:xfrm>
            <a:off x="635" y="269875"/>
            <a:ext cx="12191365" cy="1168400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 algn="ctr" eaLnBrk="1" hangingPunct="1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练一练</a:t>
            </a:r>
          </a:p>
          <a:p>
            <a:pPr eaLnBrk="1" hangingPunct="1"/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4339" name="Text Box 3"/>
          <p:cNvSpPr txBox="1"/>
          <p:nvPr>
            <p:custDataLst>
              <p:tags r:id="rId3"/>
            </p:custDataLst>
          </p:nvPr>
        </p:nvSpPr>
        <p:spPr>
          <a:xfrm>
            <a:off x="1409700" y="3505200"/>
            <a:ext cx="4572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_GB2312" pitchFamily="49" charset="-122"/>
              </a:rPr>
              <a:t>海南</a:t>
            </a:r>
          </a:p>
        </p:txBody>
      </p:sp>
      <p:sp>
        <p:nvSpPr>
          <p:cNvPr id="14340" name="AutoShape 4"/>
          <p:cNvSpPr/>
          <p:nvPr>
            <p:custDataLst>
              <p:tags r:id="rId4"/>
            </p:custDataLst>
          </p:nvPr>
        </p:nvSpPr>
        <p:spPr>
          <a:xfrm>
            <a:off x="1866900" y="3810000"/>
            <a:ext cx="1600200" cy="304800"/>
          </a:xfrm>
          <a:prstGeom prst="rightArrow">
            <a:avLst>
              <a:gd name="adj1" fmla="val 50000"/>
              <a:gd name="adj2" fmla="val 131250"/>
            </a:avLst>
          </a:prstGeom>
          <a:solidFill>
            <a:srgbClr val="FF99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4341" name="Text Box 5"/>
          <p:cNvSpPr txBox="1"/>
          <p:nvPr>
            <p:custDataLst>
              <p:tags r:id="rId5"/>
            </p:custDataLst>
          </p:nvPr>
        </p:nvSpPr>
        <p:spPr>
          <a:xfrm>
            <a:off x="3314700" y="3505200"/>
            <a:ext cx="4572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_GB2312" pitchFamily="49" charset="-122"/>
              </a:rPr>
              <a:t>香港</a:t>
            </a:r>
          </a:p>
        </p:txBody>
      </p:sp>
      <p:sp>
        <p:nvSpPr>
          <p:cNvPr id="14343" name="Text Box 7"/>
          <p:cNvSpPr txBox="1"/>
          <p:nvPr>
            <p:custDataLst>
              <p:tags r:id="rId6"/>
            </p:custDataLst>
          </p:nvPr>
        </p:nvSpPr>
        <p:spPr>
          <a:xfrm>
            <a:off x="5219700" y="3521075"/>
            <a:ext cx="4572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_GB2312" pitchFamily="49" charset="-122"/>
              </a:rPr>
              <a:t>北京</a:t>
            </a:r>
          </a:p>
        </p:txBody>
      </p:sp>
      <p:sp>
        <p:nvSpPr>
          <p:cNvPr id="14345" name="Text Box 9"/>
          <p:cNvSpPr txBox="1"/>
          <p:nvPr>
            <p:custDataLst>
              <p:tags r:id="rId7"/>
            </p:custDataLst>
          </p:nvPr>
        </p:nvSpPr>
        <p:spPr>
          <a:xfrm>
            <a:off x="7200900" y="3505200"/>
            <a:ext cx="4572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_GB2312" pitchFamily="49" charset="-122"/>
              </a:rPr>
              <a:t>新疆</a:t>
            </a:r>
          </a:p>
        </p:txBody>
      </p:sp>
      <p:sp>
        <p:nvSpPr>
          <p:cNvPr id="14347" name="Text Box 11"/>
          <p:cNvSpPr txBox="1"/>
          <p:nvPr>
            <p:custDataLst>
              <p:tags r:id="rId8"/>
            </p:custDataLst>
          </p:nvPr>
        </p:nvSpPr>
        <p:spPr>
          <a:xfrm>
            <a:off x="9105900" y="3505200"/>
            <a:ext cx="4572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_GB2312" pitchFamily="49" charset="-122"/>
              </a:rPr>
              <a:t>西藏</a:t>
            </a:r>
          </a:p>
        </p:txBody>
      </p:sp>
      <p:pic>
        <p:nvPicPr>
          <p:cNvPr id="198674" name="Picture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753100" y="4495800"/>
            <a:ext cx="1592263" cy="109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8675" name="Picture 1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019300" y="4419600"/>
            <a:ext cx="1439863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8676" name="Picture 2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706813" y="4492625"/>
            <a:ext cx="1512887" cy="1125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8677" name="Picture 2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362825" y="4419600"/>
            <a:ext cx="2047875" cy="1227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6" name="AutoShape 14"/>
          <p:cNvSpPr/>
          <p:nvPr>
            <p:custDataLst>
              <p:tags r:id="rId13"/>
            </p:custDataLst>
          </p:nvPr>
        </p:nvSpPr>
        <p:spPr>
          <a:xfrm>
            <a:off x="1866900" y="2147888"/>
            <a:ext cx="1524000" cy="1509712"/>
          </a:xfrm>
          <a:prstGeom prst="roundRect">
            <a:avLst>
              <a:gd name="adj" fmla="val 23296"/>
            </a:avLst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最经济的交通工 具</a:t>
            </a:r>
            <a:r>
              <a:rPr lang="zh-CN" altLang="en-US" sz="2400" b="1" u="sng">
                <a:latin typeface="楷体_GB2312" pitchFamily="49" charset="-122"/>
                <a:ea typeface="楷体_GB2312" pitchFamily="49" charset="-122"/>
              </a:rPr>
              <a:t>    </a:t>
            </a:r>
            <a:endParaRPr lang="zh-CN" altLang="en-US" sz="24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357" name="AutoShape 15"/>
          <p:cNvSpPr/>
          <p:nvPr>
            <p:custDataLst>
              <p:tags r:id="rId14"/>
            </p:custDataLst>
          </p:nvPr>
        </p:nvSpPr>
        <p:spPr>
          <a:xfrm>
            <a:off x="3619500" y="2147888"/>
            <a:ext cx="1663700" cy="1509712"/>
          </a:xfrm>
          <a:prstGeom prst="roundRect">
            <a:avLst>
              <a:gd name="adj" fmla="val 23296"/>
            </a:avLst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直接且经济的交通工具</a:t>
            </a:r>
            <a:r>
              <a:rPr lang="zh-CN" altLang="en-US" sz="2400" b="1" u="sng">
                <a:latin typeface="楷体_GB2312" pitchFamily="49" charset="-122"/>
                <a:ea typeface="楷体_GB2312" pitchFamily="49" charset="-122"/>
              </a:rPr>
              <a:t>    </a:t>
            </a:r>
            <a:endParaRPr lang="zh-CN" altLang="en-US" sz="24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358" name="AutoShape 16"/>
          <p:cNvSpPr/>
          <p:nvPr>
            <p:custDataLst>
              <p:tags r:id="rId15"/>
            </p:custDataLst>
          </p:nvPr>
        </p:nvSpPr>
        <p:spPr>
          <a:xfrm>
            <a:off x="5753100" y="2133600"/>
            <a:ext cx="1447800" cy="1509713"/>
          </a:xfrm>
          <a:prstGeom prst="roundRect">
            <a:avLst>
              <a:gd name="adj" fmla="val 23296"/>
            </a:avLst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最快的交通工具</a:t>
            </a:r>
            <a:r>
              <a:rPr lang="zh-CN" altLang="en-US" sz="2400" b="1" u="sng">
                <a:latin typeface="楷体_GB2312" pitchFamily="49" charset="-122"/>
                <a:ea typeface="楷体_GB2312" pitchFamily="49" charset="-122"/>
              </a:rPr>
              <a:t>    </a:t>
            </a:r>
            <a:endParaRPr lang="zh-CN" altLang="en-US" sz="24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359" name="AutoShape 17"/>
          <p:cNvSpPr/>
          <p:nvPr>
            <p:custDataLst>
              <p:tags r:id="rId16"/>
            </p:custDataLst>
          </p:nvPr>
        </p:nvSpPr>
        <p:spPr>
          <a:xfrm>
            <a:off x="7589838" y="2147888"/>
            <a:ext cx="1516062" cy="1509712"/>
          </a:xfrm>
          <a:prstGeom prst="roundRect">
            <a:avLst>
              <a:gd name="adj" fmla="val 23296"/>
            </a:avLst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最灵活的交通工 具</a:t>
            </a:r>
            <a:r>
              <a:rPr lang="zh-CN" altLang="en-US" sz="2400" b="1" u="sng">
                <a:latin typeface="楷体_GB2312" pitchFamily="49" charset="-122"/>
                <a:ea typeface="楷体_GB2312" pitchFamily="49" charset="-122"/>
              </a:rPr>
              <a:t>    </a:t>
            </a:r>
            <a:endParaRPr lang="zh-CN" altLang="en-US" sz="24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360" name="AutoShape 24"/>
          <p:cNvSpPr/>
          <p:nvPr>
            <p:custDataLst>
              <p:tags r:id="rId17"/>
            </p:custDataLst>
          </p:nvPr>
        </p:nvSpPr>
        <p:spPr>
          <a:xfrm>
            <a:off x="3695700" y="3810000"/>
            <a:ext cx="1600200" cy="304800"/>
          </a:xfrm>
          <a:prstGeom prst="rightArrow">
            <a:avLst>
              <a:gd name="adj1" fmla="val 50000"/>
              <a:gd name="adj2" fmla="val 131250"/>
            </a:avLst>
          </a:prstGeom>
          <a:solidFill>
            <a:srgbClr val="FF99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4361" name="AutoShape 25"/>
          <p:cNvSpPr/>
          <p:nvPr>
            <p:custDataLst>
              <p:tags r:id="rId18"/>
            </p:custDataLst>
          </p:nvPr>
        </p:nvSpPr>
        <p:spPr>
          <a:xfrm>
            <a:off x="5676900" y="3810000"/>
            <a:ext cx="1600200" cy="304800"/>
          </a:xfrm>
          <a:prstGeom prst="rightArrow">
            <a:avLst>
              <a:gd name="adj1" fmla="val 50000"/>
              <a:gd name="adj2" fmla="val 131250"/>
            </a:avLst>
          </a:prstGeom>
          <a:solidFill>
            <a:srgbClr val="FF99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4362" name="AutoShape 26"/>
          <p:cNvSpPr/>
          <p:nvPr>
            <p:custDataLst>
              <p:tags r:id="rId19"/>
            </p:custDataLst>
          </p:nvPr>
        </p:nvSpPr>
        <p:spPr>
          <a:xfrm>
            <a:off x="7581900" y="3810000"/>
            <a:ext cx="1600200" cy="304800"/>
          </a:xfrm>
          <a:prstGeom prst="rightArrow">
            <a:avLst>
              <a:gd name="adj1" fmla="val 50000"/>
              <a:gd name="adj2" fmla="val 131250"/>
            </a:avLst>
          </a:prstGeom>
          <a:solidFill>
            <a:srgbClr val="FF99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4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  <p:cond evt="onBegin" delay="0">
                          <p:tn val="58"/>
                        </p:cond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  <p:cond evt="onBegin" delay="0">
                          <p:tn val="63"/>
                        </p:cond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  <p:cond evt="onBegin" delay="0">
                          <p:tn val="72"/>
                        </p:cond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  <p:cond evt="onBegin" delay="0">
                          <p:tn val="77"/>
                        </p:cond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9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0" grpId="1" animBg="1"/>
      <p:bldP spid="14341" grpId="2"/>
      <p:bldP spid="14343" grpId="3"/>
      <p:bldP spid="14345" grpId="4"/>
      <p:bldP spid="14347" grpId="5"/>
      <p:bldP spid="14356" grpId="6" animBg="1"/>
      <p:bldP spid="14357" grpId="7" animBg="1"/>
      <p:bldP spid="14358" grpId="8" animBg="1"/>
      <p:bldP spid="14359" grpId="9" animBg="1"/>
      <p:bldP spid="14360" grpId="10" animBg="1"/>
      <p:bldP spid="14361" grpId="11" animBg="1"/>
      <p:bldP spid="14362" grpId="1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948">
            <a:extLst>
              <a:ext uri="{FF2B5EF4-FFF2-40B4-BE49-F238E27FC236}">
                <a16:creationId xmlns:a16="http://schemas.microsoft.com/office/drawing/2014/main" id="{E50FCF2F-D25D-8510-BEBF-9E30BDBC831D}"/>
              </a:ext>
            </a:extLst>
          </p:cNvPr>
          <p:cNvSpPr/>
          <p:nvPr/>
        </p:nvSpPr>
        <p:spPr>
          <a:xfrm>
            <a:off x="340301" y="566479"/>
            <a:ext cx="424724" cy="364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604"/>
                </a:moveTo>
                <a:cubicBezTo>
                  <a:pt x="21600" y="9622"/>
                  <a:pt x="21263" y="8836"/>
                  <a:pt x="20588" y="8247"/>
                </a:cubicBezTo>
                <a:cubicBezTo>
                  <a:pt x="21263" y="7658"/>
                  <a:pt x="21600" y="6676"/>
                  <a:pt x="21600" y="5695"/>
                </a:cubicBezTo>
                <a:cubicBezTo>
                  <a:pt x="21600" y="4516"/>
                  <a:pt x="21094" y="3338"/>
                  <a:pt x="20419" y="2945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0" y="3338"/>
                  <a:pt x="0" y="3338"/>
                  <a:pt x="0" y="3338"/>
                </a:cubicBezTo>
                <a:cubicBezTo>
                  <a:pt x="0" y="3338"/>
                  <a:pt x="0" y="3338"/>
                  <a:pt x="0" y="3338"/>
                </a:cubicBezTo>
                <a:cubicBezTo>
                  <a:pt x="10800" y="6676"/>
                  <a:pt x="10800" y="6676"/>
                  <a:pt x="10800" y="6676"/>
                </a:cubicBezTo>
                <a:cubicBezTo>
                  <a:pt x="10800" y="6676"/>
                  <a:pt x="10800" y="6676"/>
                  <a:pt x="10800" y="6676"/>
                </a:cubicBezTo>
                <a:cubicBezTo>
                  <a:pt x="10800" y="6676"/>
                  <a:pt x="10800" y="6676"/>
                  <a:pt x="10800" y="6676"/>
                </a:cubicBezTo>
                <a:cubicBezTo>
                  <a:pt x="10800" y="6676"/>
                  <a:pt x="10800" y="6676"/>
                  <a:pt x="10800" y="6676"/>
                </a:cubicBezTo>
                <a:cubicBezTo>
                  <a:pt x="10800" y="6676"/>
                  <a:pt x="10800" y="6676"/>
                  <a:pt x="10800" y="6676"/>
                </a:cubicBezTo>
                <a:cubicBezTo>
                  <a:pt x="18394" y="4320"/>
                  <a:pt x="18394" y="4320"/>
                  <a:pt x="18394" y="4320"/>
                </a:cubicBezTo>
                <a:cubicBezTo>
                  <a:pt x="18563" y="4320"/>
                  <a:pt x="18563" y="4320"/>
                  <a:pt x="18731" y="4320"/>
                </a:cubicBezTo>
                <a:cubicBezTo>
                  <a:pt x="19406" y="4320"/>
                  <a:pt x="19913" y="4909"/>
                  <a:pt x="19913" y="5695"/>
                </a:cubicBezTo>
                <a:cubicBezTo>
                  <a:pt x="19913" y="6480"/>
                  <a:pt x="19575" y="6873"/>
                  <a:pt x="19069" y="7069"/>
                </a:cubicBezTo>
                <a:cubicBezTo>
                  <a:pt x="10800" y="9622"/>
                  <a:pt x="10800" y="9622"/>
                  <a:pt x="10800" y="9622"/>
                </a:cubicBezTo>
                <a:cubicBezTo>
                  <a:pt x="0" y="6284"/>
                  <a:pt x="0" y="6284"/>
                  <a:pt x="0" y="6284"/>
                </a:cubicBezTo>
                <a:cubicBezTo>
                  <a:pt x="0" y="8247"/>
                  <a:pt x="0" y="8247"/>
                  <a:pt x="0" y="8247"/>
                </a:cubicBezTo>
                <a:cubicBezTo>
                  <a:pt x="10800" y="11585"/>
                  <a:pt x="10800" y="11585"/>
                  <a:pt x="10800" y="11585"/>
                </a:cubicBezTo>
                <a:cubicBezTo>
                  <a:pt x="10800" y="11585"/>
                  <a:pt x="10800" y="11585"/>
                  <a:pt x="10800" y="11585"/>
                </a:cubicBezTo>
                <a:cubicBezTo>
                  <a:pt x="10800" y="11585"/>
                  <a:pt x="10800" y="11585"/>
                  <a:pt x="10800" y="11585"/>
                </a:cubicBezTo>
                <a:cubicBezTo>
                  <a:pt x="10800" y="11585"/>
                  <a:pt x="10800" y="11585"/>
                  <a:pt x="10800" y="11585"/>
                </a:cubicBezTo>
                <a:cubicBezTo>
                  <a:pt x="10800" y="11585"/>
                  <a:pt x="10800" y="11585"/>
                  <a:pt x="10800" y="11585"/>
                </a:cubicBezTo>
                <a:cubicBezTo>
                  <a:pt x="18394" y="9229"/>
                  <a:pt x="18394" y="9229"/>
                  <a:pt x="18394" y="9229"/>
                </a:cubicBezTo>
                <a:cubicBezTo>
                  <a:pt x="18394" y="9229"/>
                  <a:pt x="18394" y="9229"/>
                  <a:pt x="18394" y="9229"/>
                </a:cubicBezTo>
                <a:cubicBezTo>
                  <a:pt x="18563" y="9229"/>
                  <a:pt x="18563" y="9229"/>
                  <a:pt x="18731" y="9229"/>
                </a:cubicBezTo>
                <a:cubicBezTo>
                  <a:pt x="19406" y="9229"/>
                  <a:pt x="19913" y="9818"/>
                  <a:pt x="19913" y="10604"/>
                </a:cubicBezTo>
                <a:cubicBezTo>
                  <a:pt x="19913" y="11389"/>
                  <a:pt x="19575" y="11978"/>
                  <a:pt x="19069" y="11978"/>
                </a:cubicBezTo>
                <a:cubicBezTo>
                  <a:pt x="10800" y="14727"/>
                  <a:pt x="10800" y="14727"/>
                  <a:pt x="10800" y="14727"/>
                </a:cubicBezTo>
                <a:cubicBezTo>
                  <a:pt x="0" y="11193"/>
                  <a:pt x="0" y="11193"/>
                  <a:pt x="0" y="11193"/>
                </a:cubicBezTo>
                <a:cubicBezTo>
                  <a:pt x="0" y="13353"/>
                  <a:pt x="0" y="13353"/>
                  <a:pt x="0" y="13353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8394" y="14335"/>
                  <a:pt x="18394" y="14335"/>
                  <a:pt x="18394" y="14335"/>
                </a:cubicBezTo>
                <a:cubicBezTo>
                  <a:pt x="18394" y="14335"/>
                  <a:pt x="18394" y="14335"/>
                  <a:pt x="18394" y="14335"/>
                </a:cubicBezTo>
                <a:cubicBezTo>
                  <a:pt x="18563" y="14335"/>
                  <a:pt x="18563" y="14335"/>
                  <a:pt x="18731" y="14335"/>
                </a:cubicBezTo>
                <a:cubicBezTo>
                  <a:pt x="19406" y="14335"/>
                  <a:pt x="19913" y="14924"/>
                  <a:pt x="19913" y="15709"/>
                </a:cubicBezTo>
                <a:cubicBezTo>
                  <a:pt x="19913" y="16298"/>
                  <a:pt x="19575" y="16887"/>
                  <a:pt x="19069" y="17084"/>
                </a:cubicBezTo>
                <a:cubicBezTo>
                  <a:pt x="10800" y="19636"/>
                  <a:pt x="10800" y="19636"/>
                  <a:pt x="10800" y="19636"/>
                </a:cubicBezTo>
                <a:cubicBezTo>
                  <a:pt x="0" y="16298"/>
                  <a:pt x="0" y="16298"/>
                  <a:pt x="0" y="16298"/>
                </a:cubicBezTo>
                <a:cubicBezTo>
                  <a:pt x="0" y="18262"/>
                  <a:pt x="0" y="18262"/>
                  <a:pt x="0" y="18262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9406" y="18851"/>
                  <a:pt x="19406" y="18851"/>
                  <a:pt x="19406" y="18851"/>
                </a:cubicBezTo>
                <a:cubicBezTo>
                  <a:pt x="19406" y="18851"/>
                  <a:pt x="19406" y="18851"/>
                  <a:pt x="19406" y="18851"/>
                </a:cubicBezTo>
                <a:cubicBezTo>
                  <a:pt x="20588" y="18655"/>
                  <a:pt x="21600" y="17280"/>
                  <a:pt x="21600" y="15709"/>
                </a:cubicBezTo>
                <a:cubicBezTo>
                  <a:pt x="21600" y="14727"/>
                  <a:pt x="21263" y="13745"/>
                  <a:pt x="20588" y="13156"/>
                </a:cubicBezTo>
                <a:cubicBezTo>
                  <a:pt x="21263" y="12567"/>
                  <a:pt x="21600" y="11585"/>
                  <a:pt x="21600" y="10604"/>
                </a:cubicBezTo>
                <a:close/>
                <a:moveTo>
                  <a:pt x="10800" y="4713"/>
                </a:moveTo>
                <a:cubicBezTo>
                  <a:pt x="7762" y="3731"/>
                  <a:pt x="7762" y="3731"/>
                  <a:pt x="7762" y="3731"/>
                </a:cubicBezTo>
                <a:cubicBezTo>
                  <a:pt x="12150" y="2356"/>
                  <a:pt x="12150" y="2356"/>
                  <a:pt x="12150" y="2356"/>
                </a:cubicBezTo>
                <a:cubicBezTo>
                  <a:pt x="15188" y="3338"/>
                  <a:pt x="15188" y="3338"/>
                  <a:pt x="15188" y="3338"/>
                </a:cubicBezTo>
                <a:lnTo>
                  <a:pt x="10800" y="4713"/>
                </a:lnTo>
                <a:close/>
              </a:path>
            </a:pathLst>
          </a:custGeom>
          <a:solidFill>
            <a:srgbClr val="78ABD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8C097D3-02B8-685F-544A-AEB56A403B47}"/>
              </a:ext>
            </a:extLst>
          </p:cNvPr>
          <p:cNvGrpSpPr/>
          <p:nvPr/>
        </p:nvGrpSpPr>
        <p:grpSpPr>
          <a:xfrm>
            <a:off x="763347" y="443169"/>
            <a:ext cx="1559165" cy="478140"/>
            <a:chOff x="3550916" y="553453"/>
            <a:chExt cx="1559165" cy="47814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C39CF2F-2DB6-3D75-F1AA-B489B0917084}"/>
                </a:ext>
              </a:extLst>
            </p:cNvPr>
            <p:cNvSpPr txBox="1"/>
            <p:nvPr/>
          </p:nvSpPr>
          <p:spPr>
            <a:xfrm>
              <a:off x="3550916" y="553453"/>
              <a:ext cx="155916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39ECB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课堂活动</a:t>
              </a: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2680C4A-458F-B4CD-27DB-A9A601F77A5F}"/>
                </a:ext>
              </a:extLst>
            </p:cNvPr>
            <p:cNvCxnSpPr/>
            <p:nvPr/>
          </p:nvCxnSpPr>
          <p:spPr>
            <a:xfrm>
              <a:off x="3646934" y="1020798"/>
              <a:ext cx="1199515" cy="10795"/>
            </a:xfrm>
            <a:prstGeom prst="line">
              <a:avLst/>
            </a:prstGeom>
            <a:ln w="28575">
              <a:solidFill>
                <a:srgbClr val="78ABD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Box 3">
            <a:extLst>
              <a:ext uri="{FF2B5EF4-FFF2-40B4-BE49-F238E27FC236}">
                <a16:creationId xmlns:a16="http://schemas.microsoft.com/office/drawing/2014/main" id="{0806F971-9166-8B77-D5B7-2CF400C17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620" y="1080825"/>
            <a:ext cx="10371385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42900" marR="0" lvl="0" indent="-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marL="0" indent="0">
              <a:buNone/>
            </a:pPr>
            <a:r>
              <a:rPr lang="en-US" altLang="zh-CN"/>
              <a:t>1.</a:t>
            </a:r>
            <a:r>
              <a:rPr lang="zh-CN" altLang="zh-CN"/>
              <a:t>人们根据不同的出行目的选择合适的交通运输方式。根据下列情境，为这几位旅客出主意。</a:t>
            </a:r>
          </a:p>
          <a:p>
            <a:pPr marL="0" indent="0">
              <a:buNone/>
            </a:pPr>
            <a:endParaRPr lang="zh-CN" altLang="zh-CN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6F0998A8-1312-A05E-931A-FFA354D44705}"/>
              </a:ext>
            </a:extLst>
          </p:cNvPr>
          <p:cNvGrpSpPr/>
          <p:nvPr/>
        </p:nvGrpSpPr>
        <p:grpSpPr>
          <a:xfrm>
            <a:off x="2552847" y="2269930"/>
            <a:ext cx="5791200" cy="977900"/>
            <a:chOff x="0" y="0"/>
            <a:chExt cx="3552" cy="61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CECE3AF0-1670-BD96-89F5-A26452BE7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552" cy="61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accent6">
                  <a:lumMod val="40000"/>
                  <a:lumOff val="60000"/>
                </a:schemeClr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CC991E83-A6A4-F28A-1054-7F16C8FC5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2"/>
              <a:ext cx="3461" cy="59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A.</a:t>
              </a:r>
              <a:r>
                <a:rPr lang="zh-CN" sz="2400">
                  <a:latin typeface="黑体" panose="02010609060101010101" charset="-122"/>
                  <a:ea typeface="黑体" panose="02010609060101010101" charset="-122"/>
                </a:rPr>
                <a:t>乌鲁木齐某学校的王校长接到去北京开会的通知，要求第二天必须赶到。</a:t>
              </a:r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DB911D1B-FC46-DD07-12A0-DE17F71AEB01}"/>
              </a:ext>
            </a:extLst>
          </p:cNvPr>
          <p:cNvGrpSpPr/>
          <p:nvPr/>
        </p:nvGrpSpPr>
        <p:grpSpPr>
          <a:xfrm>
            <a:off x="2552847" y="3641530"/>
            <a:ext cx="5791200" cy="977900"/>
            <a:chOff x="0" y="0"/>
            <a:chExt cx="3552" cy="61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5555373E-F553-3FF7-F26A-1F2DDCA70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552" cy="61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accent6">
                  <a:lumMod val="40000"/>
                  <a:lumOff val="60000"/>
                </a:schemeClr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F0F3FEDF-A41B-3810-B799-25580DF06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2"/>
              <a:ext cx="3461" cy="59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B.</a:t>
              </a:r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刘晓和妈妈准备暑假从石家庄到香港旅游。她们想选择比较经济的旅行方案。</a:t>
              </a:r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F8B158B0-468E-D12D-738E-6F2F313947E3}"/>
              </a:ext>
            </a:extLst>
          </p:cNvPr>
          <p:cNvGrpSpPr/>
          <p:nvPr/>
        </p:nvGrpSpPr>
        <p:grpSpPr>
          <a:xfrm>
            <a:off x="2552847" y="5025830"/>
            <a:ext cx="5791200" cy="977900"/>
            <a:chOff x="0" y="0"/>
            <a:chExt cx="3552" cy="61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AutoShape 9">
              <a:extLst>
                <a:ext uri="{FF2B5EF4-FFF2-40B4-BE49-F238E27FC236}">
                  <a16:creationId xmlns:a16="http://schemas.microsoft.com/office/drawing/2014/main" id="{087676D7-3596-D805-BF6F-FC143814F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552" cy="61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accent6">
                  <a:lumMod val="40000"/>
                  <a:lumOff val="60000"/>
                </a:schemeClr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A08D9011-DE3D-B7A4-ECC7-AB40F5226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2"/>
              <a:ext cx="3461" cy="59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C.</a:t>
              </a:r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周强和同学约好，国庆长假期间从重庆到武汉，沿途观赏三峡风光。</a:t>
              </a:r>
            </a:p>
          </p:txBody>
        </p:sp>
      </p:grpSp>
      <p:sp>
        <p:nvSpPr>
          <p:cNvPr id="16" name="Text Box 12">
            <a:extLst>
              <a:ext uri="{FF2B5EF4-FFF2-40B4-BE49-F238E27FC236}">
                <a16:creationId xmlns:a16="http://schemas.microsoft.com/office/drawing/2014/main" id="{14643E70-86DC-A62C-6C54-C8FE37A99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247" y="2244347"/>
            <a:ext cx="27432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>
                <a:solidFill>
                  <a:srgbClr val="FF0066"/>
                </a:solidFill>
                <a:ea typeface="黑体" panose="02010609060101010101" charset="-122"/>
              </a:rPr>
              <a:t>航空运输</a:t>
            </a:r>
          </a:p>
          <a:p>
            <a:pPr eaLnBrk="1" hangingPunct="1"/>
            <a:r>
              <a:rPr lang="zh-CN" altLang="zh-CN" sz="2400">
                <a:ea typeface="黑体" panose="02010609060101010101" charset="-122"/>
              </a:rPr>
              <a:t>时间紧，距离远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5B3BFF0E-96BE-348A-219B-692EF59E1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247" y="3615947"/>
            <a:ext cx="27432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>
                <a:solidFill>
                  <a:srgbClr val="FF0066"/>
                </a:solidFill>
                <a:ea typeface="黑体" panose="02010609060101010101" charset="-122"/>
              </a:rPr>
              <a:t>铁路运输</a:t>
            </a:r>
          </a:p>
          <a:p>
            <a:pPr eaLnBrk="1" hangingPunct="1"/>
            <a:r>
              <a:rPr lang="zh-CN" altLang="zh-CN" sz="2400">
                <a:ea typeface="黑体" panose="02010609060101010101" charset="-122"/>
              </a:rPr>
              <a:t>距离远，运费低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D2F6BDA4-0D77-354B-7991-8F328F5FB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247" y="4987547"/>
            <a:ext cx="27432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>
                <a:solidFill>
                  <a:srgbClr val="FF0066"/>
                </a:solidFill>
                <a:ea typeface="黑体" panose="02010609060101010101" charset="-122"/>
              </a:rPr>
              <a:t>水路运输</a:t>
            </a:r>
          </a:p>
          <a:p>
            <a:pPr eaLnBrk="1" hangingPunct="1"/>
            <a:r>
              <a:rPr lang="zh-CN" altLang="zh-CN" sz="2400">
                <a:ea typeface="黑体" panose="02010609060101010101" charset="-122"/>
              </a:rPr>
              <a:t>长江沿岸</a:t>
            </a:r>
          </a:p>
        </p:txBody>
      </p:sp>
    </p:spTree>
    <p:extLst>
      <p:ext uri="{BB962C8B-B14F-4D97-AF65-F5344CB8AC3E}">
        <p14:creationId xmlns:p14="http://schemas.microsoft.com/office/powerpoint/2010/main" val="4092828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948">
            <a:extLst>
              <a:ext uri="{FF2B5EF4-FFF2-40B4-BE49-F238E27FC236}">
                <a16:creationId xmlns:a16="http://schemas.microsoft.com/office/drawing/2014/main" id="{0AB41836-18FE-65CB-7466-3C0C0F05EC03}"/>
              </a:ext>
            </a:extLst>
          </p:cNvPr>
          <p:cNvSpPr/>
          <p:nvPr/>
        </p:nvSpPr>
        <p:spPr>
          <a:xfrm>
            <a:off x="509242" y="452069"/>
            <a:ext cx="424724" cy="364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604"/>
                </a:moveTo>
                <a:cubicBezTo>
                  <a:pt x="21600" y="9622"/>
                  <a:pt x="21263" y="8836"/>
                  <a:pt x="20588" y="8247"/>
                </a:cubicBezTo>
                <a:cubicBezTo>
                  <a:pt x="21263" y="7658"/>
                  <a:pt x="21600" y="6676"/>
                  <a:pt x="21600" y="5695"/>
                </a:cubicBezTo>
                <a:cubicBezTo>
                  <a:pt x="21600" y="4516"/>
                  <a:pt x="21094" y="3338"/>
                  <a:pt x="20419" y="2945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0" y="3338"/>
                  <a:pt x="0" y="3338"/>
                  <a:pt x="0" y="3338"/>
                </a:cubicBezTo>
                <a:cubicBezTo>
                  <a:pt x="0" y="3338"/>
                  <a:pt x="0" y="3338"/>
                  <a:pt x="0" y="3338"/>
                </a:cubicBezTo>
                <a:cubicBezTo>
                  <a:pt x="10800" y="6676"/>
                  <a:pt x="10800" y="6676"/>
                  <a:pt x="10800" y="6676"/>
                </a:cubicBezTo>
                <a:cubicBezTo>
                  <a:pt x="10800" y="6676"/>
                  <a:pt x="10800" y="6676"/>
                  <a:pt x="10800" y="6676"/>
                </a:cubicBezTo>
                <a:cubicBezTo>
                  <a:pt x="10800" y="6676"/>
                  <a:pt x="10800" y="6676"/>
                  <a:pt x="10800" y="6676"/>
                </a:cubicBezTo>
                <a:cubicBezTo>
                  <a:pt x="10800" y="6676"/>
                  <a:pt x="10800" y="6676"/>
                  <a:pt x="10800" y="6676"/>
                </a:cubicBezTo>
                <a:cubicBezTo>
                  <a:pt x="10800" y="6676"/>
                  <a:pt x="10800" y="6676"/>
                  <a:pt x="10800" y="6676"/>
                </a:cubicBezTo>
                <a:cubicBezTo>
                  <a:pt x="18394" y="4320"/>
                  <a:pt x="18394" y="4320"/>
                  <a:pt x="18394" y="4320"/>
                </a:cubicBezTo>
                <a:cubicBezTo>
                  <a:pt x="18563" y="4320"/>
                  <a:pt x="18563" y="4320"/>
                  <a:pt x="18731" y="4320"/>
                </a:cubicBezTo>
                <a:cubicBezTo>
                  <a:pt x="19406" y="4320"/>
                  <a:pt x="19913" y="4909"/>
                  <a:pt x="19913" y="5695"/>
                </a:cubicBezTo>
                <a:cubicBezTo>
                  <a:pt x="19913" y="6480"/>
                  <a:pt x="19575" y="6873"/>
                  <a:pt x="19069" y="7069"/>
                </a:cubicBezTo>
                <a:cubicBezTo>
                  <a:pt x="10800" y="9622"/>
                  <a:pt x="10800" y="9622"/>
                  <a:pt x="10800" y="9622"/>
                </a:cubicBezTo>
                <a:cubicBezTo>
                  <a:pt x="0" y="6284"/>
                  <a:pt x="0" y="6284"/>
                  <a:pt x="0" y="6284"/>
                </a:cubicBezTo>
                <a:cubicBezTo>
                  <a:pt x="0" y="8247"/>
                  <a:pt x="0" y="8247"/>
                  <a:pt x="0" y="8247"/>
                </a:cubicBezTo>
                <a:cubicBezTo>
                  <a:pt x="10800" y="11585"/>
                  <a:pt x="10800" y="11585"/>
                  <a:pt x="10800" y="11585"/>
                </a:cubicBezTo>
                <a:cubicBezTo>
                  <a:pt x="10800" y="11585"/>
                  <a:pt x="10800" y="11585"/>
                  <a:pt x="10800" y="11585"/>
                </a:cubicBezTo>
                <a:cubicBezTo>
                  <a:pt x="10800" y="11585"/>
                  <a:pt x="10800" y="11585"/>
                  <a:pt x="10800" y="11585"/>
                </a:cubicBezTo>
                <a:cubicBezTo>
                  <a:pt x="10800" y="11585"/>
                  <a:pt x="10800" y="11585"/>
                  <a:pt x="10800" y="11585"/>
                </a:cubicBezTo>
                <a:cubicBezTo>
                  <a:pt x="10800" y="11585"/>
                  <a:pt x="10800" y="11585"/>
                  <a:pt x="10800" y="11585"/>
                </a:cubicBezTo>
                <a:cubicBezTo>
                  <a:pt x="18394" y="9229"/>
                  <a:pt x="18394" y="9229"/>
                  <a:pt x="18394" y="9229"/>
                </a:cubicBezTo>
                <a:cubicBezTo>
                  <a:pt x="18394" y="9229"/>
                  <a:pt x="18394" y="9229"/>
                  <a:pt x="18394" y="9229"/>
                </a:cubicBezTo>
                <a:cubicBezTo>
                  <a:pt x="18563" y="9229"/>
                  <a:pt x="18563" y="9229"/>
                  <a:pt x="18731" y="9229"/>
                </a:cubicBezTo>
                <a:cubicBezTo>
                  <a:pt x="19406" y="9229"/>
                  <a:pt x="19913" y="9818"/>
                  <a:pt x="19913" y="10604"/>
                </a:cubicBezTo>
                <a:cubicBezTo>
                  <a:pt x="19913" y="11389"/>
                  <a:pt x="19575" y="11978"/>
                  <a:pt x="19069" y="11978"/>
                </a:cubicBezTo>
                <a:cubicBezTo>
                  <a:pt x="10800" y="14727"/>
                  <a:pt x="10800" y="14727"/>
                  <a:pt x="10800" y="14727"/>
                </a:cubicBezTo>
                <a:cubicBezTo>
                  <a:pt x="0" y="11193"/>
                  <a:pt x="0" y="11193"/>
                  <a:pt x="0" y="11193"/>
                </a:cubicBezTo>
                <a:cubicBezTo>
                  <a:pt x="0" y="13353"/>
                  <a:pt x="0" y="13353"/>
                  <a:pt x="0" y="13353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8394" y="14335"/>
                  <a:pt x="18394" y="14335"/>
                  <a:pt x="18394" y="14335"/>
                </a:cubicBezTo>
                <a:cubicBezTo>
                  <a:pt x="18394" y="14335"/>
                  <a:pt x="18394" y="14335"/>
                  <a:pt x="18394" y="14335"/>
                </a:cubicBezTo>
                <a:cubicBezTo>
                  <a:pt x="18563" y="14335"/>
                  <a:pt x="18563" y="14335"/>
                  <a:pt x="18731" y="14335"/>
                </a:cubicBezTo>
                <a:cubicBezTo>
                  <a:pt x="19406" y="14335"/>
                  <a:pt x="19913" y="14924"/>
                  <a:pt x="19913" y="15709"/>
                </a:cubicBezTo>
                <a:cubicBezTo>
                  <a:pt x="19913" y="16298"/>
                  <a:pt x="19575" y="16887"/>
                  <a:pt x="19069" y="17084"/>
                </a:cubicBezTo>
                <a:cubicBezTo>
                  <a:pt x="10800" y="19636"/>
                  <a:pt x="10800" y="19636"/>
                  <a:pt x="10800" y="19636"/>
                </a:cubicBezTo>
                <a:cubicBezTo>
                  <a:pt x="0" y="16298"/>
                  <a:pt x="0" y="16298"/>
                  <a:pt x="0" y="16298"/>
                </a:cubicBezTo>
                <a:cubicBezTo>
                  <a:pt x="0" y="18262"/>
                  <a:pt x="0" y="18262"/>
                  <a:pt x="0" y="18262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9406" y="18851"/>
                  <a:pt x="19406" y="18851"/>
                  <a:pt x="19406" y="18851"/>
                </a:cubicBezTo>
                <a:cubicBezTo>
                  <a:pt x="19406" y="18851"/>
                  <a:pt x="19406" y="18851"/>
                  <a:pt x="19406" y="18851"/>
                </a:cubicBezTo>
                <a:cubicBezTo>
                  <a:pt x="20588" y="18655"/>
                  <a:pt x="21600" y="17280"/>
                  <a:pt x="21600" y="15709"/>
                </a:cubicBezTo>
                <a:cubicBezTo>
                  <a:pt x="21600" y="14727"/>
                  <a:pt x="21263" y="13745"/>
                  <a:pt x="20588" y="13156"/>
                </a:cubicBezTo>
                <a:cubicBezTo>
                  <a:pt x="21263" y="12567"/>
                  <a:pt x="21600" y="11585"/>
                  <a:pt x="21600" y="10604"/>
                </a:cubicBezTo>
                <a:close/>
                <a:moveTo>
                  <a:pt x="10800" y="4713"/>
                </a:moveTo>
                <a:cubicBezTo>
                  <a:pt x="7762" y="3731"/>
                  <a:pt x="7762" y="3731"/>
                  <a:pt x="7762" y="3731"/>
                </a:cubicBezTo>
                <a:cubicBezTo>
                  <a:pt x="12150" y="2356"/>
                  <a:pt x="12150" y="2356"/>
                  <a:pt x="12150" y="2356"/>
                </a:cubicBezTo>
                <a:cubicBezTo>
                  <a:pt x="15188" y="3338"/>
                  <a:pt x="15188" y="3338"/>
                  <a:pt x="15188" y="3338"/>
                </a:cubicBezTo>
                <a:lnTo>
                  <a:pt x="10800" y="4713"/>
                </a:lnTo>
                <a:close/>
              </a:path>
            </a:pathLst>
          </a:custGeom>
          <a:solidFill>
            <a:srgbClr val="78ABD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BAF700-32F1-BDA6-DE47-4A653A6FE492}"/>
              </a:ext>
            </a:extLst>
          </p:cNvPr>
          <p:cNvGrpSpPr/>
          <p:nvPr/>
        </p:nvGrpSpPr>
        <p:grpSpPr>
          <a:xfrm>
            <a:off x="932288" y="328759"/>
            <a:ext cx="1559165" cy="467345"/>
            <a:chOff x="3550916" y="553453"/>
            <a:chExt cx="1559165" cy="467345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1C92590-9D4D-5E0A-E220-3807B25DC8A2}"/>
                </a:ext>
              </a:extLst>
            </p:cNvPr>
            <p:cNvSpPr txBox="1"/>
            <p:nvPr/>
          </p:nvSpPr>
          <p:spPr>
            <a:xfrm>
              <a:off x="3550916" y="553453"/>
              <a:ext cx="1559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39ECB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课堂活动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39ECB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39ECB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9EA1A22-58AB-1E3F-CC39-E09C6421CB52}"/>
                </a:ext>
              </a:extLst>
            </p:cNvPr>
            <p:cNvCxnSpPr/>
            <p:nvPr/>
          </p:nvCxnSpPr>
          <p:spPr>
            <a:xfrm flipV="1">
              <a:off x="3646934" y="1008121"/>
              <a:ext cx="1341508" cy="12677"/>
            </a:xfrm>
            <a:prstGeom prst="line">
              <a:avLst/>
            </a:prstGeom>
            <a:ln w="28575">
              <a:solidFill>
                <a:srgbClr val="78ABD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Box 3">
            <a:extLst>
              <a:ext uri="{FF2B5EF4-FFF2-40B4-BE49-F238E27FC236}">
                <a16:creationId xmlns:a16="http://schemas.microsoft.com/office/drawing/2014/main" id="{C875B84E-533D-9138-B79C-A97528F9F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573" y="1002757"/>
            <a:ext cx="9110376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42900" marR="0" lvl="0" indent="-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marL="0" indent="0">
              <a:buNone/>
            </a:pPr>
            <a:r>
              <a:rPr lang="en-US" altLang="zh-CN"/>
              <a:t>2.</a:t>
            </a:r>
            <a:r>
              <a:rPr lang="zh-CN" altLang="zh-CN"/>
              <a:t>根据情况，选择合适的交通运输工具和方式，并说明理由。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06418F74-9445-8E9A-234E-B073E3A9B148}"/>
              </a:ext>
            </a:extLst>
          </p:cNvPr>
          <p:cNvGrpSpPr/>
          <p:nvPr/>
        </p:nvGrpSpPr>
        <p:grpSpPr>
          <a:xfrm>
            <a:off x="1722328" y="5784899"/>
            <a:ext cx="8883650" cy="609600"/>
            <a:chOff x="0" y="0"/>
            <a:chExt cx="5596" cy="384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24239A2E-C8D1-A6F4-0C6A-4929ED284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51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BDD852CD-04B0-A272-56FB-DAED1FCE9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56"/>
              <a:ext cx="554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zh-CN" sz="2400" b="1">
                  <a:latin typeface="黑体" panose="02010609060101010101" charset="-122"/>
                  <a:ea typeface="黑体" panose="02010609060101010101" charset="-122"/>
                </a:rPr>
                <a:t>大宗笨重货物，远距离运输，一般选择</a:t>
              </a:r>
              <a:r>
                <a:rPr lang="zh-CN" altLang="zh-CN" sz="2400" b="1" u="sng">
                  <a:latin typeface="黑体" panose="02010609060101010101" charset="-122"/>
                  <a:ea typeface="黑体" panose="02010609060101010101" charset="-122"/>
                </a:rPr>
                <a:t>           </a:t>
              </a:r>
              <a:r>
                <a:rPr lang="en-US" altLang="zh-CN" sz="2400" b="1" u="sng">
                  <a:latin typeface="黑体" panose="02010609060101010101" charset="-122"/>
                  <a:ea typeface="黑体" panose="02010609060101010101" charset="-122"/>
                </a:rPr>
                <a:t>   </a:t>
              </a:r>
              <a:r>
                <a:rPr lang="zh-CN" altLang="zh-CN" sz="2400" b="1" u="sng"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altLang="zh-CN" sz="2400" b="1">
                  <a:latin typeface="黑体" panose="02010609060101010101" charset="-122"/>
                  <a:ea typeface="黑体" panose="02010609060101010101" charset="-122"/>
                </a:rPr>
                <a:t>。</a:t>
              </a:r>
            </a:p>
          </p:txBody>
        </p:sp>
      </p:grpSp>
      <p:sp>
        <p:nvSpPr>
          <p:cNvPr id="10" name="Text Box 3">
            <a:extLst>
              <a:ext uri="{FF2B5EF4-FFF2-40B4-BE49-F238E27FC236}">
                <a16:creationId xmlns:a16="http://schemas.microsoft.com/office/drawing/2014/main" id="{3ED6A5B0-73C8-A3F8-71B0-4AC0B256D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42" y="1626382"/>
            <a:ext cx="971517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CN" altLang="zh-CN" sz="2400">
                <a:latin typeface="楷体" panose="02010609060101010101" charset="-122"/>
                <a:ea typeface="楷体" panose="02010609060101010101" charset="-122"/>
              </a:rPr>
              <a:t>例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zh-CN" sz="2400">
                <a:latin typeface="楷体" panose="02010609060101010101" charset="-122"/>
                <a:ea typeface="楷体" panose="02010609060101010101" charset="-122"/>
              </a:rPr>
              <a:t>上海有一位患者需要移植骨髓。台北有一位志愿者捐献了自己的骨髓。</a:t>
            </a:r>
            <a:r>
              <a:rPr lang="zh-CN" altLang="zh-CN" sz="2400">
                <a:solidFill>
                  <a:srgbClr val="FF0066"/>
                </a:solidFill>
                <a:latin typeface="楷体" panose="02010609060101010101" charset="-122"/>
                <a:ea typeface="楷体" panose="02010609060101010101" charset="-122"/>
              </a:rPr>
              <a:t>骨髓</a:t>
            </a:r>
            <a:r>
              <a:rPr lang="zh-CN" altLang="zh-CN" sz="2400">
                <a:latin typeface="楷体" panose="02010609060101010101" charset="-122"/>
                <a:ea typeface="楷体" panose="02010609060101010101" charset="-122"/>
              </a:rPr>
              <a:t>必须在</a:t>
            </a:r>
            <a:r>
              <a:rPr lang="zh-CN" altLang="zh-CN" sz="2400">
                <a:solidFill>
                  <a:srgbClr val="FF0066"/>
                </a:solidFill>
                <a:latin typeface="楷体" panose="02010609060101010101" charset="-122"/>
                <a:ea typeface="楷体" panose="02010609060101010101" charset="-122"/>
              </a:rPr>
              <a:t>24小时内</a:t>
            </a:r>
            <a:r>
              <a:rPr lang="zh-CN" altLang="zh-CN" sz="2400">
                <a:latin typeface="楷体" panose="02010609060101010101" charset="-122"/>
                <a:ea typeface="楷体" panose="02010609060101010101" charset="-122"/>
              </a:rPr>
              <a:t>从</a:t>
            </a:r>
            <a:r>
              <a:rPr lang="zh-CN" altLang="zh-CN" sz="2400">
                <a:solidFill>
                  <a:srgbClr val="FF0066"/>
                </a:solidFill>
                <a:latin typeface="楷体" panose="02010609060101010101" charset="-122"/>
                <a:ea typeface="楷体" panose="02010609060101010101" charset="-122"/>
              </a:rPr>
              <a:t>台北送到上海</a:t>
            </a:r>
            <a:r>
              <a:rPr lang="zh-CN" altLang="zh-CN" sz="2400">
                <a:latin typeface="楷体" panose="02010609060101010101" charset="-122"/>
                <a:ea typeface="楷体" panose="02010609060101010101" charset="-122"/>
              </a:rPr>
              <a:t>。（飞机）</a:t>
            </a: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C8DDDF4D-FE52-5B9C-0FD1-EB829562368D}"/>
              </a:ext>
            </a:extLst>
          </p:cNvPr>
          <p:cNvGrpSpPr/>
          <p:nvPr/>
        </p:nvGrpSpPr>
        <p:grpSpPr>
          <a:xfrm>
            <a:off x="1789815" y="2452477"/>
            <a:ext cx="8873186" cy="660400"/>
            <a:chOff x="0" y="0"/>
            <a:chExt cx="4204" cy="402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926BF236-2604-362E-9BD9-C34A44BCD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3867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C51F6972-A030-6889-27F1-35B5165C4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" y="79"/>
              <a:ext cx="4176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运距远、贵重、急需、量小的货物，适宜选择</a:t>
              </a:r>
              <a:r>
                <a:rPr lang="zh-CN" altLang="zh-CN" sz="2400" u="sng">
                  <a:latin typeface="黑体" panose="02010609060101010101" charset="-122"/>
                  <a:ea typeface="黑体" panose="02010609060101010101" charset="-122"/>
                </a:rPr>
                <a:t>航空运输</a:t>
              </a:r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。</a:t>
              </a:r>
            </a:p>
          </p:txBody>
        </p: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DA76E4A3-5DC6-A123-D9AE-6BB122FD7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473" y="3242268"/>
            <a:ext cx="9110376" cy="86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（1）1吨活鱼从北京郊区的水库运往城区。（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  ）</a:t>
            </a:r>
          </a:p>
          <a:p>
            <a:pPr eaLnBrk="1" hangingPunct="1">
              <a:spcBef>
                <a:spcPct val="10000"/>
              </a:spcBef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（2）1吨葡萄从山东运到上海销售。（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 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）</a:t>
            </a: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4457BFFE-6DDB-2FEB-F641-599C48C181E8}"/>
              </a:ext>
            </a:extLst>
          </p:cNvPr>
          <p:cNvGrpSpPr/>
          <p:nvPr/>
        </p:nvGrpSpPr>
        <p:grpSpPr>
          <a:xfrm>
            <a:off x="1722328" y="4129096"/>
            <a:ext cx="9216862" cy="638175"/>
            <a:chOff x="0" y="0"/>
            <a:chExt cx="4615" cy="402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A6F275A9-9643-A174-A554-9E7C415E6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4128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1">
              <a:extLst>
                <a:ext uri="{FF2B5EF4-FFF2-40B4-BE49-F238E27FC236}">
                  <a16:creationId xmlns:a16="http://schemas.microsoft.com/office/drawing/2014/main" id="{7FC4DD6A-C857-FC23-C5D7-5AC993026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" y="52"/>
              <a:ext cx="45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鲜活的或易变质的货物，运距较近，多采用</a:t>
              </a:r>
              <a:r>
                <a:rPr lang="zh-CN" altLang="zh-CN" sz="2400" u="sng">
                  <a:latin typeface="黑体" panose="02010609060101010101" charset="-122"/>
                  <a:ea typeface="黑体" panose="02010609060101010101" charset="-122"/>
                </a:rPr>
                <a:t>             </a:t>
              </a:r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。</a:t>
              </a:r>
            </a:p>
          </p:txBody>
        </p:sp>
      </p:grpSp>
      <p:sp>
        <p:nvSpPr>
          <p:cNvPr id="18" name="Text Box 11">
            <a:extLst>
              <a:ext uri="{FF2B5EF4-FFF2-40B4-BE49-F238E27FC236}">
                <a16:creationId xmlns:a16="http://schemas.microsoft.com/office/drawing/2014/main" id="{ECB42699-2C24-6F25-2D37-432441F01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7946" y="3614620"/>
            <a:ext cx="109645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汽车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937D7681-F013-EDF7-FF95-0DAE964B9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078" y="3197578"/>
            <a:ext cx="109645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汽车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DA4B9A54-5F82-7FF6-D8A1-63DF3BF42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7023" y="4171954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公路运输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0B19CD1E-387B-29A2-F42C-B24747030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871" y="4870499"/>
            <a:ext cx="78486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zh-CN" altLang="zh-CN" sz="2400">
                <a:latin typeface="黑体" panose="02010609060101010101" charset="-122"/>
                <a:ea typeface="黑体" panose="02010609060101010101" charset="-122"/>
              </a:rPr>
              <a:t>（3）5 000吨钢材由上海运往济南。（        ）</a:t>
            </a:r>
          </a:p>
          <a:p>
            <a:pPr eaLnBrk="1" hangingPunct="1">
              <a:spcBef>
                <a:spcPct val="10000"/>
              </a:spcBef>
            </a:pPr>
            <a:r>
              <a:rPr lang="zh-CN" altLang="zh-CN" sz="2400">
                <a:latin typeface="黑体" panose="02010609060101010101" charset="-122"/>
                <a:ea typeface="黑体" panose="02010609060101010101" charset="-122"/>
              </a:rPr>
              <a:t>（4）1万吨大米从大连运往广州。（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2400">
                <a:latin typeface="黑体" panose="02010609060101010101" charset="-122"/>
                <a:ea typeface="黑体" panose="02010609060101010101" charset="-122"/>
              </a:rPr>
              <a:t>      ）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212A164C-9CF0-E36D-653E-6B993375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003" y="4845393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火车</a:t>
            </a:r>
          </a:p>
        </p:txBody>
      </p:sp>
      <p:sp>
        <p:nvSpPr>
          <p:cNvPr id="23" name="Text Box 15">
            <a:extLst>
              <a:ext uri="{FF2B5EF4-FFF2-40B4-BE49-F238E27FC236}">
                <a16:creationId xmlns:a16="http://schemas.microsoft.com/office/drawing/2014/main" id="{A7992800-BEA2-ED32-0BEB-F10816DDE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866" y="5276533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轮船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0D9A3C2D-3EC0-8DE5-ADE0-548B8B35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665" y="5858866"/>
            <a:ext cx="2938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铁路或水路运输</a:t>
            </a:r>
          </a:p>
        </p:txBody>
      </p:sp>
    </p:spTree>
    <p:extLst>
      <p:ext uri="{BB962C8B-B14F-4D97-AF65-F5344CB8AC3E}">
        <p14:creationId xmlns:p14="http://schemas.microsoft.com/office/powerpoint/2010/main" val="1780236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00576-062F-8F68-8A99-61804BE30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>
            <a:extLst>
              <a:ext uri="{FF2B5EF4-FFF2-40B4-BE49-F238E27FC236}">
                <a16:creationId xmlns:a16="http://schemas.microsoft.com/office/drawing/2014/main" id="{FA0E5AD1-BD13-B5E9-43AA-81AE1FE42D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1935" y="474980"/>
            <a:ext cx="11664315" cy="6184900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>
                <a:sym typeface="+mn-ea"/>
              </a:rPr>
              <a:t>有</a:t>
            </a:r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72C3E41-B1E7-956F-E5E8-AB780D63520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870585" y="295275"/>
            <a:ext cx="5194300" cy="685165"/>
            <a:chOff x="-1371" y="465"/>
            <a:chExt cx="8180" cy="1079"/>
          </a:xfrm>
        </p:grpSpPr>
        <p:sp>
          <p:nvSpPr>
            <p:cNvPr id="42" name="平行四边形 41">
              <a:extLst>
                <a:ext uri="{FF2B5EF4-FFF2-40B4-BE49-F238E27FC236}">
                  <a16:creationId xmlns:a16="http://schemas.microsoft.com/office/drawing/2014/main" id="{BECE12AF-65BB-9DF9-A411-C1AAA722FB6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flipV="1">
              <a:off x="-1371" y="465"/>
              <a:ext cx="7559" cy="1079"/>
            </a:xfrm>
            <a:prstGeom prst="parallelogram">
              <a:avLst>
                <a:gd name="adj" fmla="val 5657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35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71" name="文本框 4">
              <a:extLst>
                <a:ext uri="{FF2B5EF4-FFF2-40B4-BE49-F238E27FC236}">
                  <a16:creationId xmlns:a16="http://schemas.microsoft.com/office/drawing/2014/main" id="{2ED8BDD4-E7F6-3F0A-69EA-610F09B323C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-1001" y="465"/>
              <a:ext cx="781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rPr>
                <a:t>课堂小结</a:t>
              </a:r>
            </a:p>
          </p:txBody>
        </p:sp>
      </p:grpSp>
      <p:sp>
        <p:nvSpPr>
          <p:cNvPr id="2" name="文本框 5">
            <a:extLst>
              <a:ext uri="{FF2B5EF4-FFF2-40B4-BE49-F238E27FC236}">
                <a16:creationId xmlns:a16="http://schemas.microsoft.com/office/drawing/2014/main" id="{FC944E1F-A96D-2222-6C79-DAE4B6DCC9C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5456" y="2263036"/>
            <a:ext cx="1784350" cy="634165"/>
          </a:xfrm>
          <a:prstGeom prst="roundRect">
            <a:avLst/>
          </a:prstGeom>
          <a:solidFill>
            <a:srgbClr val="FFC000"/>
          </a:solidFill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交通运输 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左大括号 11">
            <a:extLst>
              <a:ext uri="{FF2B5EF4-FFF2-40B4-BE49-F238E27FC236}">
                <a16:creationId xmlns:a16="http://schemas.microsoft.com/office/drawing/2014/main" id="{109EA3CF-C2F9-0706-84F3-9483BE2C69F5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392286" y="1058275"/>
            <a:ext cx="388620" cy="3105150"/>
          </a:xfrm>
          <a:prstGeom prst="leftBrace">
            <a:avLst>
              <a:gd name="adj1" fmla="val 75413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43D10A-F9CE-BC65-02AB-990E733F76BC}"/>
              </a:ext>
            </a:extLst>
          </p:cNvPr>
          <p:cNvSpPr txBox="1"/>
          <p:nvPr/>
        </p:nvSpPr>
        <p:spPr>
          <a:xfrm>
            <a:off x="2285159" y="2161970"/>
            <a:ext cx="1198846" cy="8362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运输方式选择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1F5F5DE-CD23-3B79-464C-33E8F4BA206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57524" y="1058275"/>
            <a:ext cx="2899412" cy="5232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交通运输的地位：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B11755E-1B36-5667-C617-4B0DE62DDC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857523" y="1900985"/>
            <a:ext cx="2504776" cy="5232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现代交通运输：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5B48530-8D14-CFD2-D150-5D877138FCE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749823" y="3540840"/>
            <a:ext cx="3262432" cy="5232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运输方式选择：</a:t>
            </a: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C9C4BE84-0E56-DEE8-A5E5-0B9652D75E3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88588" y="1159220"/>
            <a:ext cx="4801870" cy="422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dist">
              <a:lnSpc>
                <a:spcPts val="3295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被称为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经济发展的先行官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C42F3713-B740-BEEA-18C4-0C6BB90FB6A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469503" y="1790849"/>
            <a:ext cx="5240039" cy="1191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铁路运输、公路运输、水路运输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航空运输、管道运输</a:t>
            </a: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19FF46EA-B261-EF2F-830B-717BDFD3B04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362299" y="3621980"/>
            <a:ext cx="5587214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时间、距离、运价、运量、运速等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3BA617D-3A0E-9A1A-8B97-877A8D6DDC0B}"/>
              </a:ext>
            </a:extLst>
          </p:cNvPr>
          <p:cNvSpPr txBox="1"/>
          <p:nvPr/>
        </p:nvSpPr>
        <p:spPr>
          <a:xfrm>
            <a:off x="931093" y="4086526"/>
            <a:ext cx="11018419" cy="3222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运距远、贵重、急需、量小的货物，适宜选择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航空运输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2800" dirty="0"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鲜活的或者易变质的货物，运距较近，多采用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公路运输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，运距较远，数量较多，一般选择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铁路运输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2800" dirty="0"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大宗笨重货物，远距离运输，一般选择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铁路运输或水路运输</a:t>
            </a:r>
            <a:endParaRPr lang="en-US" altLang="zh-CN" sz="2800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A9A7B975-8465-549A-99B9-7B061007AFFB}"/>
              </a:ext>
            </a:extLst>
          </p:cNvPr>
          <p:cNvSpPr/>
          <p:nvPr/>
        </p:nvSpPr>
        <p:spPr>
          <a:xfrm>
            <a:off x="2078291" y="2476984"/>
            <a:ext cx="404261" cy="211154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3555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8"/>
          <p:cNvSpPr txBox="1"/>
          <p:nvPr>
            <p:custDataLst>
              <p:tags r:id="rId2"/>
            </p:custDataLst>
          </p:nvPr>
        </p:nvSpPr>
        <p:spPr>
          <a:xfrm>
            <a:off x="538480" y="1829118"/>
            <a:ext cx="675005" cy="289560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Arial" panose="020B0604020202020204" pitchFamily="34" charset="0"/>
                <a:ea typeface="楷体_GB2312" pitchFamily="49" charset="-122"/>
              </a:rPr>
              <a:t>某村的变化</a:t>
            </a:r>
          </a:p>
        </p:txBody>
      </p:sp>
      <p:pic>
        <p:nvPicPr>
          <p:cNvPr id="7189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64310" y="242570"/>
            <a:ext cx="4450715" cy="310705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90" name="Picture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r="2222" b="1207"/>
          <a:stretch>
            <a:fillRect/>
          </a:stretch>
        </p:blipFill>
        <p:spPr>
          <a:xfrm>
            <a:off x="6165850" y="227965"/>
            <a:ext cx="4342130" cy="310705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94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64310" y="3353435"/>
            <a:ext cx="4450715" cy="313880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95" name="Pictur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65850" y="3353435"/>
            <a:ext cx="4342765" cy="31115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>
            <p:custDataLst>
              <p:tags r:id="rId1"/>
            </p:custDataLst>
          </p:nvPr>
        </p:nvSpPr>
        <p:spPr>
          <a:xfrm>
            <a:off x="241935" y="474980"/>
            <a:ext cx="11664315" cy="6184900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>
                <a:sym typeface="+mn-ea"/>
              </a:rPr>
              <a:t>有</a:t>
            </a:r>
            <a:endParaRPr lang="zh-CN" altLang="en-US"/>
          </a:p>
        </p:txBody>
      </p: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-870585" y="295275"/>
            <a:ext cx="5194300" cy="685165"/>
            <a:chOff x="-1371" y="465"/>
            <a:chExt cx="8180" cy="1079"/>
          </a:xfrm>
        </p:grpSpPr>
        <p:sp>
          <p:nvSpPr>
            <p:cNvPr id="42" name="平行四边形 41"/>
            <p:cNvSpPr/>
            <p:nvPr>
              <p:custDataLst>
                <p:tags r:id="rId6"/>
              </p:custDataLst>
            </p:nvPr>
          </p:nvSpPr>
          <p:spPr>
            <a:xfrm flipV="1">
              <a:off x="-1371" y="465"/>
              <a:ext cx="7559" cy="1079"/>
            </a:xfrm>
            <a:prstGeom prst="parallelogram">
              <a:avLst>
                <a:gd name="adj" fmla="val 5657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35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71" name="文本框 4"/>
            <p:cNvSpPr txBox="1"/>
            <p:nvPr>
              <p:custDataLst>
                <p:tags r:id="rId7"/>
              </p:custDataLst>
            </p:nvPr>
          </p:nvSpPr>
          <p:spPr>
            <a:xfrm>
              <a:off x="-1001" y="465"/>
              <a:ext cx="781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rPr>
                <a:t>练一练</a:t>
              </a:r>
            </a:p>
          </p:txBody>
        </p:sp>
      </p:grpSp>
      <p:sp>
        <p:nvSpPr>
          <p:cNvPr id="9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9756" y="1444625"/>
            <a:ext cx="10402888" cy="526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. 读图4-1-1，最适合短途运输的交通运输方式是（　 　）</a:t>
            </a:r>
          </a:p>
          <a:p>
            <a:pPr eaLnBrk="1" hangingPunct="1">
              <a:lnSpc>
                <a:spcPct val="150000"/>
              </a:lnSpc>
            </a:pPr>
            <a:endParaRPr lang="zh-CN" altLang="en-US"/>
          </a:p>
          <a:p>
            <a:pPr eaLnBrk="1" hangingPunct="1">
              <a:lnSpc>
                <a:spcPct val="150000"/>
              </a:lnSpc>
            </a:pPr>
            <a:endParaRPr lang="zh-CN" altLang="en-US"/>
          </a:p>
          <a:p>
            <a:pPr eaLnBrk="1" hangingPunct="1">
              <a:lnSpc>
                <a:spcPct val="150000"/>
              </a:lnSpc>
            </a:pPr>
            <a:endParaRPr lang="zh-CN" altLang="en-US"/>
          </a:p>
          <a:p>
            <a:pPr eaLnBrk="1" hangingPunct="1">
              <a:lnSpc>
                <a:spcPct val="150000"/>
              </a:lnSpc>
            </a:pPr>
            <a:endParaRPr lang="en-US" altLang="zh-CN"/>
          </a:p>
          <a:p>
            <a:pPr eaLnBrk="1" hangingPunct="1">
              <a:lnSpc>
                <a:spcPct val="150000"/>
              </a:lnSpc>
            </a:pPr>
            <a:endParaRPr lang="en-US" altLang="zh-CN"/>
          </a:p>
          <a:p>
            <a:pPr eaLnBrk="1" hangingPunct="1">
              <a:lnSpc>
                <a:spcPct val="150000"/>
              </a:lnSpc>
            </a:pPr>
            <a:endParaRPr lang="zh-CN" altLang="en-US"/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A. 航空运输</a:t>
            </a:r>
            <a:r>
              <a:rPr lang="en-US" altLang="zh-CN"/>
              <a:t>	</a:t>
            </a:r>
            <a:r>
              <a:rPr lang="zh-CN" altLang="en-US"/>
              <a:t>B. 水路运输</a:t>
            </a:r>
            <a:r>
              <a:rPr lang="en-US" altLang="zh-CN"/>
              <a:t>	</a:t>
            </a:r>
            <a:r>
              <a:rPr lang="zh-CN" altLang="en-US"/>
              <a:t>C. 公路运输</a:t>
            </a:r>
            <a:r>
              <a:rPr lang="en-US" altLang="zh-CN"/>
              <a:t>	</a:t>
            </a:r>
            <a:r>
              <a:rPr lang="zh-CN" altLang="en-US"/>
              <a:t>D. 铁路运输</a:t>
            </a:r>
          </a:p>
        </p:txBody>
      </p:sp>
      <p:sp>
        <p:nvSpPr>
          <p:cNvPr id="10" name="文本框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092406" y="1570038"/>
            <a:ext cx="460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1" name="图片 1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4932" y="2185987"/>
            <a:ext cx="5982137" cy="369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>
            <p:custDataLst>
              <p:tags r:id="rId1"/>
            </p:custDataLst>
          </p:nvPr>
        </p:nvSpPr>
        <p:spPr>
          <a:xfrm>
            <a:off x="241935" y="474980"/>
            <a:ext cx="11664315" cy="6184900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>
                <a:sym typeface="+mn-ea"/>
              </a:rPr>
              <a:t>有</a:t>
            </a:r>
            <a:endParaRPr lang="zh-CN" altLang="en-US"/>
          </a:p>
        </p:txBody>
      </p:sp>
      <p:sp>
        <p:nvSpPr>
          <p:cNvPr id="4" name="文本框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4205" y="1400176"/>
            <a:ext cx="11252200" cy="461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. 中欧班列是指往返于中国和欧洲之间的铁路货运列车，2019年开行数量迅猛增长，全年共开行8 225列。读图4-1-3，与海洋运输相比，采用铁路运输方式实现上述两地间的货物运输，其主要优势有（　  ）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①单次运量更大 ②受天气影响小 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③线路距离较近 ④速度快，耗时短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A. ①②③</a:t>
            </a:r>
            <a:r>
              <a:rPr lang="en-US" altLang="zh-CN"/>
              <a:t>		</a:t>
            </a:r>
            <a:r>
              <a:rPr lang="zh-CN" altLang="en-US"/>
              <a:t>B. ①②④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C. ①③④</a:t>
            </a:r>
            <a:r>
              <a:rPr lang="en-US" altLang="zh-CN"/>
              <a:t>		</a:t>
            </a:r>
            <a:r>
              <a:rPr lang="zh-CN" altLang="en-US"/>
              <a:t>D. ②③④</a:t>
            </a:r>
          </a:p>
        </p:txBody>
      </p:sp>
      <p:pic>
        <p:nvPicPr>
          <p:cNvPr id="6" name="图片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5743" y="3341689"/>
            <a:ext cx="5300662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311468" y="2765426"/>
            <a:ext cx="5064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17" name="组合 16"/>
          <p:cNvGrpSpPr/>
          <p:nvPr>
            <p:custDataLst>
              <p:tags r:id="rId5"/>
            </p:custDataLst>
          </p:nvPr>
        </p:nvGrpSpPr>
        <p:grpSpPr>
          <a:xfrm>
            <a:off x="-870585" y="295275"/>
            <a:ext cx="5194300" cy="685165"/>
            <a:chOff x="-1371" y="465"/>
            <a:chExt cx="8180" cy="1079"/>
          </a:xfrm>
        </p:grpSpPr>
        <p:sp>
          <p:nvSpPr>
            <p:cNvPr id="42" name="平行四边形 41"/>
            <p:cNvSpPr/>
            <p:nvPr>
              <p:custDataLst>
                <p:tags r:id="rId6"/>
              </p:custDataLst>
            </p:nvPr>
          </p:nvSpPr>
          <p:spPr>
            <a:xfrm flipV="1">
              <a:off x="-1371" y="465"/>
              <a:ext cx="7559" cy="1079"/>
            </a:xfrm>
            <a:prstGeom prst="parallelogram">
              <a:avLst>
                <a:gd name="adj" fmla="val 5657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35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71" name="文本框 4"/>
            <p:cNvSpPr txBox="1"/>
            <p:nvPr>
              <p:custDataLst>
                <p:tags r:id="rId7"/>
              </p:custDataLst>
            </p:nvPr>
          </p:nvSpPr>
          <p:spPr>
            <a:xfrm>
              <a:off x="-1001" y="465"/>
              <a:ext cx="781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+mn-ea"/>
                </a:rPr>
                <a:t>练一练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>
            <p:custDataLst>
              <p:tags r:id="rId1"/>
            </p:custDataLst>
          </p:nvPr>
        </p:nvSpPr>
        <p:spPr>
          <a:xfrm>
            <a:off x="241935" y="474980"/>
            <a:ext cx="11664315" cy="6184900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>
                <a:sym typeface="+mn-ea"/>
              </a:rPr>
              <a:t>有</a:t>
            </a:r>
            <a:endParaRPr lang="zh-CN" altLang="en-US"/>
          </a:p>
        </p:txBody>
      </p: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-870585" y="295275"/>
            <a:ext cx="5194300" cy="685165"/>
            <a:chOff x="-1371" y="465"/>
            <a:chExt cx="8180" cy="1079"/>
          </a:xfrm>
        </p:grpSpPr>
        <p:sp>
          <p:nvSpPr>
            <p:cNvPr id="42" name="平行四边形 41"/>
            <p:cNvSpPr/>
            <p:nvPr>
              <p:custDataLst>
                <p:tags r:id="rId5"/>
              </p:custDataLst>
            </p:nvPr>
          </p:nvSpPr>
          <p:spPr>
            <a:xfrm flipV="1">
              <a:off x="-1371" y="465"/>
              <a:ext cx="7559" cy="1079"/>
            </a:xfrm>
            <a:prstGeom prst="parallelogram">
              <a:avLst>
                <a:gd name="adj" fmla="val 5657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35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71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-1001" y="465"/>
              <a:ext cx="781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+mn-ea"/>
                </a:rPr>
                <a:t>练一练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4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5475" y="1371602"/>
            <a:ext cx="10369550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. 不同的交通运输方式，均有各自的运输工具和线路，因而各有特点。下列运输任务选择的运输方式，最合理的是（　  ）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A. 从武汉到九江旅游，欣赏长江风光——航空运输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B. 从青岛运一吨海鲜到济南——海洋运输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C. 新疆的天然气供应到上海——公路运输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D. 北京的一箱急救药品运到昆明——航空运输</a:t>
            </a:r>
          </a:p>
        </p:txBody>
      </p:sp>
      <p:sp>
        <p:nvSpPr>
          <p:cNvPr id="6" name="文本框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086850" y="2154240"/>
            <a:ext cx="4270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  <a:sym typeface="微软雅黑" panose="020B0503020204020204" charset="-122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>
            <p:custDataLst>
              <p:tags r:id="rId1"/>
            </p:custDataLst>
          </p:nvPr>
        </p:nvSpPr>
        <p:spPr>
          <a:xfrm>
            <a:off x="241935" y="474980"/>
            <a:ext cx="11664315" cy="6184900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>
                <a:sym typeface="+mn-ea"/>
              </a:rPr>
              <a:t>有</a:t>
            </a:r>
            <a:endParaRPr lang="zh-CN" altLang="en-US"/>
          </a:p>
        </p:txBody>
      </p: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-870585" y="295275"/>
            <a:ext cx="5194300" cy="685165"/>
            <a:chOff x="-1371" y="465"/>
            <a:chExt cx="8180" cy="1079"/>
          </a:xfrm>
        </p:grpSpPr>
        <p:sp>
          <p:nvSpPr>
            <p:cNvPr id="42" name="平行四边形 41"/>
            <p:cNvSpPr/>
            <p:nvPr>
              <p:custDataLst>
                <p:tags r:id="rId7"/>
              </p:custDataLst>
            </p:nvPr>
          </p:nvSpPr>
          <p:spPr>
            <a:xfrm flipV="1">
              <a:off x="-1371" y="465"/>
              <a:ext cx="7559" cy="1079"/>
            </a:xfrm>
            <a:prstGeom prst="parallelogram">
              <a:avLst>
                <a:gd name="adj" fmla="val 5657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35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71" name="文本框 4"/>
            <p:cNvSpPr txBox="1"/>
            <p:nvPr>
              <p:custDataLst>
                <p:tags r:id="rId8"/>
              </p:custDataLst>
            </p:nvPr>
          </p:nvSpPr>
          <p:spPr>
            <a:xfrm>
              <a:off x="-1001" y="465"/>
              <a:ext cx="781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+mn-ea"/>
                </a:rPr>
                <a:t>练一练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4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5595" y="1400176"/>
            <a:ext cx="11716405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/>
              <a:t>4</a:t>
            </a:r>
            <a:r>
              <a:rPr lang="zh-CN" altLang="en-US"/>
              <a:t>. 下列关于管道运输的叙述中，错误的是（　 　）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A. 受自然条件（尤其是气候）影响小          B. 连续性强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C. 可以完成各种物资的运输            D. 运量大，运费低，安全可靠</a:t>
            </a:r>
          </a:p>
        </p:txBody>
      </p:sp>
      <p:sp>
        <p:nvSpPr>
          <p:cNvPr id="6" name="文本框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82857" y="1514476"/>
            <a:ext cx="555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文本框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5594" y="3451709"/>
            <a:ext cx="1139255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/>
              <a:t>5</a:t>
            </a:r>
            <a:r>
              <a:rPr lang="zh-CN" altLang="en-US"/>
              <a:t>. 2018年9月28日，印度尼西亚发生了7.5级地震，大量外国游客被迫滞留印度尼西亚境内。地震发生后，中国启动撤侨事宜，接回中国游客，确保中国海外侨民的安全，首选的交通工具应该是（　　 ）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/>
              <a:t>A. 火车</a:t>
            </a:r>
            <a:r>
              <a:rPr lang="en-US" altLang="zh-CN"/>
              <a:t>		</a:t>
            </a:r>
            <a:r>
              <a:rPr lang="zh-CN" altLang="en-US"/>
              <a:t>B. 飞机</a:t>
            </a:r>
            <a:r>
              <a:rPr lang="en-US" altLang="zh-CN"/>
              <a:t>		</a:t>
            </a:r>
            <a:r>
              <a:rPr lang="zh-CN" altLang="en-US"/>
              <a:t>C. 汽车</a:t>
            </a:r>
            <a:r>
              <a:rPr lang="en-US" altLang="zh-CN"/>
              <a:t>		</a:t>
            </a:r>
            <a:r>
              <a:rPr lang="zh-CN" altLang="en-US"/>
              <a:t>D. 轮船</a:t>
            </a:r>
          </a:p>
        </p:txBody>
      </p:sp>
      <p:sp>
        <p:nvSpPr>
          <p:cNvPr id="9" name="文本框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024609" y="4831822"/>
            <a:ext cx="4603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  <a:sym typeface="微软雅黑" panose="020B0503020204020204" charset="-122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333375" y="310515"/>
            <a:ext cx="10852150" cy="648335"/>
          </a:xfrm>
        </p:spPr>
        <p:txBody>
          <a:bodyPr>
            <a:normAutofit/>
          </a:bodyPr>
          <a:lstStyle/>
          <a:p>
            <a:r>
              <a:rPr lang="zh-CN" altLang="en-US" dirty="0"/>
              <a:t>“要想富，先修路”</a:t>
            </a: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half" idx="4294967295"/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6920" y="1080135"/>
            <a:ext cx="4508500" cy="5388610"/>
          </a:xfrm>
          <a:prstGeom prst="rect">
            <a:avLst/>
          </a:prstGeom>
        </p:spPr>
      </p:pic>
      <p:pic>
        <p:nvPicPr>
          <p:cNvPr id="11" name="内容占位符 10"/>
          <p:cNvPicPr>
            <a:picLocks noGrp="1" noChangeAspect="1"/>
          </p:cNvPicPr>
          <p:nvPr>
            <p:ph sz="half" idx="4294967295"/>
            <p:custDataLst>
              <p:tags r:id="rId4"/>
            </p:custDataLst>
          </p:nvPr>
        </p:nvPicPr>
        <p:blipFill>
          <a:blip r:embed="rId7"/>
          <a:srcRect l="12176" r="22598"/>
          <a:stretch>
            <a:fillRect/>
          </a:stretch>
        </p:blipFill>
        <p:spPr>
          <a:xfrm>
            <a:off x="6160770" y="1080135"/>
            <a:ext cx="5289550" cy="53886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451485"/>
            <a:ext cx="3161030" cy="31610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131300" y="451485"/>
            <a:ext cx="2704465" cy="27044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105015" y="3813175"/>
            <a:ext cx="4730750" cy="31934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80110" y="3812540"/>
            <a:ext cx="3558540" cy="3001010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3734435" y="3255645"/>
            <a:ext cx="56692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经济发展的先行官</a:t>
            </a:r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438650" y="-151130"/>
            <a:ext cx="3705860" cy="262001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2149409" y="2484525"/>
            <a:ext cx="7734935" cy="647700"/>
          </a:xfrm>
          <a:prstGeom prst="rect">
            <a:avLst/>
          </a:prstGeom>
        </p:spPr>
        <p:txBody>
          <a:bodyPr vert="horz" lIns="101600" tIns="38100" rIns="76200" bIns="38100" rtlCol="0" anchor="ctr" anchorCtr="0"/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 dirty="0"/>
              <a:t> </a:t>
            </a:r>
            <a:r>
              <a:rPr lang="zh-CN" altLang="en-US" dirty="0"/>
              <a:t>所以，人们把交通运输形象的比喻为：</a:t>
            </a:r>
          </a:p>
        </p:txBody>
      </p:sp>
      <p:cxnSp>
        <p:nvCxnSpPr>
          <p:cNvPr id="4" name="直接连接符 3"/>
          <p:cNvCxnSpPr/>
          <p:nvPr>
            <p:custDataLst>
              <p:tags r:id="rId9"/>
            </p:custDataLst>
          </p:nvPr>
        </p:nvCxnSpPr>
        <p:spPr>
          <a:xfrm>
            <a:off x="3707765" y="4184650"/>
            <a:ext cx="5617845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056FC1EE-F54B-BA66-5302-67C37982A96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955207" y="1714774"/>
            <a:ext cx="4735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defTabSz="914400">
              <a:lnSpc>
                <a:spcPct val="100000"/>
              </a:lnSpc>
            </a:pPr>
            <a:r>
              <a:rPr lang="zh-CN" altLang="en-US" sz="3600" b="1" dirty="0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</a:rPr>
              <a:t>【交通运输的地位】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13904" b="2700"/>
          <a:stretch>
            <a:fillRect/>
          </a:stretch>
        </p:blipFill>
        <p:spPr>
          <a:xfrm>
            <a:off x="409575" y="655320"/>
            <a:ext cx="4127500" cy="58445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973830" y="2198370"/>
            <a:ext cx="49041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问题</a:t>
            </a: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：什么是交通运输？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A1071C8-8943-3269-AB2B-4EBC0220C125}"/>
              </a:ext>
            </a:extLst>
          </p:cNvPr>
          <p:cNvSpPr txBox="1"/>
          <p:nvPr/>
        </p:nvSpPr>
        <p:spPr>
          <a:xfrm>
            <a:off x="3568516" y="3110898"/>
            <a:ext cx="7702667" cy="1284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交通运输是将人和物从一个地方运到另一个地方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其中运输人的称为客运，运输物的称为货运。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9185D30-3A86-8020-152D-E9F0B9CDE1B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35959" y="1223076"/>
            <a:ext cx="439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defTabSz="914400">
              <a:lnSpc>
                <a:spcPct val="100000"/>
              </a:lnSpc>
            </a:pPr>
            <a:r>
              <a:rPr lang="zh-CN" altLang="en-US" sz="3600" b="1" dirty="0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</a:rPr>
              <a:t>【交通运输的含义】</a:t>
            </a:r>
          </a:p>
        </p:txBody>
      </p:sp>
    </p:spTree>
    <p:custDataLst>
      <p:tags r:id="rId1"/>
    </p:custData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4B6E3C6-D4EB-CE5B-4A11-E69ECB383EE4}"/>
              </a:ext>
            </a:extLst>
          </p:cNvPr>
          <p:cNvSpPr txBox="1"/>
          <p:nvPr/>
        </p:nvSpPr>
        <p:spPr>
          <a:xfrm>
            <a:off x="292735" y="901865"/>
            <a:ext cx="5665470" cy="50542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  <a:extLst>
              <a:ext uri="{4A0BC546-FE56-4ADE-93B0-CB8AF2F6F144}">
                <wpsdc:textFrameExt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黄鹤楼送孟浩然之广陵</a:t>
            </a: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唐</a:t>
            </a: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李白</a:t>
            </a: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故人西辞黄鹤楼，烟花三月下扬州。</a:t>
            </a: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孤帆远影碧空尽，唯见长江天际流。</a:t>
            </a:r>
          </a:p>
          <a:p>
            <a:pPr algn="ctr">
              <a:lnSpc>
                <a:spcPct val="130000"/>
              </a:lnSpc>
            </a:pP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过华清宫</a:t>
            </a: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唐</a:t>
            </a: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杜牧</a:t>
            </a: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长安回望绣成堆，山顶千门次第开。</a:t>
            </a: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一骑红尘妃子笑，无人知是荔枝来。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BFD14C8-4050-9FFA-D28D-1811B108BF88}"/>
              </a:ext>
            </a:extLst>
          </p:cNvPr>
          <p:cNvSpPr txBox="1"/>
          <p:nvPr/>
        </p:nvSpPr>
        <p:spPr>
          <a:xfrm>
            <a:off x="6074727" y="617855"/>
            <a:ext cx="3579178" cy="2576667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wpsdc="http://www.wps.cn/officeDocument/2022/drawingmlCustomData" type="text"/>
              </a:ext>
            </a:extLst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孟浩然从黄鹤楼所在地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武汉出发去扬州，采用的交通运输方式是什么？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D6D9B1-5D87-92BA-BDED-6240C9C2459A}"/>
              </a:ext>
            </a:extLst>
          </p:cNvPr>
          <p:cNvSpPr txBox="1"/>
          <p:nvPr/>
        </p:nvSpPr>
        <p:spPr>
          <a:xfrm>
            <a:off x="6030444" y="3635171"/>
            <a:ext cx="3911751" cy="1930337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wpsdc="http://www.wps.cn/officeDocument/2022/drawingmlCustomData" type="text"/>
              </a:ext>
            </a:extLst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将新鲜荔枝从岭南运到长安（今西安）采取了什么交通运输方式呢？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767A0C-FFB7-240B-F996-C660B26F0B82}"/>
              </a:ext>
            </a:extLst>
          </p:cNvPr>
          <p:cNvPicPr/>
          <p:nvPr/>
        </p:nvPicPr>
        <p:blipFill>
          <a:blip r:embed="rId3"/>
          <a:srcRect l="5838" t="8685" b="10472"/>
          <a:stretch>
            <a:fillRect/>
          </a:stretch>
        </p:blipFill>
        <p:spPr>
          <a:xfrm>
            <a:off x="9653905" y="617855"/>
            <a:ext cx="2237740" cy="2498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9CAA65-2330-330B-AA6A-7022C960ECF8}"/>
              </a:ext>
            </a:extLst>
          </p:cNvPr>
          <p:cNvPicPr/>
          <p:nvPr/>
        </p:nvPicPr>
        <p:blipFill>
          <a:blip r:embed="rId4"/>
          <a:srcRect b="9167"/>
          <a:stretch>
            <a:fillRect/>
          </a:stretch>
        </p:blipFill>
        <p:spPr>
          <a:xfrm>
            <a:off x="9942195" y="3498215"/>
            <a:ext cx="1513840" cy="240792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356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Text Box 19"/>
          <p:cNvSpPr txBox="1"/>
          <p:nvPr>
            <p:custDataLst>
              <p:tags r:id="rId1"/>
            </p:custDataLst>
          </p:nvPr>
        </p:nvSpPr>
        <p:spPr>
          <a:xfrm>
            <a:off x="2734945" y="5856605"/>
            <a:ext cx="1230630" cy="666750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3735" b="1">
                <a:solidFill>
                  <a:srgbClr val="FF5050"/>
                </a:solidFill>
                <a:latin typeface="Calibri" panose="020F0502020204030204" pitchFamily="34" charset="0"/>
                <a:ea typeface="黑体" panose="02010609060101010101" charset="-122"/>
              </a:rPr>
              <a:t>人力</a:t>
            </a:r>
          </a:p>
        </p:txBody>
      </p:sp>
      <p:sp>
        <p:nvSpPr>
          <p:cNvPr id="10253" name="Line 20"/>
          <p:cNvSpPr/>
          <p:nvPr>
            <p:custDataLst>
              <p:tags r:id="rId2"/>
            </p:custDataLst>
          </p:nvPr>
        </p:nvSpPr>
        <p:spPr>
          <a:xfrm>
            <a:off x="4223385" y="6234430"/>
            <a:ext cx="845185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0254" name="Text Box 21"/>
          <p:cNvSpPr txBox="1"/>
          <p:nvPr>
            <p:custDataLst>
              <p:tags r:id="rId3"/>
            </p:custDataLst>
          </p:nvPr>
        </p:nvSpPr>
        <p:spPr>
          <a:xfrm>
            <a:off x="5346065" y="5856605"/>
            <a:ext cx="1136015" cy="666750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zh-CN" altLang="en-US" sz="3735" b="1">
                <a:solidFill>
                  <a:srgbClr val="FF5050"/>
                </a:solidFill>
                <a:latin typeface="Calibri" panose="020F0502020204030204" pitchFamily="34" charset="0"/>
                <a:ea typeface="黑体" panose="02010609060101010101" charset="-122"/>
              </a:rPr>
              <a:t>畜力</a:t>
            </a:r>
          </a:p>
        </p:txBody>
      </p:sp>
      <p:sp>
        <p:nvSpPr>
          <p:cNvPr id="10255" name="Line 22"/>
          <p:cNvSpPr/>
          <p:nvPr>
            <p:custDataLst>
              <p:tags r:id="rId4"/>
            </p:custDataLst>
          </p:nvPr>
        </p:nvSpPr>
        <p:spPr>
          <a:xfrm>
            <a:off x="6759575" y="6234430"/>
            <a:ext cx="89027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0256" name="Text Box 23"/>
          <p:cNvSpPr txBox="1"/>
          <p:nvPr>
            <p:custDataLst>
              <p:tags r:id="rId5"/>
            </p:custDataLst>
          </p:nvPr>
        </p:nvSpPr>
        <p:spPr>
          <a:xfrm>
            <a:off x="7927340" y="5856605"/>
            <a:ext cx="2091055" cy="666750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zh-CN" altLang="en-US" sz="3735" b="1">
                <a:solidFill>
                  <a:srgbClr val="FF5050"/>
                </a:solidFill>
                <a:latin typeface="Calibri" panose="020F0502020204030204" pitchFamily="34" charset="0"/>
                <a:ea typeface="黑体" panose="02010609060101010101" charset="-122"/>
              </a:rPr>
              <a:t>机械动力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3351" y="391584"/>
            <a:ext cx="4980516" cy="53678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箭头: 下 14"/>
          <p:cNvSpPr/>
          <p:nvPr>
            <p:custDataLst>
              <p:tags r:id="rId7"/>
            </p:custDataLst>
          </p:nvPr>
        </p:nvSpPr>
        <p:spPr>
          <a:xfrm>
            <a:off x="2611967" y="2700867"/>
            <a:ext cx="645584" cy="93768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21" name="箭头: 下 20"/>
          <p:cNvSpPr/>
          <p:nvPr>
            <p:custDataLst>
              <p:tags r:id="rId8"/>
            </p:custDataLst>
          </p:nvPr>
        </p:nvSpPr>
        <p:spPr>
          <a:xfrm rot="14691502">
            <a:off x="5270500" y="3488267"/>
            <a:ext cx="645584" cy="178858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grpSp>
        <p:nvGrpSpPr>
          <p:cNvPr id="3" name="组合 16"/>
          <p:cNvGrpSpPr/>
          <p:nvPr>
            <p:custDataLst>
              <p:tags r:id="rId9"/>
            </p:custDataLst>
          </p:nvPr>
        </p:nvGrpSpPr>
        <p:grpSpPr>
          <a:xfrm>
            <a:off x="1356784" y="376767"/>
            <a:ext cx="3156558" cy="2307167"/>
            <a:chOff x="1017937" y="282064"/>
            <a:chExt cx="2366912" cy="1731545"/>
          </a:xfrm>
        </p:grpSpPr>
        <p:pic>
          <p:nvPicPr>
            <p:cNvPr id="10250" name="图片 3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7937" y="282064"/>
              <a:ext cx="2366912" cy="17315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51" name="矩形 15"/>
            <p:cNvSpPr/>
            <p:nvPr>
              <p:custDataLst>
                <p:tags r:id="rId15"/>
              </p:custDataLst>
            </p:nvPr>
          </p:nvSpPr>
          <p:spPr>
            <a:xfrm>
              <a:off x="2308140" y="299458"/>
              <a:ext cx="1051335" cy="3455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latin typeface="FZKTJW--GB1-0"/>
                </a:rPr>
                <a:t>手提肩扛</a:t>
              </a:r>
              <a:endParaRPr lang="zh-CN" altLang="en-US" sz="2400" b="1"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组合 18"/>
          <p:cNvGrpSpPr/>
          <p:nvPr>
            <p:custDataLst>
              <p:tags r:id="rId10"/>
            </p:custDataLst>
          </p:nvPr>
        </p:nvGrpSpPr>
        <p:grpSpPr>
          <a:xfrm>
            <a:off x="1361017" y="3666067"/>
            <a:ext cx="3203110" cy="2093384"/>
            <a:chOff x="1020220" y="2749655"/>
            <a:chExt cx="2402505" cy="1570309"/>
          </a:xfrm>
        </p:grpSpPr>
        <p:pic>
          <p:nvPicPr>
            <p:cNvPr id="10248" name="图片 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0220" y="2766469"/>
              <a:ext cx="2402505" cy="15534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49" name="矩形 17"/>
            <p:cNvSpPr/>
            <p:nvPr>
              <p:custDataLst>
                <p:tags r:id="rId13"/>
              </p:custDataLst>
            </p:nvPr>
          </p:nvSpPr>
          <p:spPr>
            <a:xfrm>
              <a:off x="2349211" y="2749655"/>
              <a:ext cx="1051636" cy="3453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latin typeface="FZKTJW--GB1-0"/>
                </a:rPr>
                <a:t>牲畜驮运</a:t>
              </a:r>
              <a:endParaRPr lang="zh-CN" altLang="en-US" sz="2400" b="1">
                <a:latin typeface="Calibri" panose="020F0502020204030204" pitchFamily="34" charset="0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360257" y="342793"/>
            <a:ext cx="742950" cy="60181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/>
              <a:t>交通运输工具的发展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4" grpId="0" animBg="1"/>
      <p:bldP spid="10256" grpId="0" animBg="1"/>
      <p:bldP spid="15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1755"/>
            <a:ext cx="12191365" cy="417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88315" y="353695"/>
            <a:ext cx="11468100" cy="2010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现代运输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   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 </a:t>
            </a:r>
            <a:r>
              <a:rPr lang="zh-CN" sz="36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是指</a:t>
            </a: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使用</a:t>
            </a:r>
            <a:r>
              <a:rPr lang="zh-CN" sz="36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汽车、</a:t>
            </a:r>
            <a:r>
              <a:rPr lang="en-US" altLang="zh-CN" sz="3600" u="sng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          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</a:t>
            </a:r>
            <a:r>
              <a:rPr lang="zh-CN" sz="36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、船舶、</a:t>
            </a:r>
            <a:r>
              <a:rPr lang="zh-CN" sz="3600" u="sng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3600" u="sng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           </a:t>
            </a:r>
            <a:r>
              <a:rPr lang="zh-CN" sz="36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等</a:t>
            </a: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运输工具，把人或物从一个地方运输到另一个地方。</a:t>
            </a:r>
          </a:p>
        </p:txBody>
      </p:sp>
      <p:pic>
        <p:nvPicPr>
          <p:cNvPr id="54277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0"/>
          <a:stretch>
            <a:fillRect/>
          </a:stretch>
        </p:blipFill>
        <p:spPr>
          <a:xfrm flipH="1">
            <a:off x="8725535" y="2999105"/>
            <a:ext cx="2840990" cy="10991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4278" name="Group 6"/>
          <p:cNvGrpSpPr/>
          <p:nvPr>
            <p:custDataLst>
              <p:tags r:id="rId5"/>
            </p:custDataLst>
          </p:nvPr>
        </p:nvGrpSpPr>
        <p:grpSpPr>
          <a:xfrm>
            <a:off x="1014730" y="4665345"/>
            <a:ext cx="2294255" cy="1326515"/>
            <a:chOff x="1478" y="1408"/>
            <a:chExt cx="1858" cy="1276"/>
          </a:xfrm>
        </p:grpSpPr>
        <p:sp>
          <p:nvSpPr>
            <p:cNvPr id="66564" name="Freeform 7"/>
            <p:cNvSpPr/>
            <p:nvPr>
              <p:custDataLst>
                <p:tags r:id="rId8"/>
              </p:custDataLst>
            </p:nvPr>
          </p:nvSpPr>
          <p:spPr>
            <a:xfrm>
              <a:off x="2800" y="2313"/>
              <a:ext cx="66" cy="8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0"/>
                </a:cxn>
                <a:cxn ang="0">
                  <a:pos x="33" y="34"/>
                </a:cxn>
                <a:cxn ang="0">
                  <a:pos x="23" y="42"/>
                </a:cxn>
                <a:cxn ang="0">
                  <a:pos x="0" y="8"/>
                </a:cxn>
                <a:cxn ang="0">
                  <a:pos x="0" y="8"/>
                </a:cxn>
              </a:cxnLst>
              <a:rect l="l" t="t" r="r" b="b"/>
              <a:pathLst>
                <a:path w="133" h="169">
                  <a:moveTo>
                    <a:pt x="0" y="32"/>
                  </a:moveTo>
                  <a:lnTo>
                    <a:pt x="40" y="0"/>
                  </a:lnTo>
                  <a:lnTo>
                    <a:pt x="133" y="138"/>
                  </a:lnTo>
                  <a:lnTo>
                    <a:pt x="95" y="16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3B38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65" name="Freeform 8"/>
            <p:cNvSpPr/>
            <p:nvPr>
              <p:custDataLst>
                <p:tags r:id="rId9"/>
              </p:custDataLst>
            </p:nvPr>
          </p:nvSpPr>
          <p:spPr>
            <a:xfrm>
              <a:off x="1729" y="2346"/>
              <a:ext cx="143" cy="285"/>
            </a:xfrm>
            <a:custGeom>
              <a:avLst/>
              <a:gdLst/>
              <a:ahLst/>
              <a:cxnLst>
                <a:cxn ang="0">
                  <a:pos x="70" y="4"/>
                </a:cxn>
                <a:cxn ang="0">
                  <a:pos x="64" y="6"/>
                </a:cxn>
                <a:cxn ang="0">
                  <a:pos x="59" y="8"/>
                </a:cxn>
                <a:cxn ang="0">
                  <a:pos x="53" y="12"/>
                </a:cxn>
                <a:cxn ang="0">
                  <a:pos x="47" y="16"/>
                </a:cxn>
                <a:cxn ang="0">
                  <a:pos x="40" y="21"/>
                </a:cxn>
                <a:cxn ang="0">
                  <a:pos x="35" y="26"/>
                </a:cxn>
                <a:cxn ang="0">
                  <a:pos x="32" y="30"/>
                </a:cxn>
                <a:cxn ang="0">
                  <a:pos x="29" y="34"/>
                </a:cxn>
                <a:cxn ang="0">
                  <a:pos x="27" y="38"/>
                </a:cxn>
                <a:cxn ang="0">
                  <a:pos x="24" y="43"/>
                </a:cxn>
                <a:cxn ang="0">
                  <a:pos x="23" y="48"/>
                </a:cxn>
                <a:cxn ang="0">
                  <a:pos x="21" y="53"/>
                </a:cxn>
                <a:cxn ang="0">
                  <a:pos x="20" y="58"/>
                </a:cxn>
                <a:cxn ang="0">
                  <a:pos x="20" y="65"/>
                </a:cxn>
                <a:cxn ang="0">
                  <a:pos x="20" y="72"/>
                </a:cxn>
                <a:cxn ang="0">
                  <a:pos x="21" y="78"/>
                </a:cxn>
                <a:cxn ang="0">
                  <a:pos x="23" y="85"/>
                </a:cxn>
                <a:cxn ang="0">
                  <a:pos x="24" y="93"/>
                </a:cxn>
                <a:cxn ang="0">
                  <a:pos x="27" y="101"/>
                </a:cxn>
                <a:cxn ang="0">
                  <a:pos x="32" y="110"/>
                </a:cxn>
                <a:cxn ang="0">
                  <a:pos x="36" y="118"/>
                </a:cxn>
                <a:cxn ang="0">
                  <a:pos x="42" y="127"/>
                </a:cxn>
                <a:cxn ang="0">
                  <a:pos x="49" y="137"/>
                </a:cxn>
                <a:cxn ang="0">
                  <a:pos x="52" y="142"/>
                </a:cxn>
                <a:cxn ang="0">
                  <a:pos x="50" y="140"/>
                </a:cxn>
                <a:cxn ang="0">
                  <a:pos x="45" y="137"/>
                </a:cxn>
                <a:cxn ang="0">
                  <a:pos x="39" y="133"/>
                </a:cxn>
                <a:cxn ang="0">
                  <a:pos x="32" y="127"/>
                </a:cxn>
                <a:cxn ang="0">
                  <a:pos x="25" y="120"/>
                </a:cxn>
                <a:cxn ang="0">
                  <a:pos x="20" y="114"/>
                </a:cxn>
                <a:cxn ang="0">
                  <a:pos x="16" y="109"/>
                </a:cxn>
                <a:cxn ang="0">
                  <a:pos x="13" y="104"/>
                </a:cxn>
                <a:cxn ang="0">
                  <a:pos x="10" y="100"/>
                </a:cxn>
                <a:cxn ang="0">
                  <a:pos x="8" y="95"/>
                </a:cxn>
                <a:cxn ang="0">
                  <a:pos x="5" y="89"/>
                </a:cxn>
                <a:cxn ang="0">
                  <a:pos x="3" y="84"/>
                </a:cxn>
                <a:cxn ang="0">
                  <a:pos x="1" y="78"/>
                </a:cxn>
                <a:cxn ang="0">
                  <a:pos x="0" y="73"/>
                </a:cxn>
                <a:cxn ang="0">
                  <a:pos x="0" y="66"/>
                </a:cxn>
                <a:cxn ang="0">
                  <a:pos x="0" y="61"/>
                </a:cxn>
                <a:cxn ang="0">
                  <a:pos x="1" y="55"/>
                </a:cxn>
                <a:cxn ang="0">
                  <a:pos x="3" y="48"/>
                </a:cxn>
                <a:cxn ang="0">
                  <a:pos x="5" y="42"/>
                </a:cxn>
                <a:cxn ang="0">
                  <a:pos x="9" y="36"/>
                </a:cxn>
                <a:cxn ang="0">
                  <a:pos x="14" y="29"/>
                </a:cxn>
                <a:cxn ang="0">
                  <a:pos x="19" y="23"/>
                </a:cxn>
                <a:cxn ang="0">
                  <a:pos x="26" y="17"/>
                </a:cxn>
                <a:cxn ang="0">
                  <a:pos x="34" y="10"/>
                </a:cxn>
                <a:cxn ang="0">
                  <a:pos x="43" y="3"/>
                </a:cxn>
                <a:cxn ang="0">
                  <a:pos x="71" y="4"/>
                </a:cxn>
              </a:cxnLst>
              <a:rect l="l" t="t" r="r" b="b"/>
              <a:pathLst>
                <a:path w="287" h="570">
                  <a:moveTo>
                    <a:pt x="287" y="13"/>
                  </a:moveTo>
                  <a:lnTo>
                    <a:pt x="282" y="13"/>
                  </a:lnTo>
                  <a:lnTo>
                    <a:pt x="270" y="19"/>
                  </a:lnTo>
                  <a:lnTo>
                    <a:pt x="259" y="21"/>
                  </a:lnTo>
                  <a:lnTo>
                    <a:pt x="249" y="27"/>
                  </a:lnTo>
                  <a:lnTo>
                    <a:pt x="238" y="32"/>
                  </a:lnTo>
                  <a:lnTo>
                    <a:pt x="228" y="38"/>
                  </a:lnTo>
                  <a:lnTo>
                    <a:pt x="215" y="46"/>
                  </a:lnTo>
                  <a:lnTo>
                    <a:pt x="202" y="53"/>
                  </a:lnTo>
                  <a:lnTo>
                    <a:pt x="189" y="61"/>
                  </a:lnTo>
                  <a:lnTo>
                    <a:pt x="175" y="72"/>
                  </a:lnTo>
                  <a:lnTo>
                    <a:pt x="162" y="84"/>
                  </a:lnTo>
                  <a:lnTo>
                    <a:pt x="149" y="97"/>
                  </a:lnTo>
                  <a:lnTo>
                    <a:pt x="143" y="103"/>
                  </a:lnTo>
                  <a:lnTo>
                    <a:pt x="137" y="110"/>
                  </a:lnTo>
                  <a:lnTo>
                    <a:pt x="131" y="118"/>
                  </a:lnTo>
                  <a:lnTo>
                    <a:pt x="126" y="127"/>
                  </a:lnTo>
                  <a:lnTo>
                    <a:pt x="118" y="135"/>
                  </a:lnTo>
                  <a:lnTo>
                    <a:pt x="112" y="143"/>
                  </a:lnTo>
                  <a:lnTo>
                    <a:pt x="109" y="152"/>
                  </a:lnTo>
                  <a:lnTo>
                    <a:pt x="105" y="162"/>
                  </a:lnTo>
                  <a:lnTo>
                    <a:pt x="99" y="171"/>
                  </a:lnTo>
                  <a:lnTo>
                    <a:pt x="95" y="179"/>
                  </a:lnTo>
                  <a:lnTo>
                    <a:pt x="92" y="190"/>
                  </a:lnTo>
                  <a:lnTo>
                    <a:pt x="90" y="202"/>
                  </a:lnTo>
                  <a:lnTo>
                    <a:pt x="84" y="211"/>
                  </a:lnTo>
                  <a:lnTo>
                    <a:pt x="84" y="223"/>
                  </a:lnTo>
                  <a:lnTo>
                    <a:pt x="82" y="232"/>
                  </a:lnTo>
                  <a:lnTo>
                    <a:pt x="82" y="245"/>
                  </a:lnTo>
                  <a:lnTo>
                    <a:pt x="82" y="259"/>
                  </a:lnTo>
                  <a:lnTo>
                    <a:pt x="82" y="272"/>
                  </a:lnTo>
                  <a:lnTo>
                    <a:pt x="82" y="285"/>
                  </a:lnTo>
                  <a:lnTo>
                    <a:pt x="84" y="299"/>
                  </a:lnTo>
                  <a:lnTo>
                    <a:pt x="84" y="312"/>
                  </a:lnTo>
                  <a:lnTo>
                    <a:pt x="88" y="325"/>
                  </a:lnTo>
                  <a:lnTo>
                    <a:pt x="92" y="338"/>
                  </a:lnTo>
                  <a:lnTo>
                    <a:pt x="95" y="356"/>
                  </a:lnTo>
                  <a:lnTo>
                    <a:pt x="99" y="371"/>
                  </a:lnTo>
                  <a:lnTo>
                    <a:pt x="105" y="386"/>
                  </a:lnTo>
                  <a:lnTo>
                    <a:pt x="111" y="403"/>
                  </a:lnTo>
                  <a:lnTo>
                    <a:pt x="120" y="420"/>
                  </a:lnTo>
                  <a:lnTo>
                    <a:pt x="128" y="437"/>
                  </a:lnTo>
                  <a:lnTo>
                    <a:pt x="137" y="454"/>
                  </a:lnTo>
                  <a:lnTo>
                    <a:pt x="145" y="472"/>
                  </a:lnTo>
                  <a:lnTo>
                    <a:pt x="158" y="491"/>
                  </a:lnTo>
                  <a:lnTo>
                    <a:pt x="170" y="508"/>
                  </a:lnTo>
                  <a:lnTo>
                    <a:pt x="185" y="529"/>
                  </a:lnTo>
                  <a:lnTo>
                    <a:pt x="196" y="548"/>
                  </a:lnTo>
                  <a:lnTo>
                    <a:pt x="213" y="570"/>
                  </a:lnTo>
                  <a:lnTo>
                    <a:pt x="209" y="568"/>
                  </a:lnTo>
                  <a:lnTo>
                    <a:pt x="208" y="565"/>
                  </a:lnTo>
                  <a:lnTo>
                    <a:pt x="200" y="559"/>
                  </a:lnTo>
                  <a:lnTo>
                    <a:pt x="192" y="555"/>
                  </a:lnTo>
                  <a:lnTo>
                    <a:pt x="183" y="548"/>
                  </a:lnTo>
                  <a:lnTo>
                    <a:pt x="171" y="538"/>
                  </a:lnTo>
                  <a:lnTo>
                    <a:pt x="158" y="529"/>
                  </a:lnTo>
                  <a:lnTo>
                    <a:pt x="147" y="519"/>
                  </a:lnTo>
                  <a:lnTo>
                    <a:pt x="131" y="506"/>
                  </a:lnTo>
                  <a:lnTo>
                    <a:pt x="118" y="492"/>
                  </a:lnTo>
                  <a:lnTo>
                    <a:pt x="103" y="477"/>
                  </a:lnTo>
                  <a:lnTo>
                    <a:pt x="90" y="462"/>
                  </a:lnTo>
                  <a:lnTo>
                    <a:pt x="80" y="453"/>
                  </a:lnTo>
                  <a:lnTo>
                    <a:pt x="74" y="445"/>
                  </a:lnTo>
                  <a:lnTo>
                    <a:pt x="67" y="435"/>
                  </a:lnTo>
                  <a:lnTo>
                    <a:pt x="61" y="426"/>
                  </a:lnTo>
                  <a:lnTo>
                    <a:pt x="54" y="416"/>
                  </a:lnTo>
                  <a:lnTo>
                    <a:pt x="48" y="407"/>
                  </a:lnTo>
                  <a:lnTo>
                    <a:pt x="42" y="397"/>
                  </a:lnTo>
                  <a:lnTo>
                    <a:pt x="38" y="390"/>
                  </a:lnTo>
                  <a:lnTo>
                    <a:pt x="33" y="378"/>
                  </a:lnTo>
                  <a:lnTo>
                    <a:pt x="25" y="367"/>
                  </a:lnTo>
                  <a:lnTo>
                    <a:pt x="21" y="356"/>
                  </a:lnTo>
                  <a:lnTo>
                    <a:pt x="17" y="344"/>
                  </a:lnTo>
                  <a:lnTo>
                    <a:pt x="12" y="333"/>
                  </a:lnTo>
                  <a:lnTo>
                    <a:pt x="10" y="323"/>
                  </a:lnTo>
                  <a:lnTo>
                    <a:pt x="6" y="312"/>
                  </a:lnTo>
                  <a:lnTo>
                    <a:pt x="6" y="302"/>
                  </a:lnTo>
                  <a:lnTo>
                    <a:pt x="2" y="289"/>
                  </a:lnTo>
                  <a:lnTo>
                    <a:pt x="0" y="278"/>
                  </a:lnTo>
                  <a:lnTo>
                    <a:pt x="0" y="264"/>
                  </a:lnTo>
                  <a:lnTo>
                    <a:pt x="2" y="253"/>
                  </a:lnTo>
                  <a:lnTo>
                    <a:pt x="2" y="242"/>
                  </a:lnTo>
                  <a:lnTo>
                    <a:pt x="4" y="230"/>
                  </a:lnTo>
                  <a:lnTo>
                    <a:pt x="6" y="219"/>
                  </a:lnTo>
                  <a:lnTo>
                    <a:pt x="12" y="205"/>
                  </a:lnTo>
                  <a:lnTo>
                    <a:pt x="14" y="192"/>
                  </a:lnTo>
                  <a:lnTo>
                    <a:pt x="17" y="179"/>
                  </a:lnTo>
                  <a:lnTo>
                    <a:pt x="23" y="165"/>
                  </a:lnTo>
                  <a:lnTo>
                    <a:pt x="33" y="154"/>
                  </a:lnTo>
                  <a:lnTo>
                    <a:pt x="38" y="141"/>
                  </a:lnTo>
                  <a:lnTo>
                    <a:pt x="48" y="129"/>
                  </a:lnTo>
                  <a:lnTo>
                    <a:pt x="57" y="116"/>
                  </a:lnTo>
                  <a:lnTo>
                    <a:pt x="69" y="105"/>
                  </a:lnTo>
                  <a:lnTo>
                    <a:pt x="78" y="91"/>
                  </a:lnTo>
                  <a:lnTo>
                    <a:pt x="92" y="78"/>
                  </a:lnTo>
                  <a:lnTo>
                    <a:pt x="105" y="65"/>
                  </a:lnTo>
                  <a:lnTo>
                    <a:pt x="122" y="53"/>
                  </a:lnTo>
                  <a:lnTo>
                    <a:pt x="137" y="38"/>
                  </a:lnTo>
                  <a:lnTo>
                    <a:pt x="156" y="27"/>
                  </a:lnTo>
                  <a:lnTo>
                    <a:pt x="173" y="12"/>
                  </a:lnTo>
                  <a:lnTo>
                    <a:pt x="196" y="0"/>
                  </a:lnTo>
                  <a:lnTo>
                    <a:pt x="28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66" name="Freeform 9"/>
            <p:cNvSpPr/>
            <p:nvPr>
              <p:custDataLst>
                <p:tags r:id="rId10"/>
              </p:custDataLst>
            </p:nvPr>
          </p:nvSpPr>
          <p:spPr>
            <a:xfrm>
              <a:off x="1972" y="1650"/>
              <a:ext cx="200" cy="160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11" y="1"/>
                </a:cxn>
                <a:cxn ang="0">
                  <a:pos x="10" y="2"/>
                </a:cxn>
                <a:cxn ang="0">
                  <a:pos x="9" y="3"/>
                </a:cxn>
                <a:cxn ang="0">
                  <a:pos x="8" y="6"/>
                </a:cxn>
                <a:cxn ang="0">
                  <a:pos x="7" y="8"/>
                </a:cxn>
                <a:cxn ang="0">
                  <a:pos x="6" y="12"/>
                </a:cxn>
                <a:cxn ang="0">
                  <a:pos x="5" y="14"/>
                </a:cxn>
                <a:cxn ang="0">
                  <a:pos x="4" y="16"/>
                </a:cxn>
                <a:cxn ang="0">
                  <a:pos x="4" y="17"/>
                </a:cxn>
                <a:cxn ang="0">
                  <a:pos x="3" y="20"/>
                </a:cxn>
                <a:cxn ang="0">
                  <a:pos x="2" y="22"/>
                </a:cxn>
                <a:cxn ang="0">
                  <a:pos x="2" y="25"/>
                </a:cxn>
                <a:cxn ang="0">
                  <a:pos x="1" y="27"/>
                </a:cxn>
                <a:cxn ang="0">
                  <a:pos x="1" y="30"/>
                </a:cxn>
                <a:cxn ang="0">
                  <a:pos x="0" y="32"/>
                </a:cxn>
                <a:cxn ang="0">
                  <a:pos x="0" y="35"/>
                </a:cxn>
                <a:cxn ang="0">
                  <a:pos x="0" y="38"/>
                </a:cxn>
                <a:cxn ang="0">
                  <a:pos x="0" y="42"/>
                </a:cxn>
                <a:cxn ang="0">
                  <a:pos x="0" y="44"/>
                </a:cxn>
                <a:cxn ang="0">
                  <a:pos x="0" y="48"/>
                </a:cxn>
                <a:cxn ang="0">
                  <a:pos x="0" y="51"/>
                </a:cxn>
                <a:cxn ang="0">
                  <a:pos x="1" y="54"/>
                </a:cxn>
                <a:cxn ang="0">
                  <a:pos x="2" y="58"/>
                </a:cxn>
                <a:cxn ang="0">
                  <a:pos x="2" y="62"/>
                </a:cxn>
                <a:cxn ang="0">
                  <a:pos x="4" y="65"/>
                </a:cxn>
                <a:cxn ang="0">
                  <a:pos x="5" y="69"/>
                </a:cxn>
                <a:cxn ang="0">
                  <a:pos x="37" y="80"/>
                </a:cxn>
                <a:cxn ang="0">
                  <a:pos x="38" y="54"/>
                </a:cxn>
                <a:cxn ang="0">
                  <a:pos x="92" y="52"/>
                </a:cxn>
                <a:cxn ang="0">
                  <a:pos x="90" y="38"/>
                </a:cxn>
                <a:cxn ang="0">
                  <a:pos x="100" y="32"/>
                </a:cxn>
                <a:cxn ang="0">
                  <a:pos x="16" y="21"/>
                </a:cxn>
                <a:cxn ang="0">
                  <a:pos x="19" y="0"/>
                </a:cxn>
                <a:cxn ang="0">
                  <a:pos x="11" y="1"/>
                </a:cxn>
                <a:cxn ang="0">
                  <a:pos x="11" y="1"/>
                </a:cxn>
              </a:cxnLst>
              <a:rect l="l" t="t" r="r" b="b"/>
              <a:pathLst>
                <a:path w="399" h="319">
                  <a:moveTo>
                    <a:pt x="44" y="2"/>
                  </a:moveTo>
                  <a:lnTo>
                    <a:pt x="42" y="2"/>
                  </a:lnTo>
                  <a:lnTo>
                    <a:pt x="40" y="7"/>
                  </a:lnTo>
                  <a:lnTo>
                    <a:pt x="34" y="11"/>
                  </a:lnTo>
                  <a:lnTo>
                    <a:pt x="32" y="21"/>
                  </a:lnTo>
                  <a:lnTo>
                    <a:pt x="27" y="32"/>
                  </a:lnTo>
                  <a:lnTo>
                    <a:pt x="21" y="45"/>
                  </a:lnTo>
                  <a:lnTo>
                    <a:pt x="17" y="53"/>
                  </a:lnTo>
                  <a:lnTo>
                    <a:pt x="15" y="61"/>
                  </a:lnTo>
                  <a:lnTo>
                    <a:pt x="13" y="68"/>
                  </a:lnTo>
                  <a:lnTo>
                    <a:pt x="11" y="80"/>
                  </a:lnTo>
                  <a:lnTo>
                    <a:pt x="8" y="87"/>
                  </a:lnTo>
                  <a:lnTo>
                    <a:pt x="8" y="97"/>
                  </a:lnTo>
                  <a:lnTo>
                    <a:pt x="4" y="106"/>
                  </a:lnTo>
                  <a:lnTo>
                    <a:pt x="4" y="118"/>
                  </a:lnTo>
                  <a:lnTo>
                    <a:pt x="0" y="127"/>
                  </a:lnTo>
                  <a:lnTo>
                    <a:pt x="0" y="140"/>
                  </a:lnTo>
                  <a:lnTo>
                    <a:pt x="0" y="152"/>
                  </a:lnTo>
                  <a:lnTo>
                    <a:pt x="0" y="165"/>
                  </a:lnTo>
                  <a:lnTo>
                    <a:pt x="0" y="176"/>
                  </a:lnTo>
                  <a:lnTo>
                    <a:pt x="0" y="190"/>
                  </a:lnTo>
                  <a:lnTo>
                    <a:pt x="0" y="203"/>
                  </a:lnTo>
                  <a:lnTo>
                    <a:pt x="4" y="216"/>
                  </a:lnTo>
                  <a:lnTo>
                    <a:pt x="6" y="230"/>
                  </a:lnTo>
                  <a:lnTo>
                    <a:pt x="8" y="245"/>
                  </a:lnTo>
                  <a:lnTo>
                    <a:pt x="13" y="260"/>
                  </a:lnTo>
                  <a:lnTo>
                    <a:pt x="19" y="275"/>
                  </a:lnTo>
                  <a:lnTo>
                    <a:pt x="146" y="319"/>
                  </a:lnTo>
                  <a:lnTo>
                    <a:pt x="152" y="213"/>
                  </a:lnTo>
                  <a:lnTo>
                    <a:pt x="365" y="207"/>
                  </a:lnTo>
                  <a:lnTo>
                    <a:pt x="357" y="150"/>
                  </a:lnTo>
                  <a:lnTo>
                    <a:pt x="399" y="127"/>
                  </a:lnTo>
                  <a:lnTo>
                    <a:pt x="61" y="81"/>
                  </a:lnTo>
                  <a:lnTo>
                    <a:pt x="76" y="0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67" name="Freeform 10"/>
            <p:cNvSpPr/>
            <p:nvPr>
              <p:custDataLst>
                <p:tags r:id="rId11"/>
              </p:custDataLst>
            </p:nvPr>
          </p:nvSpPr>
          <p:spPr>
            <a:xfrm>
              <a:off x="1975" y="1871"/>
              <a:ext cx="237" cy="355"/>
            </a:xfrm>
            <a:custGeom>
              <a:avLst/>
              <a:gdLst/>
              <a:ahLst/>
              <a:cxnLst>
                <a:cxn ang="0">
                  <a:pos x="87" y="170"/>
                </a:cxn>
                <a:cxn ang="0">
                  <a:pos x="76" y="175"/>
                </a:cxn>
                <a:cxn ang="0">
                  <a:pos x="65" y="177"/>
                </a:cxn>
                <a:cxn ang="0">
                  <a:pos x="56" y="176"/>
                </a:cxn>
                <a:cxn ang="0">
                  <a:pos x="46" y="172"/>
                </a:cxn>
                <a:cxn ang="0">
                  <a:pos x="37" y="163"/>
                </a:cxn>
                <a:cxn ang="0">
                  <a:pos x="27" y="152"/>
                </a:cxn>
                <a:cxn ang="0">
                  <a:pos x="19" y="140"/>
                </a:cxn>
                <a:cxn ang="0">
                  <a:pos x="13" y="127"/>
                </a:cxn>
                <a:cxn ang="0">
                  <a:pos x="8" y="116"/>
                </a:cxn>
                <a:cxn ang="0">
                  <a:pos x="4" y="106"/>
                </a:cxn>
                <a:cxn ang="0">
                  <a:pos x="1" y="94"/>
                </a:cxn>
                <a:cxn ang="0">
                  <a:pos x="0" y="89"/>
                </a:cxn>
                <a:cxn ang="0">
                  <a:pos x="4" y="78"/>
                </a:cxn>
                <a:cxn ang="0">
                  <a:pos x="8" y="67"/>
                </a:cxn>
                <a:cxn ang="0">
                  <a:pos x="16" y="56"/>
                </a:cxn>
                <a:cxn ang="0">
                  <a:pos x="28" y="46"/>
                </a:cxn>
                <a:cxn ang="0">
                  <a:pos x="50" y="29"/>
                </a:cxn>
                <a:cxn ang="0">
                  <a:pos x="61" y="32"/>
                </a:cxn>
                <a:cxn ang="0">
                  <a:pos x="75" y="33"/>
                </a:cxn>
                <a:cxn ang="0">
                  <a:pos x="85" y="30"/>
                </a:cxn>
                <a:cxn ang="0">
                  <a:pos x="90" y="24"/>
                </a:cxn>
                <a:cxn ang="0">
                  <a:pos x="95" y="16"/>
                </a:cxn>
                <a:cxn ang="0">
                  <a:pos x="100" y="7"/>
                </a:cxn>
                <a:cxn ang="0">
                  <a:pos x="119" y="8"/>
                </a:cxn>
                <a:cxn ang="0">
                  <a:pos x="118" y="12"/>
                </a:cxn>
                <a:cxn ang="0">
                  <a:pos x="115" y="23"/>
                </a:cxn>
                <a:cxn ang="0">
                  <a:pos x="109" y="34"/>
                </a:cxn>
                <a:cxn ang="0">
                  <a:pos x="100" y="40"/>
                </a:cxn>
                <a:cxn ang="0">
                  <a:pos x="86" y="42"/>
                </a:cxn>
                <a:cxn ang="0">
                  <a:pos x="72" y="44"/>
                </a:cxn>
                <a:cxn ang="0">
                  <a:pos x="60" y="46"/>
                </a:cxn>
                <a:cxn ang="0">
                  <a:pos x="54" y="46"/>
                </a:cxn>
                <a:cxn ang="0">
                  <a:pos x="47" y="53"/>
                </a:cxn>
                <a:cxn ang="0">
                  <a:pos x="39" y="63"/>
                </a:cxn>
                <a:cxn ang="0">
                  <a:pos x="31" y="76"/>
                </a:cxn>
                <a:cxn ang="0">
                  <a:pos x="23" y="87"/>
                </a:cxn>
                <a:cxn ang="0">
                  <a:pos x="23" y="92"/>
                </a:cxn>
                <a:cxn ang="0">
                  <a:pos x="26" y="99"/>
                </a:cxn>
                <a:cxn ang="0">
                  <a:pos x="31" y="110"/>
                </a:cxn>
                <a:cxn ang="0">
                  <a:pos x="37" y="122"/>
                </a:cxn>
                <a:cxn ang="0">
                  <a:pos x="43" y="134"/>
                </a:cxn>
                <a:cxn ang="0">
                  <a:pos x="48" y="145"/>
                </a:cxn>
                <a:cxn ang="0">
                  <a:pos x="52" y="152"/>
                </a:cxn>
                <a:cxn ang="0">
                  <a:pos x="58" y="155"/>
                </a:cxn>
                <a:cxn ang="0">
                  <a:pos x="71" y="157"/>
                </a:cxn>
                <a:cxn ang="0">
                  <a:pos x="79" y="159"/>
                </a:cxn>
                <a:cxn ang="0">
                  <a:pos x="93" y="162"/>
                </a:cxn>
                <a:cxn ang="0">
                  <a:pos x="100" y="163"/>
                </a:cxn>
              </a:cxnLst>
              <a:rect l="l" t="t" r="r" b="b"/>
              <a:pathLst>
                <a:path w="472" h="711">
                  <a:moveTo>
                    <a:pt x="363" y="673"/>
                  </a:moveTo>
                  <a:lnTo>
                    <a:pt x="359" y="673"/>
                  </a:lnTo>
                  <a:lnTo>
                    <a:pt x="355" y="676"/>
                  </a:lnTo>
                  <a:lnTo>
                    <a:pt x="348" y="680"/>
                  </a:lnTo>
                  <a:lnTo>
                    <a:pt x="340" y="686"/>
                  </a:lnTo>
                  <a:lnTo>
                    <a:pt x="329" y="690"/>
                  </a:lnTo>
                  <a:lnTo>
                    <a:pt x="317" y="697"/>
                  </a:lnTo>
                  <a:lnTo>
                    <a:pt x="302" y="701"/>
                  </a:lnTo>
                  <a:lnTo>
                    <a:pt x="287" y="707"/>
                  </a:lnTo>
                  <a:lnTo>
                    <a:pt x="279" y="707"/>
                  </a:lnTo>
                  <a:lnTo>
                    <a:pt x="270" y="709"/>
                  </a:lnTo>
                  <a:lnTo>
                    <a:pt x="260" y="709"/>
                  </a:lnTo>
                  <a:lnTo>
                    <a:pt x="253" y="711"/>
                  </a:lnTo>
                  <a:lnTo>
                    <a:pt x="241" y="709"/>
                  </a:lnTo>
                  <a:lnTo>
                    <a:pt x="234" y="707"/>
                  </a:lnTo>
                  <a:lnTo>
                    <a:pt x="224" y="705"/>
                  </a:lnTo>
                  <a:lnTo>
                    <a:pt x="215" y="703"/>
                  </a:lnTo>
                  <a:lnTo>
                    <a:pt x="205" y="699"/>
                  </a:lnTo>
                  <a:lnTo>
                    <a:pt x="194" y="695"/>
                  </a:lnTo>
                  <a:lnTo>
                    <a:pt x="184" y="690"/>
                  </a:lnTo>
                  <a:lnTo>
                    <a:pt x="175" y="682"/>
                  </a:lnTo>
                  <a:lnTo>
                    <a:pt x="165" y="674"/>
                  </a:lnTo>
                  <a:lnTo>
                    <a:pt x="154" y="667"/>
                  </a:lnTo>
                  <a:lnTo>
                    <a:pt x="146" y="655"/>
                  </a:lnTo>
                  <a:lnTo>
                    <a:pt x="137" y="648"/>
                  </a:lnTo>
                  <a:lnTo>
                    <a:pt x="127" y="635"/>
                  </a:lnTo>
                  <a:lnTo>
                    <a:pt x="116" y="623"/>
                  </a:lnTo>
                  <a:lnTo>
                    <a:pt x="108" y="610"/>
                  </a:lnTo>
                  <a:lnTo>
                    <a:pt x="100" y="597"/>
                  </a:lnTo>
                  <a:lnTo>
                    <a:pt x="91" y="583"/>
                  </a:lnTo>
                  <a:lnTo>
                    <a:pt x="83" y="572"/>
                  </a:lnTo>
                  <a:lnTo>
                    <a:pt x="76" y="560"/>
                  </a:lnTo>
                  <a:lnTo>
                    <a:pt x="70" y="549"/>
                  </a:lnTo>
                  <a:lnTo>
                    <a:pt x="62" y="536"/>
                  </a:lnTo>
                  <a:lnTo>
                    <a:pt x="57" y="522"/>
                  </a:lnTo>
                  <a:lnTo>
                    <a:pt x="49" y="511"/>
                  </a:lnTo>
                  <a:lnTo>
                    <a:pt x="45" y="502"/>
                  </a:lnTo>
                  <a:lnTo>
                    <a:pt x="40" y="488"/>
                  </a:lnTo>
                  <a:lnTo>
                    <a:pt x="36" y="477"/>
                  </a:lnTo>
                  <a:lnTo>
                    <a:pt x="30" y="467"/>
                  </a:lnTo>
                  <a:lnTo>
                    <a:pt x="28" y="458"/>
                  </a:lnTo>
                  <a:lnTo>
                    <a:pt x="23" y="446"/>
                  </a:lnTo>
                  <a:lnTo>
                    <a:pt x="19" y="437"/>
                  </a:lnTo>
                  <a:lnTo>
                    <a:pt x="15" y="427"/>
                  </a:lnTo>
                  <a:lnTo>
                    <a:pt x="15" y="418"/>
                  </a:lnTo>
                  <a:lnTo>
                    <a:pt x="9" y="403"/>
                  </a:lnTo>
                  <a:lnTo>
                    <a:pt x="5" y="389"/>
                  </a:lnTo>
                  <a:lnTo>
                    <a:pt x="2" y="378"/>
                  </a:lnTo>
                  <a:lnTo>
                    <a:pt x="0" y="370"/>
                  </a:lnTo>
                  <a:lnTo>
                    <a:pt x="0" y="365"/>
                  </a:lnTo>
                  <a:lnTo>
                    <a:pt x="0" y="361"/>
                  </a:lnTo>
                  <a:lnTo>
                    <a:pt x="0" y="357"/>
                  </a:lnTo>
                  <a:lnTo>
                    <a:pt x="2" y="348"/>
                  </a:lnTo>
                  <a:lnTo>
                    <a:pt x="5" y="338"/>
                  </a:lnTo>
                  <a:lnTo>
                    <a:pt x="9" y="325"/>
                  </a:lnTo>
                  <a:lnTo>
                    <a:pt x="13" y="313"/>
                  </a:lnTo>
                  <a:lnTo>
                    <a:pt x="19" y="298"/>
                  </a:lnTo>
                  <a:lnTo>
                    <a:pt x="26" y="285"/>
                  </a:lnTo>
                  <a:lnTo>
                    <a:pt x="28" y="277"/>
                  </a:lnTo>
                  <a:lnTo>
                    <a:pt x="32" y="270"/>
                  </a:lnTo>
                  <a:lnTo>
                    <a:pt x="36" y="260"/>
                  </a:lnTo>
                  <a:lnTo>
                    <a:pt x="42" y="253"/>
                  </a:lnTo>
                  <a:lnTo>
                    <a:pt x="49" y="237"/>
                  </a:lnTo>
                  <a:lnTo>
                    <a:pt x="62" y="224"/>
                  </a:lnTo>
                  <a:lnTo>
                    <a:pt x="70" y="211"/>
                  </a:lnTo>
                  <a:lnTo>
                    <a:pt x="83" y="201"/>
                  </a:lnTo>
                  <a:lnTo>
                    <a:pt x="97" y="190"/>
                  </a:lnTo>
                  <a:lnTo>
                    <a:pt x="112" y="186"/>
                  </a:lnTo>
                  <a:lnTo>
                    <a:pt x="175" y="108"/>
                  </a:lnTo>
                  <a:lnTo>
                    <a:pt x="178" y="110"/>
                  </a:lnTo>
                  <a:lnTo>
                    <a:pt x="190" y="116"/>
                  </a:lnTo>
                  <a:lnTo>
                    <a:pt x="197" y="118"/>
                  </a:lnTo>
                  <a:lnTo>
                    <a:pt x="207" y="123"/>
                  </a:lnTo>
                  <a:lnTo>
                    <a:pt x="218" y="125"/>
                  </a:lnTo>
                  <a:lnTo>
                    <a:pt x="232" y="131"/>
                  </a:lnTo>
                  <a:lnTo>
                    <a:pt x="243" y="131"/>
                  </a:lnTo>
                  <a:lnTo>
                    <a:pt x="256" y="135"/>
                  </a:lnTo>
                  <a:lnTo>
                    <a:pt x="272" y="135"/>
                  </a:lnTo>
                  <a:lnTo>
                    <a:pt x="287" y="137"/>
                  </a:lnTo>
                  <a:lnTo>
                    <a:pt x="300" y="133"/>
                  </a:lnTo>
                  <a:lnTo>
                    <a:pt x="317" y="131"/>
                  </a:lnTo>
                  <a:lnTo>
                    <a:pt x="325" y="127"/>
                  </a:lnTo>
                  <a:lnTo>
                    <a:pt x="332" y="125"/>
                  </a:lnTo>
                  <a:lnTo>
                    <a:pt x="340" y="121"/>
                  </a:lnTo>
                  <a:lnTo>
                    <a:pt x="349" y="118"/>
                  </a:lnTo>
                  <a:lnTo>
                    <a:pt x="351" y="114"/>
                  </a:lnTo>
                  <a:lnTo>
                    <a:pt x="357" y="106"/>
                  </a:lnTo>
                  <a:lnTo>
                    <a:pt x="359" y="99"/>
                  </a:lnTo>
                  <a:lnTo>
                    <a:pt x="365" y="93"/>
                  </a:lnTo>
                  <a:lnTo>
                    <a:pt x="368" y="85"/>
                  </a:lnTo>
                  <a:lnTo>
                    <a:pt x="374" y="78"/>
                  </a:lnTo>
                  <a:lnTo>
                    <a:pt x="380" y="66"/>
                  </a:lnTo>
                  <a:lnTo>
                    <a:pt x="384" y="59"/>
                  </a:lnTo>
                  <a:lnTo>
                    <a:pt x="388" y="47"/>
                  </a:lnTo>
                  <a:lnTo>
                    <a:pt x="393" y="38"/>
                  </a:lnTo>
                  <a:lnTo>
                    <a:pt x="397" y="28"/>
                  </a:lnTo>
                  <a:lnTo>
                    <a:pt x="401" y="19"/>
                  </a:lnTo>
                  <a:lnTo>
                    <a:pt x="405" y="9"/>
                  </a:lnTo>
                  <a:lnTo>
                    <a:pt x="407" y="0"/>
                  </a:lnTo>
                  <a:lnTo>
                    <a:pt x="473" y="32"/>
                  </a:lnTo>
                  <a:lnTo>
                    <a:pt x="471" y="32"/>
                  </a:lnTo>
                  <a:lnTo>
                    <a:pt x="471" y="38"/>
                  </a:lnTo>
                  <a:lnTo>
                    <a:pt x="471" y="43"/>
                  </a:lnTo>
                  <a:lnTo>
                    <a:pt x="469" y="51"/>
                  </a:lnTo>
                  <a:lnTo>
                    <a:pt x="465" y="61"/>
                  </a:lnTo>
                  <a:lnTo>
                    <a:pt x="464" y="72"/>
                  </a:lnTo>
                  <a:lnTo>
                    <a:pt x="460" y="81"/>
                  </a:lnTo>
                  <a:lnTo>
                    <a:pt x="458" y="95"/>
                  </a:lnTo>
                  <a:lnTo>
                    <a:pt x="452" y="106"/>
                  </a:lnTo>
                  <a:lnTo>
                    <a:pt x="445" y="118"/>
                  </a:lnTo>
                  <a:lnTo>
                    <a:pt x="439" y="129"/>
                  </a:lnTo>
                  <a:lnTo>
                    <a:pt x="433" y="138"/>
                  </a:lnTo>
                  <a:lnTo>
                    <a:pt x="426" y="146"/>
                  </a:lnTo>
                  <a:lnTo>
                    <a:pt x="416" y="156"/>
                  </a:lnTo>
                  <a:lnTo>
                    <a:pt x="405" y="157"/>
                  </a:lnTo>
                  <a:lnTo>
                    <a:pt x="397" y="163"/>
                  </a:lnTo>
                  <a:lnTo>
                    <a:pt x="384" y="163"/>
                  </a:lnTo>
                  <a:lnTo>
                    <a:pt x="370" y="163"/>
                  </a:lnTo>
                  <a:lnTo>
                    <a:pt x="357" y="165"/>
                  </a:lnTo>
                  <a:lnTo>
                    <a:pt x="344" y="169"/>
                  </a:lnTo>
                  <a:lnTo>
                    <a:pt x="329" y="169"/>
                  </a:lnTo>
                  <a:lnTo>
                    <a:pt x="313" y="171"/>
                  </a:lnTo>
                  <a:lnTo>
                    <a:pt x="300" y="173"/>
                  </a:lnTo>
                  <a:lnTo>
                    <a:pt x="287" y="176"/>
                  </a:lnTo>
                  <a:lnTo>
                    <a:pt x="273" y="178"/>
                  </a:lnTo>
                  <a:lnTo>
                    <a:pt x="260" y="178"/>
                  </a:lnTo>
                  <a:lnTo>
                    <a:pt x="247" y="180"/>
                  </a:lnTo>
                  <a:lnTo>
                    <a:pt x="239" y="184"/>
                  </a:lnTo>
                  <a:lnTo>
                    <a:pt x="228" y="184"/>
                  </a:lnTo>
                  <a:lnTo>
                    <a:pt x="220" y="184"/>
                  </a:lnTo>
                  <a:lnTo>
                    <a:pt x="216" y="184"/>
                  </a:lnTo>
                  <a:lnTo>
                    <a:pt x="213" y="186"/>
                  </a:lnTo>
                  <a:lnTo>
                    <a:pt x="207" y="186"/>
                  </a:lnTo>
                  <a:lnTo>
                    <a:pt x="203" y="192"/>
                  </a:lnTo>
                  <a:lnTo>
                    <a:pt x="194" y="201"/>
                  </a:lnTo>
                  <a:lnTo>
                    <a:pt x="186" y="213"/>
                  </a:lnTo>
                  <a:lnTo>
                    <a:pt x="176" y="224"/>
                  </a:lnTo>
                  <a:lnTo>
                    <a:pt x="167" y="239"/>
                  </a:lnTo>
                  <a:lnTo>
                    <a:pt x="159" y="247"/>
                  </a:lnTo>
                  <a:lnTo>
                    <a:pt x="154" y="254"/>
                  </a:lnTo>
                  <a:lnTo>
                    <a:pt x="148" y="264"/>
                  </a:lnTo>
                  <a:lnTo>
                    <a:pt x="144" y="272"/>
                  </a:lnTo>
                  <a:lnTo>
                    <a:pt x="133" y="287"/>
                  </a:lnTo>
                  <a:lnTo>
                    <a:pt x="121" y="304"/>
                  </a:lnTo>
                  <a:lnTo>
                    <a:pt x="112" y="317"/>
                  </a:lnTo>
                  <a:lnTo>
                    <a:pt x="104" y="330"/>
                  </a:lnTo>
                  <a:lnTo>
                    <a:pt x="95" y="342"/>
                  </a:lnTo>
                  <a:lnTo>
                    <a:pt x="91" y="351"/>
                  </a:lnTo>
                  <a:lnTo>
                    <a:pt x="87" y="357"/>
                  </a:lnTo>
                  <a:lnTo>
                    <a:pt x="87" y="359"/>
                  </a:lnTo>
                  <a:lnTo>
                    <a:pt x="87" y="361"/>
                  </a:lnTo>
                  <a:lnTo>
                    <a:pt x="91" y="370"/>
                  </a:lnTo>
                  <a:lnTo>
                    <a:pt x="93" y="374"/>
                  </a:lnTo>
                  <a:lnTo>
                    <a:pt x="95" y="382"/>
                  </a:lnTo>
                  <a:lnTo>
                    <a:pt x="100" y="391"/>
                  </a:lnTo>
                  <a:lnTo>
                    <a:pt x="104" y="399"/>
                  </a:lnTo>
                  <a:lnTo>
                    <a:pt x="108" y="408"/>
                  </a:lnTo>
                  <a:lnTo>
                    <a:pt x="114" y="418"/>
                  </a:lnTo>
                  <a:lnTo>
                    <a:pt x="118" y="429"/>
                  </a:lnTo>
                  <a:lnTo>
                    <a:pt x="123" y="441"/>
                  </a:lnTo>
                  <a:lnTo>
                    <a:pt x="127" y="452"/>
                  </a:lnTo>
                  <a:lnTo>
                    <a:pt x="135" y="464"/>
                  </a:lnTo>
                  <a:lnTo>
                    <a:pt x="140" y="477"/>
                  </a:lnTo>
                  <a:lnTo>
                    <a:pt x="148" y="490"/>
                  </a:lnTo>
                  <a:lnTo>
                    <a:pt x="152" y="503"/>
                  </a:lnTo>
                  <a:lnTo>
                    <a:pt x="159" y="515"/>
                  </a:lnTo>
                  <a:lnTo>
                    <a:pt x="163" y="526"/>
                  </a:lnTo>
                  <a:lnTo>
                    <a:pt x="171" y="538"/>
                  </a:lnTo>
                  <a:lnTo>
                    <a:pt x="175" y="549"/>
                  </a:lnTo>
                  <a:lnTo>
                    <a:pt x="180" y="559"/>
                  </a:lnTo>
                  <a:lnTo>
                    <a:pt x="186" y="570"/>
                  </a:lnTo>
                  <a:lnTo>
                    <a:pt x="192" y="581"/>
                  </a:lnTo>
                  <a:lnTo>
                    <a:pt x="194" y="589"/>
                  </a:lnTo>
                  <a:lnTo>
                    <a:pt x="199" y="597"/>
                  </a:lnTo>
                  <a:lnTo>
                    <a:pt x="203" y="602"/>
                  </a:lnTo>
                  <a:lnTo>
                    <a:pt x="207" y="610"/>
                  </a:lnTo>
                  <a:lnTo>
                    <a:pt x="213" y="617"/>
                  </a:lnTo>
                  <a:lnTo>
                    <a:pt x="220" y="623"/>
                  </a:lnTo>
                  <a:lnTo>
                    <a:pt x="222" y="621"/>
                  </a:lnTo>
                  <a:lnTo>
                    <a:pt x="230" y="621"/>
                  </a:lnTo>
                  <a:lnTo>
                    <a:pt x="239" y="623"/>
                  </a:lnTo>
                  <a:lnTo>
                    <a:pt x="253" y="625"/>
                  </a:lnTo>
                  <a:lnTo>
                    <a:pt x="266" y="627"/>
                  </a:lnTo>
                  <a:lnTo>
                    <a:pt x="281" y="629"/>
                  </a:lnTo>
                  <a:lnTo>
                    <a:pt x="289" y="631"/>
                  </a:lnTo>
                  <a:lnTo>
                    <a:pt x="296" y="633"/>
                  </a:lnTo>
                  <a:lnTo>
                    <a:pt x="306" y="635"/>
                  </a:lnTo>
                  <a:lnTo>
                    <a:pt x="313" y="636"/>
                  </a:lnTo>
                  <a:lnTo>
                    <a:pt x="329" y="640"/>
                  </a:lnTo>
                  <a:lnTo>
                    <a:pt x="344" y="644"/>
                  </a:lnTo>
                  <a:lnTo>
                    <a:pt x="357" y="646"/>
                  </a:lnTo>
                  <a:lnTo>
                    <a:pt x="372" y="650"/>
                  </a:lnTo>
                  <a:lnTo>
                    <a:pt x="382" y="650"/>
                  </a:lnTo>
                  <a:lnTo>
                    <a:pt x="391" y="652"/>
                  </a:lnTo>
                  <a:lnTo>
                    <a:pt x="395" y="654"/>
                  </a:lnTo>
                  <a:lnTo>
                    <a:pt x="399" y="655"/>
                  </a:lnTo>
                  <a:lnTo>
                    <a:pt x="363" y="6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68" name="Freeform 11"/>
            <p:cNvSpPr/>
            <p:nvPr>
              <p:custDataLst>
                <p:tags r:id="rId12"/>
              </p:custDataLst>
            </p:nvPr>
          </p:nvSpPr>
          <p:spPr>
            <a:xfrm>
              <a:off x="1625" y="1532"/>
              <a:ext cx="880" cy="515"/>
            </a:xfrm>
            <a:custGeom>
              <a:avLst/>
              <a:gdLst/>
              <a:ahLst/>
              <a:cxnLst>
                <a:cxn ang="0">
                  <a:pos x="43" y="237"/>
                </a:cxn>
                <a:cxn ang="0">
                  <a:pos x="53" y="205"/>
                </a:cxn>
                <a:cxn ang="0">
                  <a:pos x="58" y="177"/>
                </a:cxn>
                <a:cxn ang="0">
                  <a:pos x="59" y="152"/>
                </a:cxn>
                <a:cxn ang="0">
                  <a:pos x="70" y="125"/>
                </a:cxn>
                <a:cxn ang="0">
                  <a:pos x="85" y="101"/>
                </a:cxn>
                <a:cxn ang="0">
                  <a:pos x="104" y="82"/>
                </a:cxn>
                <a:cxn ang="0">
                  <a:pos x="129" y="70"/>
                </a:cxn>
                <a:cxn ang="0">
                  <a:pos x="141" y="77"/>
                </a:cxn>
                <a:cxn ang="0">
                  <a:pos x="141" y="105"/>
                </a:cxn>
                <a:cxn ang="0">
                  <a:pos x="141" y="143"/>
                </a:cxn>
                <a:cxn ang="0">
                  <a:pos x="143" y="184"/>
                </a:cxn>
                <a:cxn ang="0">
                  <a:pos x="145" y="221"/>
                </a:cxn>
                <a:cxn ang="0">
                  <a:pos x="149" y="248"/>
                </a:cxn>
                <a:cxn ang="0">
                  <a:pos x="178" y="230"/>
                </a:cxn>
                <a:cxn ang="0">
                  <a:pos x="175" y="204"/>
                </a:cxn>
                <a:cxn ang="0">
                  <a:pos x="171" y="168"/>
                </a:cxn>
                <a:cxn ang="0">
                  <a:pos x="168" y="130"/>
                </a:cxn>
                <a:cxn ang="0">
                  <a:pos x="166" y="94"/>
                </a:cxn>
                <a:cxn ang="0">
                  <a:pos x="167" y="70"/>
                </a:cxn>
                <a:cxn ang="0">
                  <a:pos x="183" y="62"/>
                </a:cxn>
                <a:cxn ang="0">
                  <a:pos x="216" y="62"/>
                </a:cxn>
                <a:cxn ang="0">
                  <a:pos x="248" y="74"/>
                </a:cxn>
                <a:cxn ang="0">
                  <a:pos x="273" y="94"/>
                </a:cxn>
                <a:cxn ang="0">
                  <a:pos x="301" y="115"/>
                </a:cxn>
                <a:cxn ang="0">
                  <a:pos x="327" y="142"/>
                </a:cxn>
                <a:cxn ang="0">
                  <a:pos x="346" y="170"/>
                </a:cxn>
                <a:cxn ang="0">
                  <a:pos x="400" y="255"/>
                </a:cxn>
                <a:cxn ang="0">
                  <a:pos x="413" y="241"/>
                </a:cxn>
                <a:cxn ang="0">
                  <a:pos x="402" y="219"/>
                </a:cxn>
                <a:cxn ang="0">
                  <a:pos x="383" y="188"/>
                </a:cxn>
                <a:cxn ang="0">
                  <a:pos x="357" y="152"/>
                </a:cxn>
                <a:cxn ang="0">
                  <a:pos x="327" y="115"/>
                </a:cxn>
                <a:cxn ang="0">
                  <a:pos x="293" y="83"/>
                </a:cxn>
                <a:cxn ang="0">
                  <a:pos x="273" y="65"/>
                </a:cxn>
                <a:cxn ang="0">
                  <a:pos x="299" y="57"/>
                </a:cxn>
                <a:cxn ang="0">
                  <a:pos x="326" y="52"/>
                </a:cxn>
                <a:cxn ang="0">
                  <a:pos x="360" y="49"/>
                </a:cxn>
                <a:cxn ang="0">
                  <a:pos x="400" y="50"/>
                </a:cxn>
                <a:cxn ang="0">
                  <a:pos x="440" y="56"/>
                </a:cxn>
                <a:cxn ang="0">
                  <a:pos x="413" y="37"/>
                </a:cxn>
                <a:cxn ang="0">
                  <a:pos x="385" y="27"/>
                </a:cxn>
                <a:cxn ang="0">
                  <a:pos x="358" y="18"/>
                </a:cxn>
                <a:cxn ang="0">
                  <a:pos x="332" y="10"/>
                </a:cxn>
                <a:cxn ang="0">
                  <a:pos x="304" y="4"/>
                </a:cxn>
                <a:cxn ang="0">
                  <a:pos x="278" y="0"/>
                </a:cxn>
                <a:cxn ang="0">
                  <a:pos x="254" y="2"/>
                </a:cxn>
                <a:cxn ang="0">
                  <a:pos x="231" y="7"/>
                </a:cxn>
                <a:cxn ang="0">
                  <a:pos x="202" y="13"/>
                </a:cxn>
                <a:cxn ang="0">
                  <a:pos x="171" y="18"/>
                </a:cxn>
                <a:cxn ang="0">
                  <a:pos x="141" y="25"/>
                </a:cxn>
                <a:cxn ang="0">
                  <a:pos x="118" y="31"/>
                </a:cxn>
                <a:cxn ang="0">
                  <a:pos x="94" y="43"/>
                </a:cxn>
                <a:cxn ang="0">
                  <a:pos x="68" y="62"/>
                </a:cxn>
                <a:cxn ang="0">
                  <a:pos x="48" y="86"/>
                </a:cxn>
                <a:cxn ang="0">
                  <a:pos x="35" y="110"/>
                </a:cxn>
                <a:cxn ang="0">
                  <a:pos x="27" y="138"/>
                </a:cxn>
                <a:cxn ang="0">
                  <a:pos x="25" y="172"/>
                </a:cxn>
                <a:cxn ang="0">
                  <a:pos x="22" y="207"/>
                </a:cxn>
                <a:cxn ang="0">
                  <a:pos x="16" y="229"/>
                </a:cxn>
                <a:cxn ang="0">
                  <a:pos x="0" y="257"/>
                </a:cxn>
              </a:cxnLst>
              <a:rect l="l" t="t" r="r" b="b"/>
              <a:pathLst>
                <a:path w="1760" h="1030">
                  <a:moveTo>
                    <a:pt x="0" y="1030"/>
                  </a:moveTo>
                  <a:lnTo>
                    <a:pt x="133" y="1025"/>
                  </a:lnTo>
                  <a:lnTo>
                    <a:pt x="133" y="1023"/>
                  </a:lnTo>
                  <a:lnTo>
                    <a:pt x="139" y="1015"/>
                  </a:lnTo>
                  <a:lnTo>
                    <a:pt x="143" y="1002"/>
                  </a:lnTo>
                  <a:lnTo>
                    <a:pt x="152" y="989"/>
                  </a:lnTo>
                  <a:lnTo>
                    <a:pt x="154" y="977"/>
                  </a:lnTo>
                  <a:lnTo>
                    <a:pt x="160" y="968"/>
                  </a:lnTo>
                  <a:lnTo>
                    <a:pt x="164" y="956"/>
                  </a:lnTo>
                  <a:lnTo>
                    <a:pt x="169" y="945"/>
                  </a:lnTo>
                  <a:lnTo>
                    <a:pt x="173" y="932"/>
                  </a:lnTo>
                  <a:lnTo>
                    <a:pt x="179" y="920"/>
                  </a:lnTo>
                  <a:lnTo>
                    <a:pt x="185" y="907"/>
                  </a:lnTo>
                  <a:lnTo>
                    <a:pt x="190" y="895"/>
                  </a:lnTo>
                  <a:lnTo>
                    <a:pt x="194" y="880"/>
                  </a:lnTo>
                  <a:lnTo>
                    <a:pt x="198" y="865"/>
                  </a:lnTo>
                  <a:lnTo>
                    <a:pt x="204" y="850"/>
                  </a:lnTo>
                  <a:lnTo>
                    <a:pt x="207" y="835"/>
                  </a:lnTo>
                  <a:lnTo>
                    <a:pt x="209" y="825"/>
                  </a:lnTo>
                  <a:lnTo>
                    <a:pt x="211" y="817"/>
                  </a:lnTo>
                  <a:lnTo>
                    <a:pt x="213" y="810"/>
                  </a:lnTo>
                  <a:lnTo>
                    <a:pt x="215" y="802"/>
                  </a:lnTo>
                  <a:lnTo>
                    <a:pt x="219" y="785"/>
                  </a:lnTo>
                  <a:lnTo>
                    <a:pt x="223" y="770"/>
                  </a:lnTo>
                  <a:lnTo>
                    <a:pt x="223" y="762"/>
                  </a:lnTo>
                  <a:lnTo>
                    <a:pt x="224" y="753"/>
                  </a:lnTo>
                  <a:lnTo>
                    <a:pt x="224" y="743"/>
                  </a:lnTo>
                  <a:lnTo>
                    <a:pt x="226" y="738"/>
                  </a:lnTo>
                  <a:lnTo>
                    <a:pt x="228" y="721"/>
                  </a:lnTo>
                  <a:lnTo>
                    <a:pt x="230" y="705"/>
                  </a:lnTo>
                  <a:lnTo>
                    <a:pt x="230" y="698"/>
                  </a:lnTo>
                  <a:lnTo>
                    <a:pt x="230" y="688"/>
                  </a:lnTo>
                  <a:lnTo>
                    <a:pt x="230" y="681"/>
                  </a:lnTo>
                  <a:lnTo>
                    <a:pt x="230" y="673"/>
                  </a:lnTo>
                  <a:lnTo>
                    <a:pt x="228" y="658"/>
                  </a:lnTo>
                  <a:lnTo>
                    <a:pt x="228" y="643"/>
                  </a:lnTo>
                  <a:lnTo>
                    <a:pt x="228" y="637"/>
                  </a:lnTo>
                  <a:lnTo>
                    <a:pt x="232" y="625"/>
                  </a:lnTo>
                  <a:lnTo>
                    <a:pt x="232" y="618"/>
                  </a:lnTo>
                  <a:lnTo>
                    <a:pt x="236" y="608"/>
                  </a:lnTo>
                  <a:lnTo>
                    <a:pt x="240" y="597"/>
                  </a:lnTo>
                  <a:lnTo>
                    <a:pt x="243" y="587"/>
                  </a:lnTo>
                  <a:lnTo>
                    <a:pt x="245" y="574"/>
                  </a:lnTo>
                  <a:lnTo>
                    <a:pt x="251" y="561"/>
                  </a:lnTo>
                  <a:lnTo>
                    <a:pt x="257" y="546"/>
                  </a:lnTo>
                  <a:lnTo>
                    <a:pt x="264" y="530"/>
                  </a:lnTo>
                  <a:lnTo>
                    <a:pt x="266" y="523"/>
                  </a:lnTo>
                  <a:lnTo>
                    <a:pt x="270" y="515"/>
                  </a:lnTo>
                  <a:lnTo>
                    <a:pt x="274" y="506"/>
                  </a:lnTo>
                  <a:lnTo>
                    <a:pt x="278" y="498"/>
                  </a:lnTo>
                  <a:lnTo>
                    <a:pt x="287" y="483"/>
                  </a:lnTo>
                  <a:lnTo>
                    <a:pt x="299" y="468"/>
                  </a:lnTo>
                  <a:lnTo>
                    <a:pt x="302" y="458"/>
                  </a:lnTo>
                  <a:lnTo>
                    <a:pt x="306" y="451"/>
                  </a:lnTo>
                  <a:lnTo>
                    <a:pt x="312" y="441"/>
                  </a:lnTo>
                  <a:lnTo>
                    <a:pt x="318" y="434"/>
                  </a:lnTo>
                  <a:lnTo>
                    <a:pt x="321" y="424"/>
                  </a:lnTo>
                  <a:lnTo>
                    <a:pt x="327" y="416"/>
                  </a:lnTo>
                  <a:lnTo>
                    <a:pt x="333" y="409"/>
                  </a:lnTo>
                  <a:lnTo>
                    <a:pt x="340" y="401"/>
                  </a:lnTo>
                  <a:lnTo>
                    <a:pt x="346" y="392"/>
                  </a:lnTo>
                  <a:lnTo>
                    <a:pt x="354" y="384"/>
                  </a:lnTo>
                  <a:lnTo>
                    <a:pt x="359" y="376"/>
                  </a:lnTo>
                  <a:lnTo>
                    <a:pt x="367" y="369"/>
                  </a:lnTo>
                  <a:lnTo>
                    <a:pt x="375" y="359"/>
                  </a:lnTo>
                  <a:lnTo>
                    <a:pt x="382" y="354"/>
                  </a:lnTo>
                  <a:lnTo>
                    <a:pt x="392" y="346"/>
                  </a:lnTo>
                  <a:lnTo>
                    <a:pt x="399" y="340"/>
                  </a:lnTo>
                  <a:lnTo>
                    <a:pt x="407" y="331"/>
                  </a:lnTo>
                  <a:lnTo>
                    <a:pt x="416" y="325"/>
                  </a:lnTo>
                  <a:lnTo>
                    <a:pt x="424" y="318"/>
                  </a:lnTo>
                  <a:lnTo>
                    <a:pt x="434" y="314"/>
                  </a:lnTo>
                  <a:lnTo>
                    <a:pt x="443" y="306"/>
                  </a:lnTo>
                  <a:lnTo>
                    <a:pt x="451" y="302"/>
                  </a:lnTo>
                  <a:lnTo>
                    <a:pt x="462" y="299"/>
                  </a:lnTo>
                  <a:lnTo>
                    <a:pt x="472" y="293"/>
                  </a:lnTo>
                  <a:lnTo>
                    <a:pt x="481" y="289"/>
                  </a:lnTo>
                  <a:lnTo>
                    <a:pt x="492" y="285"/>
                  </a:lnTo>
                  <a:lnTo>
                    <a:pt x="504" y="280"/>
                  </a:lnTo>
                  <a:lnTo>
                    <a:pt x="515" y="278"/>
                  </a:lnTo>
                  <a:lnTo>
                    <a:pt x="525" y="272"/>
                  </a:lnTo>
                  <a:lnTo>
                    <a:pt x="536" y="272"/>
                  </a:lnTo>
                  <a:lnTo>
                    <a:pt x="550" y="268"/>
                  </a:lnTo>
                  <a:lnTo>
                    <a:pt x="563" y="268"/>
                  </a:lnTo>
                  <a:lnTo>
                    <a:pt x="563" y="274"/>
                  </a:lnTo>
                  <a:lnTo>
                    <a:pt x="563" y="281"/>
                  </a:lnTo>
                  <a:lnTo>
                    <a:pt x="563" y="295"/>
                  </a:lnTo>
                  <a:lnTo>
                    <a:pt x="563" y="300"/>
                  </a:lnTo>
                  <a:lnTo>
                    <a:pt x="563" y="308"/>
                  </a:lnTo>
                  <a:lnTo>
                    <a:pt x="563" y="318"/>
                  </a:lnTo>
                  <a:lnTo>
                    <a:pt x="563" y="327"/>
                  </a:lnTo>
                  <a:lnTo>
                    <a:pt x="563" y="337"/>
                  </a:lnTo>
                  <a:lnTo>
                    <a:pt x="563" y="346"/>
                  </a:lnTo>
                  <a:lnTo>
                    <a:pt x="563" y="357"/>
                  </a:lnTo>
                  <a:lnTo>
                    <a:pt x="563" y="371"/>
                  </a:lnTo>
                  <a:lnTo>
                    <a:pt x="563" y="380"/>
                  </a:lnTo>
                  <a:lnTo>
                    <a:pt x="563" y="394"/>
                  </a:lnTo>
                  <a:lnTo>
                    <a:pt x="563" y="407"/>
                  </a:lnTo>
                  <a:lnTo>
                    <a:pt x="563" y="420"/>
                  </a:lnTo>
                  <a:lnTo>
                    <a:pt x="563" y="434"/>
                  </a:lnTo>
                  <a:lnTo>
                    <a:pt x="563" y="447"/>
                  </a:lnTo>
                  <a:lnTo>
                    <a:pt x="563" y="462"/>
                  </a:lnTo>
                  <a:lnTo>
                    <a:pt x="563" y="477"/>
                  </a:lnTo>
                  <a:lnTo>
                    <a:pt x="563" y="491"/>
                  </a:lnTo>
                  <a:lnTo>
                    <a:pt x="563" y="508"/>
                  </a:lnTo>
                  <a:lnTo>
                    <a:pt x="563" y="523"/>
                  </a:lnTo>
                  <a:lnTo>
                    <a:pt x="563" y="538"/>
                  </a:lnTo>
                  <a:lnTo>
                    <a:pt x="563" y="555"/>
                  </a:lnTo>
                  <a:lnTo>
                    <a:pt x="563" y="570"/>
                  </a:lnTo>
                  <a:lnTo>
                    <a:pt x="563" y="587"/>
                  </a:lnTo>
                  <a:lnTo>
                    <a:pt x="565" y="605"/>
                  </a:lnTo>
                  <a:lnTo>
                    <a:pt x="565" y="620"/>
                  </a:lnTo>
                  <a:lnTo>
                    <a:pt x="565" y="637"/>
                  </a:lnTo>
                  <a:lnTo>
                    <a:pt x="565" y="652"/>
                  </a:lnTo>
                  <a:lnTo>
                    <a:pt x="565" y="671"/>
                  </a:lnTo>
                  <a:lnTo>
                    <a:pt x="565" y="684"/>
                  </a:lnTo>
                  <a:lnTo>
                    <a:pt x="567" y="702"/>
                  </a:lnTo>
                  <a:lnTo>
                    <a:pt x="567" y="717"/>
                  </a:lnTo>
                  <a:lnTo>
                    <a:pt x="569" y="736"/>
                  </a:lnTo>
                  <a:lnTo>
                    <a:pt x="569" y="751"/>
                  </a:lnTo>
                  <a:lnTo>
                    <a:pt x="569" y="766"/>
                  </a:lnTo>
                  <a:lnTo>
                    <a:pt x="570" y="781"/>
                  </a:lnTo>
                  <a:lnTo>
                    <a:pt x="572" y="797"/>
                  </a:lnTo>
                  <a:lnTo>
                    <a:pt x="572" y="812"/>
                  </a:lnTo>
                  <a:lnTo>
                    <a:pt x="574" y="827"/>
                  </a:lnTo>
                  <a:lnTo>
                    <a:pt x="576" y="842"/>
                  </a:lnTo>
                  <a:lnTo>
                    <a:pt x="576" y="857"/>
                  </a:lnTo>
                  <a:lnTo>
                    <a:pt x="576" y="869"/>
                  </a:lnTo>
                  <a:lnTo>
                    <a:pt x="578" y="882"/>
                  </a:lnTo>
                  <a:lnTo>
                    <a:pt x="580" y="895"/>
                  </a:lnTo>
                  <a:lnTo>
                    <a:pt x="582" y="909"/>
                  </a:lnTo>
                  <a:lnTo>
                    <a:pt x="582" y="918"/>
                  </a:lnTo>
                  <a:lnTo>
                    <a:pt x="582" y="930"/>
                  </a:lnTo>
                  <a:lnTo>
                    <a:pt x="584" y="941"/>
                  </a:lnTo>
                  <a:lnTo>
                    <a:pt x="588" y="952"/>
                  </a:lnTo>
                  <a:lnTo>
                    <a:pt x="588" y="962"/>
                  </a:lnTo>
                  <a:lnTo>
                    <a:pt x="589" y="970"/>
                  </a:lnTo>
                  <a:lnTo>
                    <a:pt x="591" y="979"/>
                  </a:lnTo>
                  <a:lnTo>
                    <a:pt x="595" y="989"/>
                  </a:lnTo>
                  <a:lnTo>
                    <a:pt x="599" y="1002"/>
                  </a:lnTo>
                  <a:lnTo>
                    <a:pt x="603" y="1015"/>
                  </a:lnTo>
                  <a:lnTo>
                    <a:pt x="715" y="1021"/>
                  </a:lnTo>
                  <a:lnTo>
                    <a:pt x="719" y="960"/>
                  </a:lnTo>
                  <a:lnTo>
                    <a:pt x="717" y="956"/>
                  </a:lnTo>
                  <a:lnTo>
                    <a:pt x="717" y="952"/>
                  </a:lnTo>
                  <a:lnTo>
                    <a:pt x="715" y="943"/>
                  </a:lnTo>
                  <a:lnTo>
                    <a:pt x="715" y="933"/>
                  </a:lnTo>
                  <a:lnTo>
                    <a:pt x="713" y="926"/>
                  </a:lnTo>
                  <a:lnTo>
                    <a:pt x="711" y="918"/>
                  </a:lnTo>
                  <a:lnTo>
                    <a:pt x="709" y="911"/>
                  </a:lnTo>
                  <a:lnTo>
                    <a:pt x="709" y="903"/>
                  </a:lnTo>
                  <a:lnTo>
                    <a:pt x="709" y="892"/>
                  </a:lnTo>
                  <a:lnTo>
                    <a:pt x="707" y="884"/>
                  </a:lnTo>
                  <a:lnTo>
                    <a:pt x="705" y="873"/>
                  </a:lnTo>
                  <a:lnTo>
                    <a:pt x="705" y="863"/>
                  </a:lnTo>
                  <a:lnTo>
                    <a:pt x="702" y="850"/>
                  </a:lnTo>
                  <a:lnTo>
                    <a:pt x="702" y="838"/>
                  </a:lnTo>
                  <a:lnTo>
                    <a:pt x="700" y="825"/>
                  </a:lnTo>
                  <a:lnTo>
                    <a:pt x="698" y="814"/>
                  </a:lnTo>
                  <a:lnTo>
                    <a:pt x="694" y="800"/>
                  </a:lnTo>
                  <a:lnTo>
                    <a:pt x="694" y="787"/>
                  </a:lnTo>
                  <a:lnTo>
                    <a:pt x="692" y="774"/>
                  </a:lnTo>
                  <a:lnTo>
                    <a:pt x="692" y="760"/>
                  </a:lnTo>
                  <a:lnTo>
                    <a:pt x="688" y="743"/>
                  </a:lnTo>
                  <a:lnTo>
                    <a:pt x="688" y="730"/>
                  </a:lnTo>
                  <a:lnTo>
                    <a:pt x="686" y="715"/>
                  </a:lnTo>
                  <a:lnTo>
                    <a:pt x="684" y="702"/>
                  </a:lnTo>
                  <a:lnTo>
                    <a:pt x="683" y="684"/>
                  </a:lnTo>
                  <a:lnTo>
                    <a:pt x="683" y="671"/>
                  </a:lnTo>
                  <a:lnTo>
                    <a:pt x="681" y="656"/>
                  </a:lnTo>
                  <a:lnTo>
                    <a:pt x="681" y="641"/>
                  </a:lnTo>
                  <a:lnTo>
                    <a:pt x="677" y="624"/>
                  </a:lnTo>
                  <a:lnTo>
                    <a:pt x="675" y="608"/>
                  </a:lnTo>
                  <a:lnTo>
                    <a:pt x="675" y="591"/>
                  </a:lnTo>
                  <a:lnTo>
                    <a:pt x="673" y="578"/>
                  </a:lnTo>
                  <a:lnTo>
                    <a:pt x="671" y="561"/>
                  </a:lnTo>
                  <a:lnTo>
                    <a:pt x="669" y="546"/>
                  </a:lnTo>
                  <a:lnTo>
                    <a:pt x="669" y="530"/>
                  </a:lnTo>
                  <a:lnTo>
                    <a:pt x="669" y="517"/>
                  </a:lnTo>
                  <a:lnTo>
                    <a:pt x="667" y="500"/>
                  </a:lnTo>
                  <a:lnTo>
                    <a:pt x="665" y="485"/>
                  </a:lnTo>
                  <a:lnTo>
                    <a:pt x="664" y="472"/>
                  </a:lnTo>
                  <a:lnTo>
                    <a:pt x="664" y="458"/>
                  </a:lnTo>
                  <a:lnTo>
                    <a:pt x="662" y="443"/>
                  </a:lnTo>
                  <a:lnTo>
                    <a:pt x="662" y="430"/>
                  </a:lnTo>
                  <a:lnTo>
                    <a:pt x="662" y="416"/>
                  </a:lnTo>
                  <a:lnTo>
                    <a:pt x="662" y="403"/>
                  </a:lnTo>
                  <a:lnTo>
                    <a:pt x="662" y="390"/>
                  </a:lnTo>
                  <a:lnTo>
                    <a:pt x="662" y="376"/>
                  </a:lnTo>
                  <a:lnTo>
                    <a:pt x="662" y="363"/>
                  </a:lnTo>
                  <a:lnTo>
                    <a:pt x="662" y="352"/>
                  </a:lnTo>
                  <a:lnTo>
                    <a:pt x="662" y="340"/>
                  </a:lnTo>
                  <a:lnTo>
                    <a:pt x="662" y="331"/>
                  </a:lnTo>
                  <a:lnTo>
                    <a:pt x="662" y="319"/>
                  </a:lnTo>
                  <a:lnTo>
                    <a:pt x="664" y="312"/>
                  </a:lnTo>
                  <a:lnTo>
                    <a:pt x="664" y="300"/>
                  </a:lnTo>
                  <a:lnTo>
                    <a:pt x="664" y="291"/>
                  </a:lnTo>
                  <a:lnTo>
                    <a:pt x="665" y="285"/>
                  </a:lnTo>
                  <a:lnTo>
                    <a:pt x="667" y="278"/>
                  </a:lnTo>
                  <a:lnTo>
                    <a:pt x="671" y="264"/>
                  </a:lnTo>
                  <a:lnTo>
                    <a:pt x="675" y="257"/>
                  </a:lnTo>
                  <a:lnTo>
                    <a:pt x="677" y="255"/>
                  </a:lnTo>
                  <a:lnTo>
                    <a:pt x="686" y="253"/>
                  </a:lnTo>
                  <a:lnTo>
                    <a:pt x="690" y="251"/>
                  </a:lnTo>
                  <a:lnTo>
                    <a:pt x="698" y="251"/>
                  </a:lnTo>
                  <a:lnTo>
                    <a:pt x="705" y="249"/>
                  </a:lnTo>
                  <a:lnTo>
                    <a:pt x="715" y="249"/>
                  </a:lnTo>
                  <a:lnTo>
                    <a:pt x="723" y="247"/>
                  </a:lnTo>
                  <a:lnTo>
                    <a:pt x="732" y="245"/>
                  </a:lnTo>
                  <a:lnTo>
                    <a:pt x="742" y="245"/>
                  </a:lnTo>
                  <a:lnTo>
                    <a:pt x="755" y="245"/>
                  </a:lnTo>
                  <a:lnTo>
                    <a:pt x="766" y="243"/>
                  </a:lnTo>
                  <a:lnTo>
                    <a:pt x="780" y="243"/>
                  </a:lnTo>
                  <a:lnTo>
                    <a:pt x="793" y="243"/>
                  </a:lnTo>
                  <a:lnTo>
                    <a:pt x="808" y="245"/>
                  </a:lnTo>
                  <a:lnTo>
                    <a:pt x="821" y="245"/>
                  </a:lnTo>
                  <a:lnTo>
                    <a:pt x="835" y="245"/>
                  </a:lnTo>
                  <a:lnTo>
                    <a:pt x="848" y="245"/>
                  </a:lnTo>
                  <a:lnTo>
                    <a:pt x="861" y="247"/>
                  </a:lnTo>
                  <a:lnTo>
                    <a:pt x="875" y="247"/>
                  </a:lnTo>
                  <a:lnTo>
                    <a:pt x="888" y="251"/>
                  </a:lnTo>
                  <a:lnTo>
                    <a:pt x="903" y="253"/>
                  </a:lnTo>
                  <a:lnTo>
                    <a:pt x="918" y="259"/>
                  </a:lnTo>
                  <a:lnTo>
                    <a:pt x="930" y="261"/>
                  </a:lnTo>
                  <a:lnTo>
                    <a:pt x="943" y="264"/>
                  </a:lnTo>
                  <a:lnTo>
                    <a:pt x="956" y="272"/>
                  </a:lnTo>
                  <a:lnTo>
                    <a:pt x="970" y="278"/>
                  </a:lnTo>
                  <a:lnTo>
                    <a:pt x="979" y="285"/>
                  </a:lnTo>
                  <a:lnTo>
                    <a:pt x="992" y="293"/>
                  </a:lnTo>
                  <a:lnTo>
                    <a:pt x="1002" y="302"/>
                  </a:lnTo>
                  <a:lnTo>
                    <a:pt x="1013" y="312"/>
                  </a:lnTo>
                  <a:lnTo>
                    <a:pt x="1023" y="319"/>
                  </a:lnTo>
                  <a:lnTo>
                    <a:pt x="1032" y="329"/>
                  </a:lnTo>
                  <a:lnTo>
                    <a:pt x="1040" y="338"/>
                  </a:lnTo>
                  <a:lnTo>
                    <a:pt x="1051" y="346"/>
                  </a:lnTo>
                  <a:lnTo>
                    <a:pt x="1059" y="352"/>
                  </a:lnTo>
                  <a:lnTo>
                    <a:pt x="1070" y="361"/>
                  </a:lnTo>
                  <a:lnTo>
                    <a:pt x="1080" y="367"/>
                  </a:lnTo>
                  <a:lnTo>
                    <a:pt x="1091" y="376"/>
                  </a:lnTo>
                  <a:lnTo>
                    <a:pt x="1099" y="382"/>
                  </a:lnTo>
                  <a:lnTo>
                    <a:pt x="1112" y="390"/>
                  </a:lnTo>
                  <a:lnTo>
                    <a:pt x="1122" y="397"/>
                  </a:lnTo>
                  <a:lnTo>
                    <a:pt x="1133" y="405"/>
                  </a:lnTo>
                  <a:lnTo>
                    <a:pt x="1145" y="413"/>
                  </a:lnTo>
                  <a:lnTo>
                    <a:pt x="1156" y="420"/>
                  </a:lnTo>
                  <a:lnTo>
                    <a:pt x="1167" y="430"/>
                  </a:lnTo>
                  <a:lnTo>
                    <a:pt x="1181" y="439"/>
                  </a:lnTo>
                  <a:lnTo>
                    <a:pt x="1192" y="449"/>
                  </a:lnTo>
                  <a:lnTo>
                    <a:pt x="1203" y="458"/>
                  </a:lnTo>
                  <a:lnTo>
                    <a:pt x="1215" y="468"/>
                  </a:lnTo>
                  <a:lnTo>
                    <a:pt x="1228" y="481"/>
                  </a:lnTo>
                  <a:lnTo>
                    <a:pt x="1240" y="491"/>
                  </a:lnTo>
                  <a:lnTo>
                    <a:pt x="1253" y="506"/>
                  </a:lnTo>
                  <a:lnTo>
                    <a:pt x="1266" y="519"/>
                  </a:lnTo>
                  <a:lnTo>
                    <a:pt x="1281" y="536"/>
                  </a:lnTo>
                  <a:lnTo>
                    <a:pt x="1287" y="544"/>
                  </a:lnTo>
                  <a:lnTo>
                    <a:pt x="1295" y="551"/>
                  </a:lnTo>
                  <a:lnTo>
                    <a:pt x="1300" y="559"/>
                  </a:lnTo>
                  <a:lnTo>
                    <a:pt x="1308" y="568"/>
                  </a:lnTo>
                  <a:lnTo>
                    <a:pt x="1316" y="578"/>
                  </a:lnTo>
                  <a:lnTo>
                    <a:pt x="1323" y="586"/>
                  </a:lnTo>
                  <a:lnTo>
                    <a:pt x="1329" y="597"/>
                  </a:lnTo>
                  <a:lnTo>
                    <a:pt x="1338" y="608"/>
                  </a:lnTo>
                  <a:lnTo>
                    <a:pt x="1344" y="618"/>
                  </a:lnTo>
                  <a:lnTo>
                    <a:pt x="1352" y="629"/>
                  </a:lnTo>
                  <a:lnTo>
                    <a:pt x="1359" y="639"/>
                  </a:lnTo>
                  <a:lnTo>
                    <a:pt x="1369" y="652"/>
                  </a:lnTo>
                  <a:lnTo>
                    <a:pt x="1376" y="664"/>
                  </a:lnTo>
                  <a:lnTo>
                    <a:pt x="1382" y="677"/>
                  </a:lnTo>
                  <a:lnTo>
                    <a:pt x="1392" y="690"/>
                  </a:lnTo>
                  <a:lnTo>
                    <a:pt x="1401" y="703"/>
                  </a:lnTo>
                  <a:lnTo>
                    <a:pt x="1530" y="1017"/>
                  </a:lnTo>
                  <a:lnTo>
                    <a:pt x="1534" y="1017"/>
                  </a:lnTo>
                  <a:lnTo>
                    <a:pt x="1549" y="1021"/>
                  </a:lnTo>
                  <a:lnTo>
                    <a:pt x="1555" y="1023"/>
                  </a:lnTo>
                  <a:lnTo>
                    <a:pt x="1567" y="1023"/>
                  </a:lnTo>
                  <a:lnTo>
                    <a:pt x="1576" y="1023"/>
                  </a:lnTo>
                  <a:lnTo>
                    <a:pt x="1587" y="1023"/>
                  </a:lnTo>
                  <a:lnTo>
                    <a:pt x="1597" y="1019"/>
                  </a:lnTo>
                  <a:lnTo>
                    <a:pt x="1608" y="1013"/>
                  </a:lnTo>
                  <a:lnTo>
                    <a:pt x="1622" y="1006"/>
                  </a:lnTo>
                  <a:lnTo>
                    <a:pt x="1633" y="998"/>
                  </a:lnTo>
                  <a:lnTo>
                    <a:pt x="1643" y="990"/>
                  </a:lnTo>
                  <a:lnTo>
                    <a:pt x="1652" y="983"/>
                  </a:lnTo>
                  <a:lnTo>
                    <a:pt x="1658" y="979"/>
                  </a:lnTo>
                  <a:lnTo>
                    <a:pt x="1662" y="979"/>
                  </a:lnTo>
                  <a:lnTo>
                    <a:pt x="1660" y="975"/>
                  </a:lnTo>
                  <a:lnTo>
                    <a:pt x="1656" y="971"/>
                  </a:lnTo>
                  <a:lnTo>
                    <a:pt x="1652" y="964"/>
                  </a:lnTo>
                  <a:lnTo>
                    <a:pt x="1648" y="954"/>
                  </a:lnTo>
                  <a:lnTo>
                    <a:pt x="1643" y="947"/>
                  </a:lnTo>
                  <a:lnTo>
                    <a:pt x="1639" y="939"/>
                  </a:lnTo>
                  <a:lnTo>
                    <a:pt x="1635" y="932"/>
                  </a:lnTo>
                  <a:lnTo>
                    <a:pt x="1631" y="924"/>
                  </a:lnTo>
                  <a:lnTo>
                    <a:pt x="1625" y="916"/>
                  </a:lnTo>
                  <a:lnTo>
                    <a:pt x="1622" y="907"/>
                  </a:lnTo>
                  <a:lnTo>
                    <a:pt x="1616" y="897"/>
                  </a:lnTo>
                  <a:lnTo>
                    <a:pt x="1612" y="890"/>
                  </a:lnTo>
                  <a:lnTo>
                    <a:pt x="1605" y="876"/>
                  </a:lnTo>
                  <a:lnTo>
                    <a:pt x="1599" y="865"/>
                  </a:lnTo>
                  <a:lnTo>
                    <a:pt x="1591" y="854"/>
                  </a:lnTo>
                  <a:lnTo>
                    <a:pt x="1586" y="842"/>
                  </a:lnTo>
                  <a:lnTo>
                    <a:pt x="1576" y="831"/>
                  </a:lnTo>
                  <a:lnTo>
                    <a:pt x="1570" y="817"/>
                  </a:lnTo>
                  <a:lnTo>
                    <a:pt x="1561" y="806"/>
                  </a:lnTo>
                  <a:lnTo>
                    <a:pt x="1555" y="795"/>
                  </a:lnTo>
                  <a:lnTo>
                    <a:pt x="1548" y="779"/>
                  </a:lnTo>
                  <a:lnTo>
                    <a:pt x="1538" y="766"/>
                  </a:lnTo>
                  <a:lnTo>
                    <a:pt x="1529" y="751"/>
                  </a:lnTo>
                  <a:lnTo>
                    <a:pt x="1521" y="738"/>
                  </a:lnTo>
                  <a:lnTo>
                    <a:pt x="1510" y="724"/>
                  </a:lnTo>
                  <a:lnTo>
                    <a:pt x="1502" y="711"/>
                  </a:lnTo>
                  <a:lnTo>
                    <a:pt x="1491" y="696"/>
                  </a:lnTo>
                  <a:lnTo>
                    <a:pt x="1483" y="683"/>
                  </a:lnTo>
                  <a:lnTo>
                    <a:pt x="1470" y="665"/>
                  </a:lnTo>
                  <a:lnTo>
                    <a:pt x="1460" y="650"/>
                  </a:lnTo>
                  <a:lnTo>
                    <a:pt x="1449" y="635"/>
                  </a:lnTo>
                  <a:lnTo>
                    <a:pt x="1437" y="622"/>
                  </a:lnTo>
                  <a:lnTo>
                    <a:pt x="1426" y="605"/>
                  </a:lnTo>
                  <a:lnTo>
                    <a:pt x="1416" y="589"/>
                  </a:lnTo>
                  <a:lnTo>
                    <a:pt x="1403" y="574"/>
                  </a:lnTo>
                  <a:lnTo>
                    <a:pt x="1394" y="561"/>
                  </a:lnTo>
                  <a:lnTo>
                    <a:pt x="1380" y="544"/>
                  </a:lnTo>
                  <a:lnTo>
                    <a:pt x="1369" y="530"/>
                  </a:lnTo>
                  <a:lnTo>
                    <a:pt x="1356" y="513"/>
                  </a:lnTo>
                  <a:lnTo>
                    <a:pt x="1344" y="500"/>
                  </a:lnTo>
                  <a:lnTo>
                    <a:pt x="1331" y="485"/>
                  </a:lnTo>
                  <a:lnTo>
                    <a:pt x="1319" y="472"/>
                  </a:lnTo>
                  <a:lnTo>
                    <a:pt x="1306" y="458"/>
                  </a:lnTo>
                  <a:lnTo>
                    <a:pt x="1295" y="445"/>
                  </a:lnTo>
                  <a:lnTo>
                    <a:pt x="1280" y="430"/>
                  </a:lnTo>
                  <a:lnTo>
                    <a:pt x="1266" y="416"/>
                  </a:lnTo>
                  <a:lnTo>
                    <a:pt x="1253" y="403"/>
                  </a:lnTo>
                  <a:lnTo>
                    <a:pt x="1240" y="390"/>
                  </a:lnTo>
                  <a:lnTo>
                    <a:pt x="1226" y="376"/>
                  </a:lnTo>
                  <a:lnTo>
                    <a:pt x="1213" y="365"/>
                  </a:lnTo>
                  <a:lnTo>
                    <a:pt x="1200" y="352"/>
                  </a:lnTo>
                  <a:lnTo>
                    <a:pt x="1186" y="342"/>
                  </a:lnTo>
                  <a:lnTo>
                    <a:pt x="1171" y="331"/>
                  </a:lnTo>
                  <a:lnTo>
                    <a:pt x="1158" y="319"/>
                  </a:lnTo>
                  <a:lnTo>
                    <a:pt x="1145" y="310"/>
                  </a:lnTo>
                  <a:lnTo>
                    <a:pt x="1131" y="300"/>
                  </a:lnTo>
                  <a:lnTo>
                    <a:pt x="1116" y="291"/>
                  </a:lnTo>
                  <a:lnTo>
                    <a:pt x="1103" y="283"/>
                  </a:lnTo>
                  <a:lnTo>
                    <a:pt x="1088" y="274"/>
                  </a:lnTo>
                  <a:lnTo>
                    <a:pt x="1074" y="268"/>
                  </a:lnTo>
                  <a:lnTo>
                    <a:pt x="1078" y="264"/>
                  </a:lnTo>
                  <a:lnTo>
                    <a:pt x="1086" y="262"/>
                  </a:lnTo>
                  <a:lnTo>
                    <a:pt x="1091" y="259"/>
                  </a:lnTo>
                  <a:lnTo>
                    <a:pt x="1103" y="255"/>
                  </a:lnTo>
                  <a:lnTo>
                    <a:pt x="1112" y="251"/>
                  </a:lnTo>
                  <a:lnTo>
                    <a:pt x="1126" y="249"/>
                  </a:lnTo>
                  <a:lnTo>
                    <a:pt x="1137" y="243"/>
                  </a:lnTo>
                  <a:lnTo>
                    <a:pt x="1152" y="238"/>
                  </a:lnTo>
                  <a:lnTo>
                    <a:pt x="1158" y="236"/>
                  </a:lnTo>
                  <a:lnTo>
                    <a:pt x="1167" y="234"/>
                  </a:lnTo>
                  <a:lnTo>
                    <a:pt x="1177" y="232"/>
                  </a:lnTo>
                  <a:lnTo>
                    <a:pt x="1184" y="230"/>
                  </a:lnTo>
                  <a:lnTo>
                    <a:pt x="1194" y="226"/>
                  </a:lnTo>
                  <a:lnTo>
                    <a:pt x="1203" y="224"/>
                  </a:lnTo>
                  <a:lnTo>
                    <a:pt x="1213" y="223"/>
                  </a:lnTo>
                  <a:lnTo>
                    <a:pt x="1224" y="221"/>
                  </a:lnTo>
                  <a:lnTo>
                    <a:pt x="1232" y="219"/>
                  </a:lnTo>
                  <a:lnTo>
                    <a:pt x="1243" y="217"/>
                  </a:lnTo>
                  <a:lnTo>
                    <a:pt x="1255" y="213"/>
                  </a:lnTo>
                  <a:lnTo>
                    <a:pt x="1268" y="213"/>
                  </a:lnTo>
                  <a:lnTo>
                    <a:pt x="1278" y="211"/>
                  </a:lnTo>
                  <a:lnTo>
                    <a:pt x="1291" y="209"/>
                  </a:lnTo>
                  <a:lnTo>
                    <a:pt x="1302" y="205"/>
                  </a:lnTo>
                  <a:lnTo>
                    <a:pt x="1316" y="204"/>
                  </a:lnTo>
                  <a:lnTo>
                    <a:pt x="1327" y="202"/>
                  </a:lnTo>
                  <a:lnTo>
                    <a:pt x="1340" y="200"/>
                  </a:lnTo>
                  <a:lnTo>
                    <a:pt x="1354" y="198"/>
                  </a:lnTo>
                  <a:lnTo>
                    <a:pt x="1367" y="198"/>
                  </a:lnTo>
                  <a:lnTo>
                    <a:pt x="1380" y="198"/>
                  </a:lnTo>
                  <a:lnTo>
                    <a:pt x="1394" y="196"/>
                  </a:lnTo>
                  <a:lnTo>
                    <a:pt x="1409" y="194"/>
                  </a:lnTo>
                  <a:lnTo>
                    <a:pt x="1422" y="194"/>
                  </a:lnTo>
                  <a:lnTo>
                    <a:pt x="1437" y="194"/>
                  </a:lnTo>
                  <a:lnTo>
                    <a:pt x="1454" y="194"/>
                  </a:lnTo>
                  <a:lnTo>
                    <a:pt x="1470" y="194"/>
                  </a:lnTo>
                  <a:lnTo>
                    <a:pt x="1485" y="194"/>
                  </a:lnTo>
                  <a:lnTo>
                    <a:pt x="1500" y="194"/>
                  </a:lnTo>
                  <a:lnTo>
                    <a:pt x="1515" y="194"/>
                  </a:lnTo>
                  <a:lnTo>
                    <a:pt x="1530" y="194"/>
                  </a:lnTo>
                  <a:lnTo>
                    <a:pt x="1548" y="194"/>
                  </a:lnTo>
                  <a:lnTo>
                    <a:pt x="1563" y="194"/>
                  </a:lnTo>
                  <a:lnTo>
                    <a:pt x="1580" y="196"/>
                  </a:lnTo>
                  <a:lnTo>
                    <a:pt x="1597" y="198"/>
                  </a:lnTo>
                  <a:lnTo>
                    <a:pt x="1614" y="200"/>
                  </a:lnTo>
                  <a:lnTo>
                    <a:pt x="1633" y="202"/>
                  </a:lnTo>
                  <a:lnTo>
                    <a:pt x="1650" y="204"/>
                  </a:lnTo>
                  <a:lnTo>
                    <a:pt x="1667" y="205"/>
                  </a:lnTo>
                  <a:lnTo>
                    <a:pt x="1686" y="211"/>
                  </a:lnTo>
                  <a:lnTo>
                    <a:pt x="1703" y="211"/>
                  </a:lnTo>
                  <a:lnTo>
                    <a:pt x="1721" y="217"/>
                  </a:lnTo>
                  <a:lnTo>
                    <a:pt x="1740" y="221"/>
                  </a:lnTo>
                  <a:lnTo>
                    <a:pt x="1760" y="224"/>
                  </a:lnTo>
                  <a:lnTo>
                    <a:pt x="1757" y="224"/>
                  </a:lnTo>
                  <a:lnTo>
                    <a:pt x="1753" y="221"/>
                  </a:lnTo>
                  <a:lnTo>
                    <a:pt x="1747" y="215"/>
                  </a:lnTo>
                  <a:lnTo>
                    <a:pt x="1740" y="209"/>
                  </a:lnTo>
                  <a:lnTo>
                    <a:pt x="1730" y="200"/>
                  </a:lnTo>
                  <a:lnTo>
                    <a:pt x="1721" y="192"/>
                  </a:lnTo>
                  <a:lnTo>
                    <a:pt x="1707" y="184"/>
                  </a:lnTo>
                  <a:lnTo>
                    <a:pt x="1694" y="177"/>
                  </a:lnTo>
                  <a:lnTo>
                    <a:pt x="1681" y="165"/>
                  </a:lnTo>
                  <a:lnTo>
                    <a:pt x="1667" y="158"/>
                  </a:lnTo>
                  <a:lnTo>
                    <a:pt x="1652" y="148"/>
                  </a:lnTo>
                  <a:lnTo>
                    <a:pt x="1639" y="141"/>
                  </a:lnTo>
                  <a:lnTo>
                    <a:pt x="1624" y="131"/>
                  </a:lnTo>
                  <a:lnTo>
                    <a:pt x="1610" y="127"/>
                  </a:lnTo>
                  <a:lnTo>
                    <a:pt x="1597" y="122"/>
                  </a:lnTo>
                  <a:lnTo>
                    <a:pt x="1587" y="120"/>
                  </a:lnTo>
                  <a:lnTo>
                    <a:pt x="1582" y="118"/>
                  </a:lnTo>
                  <a:lnTo>
                    <a:pt x="1572" y="114"/>
                  </a:lnTo>
                  <a:lnTo>
                    <a:pt x="1561" y="112"/>
                  </a:lnTo>
                  <a:lnTo>
                    <a:pt x="1553" y="108"/>
                  </a:lnTo>
                  <a:lnTo>
                    <a:pt x="1540" y="105"/>
                  </a:lnTo>
                  <a:lnTo>
                    <a:pt x="1527" y="99"/>
                  </a:lnTo>
                  <a:lnTo>
                    <a:pt x="1510" y="95"/>
                  </a:lnTo>
                  <a:lnTo>
                    <a:pt x="1496" y="91"/>
                  </a:lnTo>
                  <a:lnTo>
                    <a:pt x="1487" y="86"/>
                  </a:lnTo>
                  <a:lnTo>
                    <a:pt x="1477" y="86"/>
                  </a:lnTo>
                  <a:lnTo>
                    <a:pt x="1470" y="80"/>
                  </a:lnTo>
                  <a:lnTo>
                    <a:pt x="1460" y="78"/>
                  </a:lnTo>
                  <a:lnTo>
                    <a:pt x="1449" y="74"/>
                  </a:lnTo>
                  <a:lnTo>
                    <a:pt x="1441" y="72"/>
                  </a:lnTo>
                  <a:lnTo>
                    <a:pt x="1430" y="69"/>
                  </a:lnTo>
                  <a:lnTo>
                    <a:pt x="1422" y="67"/>
                  </a:lnTo>
                  <a:lnTo>
                    <a:pt x="1409" y="63"/>
                  </a:lnTo>
                  <a:lnTo>
                    <a:pt x="1401" y="61"/>
                  </a:lnTo>
                  <a:lnTo>
                    <a:pt x="1390" y="57"/>
                  </a:lnTo>
                  <a:lnTo>
                    <a:pt x="1380" y="55"/>
                  </a:lnTo>
                  <a:lnTo>
                    <a:pt x="1369" y="51"/>
                  </a:lnTo>
                  <a:lnTo>
                    <a:pt x="1359" y="50"/>
                  </a:lnTo>
                  <a:lnTo>
                    <a:pt x="1348" y="46"/>
                  </a:lnTo>
                  <a:lnTo>
                    <a:pt x="1338" y="46"/>
                  </a:lnTo>
                  <a:lnTo>
                    <a:pt x="1327" y="40"/>
                  </a:lnTo>
                  <a:lnTo>
                    <a:pt x="1316" y="38"/>
                  </a:lnTo>
                  <a:lnTo>
                    <a:pt x="1304" y="34"/>
                  </a:lnTo>
                  <a:lnTo>
                    <a:pt x="1293" y="32"/>
                  </a:lnTo>
                  <a:lnTo>
                    <a:pt x="1281" y="29"/>
                  </a:lnTo>
                  <a:lnTo>
                    <a:pt x="1270" y="27"/>
                  </a:lnTo>
                  <a:lnTo>
                    <a:pt x="1259" y="25"/>
                  </a:lnTo>
                  <a:lnTo>
                    <a:pt x="1249" y="23"/>
                  </a:lnTo>
                  <a:lnTo>
                    <a:pt x="1238" y="19"/>
                  </a:lnTo>
                  <a:lnTo>
                    <a:pt x="1226" y="19"/>
                  </a:lnTo>
                  <a:lnTo>
                    <a:pt x="1215" y="15"/>
                  </a:lnTo>
                  <a:lnTo>
                    <a:pt x="1205" y="13"/>
                  </a:lnTo>
                  <a:lnTo>
                    <a:pt x="1192" y="12"/>
                  </a:lnTo>
                  <a:lnTo>
                    <a:pt x="1184" y="10"/>
                  </a:lnTo>
                  <a:lnTo>
                    <a:pt x="1171" y="8"/>
                  </a:lnTo>
                  <a:lnTo>
                    <a:pt x="1164" y="8"/>
                  </a:lnTo>
                  <a:lnTo>
                    <a:pt x="1152" y="6"/>
                  </a:lnTo>
                  <a:lnTo>
                    <a:pt x="1141" y="4"/>
                  </a:lnTo>
                  <a:lnTo>
                    <a:pt x="1131" y="2"/>
                  </a:lnTo>
                  <a:lnTo>
                    <a:pt x="1122" y="2"/>
                  </a:lnTo>
                  <a:lnTo>
                    <a:pt x="1112" y="0"/>
                  </a:lnTo>
                  <a:lnTo>
                    <a:pt x="1103" y="0"/>
                  </a:lnTo>
                  <a:lnTo>
                    <a:pt x="1093" y="0"/>
                  </a:lnTo>
                  <a:lnTo>
                    <a:pt x="1086" y="0"/>
                  </a:lnTo>
                  <a:lnTo>
                    <a:pt x="1076" y="0"/>
                  </a:lnTo>
                  <a:lnTo>
                    <a:pt x="1067" y="0"/>
                  </a:lnTo>
                  <a:lnTo>
                    <a:pt x="1059" y="0"/>
                  </a:lnTo>
                  <a:lnTo>
                    <a:pt x="1051" y="2"/>
                  </a:lnTo>
                  <a:lnTo>
                    <a:pt x="1036" y="4"/>
                  </a:lnTo>
                  <a:lnTo>
                    <a:pt x="1023" y="8"/>
                  </a:lnTo>
                  <a:lnTo>
                    <a:pt x="1013" y="8"/>
                  </a:lnTo>
                  <a:lnTo>
                    <a:pt x="1006" y="12"/>
                  </a:lnTo>
                  <a:lnTo>
                    <a:pt x="998" y="12"/>
                  </a:lnTo>
                  <a:lnTo>
                    <a:pt x="991" y="13"/>
                  </a:lnTo>
                  <a:lnTo>
                    <a:pt x="979" y="15"/>
                  </a:lnTo>
                  <a:lnTo>
                    <a:pt x="972" y="17"/>
                  </a:lnTo>
                  <a:lnTo>
                    <a:pt x="962" y="19"/>
                  </a:lnTo>
                  <a:lnTo>
                    <a:pt x="953" y="21"/>
                  </a:lnTo>
                  <a:lnTo>
                    <a:pt x="943" y="23"/>
                  </a:lnTo>
                  <a:lnTo>
                    <a:pt x="934" y="25"/>
                  </a:lnTo>
                  <a:lnTo>
                    <a:pt x="922" y="27"/>
                  </a:lnTo>
                  <a:lnTo>
                    <a:pt x="913" y="31"/>
                  </a:lnTo>
                  <a:lnTo>
                    <a:pt x="899" y="32"/>
                  </a:lnTo>
                  <a:lnTo>
                    <a:pt x="890" y="34"/>
                  </a:lnTo>
                  <a:lnTo>
                    <a:pt x="878" y="36"/>
                  </a:lnTo>
                  <a:lnTo>
                    <a:pt x="867" y="38"/>
                  </a:lnTo>
                  <a:lnTo>
                    <a:pt x="854" y="40"/>
                  </a:lnTo>
                  <a:lnTo>
                    <a:pt x="842" y="44"/>
                  </a:lnTo>
                  <a:lnTo>
                    <a:pt x="831" y="46"/>
                  </a:lnTo>
                  <a:lnTo>
                    <a:pt x="819" y="48"/>
                  </a:lnTo>
                  <a:lnTo>
                    <a:pt x="806" y="50"/>
                  </a:lnTo>
                  <a:lnTo>
                    <a:pt x="795" y="51"/>
                  </a:lnTo>
                  <a:lnTo>
                    <a:pt x="781" y="53"/>
                  </a:lnTo>
                  <a:lnTo>
                    <a:pt x="770" y="57"/>
                  </a:lnTo>
                  <a:lnTo>
                    <a:pt x="757" y="59"/>
                  </a:lnTo>
                  <a:lnTo>
                    <a:pt x="743" y="61"/>
                  </a:lnTo>
                  <a:lnTo>
                    <a:pt x="732" y="63"/>
                  </a:lnTo>
                  <a:lnTo>
                    <a:pt x="721" y="67"/>
                  </a:lnTo>
                  <a:lnTo>
                    <a:pt x="707" y="69"/>
                  </a:lnTo>
                  <a:lnTo>
                    <a:pt x="694" y="72"/>
                  </a:lnTo>
                  <a:lnTo>
                    <a:pt x="683" y="72"/>
                  </a:lnTo>
                  <a:lnTo>
                    <a:pt x="671" y="78"/>
                  </a:lnTo>
                  <a:lnTo>
                    <a:pt x="658" y="78"/>
                  </a:lnTo>
                  <a:lnTo>
                    <a:pt x="645" y="82"/>
                  </a:lnTo>
                  <a:lnTo>
                    <a:pt x="633" y="84"/>
                  </a:lnTo>
                  <a:lnTo>
                    <a:pt x="622" y="86"/>
                  </a:lnTo>
                  <a:lnTo>
                    <a:pt x="608" y="88"/>
                  </a:lnTo>
                  <a:lnTo>
                    <a:pt x="597" y="91"/>
                  </a:lnTo>
                  <a:lnTo>
                    <a:pt x="586" y="93"/>
                  </a:lnTo>
                  <a:lnTo>
                    <a:pt x="576" y="97"/>
                  </a:lnTo>
                  <a:lnTo>
                    <a:pt x="563" y="99"/>
                  </a:lnTo>
                  <a:lnTo>
                    <a:pt x="553" y="101"/>
                  </a:lnTo>
                  <a:lnTo>
                    <a:pt x="542" y="103"/>
                  </a:lnTo>
                  <a:lnTo>
                    <a:pt x="532" y="105"/>
                  </a:lnTo>
                  <a:lnTo>
                    <a:pt x="523" y="107"/>
                  </a:lnTo>
                  <a:lnTo>
                    <a:pt x="513" y="110"/>
                  </a:lnTo>
                  <a:lnTo>
                    <a:pt x="504" y="112"/>
                  </a:lnTo>
                  <a:lnTo>
                    <a:pt x="496" y="116"/>
                  </a:lnTo>
                  <a:lnTo>
                    <a:pt x="487" y="118"/>
                  </a:lnTo>
                  <a:lnTo>
                    <a:pt x="477" y="120"/>
                  </a:lnTo>
                  <a:lnTo>
                    <a:pt x="470" y="122"/>
                  </a:lnTo>
                  <a:lnTo>
                    <a:pt x="462" y="126"/>
                  </a:lnTo>
                  <a:lnTo>
                    <a:pt x="447" y="129"/>
                  </a:lnTo>
                  <a:lnTo>
                    <a:pt x="435" y="133"/>
                  </a:lnTo>
                  <a:lnTo>
                    <a:pt x="424" y="139"/>
                  </a:lnTo>
                  <a:lnTo>
                    <a:pt x="416" y="143"/>
                  </a:lnTo>
                  <a:lnTo>
                    <a:pt x="411" y="146"/>
                  </a:lnTo>
                  <a:lnTo>
                    <a:pt x="407" y="150"/>
                  </a:lnTo>
                  <a:lnTo>
                    <a:pt x="397" y="158"/>
                  </a:lnTo>
                  <a:lnTo>
                    <a:pt x="388" y="165"/>
                  </a:lnTo>
                  <a:lnTo>
                    <a:pt x="373" y="171"/>
                  </a:lnTo>
                  <a:lnTo>
                    <a:pt x="359" y="183"/>
                  </a:lnTo>
                  <a:lnTo>
                    <a:pt x="352" y="186"/>
                  </a:lnTo>
                  <a:lnTo>
                    <a:pt x="342" y="192"/>
                  </a:lnTo>
                  <a:lnTo>
                    <a:pt x="333" y="196"/>
                  </a:lnTo>
                  <a:lnTo>
                    <a:pt x="325" y="204"/>
                  </a:lnTo>
                  <a:lnTo>
                    <a:pt x="314" y="209"/>
                  </a:lnTo>
                  <a:lnTo>
                    <a:pt x="304" y="217"/>
                  </a:lnTo>
                  <a:lnTo>
                    <a:pt x="293" y="224"/>
                  </a:lnTo>
                  <a:lnTo>
                    <a:pt x="285" y="236"/>
                  </a:lnTo>
                  <a:lnTo>
                    <a:pt x="272" y="245"/>
                  </a:lnTo>
                  <a:lnTo>
                    <a:pt x="262" y="253"/>
                  </a:lnTo>
                  <a:lnTo>
                    <a:pt x="251" y="264"/>
                  </a:lnTo>
                  <a:lnTo>
                    <a:pt x="240" y="278"/>
                  </a:lnTo>
                  <a:lnTo>
                    <a:pt x="228" y="289"/>
                  </a:lnTo>
                  <a:lnTo>
                    <a:pt x="219" y="304"/>
                  </a:lnTo>
                  <a:lnTo>
                    <a:pt x="213" y="310"/>
                  </a:lnTo>
                  <a:lnTo>
                    <a:pt x="205" y="318"/>
                  </a:lnTo>
                  <a:lnTo>
                    <a:pt x="202" y="325"/>
                  </a:lnTo>
                  <a:lnTo>
                    <a:pt x="198" y="335"/>
                  </a:lnTo>
                  <a:lnTo>
                    <a:pt x="192" y="342"/>
                  </a:lnTo>
                  <a:lnTo>
                    <a:pt x="186" y="350"/>
                  </a:lnTo>
                  <a:lnTo>
                    <a:pt x="179" y="357"/>
                  </a:lnTo>
                  <a:lnTo>
                    <a:pt x="175" y="369"/>
                  </a:lnTo>
                  <a:lnTo>
                    <a:pt x="169" y="378"/>
                  </a:lnTo>
                  <a:lnTo>
                    <a:pt x="164" y="386"/>
                  </a:lnTo>
                  <a:lnTo>
                    <a:pt x="160" y="397"/>
                  </a:lnTo>
                  <a:lnTo>
                    <a:pt x="154" y="409"/>
                  </a:lnTo>
                  <a:lnTo>
                    <a:pt x="148" y="418"/>
                  </a:lnTo>
                  <a:lnTo>
                    <a:pt x="143" y="430"/>
                  </a:lnTo>
                  <a:lnTo>
                    <a:pt x="139" y="439"/>
                  </a:lnTo>
                  <a:lnTo>
                    <a:pt x="133" y="453"/>
                  </a:lnTo>
                  <a:lnTo>
                    <a:pt x="129" y="464"/>
                  </a:lnTo>
                  <a:lnTo>
                    <a:pt x="126" y="477"/>
                  </a:lnTo>
                  <a:lnTo>
                    <a:pt x="120" y="491"/>
                  </a:lnTo>
                  <a:lnTo>
                    <a:pt x="116" y="504"/>
                  </a:lnTo>
                  <a:lnTo>
                    <a:pt x="112" y="510"/>
                  </a:lnTo>
                  <a:lnTo>
                    <a:pt x="112" y="523"/>
                  </a:lnTo>
                  <a:lnTo>
                    <a:pt x="110" y="530"/>
                  </a:lnTo>
                  <a:lnTo>
                    <a:pt x="108" y="540"/>
                  </a:lnTo>
                  <a:lnTo>
                    <a:pt x="107" y="549"/>
                  </a:lnTo>
                  <a:lnTo>
                    <a:pt x="107" y="563"/>
                  </a:lnTo>
                  <a:lnTo>
                    <a:pt x="107" y="572"/>
                  </a:lnTo>
                  <a:lnTo>
                    <a:pt x="105" y="584"/>
                  </a:lnTo>
                  <a:lnTo>
                    <a:pt x="103" y="597"/>
                  </a:lnTo>
                  <a:lnTo>
                    <a:pt x="103" y="612"/>
                  </a:lnTo>
                  <a:lnTo>
                    <a:pt x="101" y="625"/>
                  </a:lnTo>
                  <a:lnTo>
                    <a:pt x="101" y="643"/>
                  </a:lnTo>
                  <a:lnTo>
                    <a:pt x="99" y="658"/>
                  </a:lnTo>
                  <a:lnTo>
                    <a:pt x="99" y="673"/>
                  </a:lnTo>
                  <a:lnTo>
                    <a:pt x="99" y="688"/>
                  </a:lnTo>
                  <a:lnTo>
                    <a:pt x="97" y="703"/>
                  </a:lnTo>
                  <a:lnTo>
                    <a:pt x="95" y="717"/>
                  </a:lnTo>
                  <a:lnTo>
                    <a:pt x="95" y="734"/>
                  </a:lnTo>
                  <a:lnTo>
                    <a:pt x="93" y="749"/>
                  </a:lnTo>
                  <a:lnTo>
                    <a:pt x="93" y="764"/>
                  </a:lnTo>
                  <a:lnTo>
                    <a:pt x="91" y="778"/>
                  </a:lnTo>
                  <a:lnTo>
                    <a:pt x="91" y="791"/>
                  </a:lnTo>
                  <a:lnTo>
                    <a:pt x="89" y="804"/>
                  </a:lnTo>
                  <a:lnTo>
                    <a:pt x="88" y="817"/>
                  </a:lnTo>
                  <a:lnTo>
                    <a:pt x="86" y="827"/>
                  </a:lnTo>
                  <a:lnTo>
                    <a:pt x="86" y="838"/>
                  </a:lnTo>
                  <a:lnTo>
                    <a:pt x="86" y="848"/>
                  </a:lnTo>
                  <a:lnTo>
                    <a:pt x="86" y="857"/>
                  </a:lnTo>
                  <a:lnTo>
                    <a:pt x="86" y="863"/>
                  </a:lnTo>
                  <a:lnTo>
                    <a:pt x="86" y="873"/>
                  </a:lnTo>
                  <a:lnTo>
                    <a:pt x="82" y="876"/>
                  </a:lnTo>
                  <a:lnTo>
                    <a:pt x="80" y="884"/>
                  </a:lnTo>
                  <a:lnTo>
                    <a:pt x="72" y="892"/>
                  </a:lnTo>
                  <a:lnTo>
                    <a:pt x="69" y="903"/>
                  </a:lnTo>
                  <a:lnTo>
                    <a:pt x="61" y="914"/>
                  </a:lnTo>
                  <a:lnTo>
                    <a:pt x="55" y="928"/>
                  </a:lnTo>
                  <a:lnTo>
                    <a:pt x="48" y="943"/>
                  </a:lnTo>
                  <a:lnTo>
                    <a:pt x="40" y="956"/>
                  </a:lnTo>
                  <a:lnTo>
                    <a:pt x="32" y="970"/>
                  </a:lnTo>
                  <a:lnTo>
                    <a:pt x="25" y="983"/>
                  </a:lnTo>
                  <a:lnTo>
                    <a:pt x="17" y="994"/>
                  </a:lnTo>
                  <a:lnTo>
                    <a:pt x="12" y="1006"/>
                  </a:lnTo>
                  <a:lnTo>
                    <a:pt x="6" y="1015"/>
                  </a:lnTo>
                  <a:lnTo>
                    <a:pt x="2" y="1023"/>
                  </a:lnTo>
                  <a:lnTo>
                    <a:pt x="0" y="1027"/>
                  </a:lnTo>
                  <a:lnTo>
                    <a:pt x="0" y="1030"/>
                  </a:lnTo>
                  <a:close/>
                </a:path>
              </a:pathLst>
            </a:custGeom>
            <a:solidFill>
              <a:srgbClr val="FFFF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69" name="Freeform 12"/>
            <p:cNvSpPr/>
            <p:nvPr>
              <p:custDataLst>
                <p:tags r:id="rId13"/>
              </p:custDataLst>
            </p:nvPr>
          </p:nvSpPr>
          <p:spPr>
            <a:xfrm>
              <a:off x="1573" y="1936"/>
              <a:ext cx="1717" cy="614"/>
            </a:xfrm>
            <a:custGeom>
              <a:avLst/>
              <a:gdLst/>
              <a:ahLst/>
              <a:cxnLst>
                <a:cxn ang="0">
                  <a:pos x="41" y="259"/>
                </a:cxn>
                <a:cxn ang="0">
                  <a:pos x="26" y="222"/>
                </a:cxn>
                <a:cxn ang="0">
                  <a:pos x="11" y="178"/>
                </a:cxn>
                <a:cxn ang="0">
                  <a:pos x="0" y="132"/>
                </a:cxn>
                <a:cxn ang="0">
                  <a:pos x="1" y="97"/>
                </a:cxn>
                <a:cxn ang="0">
                  <a:pos x="18" y="79"/>
                </a:cxn>
                <a:cxn ang="0">
                  <a:pos x="52" y="70"/>
                </a:cxn>
                <a:cxn ang="0">
                  <a:pos x="96" y="65"/>
                </a:cxn>
                <a:cxn ang="0">
                  <a:pos x="142" y="65"/>
                </a:cxn>
                <a:cxn ang="0">
                  <a:pos x="180" y="67"/>
                </a:cxn>
                <a:cxn ang="0">
                  <a:pos x="204" y="69"/>
                </a:cxn>
                <a:cxn ang="0">
                  <a:pos x="206" y="95"/>
                </a:cxn>
                <a:cxn ang="0">
                  <a:pos x="216" y="122"/>
                </a:cxn>
                <a:cxn ang="0">
                  <a:pos x="238" y="148"/>
                </a:cxn>
                <a:cxn ang="0">
                  <a:pos x="268" y="166"/>
                </a:cxn>
                <a:cxn ang="0">
                  <a:pos x="292" y="152"/>
                </a:cxn>
                <a:cxn ang="0">
                  <a:pos x="332" y="120"/>
                </a:cxn>
                <a:cxn ang="0">
                  <a:pos x="349" y="95"/>
                </a:cxn>
                <a:cxn ang="0">
                  <a:pos x="432" y="67"/>
                </a:cxn>
                <a:cxn ang="0">
                  <a:pos x="458" y="55"/>
                </a:cxn>
                <a:cxn ang="0">
                  <a:pos x="496" y="37"/>
                </a:cxn>
                <a:cxn ang="0">
                  <a:pos x="540" y="20"/>
                </a:cxn>
                <a:cxn ang="0">
                  <a:pos x="582" y="6"/>
                </a:cxn>
                <a:cxn ang="0">
                  <a:pos x="614" y="0"/>
                </a:cxn>
                <a:cxn ang="0">
                  <a:pos x="641" y="5"/>
                </a:cxn>
                <a:cxn ang="0">
                  <a:pos x="676" y="12"/>
                </a:cxn>
                <a:cxn ang="0">
                  <a:pos x="714" y="23"/>
                </a:cxn>
                <a:cxn ang="0">
                  <a:pos x="750" y="35"/>
                </a:cxn>
                <a:cxn ang="0">
                  <a:pos x="779" y="51"/>
                </a:cxn>
                <a:cxn ang="0">
                  <a:pos x="800" y="77"/>
                </a:cxn>
                <a:cxn ang="0">
                  <a:pos x="820" y="103"/>
                </a:cxn>
                <a:cxn ang="0">
                  <a:pos x="835" y="131"/>
                </a:cxn>
                <a:cxn ang="0">
                  <a:pos x="849" y="175"/>
                </a:cxn>
                <a:cxn ang="0">
                  <a:pos x="858" y="228"/>
                </a:cxn>
                <a:cxn ang="0">
                  <a:pos x="836" y="253"/>
                </a:cxn>
                <a:cxn ang="0">
                  <a:pos x="801" y="257"/>
                </a:cxn>
                <a:cxn ang="0">
                  <a:pos x="773" y="261"/>
                </a:cxn>
                <a:cxn ang="0">
                  <a:pos x="763" y="256"/>
                </a:cxn>
                <a:cxn ang="0">
                  <a:pos x="756" y="227"/>
                </a:cxn>
                <a:cxn ang="0">
                  <a:pos x="744" y="198"/>
                </a:cxn>
                <a:cxn ang="0">
                  <a:pos x="724" y="171"/>
                </a:cxn>
                <a:cxn ang="0">
                  <a:pos x="696" y="155"/>
                </a:cxn>
                <a:cxn ang="0">
                  <a:pos x="661" y="156"/>
                </a:cxn>
                <a:cxn ang="0">
                  <a:pos x="630" y="165"/>
                </a:cxn>
                <a:cxn ang="0">
                  <a:pos x="603" y="182"/>
                </a:cxn>
                <a:cxn ang="0">
                  <a:pos x="578" y="210"/>
                </a:cxn>
                <a:cxn ang="0">
                  <a:pos x="569" y="228"/>
                </a:cxn>
                <a:cxn ang="0">
                  <a:pos x="564" y="261"/>
                </a:cxn>
                <a:cxn ang="0">
                  <a:pos x="567" y="286"/>
                </a:cxn>
                <a:cxn ang="0">
                  <a:pos x="240" y="290"/>
                </a:cxn>
                <a:cxn ang="0">
                  <a:pos x="226" y="260"/>
                </a:cxn>
                <a:cxn ang="0">
                  <a:pos x="206" y="233"/>
                </a:cxn>
                <a:cxn ang="0">
                  <a:pos x="176" y="210"/>
                </a:cxn>
                <a:cxn ang="0">
                  <a:pos x="139" y="203"/>
                </a:cxn>
                <a:cxn ang="0">
                  <a:pos x="96" y="219"/>
                </a:cxn>
                <a:cxn ang="0">
                  <a:pos x="78" y="246"/>
                </a:cxn>
                <a:cxn ang="0">
                  <a:pos x="78" y="272"/>
                </a:cxn>
                <a:cxn ang="0">
                  <a:pos x="67" y="282"/>
                </a:cxn>
              </a:cxnLst>
              <a:rect l="l" t="t" r="r" b="b"/>
              <a:pathLst>
                <a:path w="3435" h="1228">
                  <a:moveTo>
                    <a:pt x="203" y="1119"/>
                  </a:moveTo>
                  <a:lnTo>
                    <a:pt x="201" y="1118"/>
                  </a:lnTo>
                  <a:lnTo>
                    <a:pt x="197" y="1110"/>
                  </a:lnTo>
                  <a:lnTo>
                    <a:pt x="193" y="1102"/>
                  </a:lnTo>
                  <a:lnTo>
                    <a:pt x="190" y="1091"/>
                  </a:lnTo>
                  <a:lnTo>
                    <a:pt x="184" y="1081"/>
                  </a:lnTo>
                  <a:lnTo>
                    <a:pt x="182" y="1074"/>
                  </a:lnTo>
                  <a:lnTo>
                    <a:pt x="176" y="1064"/>
                  </a:lnTo>
                  <a:lnTo>
                    <a:pt x="174" y="1057"/>
                  </a:lnTo>
                  <a:lnTo>
                    <a:pt x="171" y="1045"/>
                  </a:lnTo>
                  <a:lnTo>
                    <a:pt x="165" y="1036"/>
                  </a:lnTo>
                  <a:lnTo>
                    <a:pt x="161" y="1024"/>
                  </a:lnTo>
                  <a:lnTo>
                    <a:pt x="157" y="1015"/>
                  </a:lnTo>
                  <a:lnTo>
                    <a:pt x="150" y="1002"/>
                  </a:lnTo>
                  <a:lnTo>
                    <a:pt x="144" y="988"/>
                  </a:lnTo>
                  <a:lnTo>
                    <a:pt x="138" y="975"/>
                  </a:lnTo>
                  <a:lnTo>
                    <a:pt x="135" y="962"/>
                  </a:lnTo>
                  <a:lnTo>
                    <a:pt x="129" y="946"/>
                  </a:lnTo>
                  <a:lnTo>
                    <a:pt x="123" y="933"/>
                  </a:lnTo>
                  <a:lnTo>
                    <a:pt x="117" y="918"/>
                  </a:lnTo>
                  <a:lnTo>
                    <a:pt x="112" y="905"/>
                  </a:lnTo>
                  <a:lnTo>
                    <a:pt x="106" y="888"/>
                  </a:lnTo>
                  <a:lnTo>
                    <a:pt x="100" y="872"/>
                  </a:lnTo>
                  <a:lnTo>
                    <a:pt x="95" y="857"/>
                  </a:lnTo>
                  <a:lnTo>
                    <a:pt x="91" y="842"/>
                  </a:lnTo>
                  <a:lnTo>
                    <a:pt x="85" y="825"/>
                  </a:lnTo>
                  <a:lnTo>
                    <a:pt x="77" y="810"/>
                  </a:lnTo>
                  <a:lnTo>
                    <a:pt x="72" y="792"/>
                  </a:lnTo>
                  <a:lnTo>
                    <a:pt x="68" y="777"/>
                  </a:lnTo>
                  <a:lnTo>
                    <a:pt x="62" y="758"/>
                  </a:lnTo>
                  <a:lnTo>
                    <a:pt x="57" y="743"/>
                  </a:lnTo>
                  <a:lnTo>
                    <a:pt x="51" y="724"/>
                  </a:lnTo>
                  <a:lnTo>
                    <a:pt x="45" y="709"/>
                  </a:lnTo>
                  <a:lnTo>
                    <a:pt x="39" y="692"/>
                  </a:lnTo>
                  <a:lnTo>
                    <a:pt x="36" y="675"/>
                  </a:lnTo>
                  <a:lnTo>
                    <a:pt x="32" y="659"/>
                  </a:lnTo>
                  <a:lnTo>
                    <a:pt x="28" y="642"/>
                  </a:lnTo>
                  <a:lnTo>
                    <a:pt x="24" y="625"/>
                  </a:lnTo>
                  <a:lnTo>
                    <a:pt x="19" y="608"/>
                  </a:lnTo>
                  <a:lnTo>
                    <a:pt x="15" y="593"/>
                  </a:lnTo>
                  <a:lnTo>
                    <a:pt x="11" y="576"/>
                  </a:lnTo>
                  <a:lnTo>
                    <a:pt x="7" y="559"/>
                  </a:lnTo>
                  <a:lnTo>
                    <a:pt x="5" y="545"/>
                  </a:lnTo>
                  <a:lnTo>
                    <a:pt x="3" y="528"/>
                  </a:lnTo>
                  <a:lnTo>
                    <a:pt x="3" y="515"/>
                  </a:lnTo>
                  <a:lnTo>
                    <a:pt x="0" y="498"/>
                  </a:lnTo>
                  <a:lnTo>
                    <a:pt x="0" y="485"/>
                  </a:lnTo>
                  <a:lnTo>
                    <a:pt x="0" y="471"/>
                  </a:lnTo>
                  <a:lnTo>
                    <a:pt x="0" y="458"/>
                  </a:lnTo>
                  <a:lnTo>
                    <a:pt x="0" y="445"/>
                  </a:lnTo>
                  <a:lnTo>
                    <a:pt x="0" y="433"/>
                  </a:lnTo>
                  <a:lnTo>
                    <a:pt x="0" y="420"/>
                  </a:lnTo>
                  <a:lnTo>
                    <a:pt x="1" y="410"/>
                  </a:lnTo>
                  <a:lnTo>
                    <a:pt x="1" y="399"/>
                  </a:lnTo>
                  <a:lnTo>
                    <a:pt x="5" y="388"/>
                  </a:lnTo>
                  <a:lnTo>
                    <a:pt x="7" y="380"/>
                  </a:lnTo>
                  <a:lnTo>
                    <a:pt x="11" y="371"/>
                  </a:lnTo>
                  <a:lnTo>
                    <a:pt x="17" y="361"/>
                  </a:lnTo>
                  <a:lnTo>
                    <a:pt x="20" y="353"/>
                  </a:lnTo>
                  <a:lnTo>
                    <a:pt x="26" y="346"/>
                  </a:lnTo>
                  <a:lnTo>
                    <a:pt x="32" y="342"/>
                  </a:lnTo>
                  <a:lnTo>
                    <a:pt x="38" y="334"/>
                  </a:lnTo>
                  <a:lnTo>
                    <a:pt x="45" y="329"/>
                  </a:lnTo>
                  <a:lnTo>
                    <a:pt x="53" y="323"/>
                  </a:lnTo>
                  <a:lnTo>
                    <a:pt x="62" y="319"/>
                  </a:lnTo>
                  <a:lnTo>
                    <a:pt x="72" y="313"/>
                  </a:lnTo>
                  <a:lnTo>
                    <a:pt x="79" y="310"/>
                  </a:lnTo>
                  <a:lnTo>
                    <a:pt x="91" y="306"/>
                  </a:lnTo>
                  <a:lnTo>
                    <a:pt x="102" y="300"/>
                  </a:lnTo>
                  <a:lnTo>
                    <a:pt x="112" y="296"/>
                  </a:lnTo>
                  <a:lnTo>
                    <a:pt x="123" y="293"/>
                  </a:lnTo>
                  <a:lnTo>
                    <a:pt x="138" y="289"/>
                  </a:lnTo>
                  <a:lnTo>
                    <a:pt x="150" y="287"/>
                  </a:lnTo>
                  <a:lnTo>
                    <a:pt x="163" y="283"/>
                  </a:lnTo>
                  <a:lnTo>
                    <a:pt x="176" y="281"/>
                  </a:lnTo>
                  <a:lnTo>
                    <a:pt x="192" y="279"/>
                  </a:lnTo>
                  <a:lnTo>
                    <a:pt x="209" y="277"/>
                  </a:lnTo>
                  <a:lnTo>
                    <a:pt x="222" y="274"/>
                  </a:lnTo>
                  <a:lnTo>
                    <a:pt x="237" y="272"/>
                  </a:lnTo>
                  <a:lnTo>
                    <a:pt x="252" y="268"/>
                  </a:lnTo>
                  <a:lnTo>
                    <a:pt x="270" y="266"/>
                  </a:lnTo>
                  <a:lnTo>
                    <a:pt x="285" y="266"/>
                  </a:lnTo>
                  <a:lnTo>
                    <a:pt x="302" y="264"/>
                  </a:lnTo>
                  <a:lnTo>
                    <a:pt x="317" y="262"/>
                  </a:lnTo>
                  <a:lnTo>
                    <a:pt x="336" y="262"/>
                  </a:lnTo>
                  <a:lnTo>
                    <a:pt x="351" y="260"/>
                  </a:lnTo>
                  <a:lnTo>
                    <a:pt x="368" y="260"/>
                  </a:lnTo>
                  <a:lnTo>
                    <a:pt x="385" y="260"/>
                  </a:lnTo>
                  <a:lnTo>
                    <a:pt x="403" y="260"/>
                  </a:lnTo>
                  <a:lnTo>
                    <a:pt x="420" y="260"/>
                  </a:lnTo>
                  <a:lnTo>
                    <a:pt x="437" y="260"/>
                  </a:lnTo>
                  <a:lnTo>
                    <a:pt x="456" y="260"/>
                  </a:lnTo>
                  <a:lnTo>
                    <a:pt x="473" y="260"/>
                  </a:lnTo>
                  <a:lnTo>
                    <a:pt x="488" y="258"/>
                  </a:lnTo>
                  <a:lnTo>
                    <a:pt x="505" y="258"/>
                  </a:lnTo>
                  <a:lnTo>
                    <a:pt x="520" y="258"/>
                  </a:lnTo>
                  <a:lnTo>
                    <a:pt x="538" y="258"/>
                  </a:lnTo>
                  <a:lnTo>
                    <a:pt x="553" y="258"/>
                  </a:lnTo>
                  <a:lnTo>
                    <a:pt x="568" y="258"/>
                  </a:lnTo>
                  <a:lnTo>
                    <a:pt x="585" y="258"/>
                  </a:lnTo>
                  <a:lnTo>
                    <a:pt x="600" y="260"/>
                  </a:lnTo>
                  <a:lnTo>
                    <a:pt x="615" y="260"/>
                  </a:lnTo>
                  <a:lnTo>
                    <a:pt x="631" y="260"/>
                  </a:lnTo>
                  <a:lnTo>
                    <a:pt x="644" y="260"/>
                  </a:lnTo>
                  <a:lnTo>
                    <a:pt x="659" y="260"/>
                  </a:lnTo>
                  <a:lnTo>
                    <a:pt x="673" y="260"/>
                  </a:lnTo>
                  <a:lnTo>
                    <a:pt x="686" y="262"/>
                  </a:lnTo>
                  <a:lnTo>
                    <a:pt x="699" y="264"/>
                  </a:lnTo>
                  <a:lnTo>
                    <a:pt x="712" y="266"/>
                  </a:lnTo>
                  <a:lnTo>
                    <a:pt x="722" y="266"/>
                  </a:lnTo>
                  <a:lnTo>
                    <a:pt x="733" y="266"/>
                  </a:lnTo>
                  <a:lnTo>
                    <a:pt x="743" y="266"/>
                  </a:lnTo>
                  <a:lnTo>
                    <a:pt x="752" y="266"/>
                  </a:lnTo>
                  <a:lnTo>
                    <a:pt x="762" y="266"/>
                  </a:lnTo>
                  <a:lnTo>
                    <a:pt x="771" y="268"/>
                  </a:lnTo>
                  <a:lnTo>
                    <a:pt x="779" y="268"/>
                  </a:lnTo>
                  <a:lnTo>
                    <a:pt x="787" y="270"/>
                  </a:lnTo>
                  <a:lnTo>
                    <a:pt x="798" y="270"/>
                  </a:lnTo>
                  <a:lnTo>
                    <a:pt x="807" y="272"/>
                  </a:lnTo>
                  <a:lnTo>
                    <a:pt x="813" y="272"/>
                  </a:lnTo>
                  <a:lnTo>
                    <a:pt x="817" y="274"/>
                  </a:lnTo>
                  <a:lnTo>
                    <a:pt x="815" y="274"/>
                  </a:lnTo>
                  <a:lnTo>
                    <a:pt x="815" y="283"/>
                  </a:lnTo>
                  <a:lnTo>
                    <a:pt x="815" y="289"/>
                  </a:lnTo>
                  <a:lnTo>
                    <a:pt x="815" y="298"/>
                  </a:lnTo>
                  <a:lnTo>
                    <a:pt x="815" y="306"/>
                  </a:lnTo>
                  <a:lnTo>
                    <a:pt x="817" y="317"/>
                  </a:lnTo>
                  <a:lnTo>
                    <a:pt x="817" y="327"/>
                  </a:lnTo>
                  <a:lnTo>
                    <a:pt x="817" y="338"/>
                  </a:lnTo>
                  <a:lnTo>
                    <a:pt x="819" y="352"/>
                  </a:lnTo>
                  <a:lnTo>
                    <a:pt x="823" y="365"/>
                  </a:lnTo>
                  <a:lnTo>
                    <a:pt x="825" y="378"/>
                  </a:lnTo>
                  <a:lnTo>
                    <a:pt x="828" y="391"/>
                  </a:lnTo>
                  <a:lnTo>
                    <a:pt x="830" y="399"/>
                  </a:lnTo>
                  <a:lnTo>
                    <a:pt x="832" y="407"/>
                  </a:lnTo>
                  <a:lnTo>
                    <a:pt x="834" y="416"/>
                  </a:lnTo>
                  <a:lnTo>
                    <a:pt x="840" y="426"/>
                  </a:lnTo>
                  <a:lnTo>
                    <a:pt x="844" y="439"/>
                  </a:lnTo>
                  <a:lnTo>
                    <a:pt x="849" y="456"/>
                  </a:lnTo>
                  <a:lnTo>
                    <a:pt x="851" y="464"/>
                  </a:lnTo>
                  <a:lnTo>
                    <a:pt x="857" y="471"/>
                  </a:lnTo>
                  <a:lnTo>
                    <a:pt x="861" y="479"/>
                  </a:lnTo>
                  <a:lnTo>
                    <a:pt x="866" y="488"/>
                  </a:lnTo>
                  <a:lnTo>
                    <a:pt x="876" y="504"/>
                  </a:lnTo>
                  <a:lnTo>
                    <a:pt x="885" y="519"/>
                  </a:lnTo>
                  <a:lnTo>
                    <a:pt x="891" y="526"/>
                  </a:lnTo>
                  <a:lnTo>
                    <a:pt x="899" y="536"/>
                  </a:lnTo>
                  <a:lnTo>
                    <a:pt x="904" y="543"/>
                  </a:lnTo>
                  <a:lnTo>
                    <a:pt x="912" y="551"/>
                  </a:lnTo>
                  <a:lnTo>
                    <a:pt x="918" y="559"/>
                  </a:lnTo>
                  <a:lnTo>
                    <a:pt x="925" y="566"/>
                  </a:lnTo>
                  <a:lnTo>
                    <a:pt x="935" y="574"/>
                  </a:lnTo>
                  <a:lnTo>
                    <a:pt x="944" y="582"/>
                  </a:lnTo>
                  <a:lnTo>
                    <a:pt x="952" y="589"/>
                  </a:lnTo>
                  <a:lnTo>
                    <a:pt x="960" y="597"/>
                  </a:lnTo>
                  <a:lnTo>
                    <a:pt x="971" y="604"/>
                  </a:lnTo>
                  <a:lnTo>
                    <a:pt x="980" y="612"/>
                  </a:lnTo>
                  <a:lnTo>
                    <a:pt x="990" y="618"/>
                  </a:lnTo>
                  <a:lnTo>
                    <a:pt x="1000" y="625"/>
                  </a:lnTo>
                  <a:lnTo>
                    <a:pt x="1011" y="631"/>
                  </a:lnTo>
                  <a:lnTo>
                    <a:pt x="1024" y="639"/>
                  </a:lnTo>
                  <a:lnTo>
                    <a:pt x="1034" y="644"/>
                  </a:lnTo>
                  <a:lnTo>
                    <a:pt x="1047" y="650"/>
                  </a:lnTo>
                  <a:lnTo>
                    <a:pt x="1060" y="656"/>
                  </a:lnTo>
                  <a:lnTo>
                    <a:pt x="1074" y="663"/>
                  </a:lnTo>
                  <a:lnTo>
                    <a:pt x="1076" y="659"/>
                  </a:lnTo>
                  <a:lnTo>
                    <a:pt x="1083" y="658"/>
                  </a:lnTo>
                  <a:lnTo>
                    <a:pt x="1089" y="652"/>
                  </a:lnTo>
                  <a:lnTo>
                    <a:pt x="1096" y="650"/>
                  </a:lnTo>
                  <a:lnTo>
                    <a:pt x="1104" y="646"/>
                  </a:lnTo>
                  <a:lnTo>
                    <a:pt x="1115" y="642"/>
                  </a:lnTo>
                  <a:lnTo>
                    <a:pt x="1123" y="635"/>
                  </a:lnTo>
                  <a:lnTo>
                    <a:pt x="1134" y="629"/>
                  </a:lnTo>
                  <a:lnTo>
                    <a:pt x="1146" y="621"/>
                  </a:lnTo>
                  <a:lnTo>
                    <a:pt x="1159" y="616"/>
                  </a:lnTo>
                  <a:lnTo>
                    <a:pt x="1171" y="606"/>
                  </a:lnTo>
                  <a:lnTo>
                    <a:pt x="1184" y="599"/>
                  </a:lnTo>
                  <a:lnTo>
                    <a:pt x="1199" y="591"/>
                  </a:lnTo>
                  <a:lnTo>
                    <a:pt x="1214" y="582"/>
                  </a:lnTo>
                  <a:lnTo>
                    <a:pt x="1228" y="570"/>
                  </a:lnTo>
                  <a:lnTo>
                    <a:pt x="1243" y="559"/>
                  </a:lnTo>
                  <a:lnTo>
                    <a:pt x="1256" y="547"/>
                  </a:lnTo>
                  <a:lnTo>
                    <a:pt x="1271" y="536"/>
                  </a:lnTo>
                  <a:lnTo>
                    <a:pt x="1285" y="521"/>
                  </a:lnTo>
                  <a:lnTo>
                    <a:pt x="1300" y="507"/>
                  </a:lnTo>
                  <a:lnTo>
                    <a:pt x="1315" y="492"/>
                  </a:lnTo>
                  <a:lnTo>
                    <a:pt x="1328" y="479"/>
                  </a:lnTo>
                  <a:lnTo>
                    <a:pt x="1336" y="469"/>
                  </a:lnTo>
                  <a:lnTo>
                    <a:pt x="1342" y="460"/>
                  </a:lnTo>
                  <a:lnTo>
                    <a:pt x="1347" y="452"/>
                  </a:lnTo>
                  <a:lnTo>
                    <a:pt x="1355" y="445"/>
                  </a:lnTo>
                  <a:lnTo>
                    <a:pt x="1361" y="435"/>
                  </a:lnTo>
                  <a:lnTo>
                    <a:pt x="1368" y="426"/>
                  </a:lnTo>
                  <a:lnTo>
                    <a:pt x="1374" y="418"/>
                  </a:lnTo>
                  <a:lnTo>
                    <a:pt x="1382" y="410"/>
                  </a:lnTo>
                  <a:lnTo>
                    <a:pt x="1385" y="399"/>
                  </a:lnTo>
                  <a:lnTo>
                    <a:pt x="1391" y="391"/>
                  </a:lnTo>
                  <a:lnTo>
                    <a:pt x="1397" y="380"/>
                  </a:lnTo>
                  <a:lnTo>
                    <a:pt x="1403" y="372"/>
                  </a:lnTo>
                  <a:lnTo>
                    <a:pt x="1408" y="361"/>
                  </a:lnTo>
                  <a:lnTo>
                    <a:pt x="1412" y="352"/>
                  </a:lnTo>
                  <a:lnTo>
                    <a:pt x="1416" y="340"/>
                  </a:lnTo>
                  <a:lnTo>
                    <a:pt x="1422" y="333"/>
                  </a:lnTo>
                  <a:lnTo>
                    <a:pt x="1494" y="264"/>
                  </a:lnTo>
                  <a:lnTo>
                    <a:pt x="1709" y="279"/>
                  </a:lnTo>
                  <a:lnTo>
                    <a:pt x="1714" y="275"/>
                  </a:lnTo>
                  <a:lnTo>
                    <a:pt x="1722" y="272"/>
                  </a:lnTo>
                  <a:lnTo>
                    <a:pt x="1731" y="266"/>
                  </a:lnTo>
                  <a:lnTo>
                    <a:pt x="1737" y="262"/>
                  </a:lnTo>
                  <a:lnTo>
                    <a:pt x="1745" y="260"/>
                  </a:lnTo>
                  <a:lnTo>
                    <a:pt x="1752" y="255"/>
                  </a:lnTo>
                  <a:lnTo>
                    <a:pt x="1762" y="253"/>
                  </a:lnTo>
                  <a:lnTo>
                    <a:pt x="1769" y="247"/>
                  </a:lnTo>
                  <a:lnTo>
                    <a:pt x="1779" y="243"/>
                  </a:lnTo>
                  <a:lnTo>
                    <a:pt x="1788" y="239"/>
                  </a:lnTo>
                  <a:lnTo>
                    <a:pt x="1800" y="234"/>
                  </a:lnTo>
                  <a:lnTo>
                    <a:pt x="1809" y="228"/>
                  </a:lnTo>
                  <a:lnTo>
                    <a:pt x="1821" y="222"/>
                  </a:lnTo>
                  <a:lnTo>
                    <a:pt x="1832" y="217"/>
                  </a:lnTo>
                  <a:lnTo>
                    <a:pt x="1845" y="213"/>
                  </a:lnTo>
                  <a:lnTo>
                    <a:pt x="1857" y="205"/>
                  </a:lnTo>
                  <a:lnTo>
                    <a:pt x="1870" y="199"/>
                  </a:lnTo>
                  <a:lnTo>
                    <a:pt x="1883" y="194"/>
                  </a:lnTo>
                  <a:lnTo>
                    <a:pt x="1899" y="188"/>
                  </a:lnTo>
                  <a:lnTo>
                    <a:pt x="1912" y="180"/>
                  </a:lnTo>
                  <a:lnTo>
                    <a:pt x="1925" y="175"/>
                  </a:lnTo>
                  <a:lnTo>
                    <a:pt x="1941" y="167"/>
                  </a:lnTo>
                  <a:lnTo>
                    <a:pt x="1956" y="161"/>
                  </a:lnTo>
                  <a:lnTo>
                    <a:pt x="1971" y="154"/>
                  </a:lnTo>
                  <a:lnTo>
                    <a:pt x="1986" y="148"/>
                  </a:lnTo>
                  <a:lnTo>
                    <a:pt x="2001" y="142"/>
                  </a:lnTo>
                  <a:lnTo>
                    <a:pt x="2018" y="137"/>
                  </a:lnTo>
                  <a:lnTo>
                    <a:pt x="2034" y="129"/>
                  </a:lnTo>
                  <a:lnTo>
                    <a:pt x="2049" y="123"/>
                  </a:lnTo>
                  <a:lnTo>
                    <a:pt x="2064" y="116"/>
                  </a:lnTo>
                  <a:lnTo>
                    <a:pt x="2081" y="110"/>
                  </a:lnTo>
                  <a:lnTo>
                    <a:pt x="2096" y="103"/>
                  </a:lnTo>
                  <a:lnTo>
                    <a:pt x="2114" y="97"/>
                  </a:lnTo>
                  <a:lnTo>
                    <a:pt x="2129" y="89"/>
                  </a:lnTo>
                  <a:lnTo>
                    <a:pt x="2146" y="85"/>
                  </a:lnTo>
                  <a:lnTo>
                    <a:pt x="2161" y="78"/>
                  </a:lnTo>
                  <a:lnTo>
                    <a:pt x="2176" y="72"/>
                  </a:lnTo>
                  <a:lnTo>
                    <a:pt x="2193" y="66"/>
                  </a:lnTo>
                  <a:lnTo>
                    <a:pt x="2209" y="61"/>
                  </a:lnTo>
                  <a:lnTo>
                    <a:pt x="2224" y="55"/>
                  </a:lnTo>
                  <a:lnTo>
                    <a:pt x="2241" y="49"/>
                  </a:lnTo>
                  <a:lnTo>
                    <a:pt x="2254" y="45"/>
                  </a:lnTo>
                  <a:lnTo>
                    <a:pt x="2271" y="40"/>
                  </a:lnTo>
                  <a:lnTo>
                    <a:pt x="2285" y="34"/>
                  </a:lnTo>
                  <a:lnTo>
                    <a:pt x="2300" y="30"/>
                  </a:lnTo>
                  <a:lnTo>
                    <a:pt x="2315" y="26"/>
                  </a:lnTo>
                  <a:lnTo>
                    <a:pt x="2328" y="23"/>
                  </a:lnTo>
                  <a:lnTo>
                    <a:pt x="2342" y="19"/>
                  </a:lnTo>
                  <a:lnTo>
                    <a:pt x="2355" y="13"/>
                  </a:lnTo>
                  <a:lnTo>
                    <a:pt x="2368" y="11"/>
                  </a:lnTo>
                  <a:lnTo>
                    <a:pt x="2382" y="9"/>
                  </a:lnTo>
                  <a:lnTo>
                    <a:pt x="2393" y="7"/>
                  </a:lnTo>
                  <a:lnTo>
                    <a:pt x="2406" y="6"/>
                  </a:lnTo>
                  <a:lnTo>
                    <a:pt x="2418" y="2"/>
                  </a:lnTo>
                  <a:lnTo>
                    <a:pt x="2429" y="2"/>
                  </a:lnTo>
                  <a:lnTo>
                    <a:pt x="2440" y="0"/>
                  </a:lnTo>
                  <a:lnTo>
                    <a:pt x="2450" y="0"/>
                  </a:lnTo>
                  <a:lnTo>
                    <a:pt x="2459" y="0"/>
                  </a:lnTo>
                  <a:lnTo>
                    <a:pt x="2469" y="2"/>
                  </a:lnTo>
                  <a:lnTo>
                    <a:pt x="2475" y="2"/>
                  </a:lnTo>
                  <a:lnTo>
                    <a:pt x="2486" y="2"/>
                  </a:lnTo>
                  <a:lnTo>
                    <a:pt x="2498" y="4"/>
                  </a:lnTo>
                  <a:lnTo>
                    <a:pt x="2513" y="7"/>
                  </a:lnTo>
                  <a:lnTo>
                    <a:pt x="2520" y="7"/>
                  </a:lnTo>
                  <a:lnTo>
                    <a:pt x="2528" y="9"/>
                  </a:lnTo>
                  <a:lnTo>
                    <a:pt x="2537" y="9"/>
                  </a:lnTo>
                  <a:lnTo>
                    <a:pt x="2547" y="13"/>
                  </a:lnTo>
                  <a:lnTo>
                    <a:pt x="2555" y="13"/>
                  </a:lnTo>
                  <a:lnTo>
                    <a:pt x="2566" y="17"/>
                  </a:lnTo>
                  <a:lnTo>
                    <a:pt x="2577" y="19"/>
                  </a:lnTo>
                  <a:lnTo>
                    <a:pt x="2591" y="23"/>
                  </a:lnTo>
                  <a:lnTo>
                    <a:pt x="2600" y="25"/>
                  </a:lnTo>
                  <a:lnTo>
                    <a:pt x="2612" y="26"/>
                  </a:lnTo>
                  <a:lnTo>
                    <a:pt x="2625" y="28"/>
                  </a:lnTo>
                  <a:lnTo>
                    <a:pt x="2638" y="32"/>
                  </a:lnTo>
                  <a:lnTo>
                    <a:pt x="2652" y="32"/>
                  </a:lnTo>
                  <a:lnTo>
                    <a:pt x="2665" y="38"/>
                  </a:lnTo>
                  <a:lnTo>
                    <a:pt x="2678" y="40"/>
                  </a:lnTo>
                  <a:lnTo>
                    <a:pt x="2691" y="44"/>
                  </a:lnTo>
                  <a:lnTo>
                    <a:pt x="2705" y="47"/>
                  </a:lnTo>
                  <a:lnTo>
                    <a:pt x="2718" y="49"/>
                  </a:lnTo>
                  <a:lnTo>
                    <a:pt x="2731" y="53"/>
                  </a:lnTo>
                  <a:lnTo>
                    <a:pt x="2747" y="57"/>
                  </a:lnTo>
                  <a:lnTo>
                    <a:pt x="2760" y="61"/>
                  </a:lnTo>
                  <a:lnTo>
                    <a:pt x="2775" y="66"/>
                  </a:lnTo>
                  <a:lnTo>
                    <a:pt x="2790" y="70"/>
                  </a:lnTo>
                  <a:lnTo>
                    <a:pt x="2804" y="74"/>
                  </a:lnTo>
                  <a:lnTo>
                    <a:pt x="2817" y="78"/>
                  </a:lnTo>
                  <a:lnTo>
                    <a:pt x="2830" y="82"/>
                  </a:lnTo>
                  <a:lnTo>
                    <a:pt x="2844" y="85"/>
                  </a:lnTo>
                  <a:lnTo>
                    <a:pt x="2859" y="89"/>
                  </a:lnTo>
                  <a:lnTo>
                    <a:pt x="2872" y="93"/>
                  </a:lnTo>
                  <a:lnTo>
                    <a:pt x="2887" y="99"/>
                  </a:lnTo>
                  <a:lnTo>
                    <a:pt x="2901" y="103"/>
                  </a:lnTo>
                  <a:lnTo>
                    <a:pt x="2916" y="106"/>
                  </a:lnTo>
                  <a:lnTo>
                    <a:pt x="2929" y="112"/>
                  </a:lnTo>
                  <a:lnTo>
                    <a:pt x="2942" y="116"/>
                  </a:lnTo>
                  <a:lnTo>
                    <a:pt x="2956" y="120"/>
                  </a:lnTo>
                  <a:lnTo>
                    <a:pt x="2969" y="125"/>
                  </a:lnTo>
                  <a:lnTo>
                    <a:pt x="2980" y="129"/>
                  </a:lnTo>
                  <a:lnTo>
                    <a:pt x="2992" y="133"/>
                  </a:lnTo>
                  <a:lnTo>
                    <a:pt x="3003" y="139"/>
                  </a:lnTo>
                  <a:lnTo>
                    <a:pt x="3017" y="144"/>
                  </a:lnTo>
                  <a:lnTo>
                    <a:pt x="3028" y="148"/>
                  </a:lnTo>
                  <a:lnTo>
                    <a:pt x="3037" y="154"/>
                  </a:lnTo>
                  <a:lnTo>
                    <a:pt x="3049" y="158"/>
                  </a:lnTo>
                  <a:lnTo>
                    <a:pt x="3058" y="161"/>
                  </a:lnTo>
                  <a:lnTo>
                    <a:pt x="3068" y="165"/>
                  </a:lnTo>
                  <a:lnTo>
                    <a:pt x="3075" y="173"/>
                  </a:lnTo>
                  <a:lnTo>
                    <a:pt x="3085" y="177"/>
                  </a:lnTo>
                  <a:lnTo>
                    <a:pt x="3094" y="182"/>
                  </a:lnTo>
                  <a:lnTo>
                    <a:pt x="3108" y="192"/>
                  </a:lnTo>
                  <a:lnTo>
                    <a:pt x="3119" y="203"/>
                  </a:lnTo>
                  <a:lnTo>
                    <a:pt x="3129" y="213"/>
                  </a:lnTo>
                  <a:lnTo>
                    <a:pt x="3136" y="224"/>
                  </a:lnTo>
                  <a:lnTo>
                    <a:pt x="3142" y="234"/>
                  </a:lnTo>
                  <a:lnTo>
                    <a:pt x="3148" y="241"/>
                  </a:lnTo>
                  <a:lnTo>
                    <a:pt x="3153" y="251"/>
                  </a:lnTo>
                  <a:lnTo>
                    <a:pt x="3161" y="260"/>
                  </a:lnTo>
                  <a:lnTo>
                    <a:pt x="3167" y="268"/>
                  </a:lnTo>
                  <a:lnTo>
                    <a:pt x="3176" y="277"/>
                  </a:lnTo>
                  <a:lnTo>
                    <a:pt x="3186" y="287"/>
                  </a:lnTo>
                  <a:lnTo>
                    <a:pt x="3193" y="296"/>
                  </a:lnTo>
                  <a:lnTo>
                    <a:pt x="3203" y="306"/>
                  </a:lnTo>
                  <a:lnTo>
                    <a:pt x="3212" y="313"/>
                  </a:lnTo>
                  <a:lnTo>
                    <a:pt x="3220" y="325"/>
                  </a:lnTo>
                  <a:lnTo>
                    <a:pt x="3231" y="338"/>
                  </a:lnTo>
                  <a:lnTo>
                    <a:pt x="3241" y="350"/>
                  </a:lnTo>
                  <a:lnTo>
                    <a:pt x="3252" y="363"/>
                  </a:lnTo>
                  <a:lnTo>
                    <a:pt x="3256" y="369"/>
                  </a:lnTo>
                  <a:lnTo>
                    <a:pt x="3262" y="376"/>
                  </a:lnTo>
                  <a:lnTo>
                    <a:pt x="3267" y="386"/>
                  </a:lnTo>
                  <a:lnTo>
                    <a:pt x="3273" y="393"/>
                  </a:lnTo>
                  <a:lnTo>
                    <a:pt x="3279" y="401"/>
                  </a:lnTo>
                  <a:lnTo>
                    <a:pt x="3283" y="409"/>
                  </a:lnTo>
                  <a:lnTo>
                    <a:pt x="3288" y="418"/>
                  </a:lnTo>
                  <a:lnTo>
                    <a:pt x="3294" y="426"/>
                  </a:lnTo>
                  <a:lnTo>
                    <a:pt x="3300" y="435"/>
                  </a:lnTo>
                  <a:lnTo>
                    <a:pt x="3304" y="445"/>
                  </a:lnTo>
                  <a:lnTo>
                    <a:pt x="3309" y="454"/>
                  </a:lnTo>
                  <a:lnTo>
                    <a:pt x="3315" y="466"/>
                  </a:lnTo>
                  <a:lnTo>
                    <a:pt x="3319" y="475"/>
                  </a:lnTo>
                  <a:lnTo>
                    <a:pt x="3326" y="486"/>
                  </a:lnTo>
                  <a:lnTo>
                    <a:pt x="3330" y="498"/>
                  </a:lnTo>
                  <a:lnTo>
                    <a:pt x="3336" y="511"/>
                  </a:lnTo>
                  <a:lnTo>
                    <a:pt x="3340" y="524"/>
                  </a:lnTo>
                  <a:lnTo>
                    <a:pt x="3345" y="538"/>
                  </a:lnTo>
                  <a:lnTo>
                    <a:pt x="3353" y="551"/>
                  </a:lnTo>
                  <a:lnTo>
                    <a:pt x="3359" y="566"/>
                  </a:lnTo>
                  <a:lnTo>
                    <a:pt x="3362" y="580"/>
                  </a:lnTo>
                  <a:lnTo>
                    <a:pt x="3366" y="593"/>
                  </a:lnTo>
                  <a:lnTo>
                    <a:pt x="3372" y="608"/>
                  </a:lnTo>
                  <a:lnTo>
                    <a:pt x="3378" y="625"/>
                  </a:lnTo>
                  <a:lnTo>
                    <a:pt x="3382" y="642"/>
                  </a:lnTo>
                  <a:lnTo>
                    <a:pt x="3387" y="659"/>
                  </a:lnTo>
                  <a:lnTo>
                    <a:pt x="3393" y="678"/>
                  </a:lnTo>
                  <a:lnTo>
                    <a:pt x="3399" y="697"/>
                  </a:lnTo>
                  <a:lnTo>
                    <a:pt x="3402" y="715"/>
                  </a:lnTo>
                  <a:lnTo>
                    <a:pt x="3406" y="735"/>
                  </a:lnTo>
                  <a:lnTo>
                    <a:pt x="3412" y="754"/>
                  </a:lnTo>
                  <a:lnTo>
                    <a:pt x="3416" y="777"/>
                  </a:lnTo>
                  <a:lnTo>
                    <a:pt x="3420" y="798"/>
                  </a:lnTo>
                  <a:lnTo>
                    <a:pt x="3425" y="819"/>
                  </a:lnTo>
                  <a:lnTo>
                    <a:pt x="3429" y="842"/>
                  </a:lnTo>
                  <a:lnTo>
                    <a:pt x="3433" y="867"/>
                  </a:lnTo>
                  <a:lnTo>
                    <a:pt x="3433" y="882"/>
                  </a:lnTo>
                  <a:lnTo>
                    <a:pt x="3435" y="897"/>
                  </a:lnTo>
                  <a:lnTo>
                    <a:pt x="3433" y="910"/>
                  </a:lnTo>
                  <a:lnTo>
                    <a:pt x="3433" y="926"/>
                  </a:lnTo>
                  <a:lnTo>
                    <a:pt x="3425" y="939"/>
                  </a:lnTo>
                  <a:lnTo>
                    <a:pt x="3421" y="952"/>
                  </a:lnTo>
                  <a:lnTo>
                    <a:pt x="3414" y="965"/>
                  </a:lnTo>
                  <a:lnTo>
                    <a:pt x="3406" y="977"/>
                  </a:lnTo>
                  <a:lnTo>
                    <a:pt x="3393" y="984"/>
                  </a:lnTo>
                  <a:lnTo>
                    <a:pt x="3380" y="996"/>
                  </a:lnTo>
                  <a:lnTo>
                    <a:pt x="3372" y="998"/>
                  </a:lnTo>
                  <a:lnTo>
                    <a:pt x="3364" y="1003"/>
                  </a:lnTo>
                  <a:lnTo>
                    <a:pt x="3355" y="1005"/>
                  </a:lnTo>
                  <a:lnTo>
                    <a:pt x="3347" y="1011"/>
                  </a:lnTo>
                  <a:lnTo>
                    <a:pt x="3336" y="1011"/>
                  </a:lnTo>
                  <a:lnTo>
                    <a:pt x="3326" y="1015"/>
                  </a:lnTo>
                  <a:lnTo>
                    <a:pt x="3313" y="1019"/>
                  </a:lnTo>
                  <a:lnTo>
                    <a:pt x="3304" y="1021"/>
                  </a:lnTo>
                  <a:lnTo>
                    <a:pt x="3290" y="1022"/>
                  </a:lnTo>
                  <a:lnTo>
                    <a:pt x="3277" y="1024"/>
                  </a:lnTo>
                  <a:lnTo>
                    <a:pt x="3264" y="1024"/>
                  </a:lnTo>
                  <a:lnTo>
                    <a:pt x="3250" y="1028"/>
                  </a:lnTo>
                  <a:lnTo>
                    <a:pt x="3233" y="1028"/>
                  </a:lnTo>
                  <a:lnTo>
                    <a:pt x="3220" y="1028"/>
                  </a:lnTo>
                  <a:lnTo>
                    <a:pt x="3207" y="1028"/>
                  </a:lnTo>
                  <a:lnTo>
                    <a:pt x="3193" y="1030"/>
                  </a:lnTo>
                  <a:lnTo>
                    <a:pt x="3182" y="1030"/>
                  </a:lnTo>
                  <a:lnTo>
                    <a:pt x="3170" y="1032"/>
                  </a:lnTo>
                  <a:lnTo>
                    <a:pt x="3161" y="1032"/>
                  </a:lnTo>
                  <a:lnTo>
                    <a:pt x="3151" y="1034"/>
                  </a:lnTo>
                  <a:lnTo>
                    <a:pt x="3142" y="1034"/>
                  </a:lnTo>
                  <a:lnTo>
                    <a:pt x="3132" y="1036"/>
                  </a:lnTo>
                  <a:lnTo>
                    <a:pt x="3125" y="1038"/>
                  </a:lnTo>
                  <a:lnTo>
                    <a:pt x="3119" y="1038"/>
                  </a:lnTo>
                  <a:lnTo>
                    <a:pt x="3104" y="1040"/>
                  </a:lnTo>
                  <a:lnTo>
                    <a:pt x="3094" y="1043"/>
                  </a:lnTo>
                  <a:lnTo>
                    <a:pt x="3085" y="1045"/>
                  </a:lnTo>
                  <a:lnTo>
                    <a:pt x="3077" y="1045"/>
                  </a:lnTo>
                  <a:lnTo>
                    <a:pt x="3072" y="1047"/>
                  </a:lnTo>
                  <a:lnTo>
                    <a:pt x="3070" y="1051"/>
                  </a:lnTo>
                  <a:lnTo>
                    <a:pt x="3062" y="1051"/>
                  </a:lnTo>
                  <a:lnTo>
                    <a:pt x="3062" y="1053"/>
                  </a:lnTo>
                  <a:lnTo>
                    <a:pt x="3062" y="1051"/>
                  </a:lnTo>
                  <a:lnTo>
                    <a:pt x="3062" y="1047"/>
                  </a:lnTo>
                  <a:lnTo>
                    <a:pt x="3060" y="1040"/>
                  </a:lnTo>
                  <a:lnTo>
                    <a:pt x="3058" y="1032"/>
                  </a:lnTo>
                  <a:lnTo>
                    <a:pt x="3055" y="1021"/>
                  </a:lnTo>
                  <a:lnTo>
                    <a:pt x="3055" y="1009"/>
                  </a:lnTo>
                  <a:lnTo>
                    <a:pt x="3051" y="994"/>
                  </a:lnTo>
                  <a:lnTo>
                    <a:pt x="3049" y="979"/>
                  </a:lnTo>
                  <a:lnTo>
                    <a:pt x="3045" y="971"/>
                  </a:lnTo>
                  <a:lnTo>
                    <a:pt x="3043" y="962"/>
                  </a:lnTo>
                  <a:lnTo>
                    <a:pt x="3039" y="952"/>
                  </a:lnTo>
                  <a:lnTo>
                    <a:pt x="3037" y="945"/>
                  </a:lnTo>
                  <a:lnTo>
                    <a:pt x="3034" y="933"/>
                  </a:lnTo>
                  <a:lnTo>
                    <a:pt x="3032" y="926"/>
                  </a:lnTo>
                  <a:lnTo>
                    <a:pt x="3028" y="914"/>
                  </a:lnTo>
                  <a:lnTo>
                    <a:pt x="3026" y="905"/>
                  </a:lnTo>
                  <a:lnTo>
                    <a:pt x="3022" y="893"/>
                  </a:lnTo>
                  <a:lnTo>
                    <a:pt x="3018" y="884"/>
                  </a:lnTo>
                  <a:lnTo>
                    <a:pt x="3015" y="872"/>
                  </a:lnTo>
                  <a:lnTo>
                    <a:pt x="3011" y="865"/>
                  </a:lnTo>
                  <a:lnTo>
                    <a:pt x="3007" y="851"/>
                  </a:lnTo>
                  <a:lnTo>
                    <a:pt x="3001" y="844"/>
                  </a:lnTo>
                  <a:lnTo>
                    <a:pt x="2997" y="831"/>
                  </a:lnTo>
                  <a:lnTo>
                    <a:pt x="2994" y="823"/>
                  </a:lnTo>
                  <a:lnTo>
                    <a:pt x="2988" y="812"/>
                  </a:lnTo>
                  <a:lnTo>
                    <a:pt x="2982" y="800"/>
                  </a:lnTo>
                  <a:lnTo>
                    <a:pt x="2977" y="789"/>
                  </a:lnTo>
                  <a:lnTo>
                    <a:pt x="2971" y="777"/>
                  </a:lnTo>
                  <a:lnTo>
                    <a:pt x="2963" y="768"/>
                  </a:lnTo>
                  <a:lnTo>
                    <a:pt x="2958" y="758"/>
                  </a:lnTo>
                  <a:lnTo>
                    <a:pt x="2950" y="747"/>
                  </a:lnTo>
                  <a:lnTo>
                    <a:pt x="2944" y="739"/>
                  </a:lnTo>
                  <a:lnTo>
                    <a:pt x="2937" y="728"/>
                  </a:lnTo>
                  <a:lnTo>
                    <a:pt x="2929" y="718"/>
                  </a:lnTo>
                  <a:lnTo>
                    <a:pt x="2923" y="711"/>
                  </a:lnTo>
                  <a:lnTo>
                    <a:pt x="2916" y="701"/>
                  </a:lnTo>
                  <a:lnTo>
                    <a:pt x="2906" y="692"/>
                  </a:lnTo>
                  <a:lnTo>
                    <a:pt x="2897" y="684"/>
                  </a:lnTo>
                  <a:lnTo>
                    <a:pt x="2889" y="677"/>
                  </a:lnTo>
                  <a:lnTo>
                    <a:pt x="2882" y="671"/>
                  </a:lnTo>
                  <a:lnTo>
                    <a:pt x="2870" y="661"/>
                  </a:lnTo>
                  <a:lnTo>
                    <a:pt x="2863" y="654"/>
                  </a:lnTo>
                  <a:lnTo>
                    <a:pt x="2851" y="646"/>
                  </a:lnTo>
                  <a:lnTo>
                    <a:pt x="2844" y="642"/>
                  </a:lnTo>
                  <a:lnTo>
                    <a:pt x="2830" y="637"/>
                  </a:lnTo>
                  <a:lnTo>
                    <a:pt x="2821" y="633"/>
                  </a:lnTo>
                  <a:lnTo>
                    <a:pt x="2811" y="627"/>
                  </a:lnTo>
                  <a:lnTo>
                    <a:pt x="2800" y="625"/>
                  </a:lnTo>
                  <a:lnTo>
                    <a:pt x="2786" y="620"/>
                  </a:lnTo>
                  <a:lnTo>
                    <a:pt x="2775" y="618"/>
                  </a:lnTo>
                  <a:lnTo>
                    <a:pt x="2764" y="614"/>
                  </a:lnTo>
                  <a:lnTo>
                    <a:pt x="2750" y="614"/>
                  </a:lnTo>
                  <a:lnTo>
                    <a:pt x="2737" y="612"/>
                  </a:lnTo>
                  <a:lnTo>
                    <a:pt x="2724" y="612"/>
                  </a:lnTo>
                  <a:lnTo>
                    <a:pt x="2710" y="612"/>
                  </a:lnTo>
                  <a:lnTo>
                    <a:pt x="2699" y="616"/>
                  </a:lnTo>
                  <a:lnTo>
                    <a:pt x="2684" y="616"/>
                  </a:lnTo>
                  <a:lnTo>
                    <a:pt x="2671" y="618"/>
                  </a:lnTo>
                  <a:lnTo>
                    <a:pt x="2657" y="620"/>
                  </a:lnTo>
                  <a:lnTo>
                    <a:pt x="2646" y="621"/>
                  </a:lnTo>
                  <a:lnTo>
                    <a:pt x="2632" y="623"/>
                  </a:lnTo>
                  <a:lnTo>
                    <a:pt x="2619" y="625"/>
                  </a:lnTo>
                  <a:lnTo>
                    <a:pt x="2606" y="629"/>
                  </a:lnTo>
                  <a:lnTo>
                    <a:pt x="2594" y="633"/>
                  </a:lnTo>
                  <a:lnTo>
                    <a:pt x="2581" y="637"/>
                  </a:lnTo>
                  <a:lnTo>
                    <a:pt x="2572" y="639"/>
                  </a:lnTo>
                  <a:lnTo>
                    <a:pt x="2558" y="642"/>
                  </a:lnTo>
                  <a:lnTo>
                    <a:pt x="2551" y="646"/>
                  </a:lnTo>
                  <a:lnTo>
                    <a:pt x="2539" y="652"/>
                  </a:lnTo>
                  <a:lnTo>
                    <a:pt x="2528" y="656"/>
                  </a:lnTo>
                  <a:lnTo>
                    <a:pt x="2520" y="659"/>
                  </a:lnTo>
                  <a:lnTo>
                    <a:pt x="2511" y="665"/>
                  </a:lnTo>
                  <a:lnTo>
                    <a:pt x="2499" y="671"/>
                  </a:lnTo>
                  <a:lnTo>
                    <a:pt x="2490" y="675"/>
                  </a:lnTo>
                  <a:lnTo>
                    <a:pt x="2480" y="678"/>
                  </a:lnTo>
                  <a:lnTo>
                    <a:pt x="2473" y="684"/>
                  </a:lnTo>
                  <a:lnTo>
                    <a:pt x="2465" y="688"/>
                  </a:lnTo>
                  <a:lnTo>
                    <a:pt x="2456" y="694"/>
                  </a:lnTo>
                  <a:lnTo>
                    <a:pt x="2448" y="697"/>
                  </a:lnTo>
                  <a:lnTo>
                    <a:pt x="2440" y="705"/>
                  </a:lnTo>
                  <a:lnTo>
                    <a:pt x="2425" y="715"/>
                  </a:lnTo>
                  <a:lnTo>
                    <a:pt x="2412" y="726"/>
                  </a:lnTo>
                  <a:lnTo>
                    <a:pt x="2399" y="737"/>
                  </a:lnTo>
                  <a:lnTo>
                    <a:pt x="2387" y="749"/>
                  </a:lnTo>
                  <a:lnTo>
                    <a:pt x="2374" y="758"/>
                  </a:lnTo>
                  <a:lnTo>
                    <a:pt x="2366" y="768"/>
                  </a:lnTo>
                  <a:lnTo>
                    <a:pt x="2355" y="777"/>
                  </a:lnTo>
                  <a:lnTo>
                    <a:pt x="2347" y="789"/>
                  </a:lnTo>
                  <a:lnTo>
                    <a:pt x="2340" y="798"/>
                  </a:lnTo>
                  <a:lnTo>
                    <a:pt x="2334" y="808"/>
                  </a:lnTo>
                  <a:lnTo>
                    <a:pt x="2326" y="817"/>
                  </a:lnTo>
                  <a:lnTo>
                    <a:pt x="2323" y="825"/>
                  </a:lnTo>
                  <a:lnTo>
                    <a:pt x="2313" y="838"/>
                  </a:lnTo>
                  <a:lnTo>
                    <a:pt x="2307" y="850"/>
                  </a:lnTo>
                  <a:lnTo>
                    <a:pt x="2304" y="857"/>
                  </a:lnTo>
                  <a:lnTo>
                    <a:pt x="2304" y="859"/>
                  </a:lnTo>
                  <a:lnTo>
                    <a:pt x="2302" y="859"/>
                  </a:lnTo>
                  <a:lnTo>
                    <a:pt x="2300" y="865"/>
                  </a:lnTo>
                  <a:lnTo>
                    <a:pt x="2294" y="872"/>
                  </a:lnTo>
                  <a:lnTo>
                    <a:pt x="2288" y="884"/>
                  </a:lnTo>
                  <a:lnTo>
                    <a:pt x="2285" y="888"/>
                  </a:lnTo>
                  <a:lnTo>
                    <a:pt x="2281" y="895"/>
                  </a:lnTo>
                  <a:lnTo>
                    <a:pt x="2279" y="905"/>
                  </a:lnTo>
                  <a:lnTo>
                    <a:pt x="2277" y="912"/>
                  </a:lnTo>
                  <a:lnTo>
                    <a:pt x="2273" y="922"/>
                  </a:lnTo>
                  <a:lnTo>
                    <a:pt x="2271" y="931"/>
                  </a:lnTo>
                  <a:lnTo>
                    <a:pt x="2267" y="941"/>
                  </a:lnTo>
                  <a:lnTo>
                    <a:pt x="2267" y="954"/>
                  </a:lnTo>
                  <a:lnTo>
                    <a:pt x="2262" y="965"/>
                  </a:lnTo>
                  <a:lnTo>
                    <a:pt x="2262" y="979"/>
                  </a:lnTo>
                  <a:lnTo>
                    <a:pt x="2258" y="992"/>
                  </a:lnTo>
                  <a:lnTo>
                    <a:pt x="2258" y="1005"/>
                  </a:lnTo>
                  <a:lnTo>
                    <a:pt x="2258" y="1019"/>
                  </a:lnTo>
                  <a:lnTo>
                    <a:pt x="2258" y="1036"/>
                  </a:lnTo>
                  <a:lnTo>
                    <a:pt x="2258" y="1043"/>
                  </a:lnTo>
                  <a:lnTo>
                    <a:pt x="2258" y="1051"/>
                  </a:lnTo>
                  <a:lnTo>
                    <a:pt x="2258" y="1059"/>
                  </a:lnTo>
                  <a:lnTo>
                    <a:pt x="2260" y="1068"/>
                  </a:lnTo>
                  <a:lnTo>
                    <a:pt x="2260" y="1076"/>
                  </a:lnTo>
                  <a:lnTo>
                    <a:pt x="2260" y="1083"/>
                  </a:lnTo>
                  <a:lnTo>
                    <a:pt x="2262" y="1093"/>
                  </a:lnTo>
                  <a:lnTo>
                    <a:pt x="2262" y="1102"/>
                  </a:lnTo>
                  <a:lnTo>
                    <a:pt x="2262" y="1110"/>
                  </a:lnTo>
                  <a:lnTo>
                    <a:pt x="2266" y="1121"/>
                  </a:lnTo>
                  <a:lnTo>
                    <a:pt x="2267" y="1131"/>
                  </a:lnTo>
                  <a:lnTo>
                    <a:pt x="2269" y="1142"/>
                  </a:lnTo>
                  <a:lnTo>
                    <a:pt x="2271" y="1152"/>
                  </a:lnTo>
                  <a:lnTo>
                    <a:pt x="2275" y="1161"/>
                  </a:lnTo>
                  <a:lnTo>
                    <a:pt x="2275" y="1171"/>
                  </a:lnTo>
                  <a:lnTo>
                    <a:pt x="2281" y="1182"/>
                  </a:lnTo>
                  <a:lnTo>
                    <a:pt x="2281" y="1192"/>
                  </a:lnTo>
                  <a:lnTo>
                    <a:pt x="2287" y="1205"/>
                  </a:lnTo>
                  <a:lnTo>
                    <a:pt x="2290" y="1214"/>
                  </a:lnTo>
                  <a:lnTo>
                    <a:pt x="2294" y="1228"/>
                  </a:lnTo>
                  <a:lnTo>
                    <a:pt x="965" y="1163"/>
                  </a:lnTo>
                  <a:lnTo>
                    <a:pt x="963" y="1161"/>
                  </a:lnTo>
                  <a:lnTo>
                    <a:pt x="963" y="1157"/>
                  </a:lnTo>
                  <a:lnTo>
                    <a:pt x="960" y="1150"/>
                  </a:lnTo>
                  <a:lnTo>
                    <a:pt x="958" y="1140"/>
                  </a:lnTo>
                  <a:lnTo>
                    <a:pt x="952" y="1127"/>
                  </a:lnTo>
                  <a:lnTo>
                    <a:pt x="944" y="1116"/>
                  </a:lnTo>
                  <a:lnTo>
                    <a:pt x="939" y="1099"/>
                  </a:lnTo>
                  <a:lnTo>
                    <a:pt x="931" y="1083"/>
                  </a:lnTo>
                  <a:lnTo>
                    <a:pt x="925" y="1074"/>
                  </a:lnTo>
                  <a:lnTo>
                    <a:pt x="920" y="1064"/>
                  </a:lnTo>
                  <a:lnTo>
                    <a:pt x="914" y="1057"/>
                  </a:lnTo>
                  <a:lnTo>
                    <a:pt x="910" y="1047"/>
                  </a:lnTo>
                  <a:lnTo>
                    <a:pt x="904" y="1038"/>
                  </a:lnTo>
                  <a:lnTo>
                    <a:pt x="899" y="1028"/>
                  </a:lnTo>
                  <a:lnTo>
                    <a:pt x="891" y="1019"/>
                  </a:lnTo>
                  <a:lnTo>
                    <a:pt x="885" y="1009"/>
                  </a:lnTo>
                  <a:lnTo>
                    <a:pt x="878" y="998"/>
                  </a:lnTo>
                  <a:lnTo>
                    <a:pt x="872" y="988"/>
                  </a:lnTo>
                  <a:lnTo>
                    <a:pt x="865" y="979"/>
                  </a:lnTo>
                  <a:lnTo>
                    <a:pt x="857" y="969"/>
                  </a:lnTo>
                  <a:lnTo>
                    <a:pt x="847" y="958"/>
                  </a:lnTo>
                  <a:lnTo>
                    <a:pt x="840" y="948"/>
                  </a:lnTo>
                  <a:lnTo>
                    <a:pt x="832" y="939"/>
                  </a:lnTo>
                  <a:lnTo>
                    <a:pt x="825" y="931"/>
                  </a:lnTo>
                  <a:lnTo>
                    <a:pt x="813" y="920"/>
                  </a:lnTo>
                  <a:lnTo>
                    <a:pt x="806" y="910"/>
                  </a:lnTo>
                  <a:lnTo>
                    <a:pt x="794" y="901"/>
                  </a:lnTo>
                  <a:lnTo>
                    <a:pt x="787" y="891"/>
                  </a:lnTo>
                  <a:lnTo>
                    <a:pt x="773" y="884"/>
                  </a:lnTo>
                  <a:lnTo>
                    <a:pt x="764" y="874"/>
                  </a:lnTo>
                  <a:lnTo>
                    <a:pt x="752" y="867"/>
                  </a:lnTo>
                  <a:lnTo>
                    <a:pt x="743" y="861"/>
                  </a:lnTo>
                  <a:lnTo>
                    <a:pt x="731" y="851"/>
                  </a:lnTo>
                  <a:lnTo>
                    <a:pt x="720" y="846"/>
                  </a:lnTo>
                  <a:lnTo>
                    <a:pt x="707" y="838"/>
                  </a:lnTo>
                  <a:lnTo>
                    <a:pt x="695" y="834"/>
                  </a:lnTo>
                  <a:lnTo>
                    <a:pt x="682" y="831"/>
                  </a:lnTo>
                  <a:lnTo>
                    <a:pt x="671" y="825"/>
                  </a:lnTo>
                  <a:lnTo>
                    <a:pt x="657" y="821"/>
                  </a:lnTo>
                  <a:lnTo>
                    <a:pt x="646" y="819"/>
                  </a:lnTo>
                  <a:lnTo>
                    <a:pt x="631" y="813"/>
                  </a:lnTo>
                  <a:lnTo>
                    <a:pt x="617" y="812"/>
                  </a:lnTo>
                  <a:lnTo>
                    <a:pt x="602" y="812"/>
                  </a:lnTo>
                  <a:lnTo>
                    <a:pt x="589" y="812"/>
                  </a:lnTo>
                  <a:lnTo>
                    <a:pt x="574" y="810"/>
                  </a:lnTo>
                  <a:lnTo>
                    <a:pt x="558" y="812"/>
                  </a:lnTo>
                  <a:lnTo>
                    <a:pt x="543" y="812"/>
                  </a:lnTo>
                  <a:lnTo>
                    <a:pt x="528" y="817"/>
                  </a:lnTo>
                  <a:lnTo>
                    <a:pt x="513" y="819"/>
                  </a:lnTo>
                  <a:lnTo>
                    <a:pt x="496" y="823"/>
                  </a:lnTo>
                  <a:lnTo>
                    <a:pt x="481" y="827"/>
                  </a:lnTo>
                  <a:lnTo>
                    <a:pt x="463" y="834"/>
                  </a:lnTo>
                  <a:lnTo>
                    <a:pt x="446" y="842"/>
                  </a:lnTo>
                  <a:lnTo>
                    <a:pt x="429" y="851"/>
                  </a:lnTo>
                  <a:lnTo>
                    <a:pt x="412" y="859"/>
                  </a:lnTo>
                  <a:lnTo>
                    <a:pt x="395" y="872"/>
                  </a:lnTo>
                  <a:lnTo>
                    <a:pt x="385" y="876"/>
                  </a:lnTo>
                  <a:lnTo>
                    <a:pt x="376" y="884"/>
                  </a:lnTo>
                  <a:lnTo>
                    <a:pt x="366" y="893"/>
                  </a:lnTo>
                  <a:lnTo>
                    <a:pt x="357" y="907"/>
                  </a:lnTo>
                  <a:lnTo>
                    <a:pt x="347" y="918"/>
                  </a:lnTo>
                  <a:lnTo>
                    <a:pt x="338" y="931"/>
                  </a:lnTo>
                  <a:lnTo>
                    <a:pt x="334" y="939"/>
                  </a:lnTo>
                  <a:lnTo>
                    <a:pt x="328" y="946"/>
                  </a:lnTo>
                  <a:lnTo>
                    <a:pt x="327" y="956"/>
                  </a:lnTo>
                  <a:lnTo>
                    <a:pt x="323" y="965"/>
                  </a:lnTo>
                  <a:lnTo>
                    <a:pt x="319" y="971"/>
                  </a:lnTo>
                  <a:lnTo>
                    <a:pt x="315" y="981"/>
                  </a:lnTo>
                  <a:lnTo>
                    <a:pt x="311" y="990"/>
                  </a:lnTo>
                  <a:lnTo>
                    <a:pt x="309" y="998"/>
                  </a:lnTo>
                  <a:lnTo>
                    <a:pt x="309" y="1007"/>
                  </a:lnTo>
                  <a:lnTo>
                    <a:pt x="308" y="1017"/>
                  </a:lnTo>
                  <a:lnTo>
                    <a:pt x="308" y="1026"/>
                  </a:lnTo>
                  <a:lnTo>
                    <a:pt x="308" y="1038"/>
                  </a:lnTo>
                  <a:lnTo>
                    <a:pt x="308" y="1045"/>
                  </a:lnTo>
                  <a:lnTo>
                    <a:pt x="308" y="1057"/>
                  </a:lnTo>
                  <a:lnTo>
                    <a:pt x="309" y="1066"/>
                  </a:lnTo>
                  <a:lnTo>
                    <a:pt x="311" y="1078"/>
                  </a:lnTo>
                  <a:lnTo>
                    <a:pt x="313" y="1087"/>
                  </a:lnTo>
                  <a:lnTo>
                    <a:pt x="317" y="1099"/>
                  </a:lnTo>
                  <a:lnTo>
                    <a:pt x="323" y="1108"/>
                  </a:lnTo>
                  <a:lnTo>
                    <a:pt x="328" y="1119"/>
                  </a:lnTo>
                  <a:lnTo>
                    <a:pt x="327" y="1121"/>
                  </a:lnTo>
                  <a:lnTo>
                    <a:pt x="323" y="1125"/>
                  </a:lnTo>
                  <a:lnTo>
                    <a:pt x="317" y="1125"/>
                  </a:lnTo>
                  <a:lnTo>
                    <a:pt x="309" y="1127"/>
                  </a:lnTo>
                  <a:lnTo>
                    <a:pt x="300" y="1125"/>
                  </a:lnTo>
                  <a:lnTo>
                    <a:pt x="290" y="1125"/>
                  </a:lnTo>
                  <a:lnTo>
                    <a:pt x="279" y="1125"/>
                  </a:lnTo>
                  <a:lnTo>
                    <a:pt x="268" y="1125"/>
                  </a:lnTo>
                  <a:lnTo>
                    <a:pt x="254" y="1125"/>
                  </a:lnTo>
                  <a:lnTo>
                    <a:pt x="243" y="1123"/>
                  </a:lnTo>
                  <a:lnTo>
                    <a:pt x="230" y="1121"/>
                  </a:lnTo>
                  <a:lnTo>
                    <a:pt x="222" y="1121"/>
                  </a:lnTo>
                  <a:lnTo>
                    <a:pt x="212" y="1119"/>
                  </a:lnTo>
                  <a:lnTo>
                    <a:pt x="207" y="1119"/>
                  </a:lnTo>
                  <a:lnTo>
                    <a:pt x="203" y="1119"/>
                  </a:lnTo>
                  <a:close/>
                </a:path>
              </a:pathLst>
            </a:custGeom>
            <a:solidFill>
              <a:srgbClr val="FFFF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0" name="Freeform 13"/>
            <p:cNvSpPr/>
            <p:nvPr>
              <p:custDataLst>
                <p:tags r:id="rId14"/>
              </p:custDataLst>
            </p:nvPr>
          </p:nvSpPr>
          <p:spPr>
            <a:xfrm>
              <a:off x="1960" y="1750"/>
              <a:ext cx="217" cy="187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" y="22"/>
                </a:cxn>
                <a:cxn ang="0">
                  <a:pos x="3" y="26"/>
                </a:cxn>
                <a:cxn ang="0">
                  <a:pos x="1" y="31"/>
                </a:cxn>
                <a:cxn ang="0">
                  <a:pos x="0" y="35"/>
                </a:cxn>
                <a:cxn ang="0">
                  <a:pos x="2" y="39"/>
                </a:cxn>
                <a:cxn ang="0">
                  <a:pos x="6" y="43"/>
                </a:cxn>
                <a:cxn ang="0">
                  <a:pos x="11" y="48"/>
                </a:cxn>
                <a:cxn ang="0">
                  <a:pos x="17" y="51"/>
                </a:cxn>
                <a:cxn ang="0">
                  <a:pos x="23" y="55"/>
                </a:cxn>
                <a:cxn ang="0">
                  <a:pos x="27" y="58"/>
                </a:cxn>
                <a:cxn ang="0">
                  <a:pos x="29" y="60"/>
                </a:cxn>
                <a:cxn ang="0">
                  <a:pos x="31" y="61"/>
                </a:cxn>
                <a:cxn ang="0">
                  <a:pos x="32" y="65"/>
                </a:cxn>
                <a:cxn ang="0">
                  <a:pos x="35" y="70"/>
                </a:cxn>
                <a:cxn ang="0">
                  <a:pos x="40" y="77"/>
                </a:cxn>
                <a:cxn ang="0">
                  <a:pos x="46" y="83"/>
                </a:cxn>
                <a:cxn ang="0">
                  <a:pos x="50" y="85"/>
                </a:cxn>
                <a:cxn ang="0">
                  <a:pos x="54" y="88"/>
                </a:cxn>
                <a:cxn ang="0">
                  <a:pos x="58" y="90"/>
                </a:cxn>
                <a:cxn ang="0">
                  <a:pos x="64" y="91"/>
                </a:cxn>
                <a:cxn ang="0">
                  <a:pos x="70" y="93"/>
                </a:cxn>
                <a:cxn ang="0">
                  <a:pos x="76" y="93"/>
                </a:cxn>
                <a:cxn ang="0">
                  <a:pos x="82" y="93"/>
                </a:cxn>
                <a:cxn ang="0">
                  <a:pos x="88" y="92"/>
                </a:cxn>
                <a:cxn ang="0">
                  <a:pos x="92" y="90"/>
                </a:cxn>
                <a:cxn ang="0">
                  <a:pos x="96" y="89"/>
                </a:cxn>
                <a:cxn ang="0">
                  <a:pos x="102" y="83"/>
                </a:cxn>
                <a:cxn ang="0">
                  <a:pos x="106" y="76"/>
                </a:cxn>
                <a:cxn ang="0">
                  <a:pos x="107" y="71"/>
                </a:cxn>
                <a:cxn ang="0">
                  <a:pos x="108" y="68"/>
                </a:cxn>
                <a:cxn ang="0">
                  <a:pos x="108" y="63"/>
                </a:cxn>
                <a:cxn ang="0">
                  <a:pos x="108" y="58"/>
                </a:cxn>
                <a:cxn ang="0">
                  <a:pos x="108" y="53"/>
                </a:cxn>
                <a:cxn ang="0">
                  <a:pos x="108" y="48"/>
                </a:cxn>
                <a:cxn ang="0">
                  <a:pos x="108" y="42"/>
                </a:cxn>
                <a:cxn ang="0">
                  <a:pos x="107" y="37"/>
                </a:cxn>
                <a:cxn ang="0">
                  <a:pos x="106" y="31"/>
                </a:cxn>
                <a:cxn ang="0">
                  <a:pos x="105" y="26"/>
                </a:cxn>
                <a:cxn ang="0">
                  <a:pos x="105" y="22"/>
                </a:cxn>
                <a:cxn ang="0">
                  <a:pos x="104" y="18"/>
                </a:cxn>
                <a:cxn ang="0">
                  <a:pos x="102" y="11"/>
                </a:cxn>
                <a:cxn ang="0">
                  <a:pos x="100" y="7"/>
                </a:cxn>
                <a:cxn ang="0">
                  <a:pos x="98" y="3"/>
                </a:cxn>
                <a:cxn ang="0">
                  <a:pos x="97" y="1"/>
                </a:cxn>
                <a:cxn ang="0">
                  <a:pos x="40" y="0"/>
                </a:cxn>
                <a:cxn ang="0">
                  <a:pos x="39" y="2"/>
                </a:cxn>
                <a:cxn ang="0">
                  <a:pos x="39" y="8"/>
                </a:cxn>
                <a:cxn ang="0">
                  <a:pos x="39" y="12"/>
                </a:cxn>
                <a:cxn ang="0">
                  <a:pos x="40" y="17"/>
                </a:cxn>
                <a:cxn ang="0">
                  <a:pos x="41" y="23"/>
                </a:cxn>
                <a:cxn ang="0">
                  <a:pos x="42" y="30"/>
                </a:cxn>
                <a:cxn ang="0">
                  <a:pos x="9" y="19"/>
                </a:cxn>
              </a:cxnLst>
              <a:rect l="l" t="t" r="r" b="b"/>
              <a:pathLst>
                <a:path w="436" h="375">
                  <a:moveTo>
                    <a:pt x="38" y="76"/>
                  </a:moveTo>
                  <a:lnTo>
                    <a:pt x="34" y="76"/>
                  </a:lnTo>
                  <a:lnTo>
                    <a:pt x="33" y="80"/>
                  </a:lnTo>
                  <a:lnTo>
                    <a:pt x="25" y="88"/>
                  </a:lnTo>
                  <a:lnTo>
                    <a:pt x="21" y="95"/>
                  </a:lnTo>
                  <a:lnTo>
                    <a:pt x="14" y="105"/>
                  </a:lnTo>
                  <a:lnTo>
                    <a:pt x="8" y="114"/>
                  </a:lnTo>
                  <a:lnTo>
                    <a:pt x="4" y="126"/>
                  </a:lnTo>
                  <a:lnTo>
                    <a:pt x="2" y="139"/>
                  </a:lnTo>
                  <a:lnTo>
                    <a:pt x="0" y="143"/>
                  </a:lnTo>
                  <a:lnTo>
                    <a:pt x="6" y="150"/>
                  </a:lnTo>
                  <a:lnTo>
                    <a:pt x="8" y="158"/>
                  </a:lnTo>
                  <a:lnTo>
                    <a:pt x="17" y="168"/>
                  </a:lnTo>
                  <a:lnTo>
                    <a:pt x="25" y="173"/>
                  </a:lnTo>
                  <a:lnTo>
                    <a:pt x="36" y="183"/>
                  </a:lnTo>
                  <a:lnTo>
                    <a:pt x="46" y="192"/>
                  </a:lnTo>
                  <a:lnTo>
                    <a:pt x="59" y="200"/>
                  </a:lnTo>
                  <a:lnTo>
                    <a:pt x="71" y="207"/>
                  </a:lnTo>
                  <a:lnTo>
                    <a:pt x="80" y="215"/>
                  </a:lnTo>
                  <a:lnTo>
                    <a:pt x="92" y="221"/>
                  </a:lnTo>
                  <a:lnTo>
                    <a:pt x="101" y="228"/>
                  </a:lnTo>
                  <a:lnTo>
                    <a:pt x="109" y="234"/>
                  </a:lnTo>
                  <a:lnTo>
                    <a:pt x="116" y="238"/>
                  </a:lnTo>
                  <a:lnTo>
                    <a:pt x="118" y="240"/>
                  </a:lnTo>
                  <a:lnTo>
                    <a:pt x="122" y="242"/>
                  </a:lnTo>
                  <a:lnTo>
                    <a:pt x="124" y="247"/>
                  </a:lnTo>
                  <a:lnTo>
                    <a:pt x="126" y="253"/>
                  </a:lnTo>
                  <a:lnTo>
                    <a:pt x="131" y="261"/>
                  </a:lnTo>
                  <a:lnTo>
                    <a:pt x="135" y="270"/>
                  </a:lnTo>
                  <a:lnTo>
                    <a:pt x="143" y="282"/>
                  </a:lnTo>
                  <a:lnTo>
                    <a:pt x="150" y="295"/>
                  </a:lnTo>
                  <a:lnTo>
                    <a:pt x="162" y="308"/>
                  </a:lnTo>
                  <a:lnTo>
                    <a:pt x="171" y="320"/>
                  </a:lnTo>
                  <a:lnTo>
                    <a:pt x="185" y="333"/>
                  </a:lnTo>
                  <a:lnTo>
                    <a:pt x="190" y="337"/>
                  </a:lnTo>
                  <a:lnTo>
                    <a:pt x="200" y="342"/>
                  </a:lnTo>
                  <a:lnTo>
                    <a:pt x="209" y="346"/>
                  </a:lnTo>
                  <a:lnTo>
                    <a:pt x="217" y="354"/>
                  </a:lnTo>
                  <a:lnTo>
                    <a:pt x="227" y="356"/>
                  </a:lnTo>
                  <a:lnTo>
                    <a:pt x="236" y="360"/>
                  </a:lnTo>
                  <a:lnTo>
                    <a:pt x="246" y="363"/>
                  </a:lnTo>
                  <a:lnTo>
                    <a:pt x="257" y="367"/>
                  </a:lnTo>
                  <a:lnTo>
                    <a:pt x="270" y="369"/>
                  </a:lnTo>
                  <a:lnTo>
                    <a:pt x="282" y="373"/>
                  </a:lnTo>
                  <a:lnTo>
                    <a:pt x="295" y="373"/>
                  </a:lnTo>
                  <a:lnTo>
                    <a:pt x="308" y="375"/>
                  </a:lnTo>
                  <a:lnTo>
                    <a:pt x="320" y="373"/>
                  </a:lnTo>
                  <a:lnTo>
                    <a:pt x="331" y="373"/>
                  </a:lnTo>
                  <a:lnTo>
                    <a:pt x="342" y="371"/>
                  </a:lnTo>
                  <a:lnTo>
                    <a:pt x="354" y="369"/>
                  </a:lnTo>
                  <a:lnTo>
                    <a:pt x="363" y="367"/>
                  </a:lnTo>
                  <a:lnTo>
                    <a:pt x="371" y="363"/>
                  </a:lnTo>
                  <a:lnTo>
                    <a:pt x="379" y="360"/>
                  </a:lnTo>
                  <a:lnTo>
                    <a:pt x="388" y="356"/>
                  </a:lnTo>
                  <a:lnTo>
                    <a:pt x="399" y="346"/>
                  </a:lnTo>
                  <a:lnTo>
                    <a:pt x="411" y="333"/>
                  </a:lnTo>
                  <a:lnTo>
                    <a:pt x="420" y="320"/>
                  </a:lnTo>
                  <a:lnTo>
                    <a:pt x="428" y="306"/>
                  </a:lnTo>
                  <a:lnTo>
                    <a:pt x="430" y="297"/>
                  </a:lnTo>
                  <a:lnTo>
                    <a:pt x="430" y="287"/>
                  </a:lnTo>
                  <a:lnTo>
                    <a:pt x="432" y="280"/>
                  </a:lnTo>
                  <a:lnTo>
                    <a:pt x="434" y="272"/>
                  </a:lnTo>
                  <a:lnTo>
                    <a:pt x="434" y="261"/>
                  </a:lnTo>
                  <a:lnTo>
                    <a:pt x="436" y="253"/>
                  </a:lnTo>
                  <a:lnTo>
                    <a:pt x="436" y="242"/>
                  </a:lnTo>
                  <a:lnTo>
                    <a:pt x="436" y="234"/>
                  </a:lnTo>
                  <a:lnTo>
                    <a:pt x="436" y="221"/>
                  </a:lnTo>
                  <a:lnTo>
                    <a:pt x="436" y="213"/>
                  </a:lnTo>
                  <a:lnTo>
                    <a:pt x="436" y="200"/>
                  </a:lnTo>
                  <a:lnTo>
                    <a:pt x="436" y="192"/>
                  </a:lnTo>
                  <a:lnTo>
                    <a:pt x="434" y="181"/>
                  </a:lnTo>
                  <a:lnTo>
                    <a:pt x="434" y="169"/>
                  </a:lnTo>
                  <a:lnTo>
                    <a:pt x="432" y="160"/>
                  </a:lnTo>
                  <a:lnTo>
                    <a:pt x="432" y="149"/>
                  </a:lnTo>
                  <a:lnTo>
                    <a:pt x="430" y="137"/>
                  </a:lnTo>
                  <a:lnTo>
                    <a:pt x="428" y="126"/>
                  </a:lnTo>
                  <a:lnTo>
                    <a:pt x="426" y="116"/>
                  </a:lnTo>
                  <a:lnTo>
                    <a:pt x="424" y="107"/>
                  </a:lnTo>
                  <a:lnTo>
                    <a:pt x="422" y="99"/>
                  </a:lnTo>
                  <a:lnTo>
                    <a:pt x="422" y="90"/>
                  </a:lnTo>
                  <a:lnTo>
                    <a:pt x="419" y="80"/>
                  </a:lnTo>
                  <a:lnTo>
                    <a:pt x="419" y="74"/>
                  </a:lnTo>
                  <a:lnTo>
                    <a:pt x="415" y="61"/>
                  </a:lnTo>
                  <a:lnTo>
                    <a:pt x="411" y="46"/>
                  </a:lnTo>
                  <a:lnTo>
                    <a:pt x="407" y="36"/>
                  </a:lnTo>
                  <a:lnTo>
                    <a:pt x="403" y="29"/>
                  </a:lnTo>
                  <a:lnTo>
                    <a:pt x="399" y="21"/>
                  </a:lnTo>
                  <a:lnTo>
                    <a:pt x="396" y="14"/>
                  </a:lnTo>
                  <a:lnTo>
                    <a:pt x="394" y="8"/>
                  </a:lnTo>
                  <a:lnTo>
                    <a:pt x="392" y="6"/>
                  </a:lnTo>
                  <a:lnTo>
                    <a:pt x="388" y="0"/>
                  </a:lnTo>
                  <a:lnTo>
                    <a:pt x="160" y="2"/>
                  </a:lnTo>
                  <a:lnTo>
                    <a:pt x="158" y="4"/>
                  </a:lnTo>
                  <a:lnTo>
                    <a:pt x="158" y="10"/>
                  </a:lnTo>
                  <a:lnTo>
                    <a:pt x="158" y="19"/>
                  </a:lnTo>
                  <a:lnTo>
                    <a:pt x="158" y="33"/>
                  </a:lnTo>
                  <a:lnTo>
                    <a:pt x="158" y="40"/>
                  </a:lnTo>
                  <a:lnTo>
                    <a:pt x="158" y="48"/>
                  </a:lnTo>
                  <a:lnTo>
                    <a:pt x="158" y="57"/>
                  </a:lnTo>
                  <a:lnTo>
                    <a:pt x="160" y="69"/>
                  </a:lnTo>
                  <a:lnTo>
                    <a:pt x="160" y="80"/>
                  </a:lnTo>
                  <a:lnTo>
                    <a:pt x="164" y="93"/>
                  </a:lnTo>
                  <a:lnTo>
                    <a:pt x="166" y="107"/>
                  </a:lnTo>
                  <a:lnTo>
                    <a:pt x="168" y="120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FFDBB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1" name="Freeform 14"/>
            <p:cNvSpPr/>
            <p:nvPr>
              <p:custDataLst>
                <p:tags r:id="rId15"/>
              </p:custDataLst>
            </p:nvPr>
          </p:nvSpPr>
          <p:spPr>
            <a:xfrm>
              <a:off x="1985" y="1718"/>
              <a:ext cx="51" cy="105"/>
            </a:xfrm>
            <a:custGeom>
              <a:avLst/>
              <a:gdLst/>
              <a:ahLst/>
              <a:cxnLst>
                <a:cxn ang="0">
                  <a:pos x="23" y="8"/>
                </a:cxn>
                <a:cxn ang="0">
                  <a:pos x="23" y="8"/>
                </a:cxn>
                <a:cxn ang="0">
                  <a:pos x="23" y="9"/>
                </a:cxn>
                <a:cxn ang="0">
                  <a:pos x="23" y="10"/>
                </a:cxn>
                <a:cxn ang="0">
                  <a:pos x="23" y="12"/>
                </a:cxn>
                <a:cxn ang="0">
                  <a:pos x="22" y="15"/>
                </a:cxn>
                <a:cxn ang="0">
                  <a:pos x="22" y="18"/>
                </a:cxn>
                <a:cxn ang="0">
                  <a:pos x="22" y="21"/>
                </a:cxn>
                <a:cxn ang="0">
                  <a:pos x="22" y="24"/>
                </a:cxn>
                <a:cxn ang="0">
                  <a:pos x="22" y="28"/>
                </a:cxn>
                <a:cxn ang="0">
                  <a:pos x="22" y="31"/>
                </a:cxn>
                <a:cxn ang="0">
                  <a:pos x="23" y="35"/>
                </a:cxn>
                <a:cxn ang="0">
                  <a:pos x="23" y="39"/>
                </a:cxn>
                <a:cxn ang="0">
                  <a:pos x="23" y="41"/>
                </a:cxn>
                <a:cxn ang="0">
                  <a:pos x="24" y="45"/>
                </a:cxn>
                <a:cxn ang="0">
                  <a:pos x="24" y="48"/>
                </a:cxn>
                <a:cxn ang="0">
                  <a:pos x="26" y="50"/>
                </a:cxn>
                <a:cxn ang="0">
                  <a:pos x="25" y="51"/>
                </a:cxn>
                <a:cxn ang="0">
                  <a:pos x="23" y="51"/>
                </a:cxn>
                <a:cxn ang="0">
                  <a:pos x="21" y="52"/>
                </a:cxn>
                <a:cxn ang="0">
                  <a:pos x="19" y="52"/>
                </a:cxn>
                <a:cxn ang="0">
                  <a:pos x="16" y="52"/>
                </a:cxn>
                <a:cxn ang="0">
                  <a:pos x="13" y="52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10" y="51"/>
                </a:cxn>
                <a:cxn ang="0">
                  <a:pos x="10" y="49"/>
                </a:cxn>
                <a:cxn ang="0">
                  <a:pos x="9" y="48"/>
                </a:cxn>
                <a:cxn ang="0">
                  <a:pos x="9" y="45"/>
                </a:cxn>
                <a:cxn ang="0">
                  <a:pos x="8" y="42"/>
                </a:cxn>
                <a:cxn ang="0">
                  <a:pos x="7" y="39"/>
                </a:cxn>
                <a:cxn ang="0">
                  <a:pos x="7" y="36"/>
                </a:cxn>
                <a:cxn ang="0">
                  <a:pos x="6" y="33"/>
                </a:cxn>
                <a:cxn ang="0">
                  <a:pos x="6" y="31"/>
                </a:cxn>
                <a:cxn ang="0">
                  <a:pos x="5" y="29"/>
                </a:cxn>
                <a:cxn ang="0">
                  <a:pos x="5" y="27"/>
                </a:cxn>
                <a:cxn ang="0">
                  <a:pos x="4" y="25"/>
                </a:cxn>
                <a:cxn ang="0">
                  <a:pos x="4" y="23"/>
                </a:cxn>
                <a:cxn ang="0">
                  <a:pos x="3" y="21"/>
                </a:cxn>
                <a:cxn ang="0">
                  <a:pos x="3" y="19"/>
                </a:cxn>
                <a:cxn ang="0">
                  <a:pos x="2" y="16"/>
                </a:cxn>
                <a:cxn ang="0">
                  <a:pos x="2" y="14"/>
                </a:cxn>
                <a:cxn ang="0">
                  <a:pos x="2" y="11"/>
                </a:cxn>
                <a:cxn ang="0">
                  <a:pos x="1" y="9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7" y="1"/>
                </a:cxn>
                <a:cxn ang="0">
                  <a:pos x="9" y="2"/>
                </a:cxn>
                <a:cxn ang="0">
                  <a:pos x="11" y="3"/>
                </a:cxn>
                <a:cxn ang="0">
                  <a:pos x="13" y="4"/>
                </a:cxn>
                <a:cxn ang="0">
                  <a:pos x="16" y="4"/>
                </a:cxn>
                <a:cxn ang="0">
                  <a:pos x="17" y="5"/>
                </a:cxn>
                <a:cxn ang="0">
                  <a:pos x="20" y="6"/>
                </a:cxn>
                <a:cxn ang="0">
                  <a:pos x="22" y="7"/>
                </a:cxn>
                <a:cxn ang="0">
                  <a:pos x="23" y="8"/>
                </a:cxn>
                <a:cxn ang="0">
                  <a:pos x="23" y="8"/>
                </a:cxn>
              </a:cxnLst>
              <a:rect l="l" t="t" r="r" b="b"/>
              <a:pathLst>
                <a:path w="100" h="211">
                  <a:moveTo>
                    <a:pt x="91" y="32"/>
                  </a:moveTo>
                  <a:lnTo>
                    <a:pt x="89" y="32"/>
                  </a:lnTo>
                  <a:lnTo>
                    <a:pt x="89" y="38"/>
                  </a:lnTo>
                  <a:lnTo>
                    <a:pt x="89" y="43"/>
                  </a:lnTo>
                  <a:lnTo>
                    <a:pt x="89" y="51"/>
                  </a:lnTo>
                  <a:lnTo>
                    <a:pt x="87" y="61"/>
                  </a:lnTo>
                  <a:lnTo>
                    <a:pt x="87" y="72"/>
                  </a:lnTo>
                  <a:lnTo>
                    <a:pt x="87" y="85"/>
                  </a:lnTo>
                  <a:lnTo>
                    <a:pt x="87" y="99"/>
                  </a:lnTo>
                  <a:lnTo>
                    <a:pt x="87" y="112"/>
                  </a:lnTo>
                  <a:lnTo>
                    <a:pt x="87" y="127"/>
                  </a:lnTo>
                  <a:lnTo>
                    <a:pt x="89" y="140"/>
                  </a:lnTo>
                  <a:lnTo>
                    <a:pt x="91" y="156"/>
                  </a:lnTo>
                  <a:lnTo>
                    <a:pt x="91" y="167"/>
                  </a:lnTo>
                  <a:lnTo>
                    <a:pt x="93" y="180"/>
                  </a:lnTo>
                  <a:lnTo>
                    <a:pt x="95" y="192"/>
                  </a:lnTo>
                  <a:lnTo>
                    <a:pt x="100" y="203"/>
                  </a:lnTo>
                  <a:lnTo>
                    <a:pt x="97" y="205"/>
                  </a:lnTo>
                  <a:lnTo>
                    <a:pt x="91" y="207"/>
                  </a:lnTo>
                  <a:lnTo>
                    <a:pt x="81" y="209"/>
                  </a:lnTo>
                  <a:lnTo>
                    <a:pt x="72" y="211"/>
                  </a:lnTo>
                  <a:lnTo>
                    <a:pt x="60" y="211"/>
                  </a:lnTo>
                  <a:lnTo>
                    <a:pt x="51" y="211"/>
                  </a:lnTo>
                  <a:lnTo>
                    <a:pt x="43" y="211"/>
                  </a:lnTo>
                  <a:lnTo>
                    <a:pt x="41" y="211"/>
                  </a:lnTo>
                  <a:lnTo>
                    <a:pt x="41" y="209"/>
                  </a:lnTo>
                  <a:lnTo>
                    <a:pt x="40" y="205"/>
                  </a:lnTo>
                  <a:lnTo>
                    <a:pt x="38" y="199"/>
                  </a:lnTo>
                  <a:lnTo>
                    <a:pt x="36" y="192"/>
                  </a:lnTo>
                  <a:lnTo>
                    <a:pt x="34" y="182"/>
                  </a:lnTo>
                  <a:lnTo>
                    <a:pt x="30" y="171"/>
                  </a:lnTo>
                  <a:lnTo>
                    <a:pt x="26" y="157"/>
                  </a:lnTo>
                  <a:lnTo>
                    <a:pt x="26" y="144"/>
                  </a:lnTo>
                  <a:lnTo>
                    <a:pt x="22" y="135"/>
                  </a:lnTo>
                  <a:lnTo>
                    <a:pt x="21" y="127"/>
                  </a:lnTo>
                  <a:lnTo>
                    <a:pt x="19" y="118"/>
                  </a:lnTo>
                  <a:lnTo>
                    <a:pt x="19" y="110"/>
                  </a:lnTo>
                  <a:lnTo>
                    <a:pt x="15" y="102"/>
                  </a:lnTo>
                  <a:lnTo>
                    <a:pt x="15" y="93"/>
                  </a:lnTo>
                  <a:lnTo>
                    <a:pt x="11" y="85"/>
                  </a:lnTo>
                  <a:lnTo>
                    <a:pt x="11" y="76"/>
                  </a:lnTo>
                  <a:lnTo>
                    <a:pt x="7" y="64"/>
                  </a:lnTo>
                  <a:lnTo>
                    <a:pt x="7" y="57"/>
                  </a:lnTo>
                  <a:lnTo>
                    <a:pt x="5" y="47"/>
                  </a:lnTo>
                  <a:lnTo>
                    <a:pt x="3" y="38"/>
                  </a:lnTo>
                  <a:lnTo>
                    <a:pt x="2" y="30"/>
                  </a:lnTo>
                  <a:lnTo>
                    <a:pt x="0" y="21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" y="3"/>
                  </a:lnTo>
                  <a:lnTo>
                    <a:pt x="17" y="5"/>
                  </a:lnTo>
                  <a:lnTo>
                    <a:pt x="26" y="7"/>
                  </a:lnTo>
                  <a:lnTo>
                    <a:pt x="34" y="11"/>
                  </a:lnTo>
                  <a:lnTo>
                    <a:pt x="43" y="15"/>
                  </a:lnTo>
                  <a:lnTo>
                    <a:pt x="51" y="17"/>
                  </a:lnTo>
                  <a:lnTo>
                    <a:pt x="60" y="19"/>
                  </a:lnTo>
                  <a:lnTo>
                    <a:pt x="66" y="22"/>
                  </a:lnTo>
                  <a:lnTo>
                    <a:pt x="76" y="24"/>
                  </a:lnTo>
                  <a:lnTo>
                    <a:pt x="87" y="30"/>
                  </a:lnTo>
                  <a:lnTo>
                    <a:pt x="91" y="32"/>
                  </a:lnTo>
                  <a:close/>
                </a:path>
              </a:pathLst>
            </a:custGeom>
            <a:solidFill>
              <a:srgbClr val="E69C3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2" name="Freeform 15"/>
            <p:cNvSpPr/>
            <p:nvPr>
              <p:custDataLst>
                <p:tags r:id="rId16"/>
              </p:custDataLst>
            </p:nvPr>
          </p:nvSpPr>
          <p:spPr>
            <a:xfrm>
              <a:off x="1993" y="1611"/>
              <a:ext cx="213" cy="104"/>
            </a:xfrm>
            <a:custGeom>
              <a:avLst/>
              <a:gdLst/>
              <a:ahLst/>
              <a:cxnLst>
                <a:cxn ang="0">
                  <a:pos x="49" y="52"/>
                </a:cxn>
                <a:cxn ang="0">
                  <a:pos x="51" y="52"/>
                </a:cxn>
                <a:cxn ang="0">
                  <a:pos x="57" y="52"/>
                </a:cxn>
                <a:cxn ang="0">
                  <a:pos x="61" y="52"/>
                </a:cxn>
                <a:cxn ang="0">
                  <a:pos x="66" y="52"/>
                </a:cxn>
                <a:cxn ang="0">
                  <a:pos x="71" y="52"/>
                </a:cxn>
                <a:cxn ang="0">
                  <a:pos x="76" y="52"/>
                </a:cxn>
                <a:cxn ang="0">
                  <a:pos x="82" y="52"/>
                </a:cxn>
                <a:cxn ang="0">
                  <a:pos x="87" y="52"/>
                </a:cxn>
                <a:cxn ang="0">
                  <a:pos x="91" y="51"/>
                </a:cxn>
                <a:cxn ang="0">
                  <a:pos x="96" y="50"/>
                </a:cxn>
                <a:cxn ang="0">
                  <a:pos x="103" y="48"/>
                </a:cxn>
                <a:cxn ang="0">
                  <a:pos x="107" y="45"/>
                </a:cxn>
                <a:cxn ang="0">
                  <a:pos x="106" y="40"/>
                </a:cxn>
                <a:cxn ang="0">
                  <a:pos x="103" y="37"/>
                </a:cxn>
                <a:cxn ang="0">
                  <a:pos x="96" y="35"/>
                </a:cxn>
                <a:cxn ang="0">
                  <a:pos x="90" y="33"/>
                </a:cxn>
                <a:cxn ang="0">
                  <a:pos x="83" y="32"/>
                </a:cxn>
                <a:cxn ang="0">
                  <a:pos x="77" y="31"/>
                </a:cxn>
                <a:cxn ang="0">
                  <a:pos x="73" y="31"/>
                </a:cxn>
                <a:cxn ang="0">
                  <a:pos x="71" y="29"/>
                </a:cxn>
                <a:cxn ang="0">
                  <a:pos x="69" y="25"/>
                </a:cxn>
                <a:cxn ang="0">
                  <a:pos x="67" y="20"/>
                </a:cxn>
                <a:cxn ang="0">
                  <a:pos x="64" y="15"/>
                </a:cxn>
                <a:cxn ang="0">
                  <a:pos x="61" y="10"/>
                </a:cxn>
                <a:cxn ang="0">
                  <a:pos x="56" y="6"/>
                </a:cxn>
                <a:cxn ang="0">
                  <a:pos x="51" y="3"/>
                </a:cxn>
                <a:cxn ang="0">
                  <a:pos x="44" y="1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30" y="0"/>
                </a:cxn>
                <a:cxn ang="0">
                  <a:pos x="25" y="2"/>
                </a:cxn>
                <a:cxn ang="0">
                  <a:pos x="19" y="6"/>
                </a:cxn>
                <a:cxn ang="0">
                  <a:pos x="15" y="8"/>
                </a:cxn>
                <a:cxn ang="0">
                  <a:pos x="10" y="11"/>
                </a:cxn>
                <a:cxn ang="0">
                  <a:pos x="6" y="16"/>
                </a:cxn>
                <a:cxn ang="0">
                  <a:pos x="3" y="22"/>
                </a:cxn>
                <a:cxn ang="0">
                  <a:pos x="1" y="28"/>
                </a:cxn>
                <a:cxn ang="0">
                  <a:pos x="0" y="34"/>
                </a:cxn>
                <a:cxn ang="0">
                  <a:pos x="0" y="39"/>
                </a:cxn>
                <a:cxn ang="0">
                  <a:pos x="0" y="43"/>
                </a:cxn>
                <a:cxn ang="0">
                  <a:pos x="0" y="45"/>
                </a:cxn>
                <a:cxn ang="0">
                  <a:pos x="0" y="46"/>
                </a:cxn>
              </a:cxnLst>
              <a:rect l="l" t="t" r="r" b="b"/>
              <a:pathLst>
                <a:path w="426" h="206">
                  <a:moveTo>
                    <a:pt x="0" y="184"/>
                  </a:moveTo>
                  <a:lnTo>
                    <a:pt x="196" y="205"/>
                  </a:lnTo>
                  <a:lnTo>
                    <a:pt x="198" y="205"/>
                  </a:lnTo>
                  <a:lnTo>
                    <a:pt x="203" y="205"/>
                  </a:lnTo>
                  <a:lnTo>
                    <a:pt x="213" y="205"/>
                  </a:lnTo>
                  <a:lnTo>
                    <a:pt x="228" y="205"/>
                  </a:lnTo>
                  <a:lnTo>
                    <a:pt x="236" y="205"/>
                  </a:lnTo>
                  <a:lnTo>
                    <a:pt x="243" y="205"/>
                  </a:lnTo>
                  <a:lnTo>
                    <a:pt x="253" y="205"/>
                  </a:lnTo>
                  <a:lnTo>
                    <a:pt x="264" y="205"/>
                  </a:lnTo>
                  <a:lnTo>
                    <a:pt x="272" y="205"/>
                  </a:lnTo>
                  <a:lnTo>
                    <a:pt x="283" y="205"/>
                  </a:lnTo>
                  <a:lnTo>
                    <a:pt x="293" y="205"/>
                  </a:lnTo>
                  <a:lnTo>
                    <a:pt x="304" y="207"/>
                  </a:lnTo>
                  <a:lnTo>
                    <a:pt x="313" y="205"/>
                  </a:lnTo>
                  <a:lnTo>
                    <a:pt x="325" y="205"/>
                  </a:lnTo>
                  <a:lnTo>
                    <a:pt x="334" y="205"/>
                  </a:lnTo>
                  <a:lnTo>
                    <a:pt x="346" y="205"/>
                  </a:lnTo>
                  <a:lnTo>
                    <a:pt x="355" y="203"/>
                  </a:lnTo>
                  <a:lnTo>
                    <a:pt x="363" y="201"/>
                  </a:lnTo>
                  <a:lnTo>
                    <a:pt x="372" y="199"/>
                  </a:lnTo>
                  <a:lnTo>
                    <a:pt x="382" y="197"/>
                  </a:lnTo>
                  <a:lnTo>
                    <a:pt x="397" y="194"/>
                  </a:lnTo>
                  <a:lnTo>
                    <a:pt x="410" y="190"/>
                  </a:lnTo>
                  <a:lnTo>
                    <a:pt x="420" y="182"/>
                  </a:lnTo>
                  <a:lnTo>
                    <a:pt x="426" y="177"/>
                  </a:lnTo>
                  <a:lnTo>
                    <a:pt x="426" y="167"/>
                  </a:lnTo>
                  <a:lnTo>
                    <a:pt x="422" y="158"/>
                  </a:lnTo>
                  <a:lnTo>
                    <a:pt x="416" y="152"/>
                  </a:lnTo>
                  <a:lnTo>
                    <a:pt x="409" y="146"/>
                  </a:lnTo>
                  <a:lnTo>
                    <a:pt x="395" y="140"/>
                  </a:lnTo>
                  <a:lnTo>
                    <a:pt x="384" y="137"/>
                  </a:lnTo>
                  <a:lnTo>
                    <a:pt x="371" y="133"/>
                  </a:lnTo>
                  <a:lnTo>
                    <a:pt x="357" y="131"/>
                  </a:lnTo>
                  <a:lnTo>
                    <a:pt x="344" y="125"/>
                  </a:lnTo>
                  <a:lnTo>
                    <a:pt x="329" y="125"/>
                  </a:lnTo>
                  <a:lnTo>
                    <a:pt x="317" y="123"/>
                  </a:lnTo>
                  <a:lnTo>
                    <a:pt x="306" y="123"/>
                  </a:lnTo>
                  <a:lnTo>
                    <a:pt x="296" y="121"/>
                  </a:lnTo>
                  <a:lnTo>
                    <a:pt x="289" y="121"/>
                  </a:lnTo>
                  <a:lnTo>
                    <a:pt x="283" y="121"/>
                  </a:lnTo>
                  <a:lnTo>
                    <a:pt x="281" y="116"/>
                  </a:lnTo>
                  <a:lnTo>
                    <a:pt x="277" y="104"/>
                  </a:lnTo>
                  <a:lnTo>
                    <a:pt x="275" y="97"/>
                  </a:lnTo>
                  <a:lnTo>
                    <a:pt x="272" y="87"/>
                  </a:lnTo>
                  <a:lnTo>
                    <a:pt x="268" y="78"/>
                  </a:lnTo>
                  <a:lnTo>
                    <a:pt x="264" y="68"/>
                  </a:lnTo>
                  <a:lnTo>
                    <a:pt x="256" y="57"/>
                  </a:lnTo>
                  <a:lnTo>
                    <a:pt x="251" y="47"/>
                  </a:lnTo>
                  <a:lnTo>
                    <a:pt x="243" y="38"/>
                  </a:lnTo>
                  <a:lnTo>
                    <a:pt x="236" y="30"/>
                  </a:lnTo>
                  <a:lnTo>
                    <a:pt x="224" y="21"/>
                  </a:lnTo>
                  <a:lnTo>
                    <a:pt x="215" y="15"/>
                  </a:lnTo>
                  <a:lnTo>
                    <a:pt x="201" y="9"/>
                  </a:lnTo>
                  <a:lnTo>
                    <a:pt x="190" y="7"/>
                  </a:lnTo>
                  <a:lnTo>
                    <a:pt x="175" y="4"/>
                  </a:lnTo>
                  <a:lnTo>
                    <a:pt x="161" y="2"/>
                  </a:lnTo>
                  <a:lnTo>
                    <a:pt x="150" y="0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23" y="0"/>
                  </a:lnTo>
                  <a:lnTo>
                    <a:pt x="118" y="0"/>
                  </a:lnTo>
                  <a:lnTo>
                    <a:pt x="112" y="4"/>
                  </a:lnTo>
                  <a:lnTo>
                    <a:pt x="99" y="7"/>
                  </a:lnTo>
                  <a:lnTo>
                    <a:pt x="85" y="17"/>
                  </a:lnTo>
                  <a:lnTo>
                    <a:pt x="76" y="21"/>
                  </a:lnTo>
                  <a:lnTo>
                    <a:pt x="68" y="24"/>
                  </a:lnTo>
                  <a:lnTo>
                    <a:pt x="59" y="32"/>
                  </a:lnTo>
                  <a:lnTo>
                    <a:pt x="51" y="38"/>
                  </a:lnTo>
                  <a:lnTo>
                    <a:pt x="38" y="44"/>
                  </a:lnTo>
                  <a:lnTo>
                    <a:pt x="30" y="53"/>
                  </a:lnTo>
                  <a:lnTo>
                    <a:pt x="21" y="63"/>
                  </a:lnTo>
                  <a:lnTo>
                    <a:pt x="17" y="74"/>
                  </a:lnTo>
                  <a:lnTo>
                    <a:pt x="11" y="85"/>
                  </a:lnTo>
                  <a:lnTo>
                    <a:pt x="7" y="99"/>
                  </a:lnTo>
                  <a:lnTo>
                    <a:pt x="4" y="110"/>
                  </a:lnTo>
                  <a:lnTo>
                    <a:pt x="4" y="123"/>
                  </a:lnTo>
                  <a:lnTo>
                    <a:pt x="0" y="133"/>
                  </a:lnTo>
                  <a:lnTo>
                    <a:pt x="0" y="144"/>
                  </a:lnTo>
                  <a:lnTo>
                    <a:pt x="0" y="154"/>
                  </a:lnTo>
                  <a:lnTo>
                    <a:pt x="0" y="165"/>
                  </a:lnTo>
                  <a:lnTo>
                    <a:pt x="0" y="17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E64D57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3" name="Freeform 16"/>
            <p:cNvSpPr/>
            <p:nvPr>
              <p:custDataLst>
                <p:tags r:id="rId17"/>
              </p:custDataLst>
            </p:nvPr>
          </p:nvSpPr>
          <p:spPr>
            <a:xfrm>
              <a:off x="1956" y="1408"/>
              <a:ext cx="313" cy="187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0" y="73"/>
                </a:cxn>
                <a:cxn ang="0">
                  <a:pos x="0" y="68"/>
                </a:cxn>
                <a:cxn ang="0">
                  <a:pos x="0" y="61"/>
                </a:cxn>
                <a:cxn ang="0">
                  <a:pos x="0" y="55"/>
                </a:cxn>
                <a:cxn ang="0">
                  <a:pos x="1" y="51"/>
                </a:cxn>
                <a:cxn ang="0">
                  <a:pos x="1" y="46"/>
                </a:cxn>
                <a:cxn ang="0">
                  <a:pos x="2" y="42"/>
                </a:cxn>
                <a:cxn ang="0">
                  <a:pos x="4" y="37"/>
                </a:cxn>
                <a:cxn ang="0">
                  <a:pos x="6" y="33"/>
                </a:cxn>
                <a:cxn ang="0">
                  <a:pos x="7" y="28"/>
                </a:cxn>
                <a:cxn ang="0">
                  <a:pos x="10" y="24"/>
                </a:cxn>
                <a:cxn ang="0">
                  <a:pos x="13" y="20"/>
                </a:cxn>
                <a:cxn ang="0">
                  <a:pos x="16" y="16"/>
                </a:cxn>
                <a:cxn ang="0">
                  <a:pos x="20" y="12"/>
                </a:cxn>
                <a:cxn ang="0">
                  <a:pos x="25" y="8"/>
                </a:cxn>
                <a:cxn ang="0">
                  <a:pos x="29" y="6"/>
                </a:cxn>
                <a:cxn ang="0">
                  <a:pos x="35" y="4"/>
                </a:cxn>
                <a:cxn ang="0">
                  <a:pos x="42" y="2"/>
                </a:cxn>
                <a:cxn ang="0">
                  <a:pos x="48" y="0"/>
                </a:cxn>
                <a:cxn ang="0">
                  <a:pos x="56" y="0"/>
                </a:cxn>
                <a:cxn ang="0">
                  <a:pos x="65" y="0"/>
                </a:cxn>
                <a:cxn ang="0">
                  <a:pos x="74" y="1"/>
                </a:cxn>
                <a:cxn ang="0">
                  <a:pos x="84" y="4"/>
                </a:cxn>
                <a:cxn ang="0">
                  <a:pos x="95" y="6"/>
                </a:cxn>
                <a:cxn ang="0">
                  <a:pos x="107" y="10"/>
                </a:cxn>
                <a:cxn ang="0">
                  <a:pos x="120" y="15"/>
                </a:cxn>
                <a:cxn ang="0">
                  <a:pos x="134" y="21"/>
                </a:cxn>
                <a:cxn ang="0">
                  <a:pos x="142" y="25"/>
                </a:cxn>
                <a:cxn ang="0">
                  <a:pos x="144" y="29"/>
                </a:cxn>
                <a:cxn ang="0">
                  <a:pos x="146" y="36"/>
                </a:cxn>
                <a:cxn ang="0">
                  <a:pos x="148" y="42"/>
                </a:cxn>
                <a:cxn ang="0">
                  <a:pos x="150" y="47"/>
                </a:cxn>
                <a:cxn ang="0">
                  <a:pos x="151" y="51"/>
                </a:cxn>
                <a:cxn ang="0">
                  <a:pos x="151" y="55"/>
                </a:cxn>
                <a:cxn ang="0">
                  <a:pos x="153" y="61"/>
                </a:cxn>
                <a:cxn ang="0">
                  <a:pos x="155" y="68"/>
                </a:cxn>
                <a:cxn ang="0">
                  <a:pos x="156" y="72"/>
                </a:cxn>
                <a:cxn ang="0">
                  <a:pos x="40" y="94"/>
                </a:cxn>
                <a:cxn ang="0">
                  <a:pos x="1" y="77"/>
                </a:cxn>
              </a:cxnLst>
              <a:rect l="l" t="t" r="r" b="b"/>
              <a:pathLst>
                <a:path w="625" h="374">
                  <a:moveTo>
                    <a:pt x="2" y="306"/>
                  </a:moveTo>
                  <a:lnTo>
                    <a:pt x="0" y="302"/>
                  </a:lnTo>
                  <a:lnTo>
                    <a:pt x="0" y="298"/>
                  </a:lnTo>
                  <a:lnTo>
                    <a:pt x="0" y="291"/>
                  </a:lnTo>
                  <a:lnTo>
                    <a:pt x="0" y="283"/>
                  </a:lnTo>
                  <a:lnTo>
                    <a:pt x="0" y="272"/>
                  </a:lnTo>
                  <a:lnTo>
                    <a:pt x="0" y="259"/>
                  </a:lnTo>
                  <a:lnTo>
                    <a:pt x="0" y="243"/>
                  </a:lnTo>
                  <a:lnTo>
                    <a:pt x="0" y="228"/>
                  </a:lnTo>
                  <a:lnTo>
                    <a:pt x="0" y="219"/>
                  </a:lnTo>
                  <a:lnTo>
                    <a:pt x="0" y="211"/>
                  </a:lnTo>
                  <a:lnTo>
                    <a:pt x="2" y="202"/>
                  </a:lnTo>
                  <a:lnTo>
                    <a:pt x="3" y="192"/>
                  </a:lnTo>
                  <a:lnTo>
                    <a:pt x="3" y="184"/>
                  </a:lnTo>
                  <a:lnTo>
                    <a:pt x="7" y="175"/>
                  </a:lnTo>
                  <a:lnTo>
                    <a:pt x="7" y="165"/>
                  </a:lnTo>
                  <a:lnTo>
                    <a:pt x="11" y="158"/>
                  </a:lnTo>
                  <a:lnTo>
                    <a:pt x="13" y="146"/>
                  </a:lnTo>
                  <a:lnTo>
                    <a:pt x="15" y="139"/>
                  </a:lnTo>
                  <a:lnTo>
                    <a:pt x="21" y="129"/>
                  </a:lnTo>
                  <a:lnTo>
                    <a:pt x="24" y="120"/>
                  </a:lnTo>
                  <a:lnTo>
                    <a:pt x="28" y="112"/>
                  </a:lnTo>
                  <a:lnTo>
                    <a:pt x="32" y="103"/>
                  </a:lnTo>
                  <a:lnTo>
                    <a:pt x="38" y="93"/>
                  </a:lnTo>
                  <a:lnTo>
                    <a:pt x="45" y="86"/>
                  </a:lnTo>
                  <a:lnTo>
                    <a:pt x="49" y="78"/>
                  </a:lnTo>
                  <a:lnTo>
                    <a:pt x="57" y="68"/>
                  </a:lnTo>
                  <a:lnTo>
                    <a:pt x="62" y="61"/>
                  </a:lnTo>
                  <a:lnTo>
                    <a:pt x="72" y="53"/>
                  </a:lnTo>
                  <a:lnTo>
                    <a:pt x="80" y="46"/>
                  </a:lnTo>
                  <a:lnTo>
                    <a:pt x="87" y="40"/>
                  </a:lnTo>
                  <a:lnTo>
                    <a:pt x="97" y="32"/>
                  </a:lnTo>
                  <a:lnTo>
                    <a:pt x="106" y="29"/>
                  </a:lnTo>
                  <a:lnTo>
                    <a:pt x="116" y="23"/>
                  </a:lnTo>
                  <a:lnTo>
                    <a:pt x="127" y="17"/>
                  </a:lnTo>
                  <a:lnTo>
                    <a:pt x="138" y="13"/>
                  </a:lnTo>
                  <a:lnTo>
                    <a:pt x="152" y="10"/>
                  </a:lnTo>
                  <a:lnTo>
                    <a:pt x="165" y="6"/>
                  </a:lnTo>
                  <a:lnTo>
                    <a:pt x="178" y="4"/>
                  </a:lnTo>
                  <a:lnTo>
                    <a:pt x="192" y="0"/>
                  </a:lnTo>
                  <a:lnTo>
                    <a:pt x="209" y="0"/>
                  </a:lnTo>
                  <a:lnTo>
                    <a:pt x="224" y="0"/>
                  </a:lnTo>
                  <a:lnTo>
                    <a:pt x="239" y="0"/>
                  </a:lnTo>
                  <a:lnTo>
                    <a:pt x="258" y="0"/>
                  </a:lnTo>
                  <a:lnTo>
                    <a:pt x="277" y="2"/>
                  </a:lnTo>
                  <a:lnTo>
                    <a:pt x="294" y="4"/>
                  </a:lnTo>
                  <a:lnTo>
                    <a:pt x="315" y="8"/>
                  </a:lnTo>
                  <a:lnTo>
                    <a:pt x="336" y="13"/>
                  </a:lnTo>
                  <a:lnTo>
                    <a:pt x="357" y="19"/>
                  </a:lnTo>
                  <a:lnTo>
                    <a:pt x="380" y="23"/>
                  </a:lnTo>
                  <a:lnTo>
                    <a:pt x="403" y="32"/>
                  </a:lnTo>
                  <a:lnTo>
                    <a:pt x="427" y="40"/>
                  </a:lnTo>
                  <a:lnTo>
                    <a:pt x="454" y="49"/>
                  </a:lnTo>
                  <a:lnTo>
                    <a:pt x="479" y="59"/>
                  </a:lnTo>
                  <a:lnTo>
                    <a:pt x="507" y="72"/>
                  </a:lnTo>
                  <a:lnTo>
                    <a:pt x="536" y="84"/>
                  </a:lnTo>
                  <a:lnTo>
                    <a:pt x="566" y="99"/>
                  </a:lnTo>
                  <a:lnTo>
                    <a:pt x="568" y="99"/>
                  </a:lnTo>
                  <a:lnTo>
                    <a:pt x="570" y="106"/>
                  </a:lnTo>
                  <a:lnTo>
                    <a:pt x="576" y="116"/>
                  </a:lnTo>
                  <a:lnTo>
                    <a:pt x="579" y="129"/>
                  </a:lnTo>
                  <a:lnTo>
                    <a:pt x="583" y="143"/>
                  </a:lnTo>
                  <a:lnTo>
                    <a:pt x="589" y="160"/>
                  </a:lnTo>
                  <a:lnTo>
                    <a:pt x="589" y="167"/>
                  </a:lnTo>
                  <a:lnTo>
                    <a:pt x="595" y="177"/>
                  </a:lnTo>
                  <a:lnTo>
                    <a:pt x="597" y="186"/>
                  </a:lnTo>
                  <a:lnTo>
                    <a:pt x="600" y="194"/>
                  </a:lnTo>
                  <a:lnTo>
                    <a:pt x="602" y="202"/>
                  </a:lnTo>
                  <a:lnTo>
                    <a:pt x="602" y="211"/>
                  </a:lnTo>
                  <a:lnTo>
                    <a:pt x="604" y="219"/>
                  </a:lnTo>
                  <a:lnTo>
                    <a:pt x="608" y="228"/>
                  </a:lnTo>
                  <a:lnTo>
                    <a:pt x="612" y="243"/>
                  </a:lnTo>
                  <a:lnTo>
                    <a:pt x="616" y="259"/>
                  </a:lnTo>
                  <a:lnTo>
                    <a:pt x="619" y="270"/>
                  </a:lnTo>
                  <a:lnTo>
                    <a:pt x="621" y="279"/>
                  </a:lnTo>
                  <a:lnTo>
                    <a:pt x="623" y="285"/>
                  </a:lnTo>
                  <a:lnTo>
                    <a:pt x="625" y="287"/>
                  </a:lnTo>
                  <a:lnTo>
                    <a:pt x="159" y="374"/>
                  </a:lnTo>
                  <a:lnTo>
                    <a:pt x="2" y="306"/>
                  </a:lnTo>
                  <a:close/>
                </a:path>
              </a:pathLst>
            </a:custGeom>
            <a:solidFill>
              <a:srgbClr val="CCCCC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4" name="Freeform 17"/>
            <p:cNvSpPr/>
            <p:nvPr>
              <p:custDataLst>
                <p:tags r:id="rId18"/>
              </p:custDataLst>
            </p:nvPr>
          </p:nvSpPr>
          <p:spPr>
            <a:xfrm>
              <a:off x="2741" y="2293"/>
              <a:ext cx="343" cy="378"/>
            </a:xfrm>
            <a:custGeom>
              <a:avLst/>
              <a:gdLst/>
              <a:ahLst/>
              <a:cxnLst>
                <a:cxn ang="0">
                  <a:pos x="53" y="56"/>
                </a:cxn>
                <a:cxn ang="0">
                  <a:pos x="51" y="72"/>
                </a:cxn>
                <a:cxn ang="0">
                  <a:pos x="51" y="88"/>
                </a:cxn>
                <a:cxn ang="0">
                  <a:pos x="52" y="102"/>
                </a:cxn>
                <a:cxn ang="0">
                  <a:pos x="56" y="118"/>
                </a:cxn>
                <a:cxn ang="0">
                  <a:pos x="68" y="127"/>
                </a:cxn>
                <a:cxn ang="0">
                  <a:pos x="80" y="126"/>
                </a:cxn>
                <a:cxn ang="0">
                  <a:pos x="96" y="118"/>
                </a:cxn>
                <a:cxn ang="0">
                  <a:pos x="106" y="105"/>
                </a:cxn>
                <a:cxn ang="0">
                  <a:pos x="110" y="90"/>
                </a:cxn>
                <a:cxn ang="0">
                  <a:pos x="109" y="75"/>
                </a:cxn>
                <a:cxn ang="0">
                  <a:pos x="106" y="63"/>
                </a:cxn>
                <a:cxn ang="0">
                  <a:pos x="101" y="51"/>
                </a:cxn>
                <a:cxn ang="0">
                  <a:pos x="90" y="40"/>
                </a:cxn>
                <a:cxn ang="0">
                  <a:pos x="77" y="40"/>
                </a:cxn>
                <a:cxn ang="0">
                  <a:pos x="63" y="47"/>
                </a:cxn>
                <a:cxn ang="0">
                  <a:pos x="44" y="8"/>
                </a:cxn>
                <a:cxn ang="0">
                  <a:pos x="55" y="4"/>
                </a:cxn>
                <a:cxn ang="0">
                  <a:pos x="71" y="1"/>
                </a:cxn>
                <a:cxn ang="0">
                  <a:pos x="89" y="1"/>
                </a:cxn>
                <a:cxn ang="0">
                  <a:pos x="103" y="5"/>
                </a:cxn>
                <a:cxn ang="0">
                  <a:pos x="113" y="9"/>
                </a:cxn>
                <a:cxn ang="0">
                  <a:pos x="123" y="16"/>
                </a:cxn>
                <a:cxn ang="0">
                  <a:pos x="134" y="25"/>
                </a:cxn>
                <a:cxn ang="0">
                  <a:pos x="142" y="34"/>
                </a:cxn>
                <a:cxn ang="0">
                  <a:pos x="150" y="45"/>
                </a:cxn>
                <a:cxn ang="0">
                  <a:pos x="156" y="59"/>
                </a:cxn>
                <a:cxn ang="0">
                  <a:pos x="162" y="75"/>
                </a:cxn>
                <a:cxn ang="0">
                  <a:pos x="165" y="85"/>
                </a:cxn>
                <a:cxn ang="0">
                  <a:pos x="168" y="98"/>
                </a:cxn>
                <a:cxn ang="0">
                  <a:pos x="171" y="113"/>
                </a:cxn>
                <a:cxn ang="0">
                  <a:pos x="171" y="121"/>
                </a:cxn>
                <a:cxn ang="0">
                  <a:pos x="169" y="134"/>
                </a:cxn>
                <a:cxn ang="0">
                  <a:pos x="165" y="150"/>
                </a:cxn>
                <a:cxn ang="0">
                  <a:pos x="155" y="165"/>
                </a:cxn>
                <a:cxn ang="0">
                  <a:pos x="142" y="175"/>
                </a:cxn>
                <a:cxn ang="0">
                  <a:pos x="126" y="184"/>
                </a:cxn>
                <a:cxn ang="0">
                  <a:pos x="115" y="187"/>
                </a:cxn>
                <a:cxn ang="0">
                  <a:pos x="103" y="189"/>
                </a:cxn>
                <a:cxn ang="0">
                  <a:pos x="90" y="188"/>
                </a:cxn>
                <a:cxn ang="0">
                  <a:pos x="76" y="186"/>
                </a:cxn>
                <a:cxn ang="0">
                  <a:pos x="61" y="180"/>
                </a:cxn>
                <a:cxn ang="0">
                  <a:pos x="46" y="171"/>
                </a:cxn>
                <a:cxn ang="0">
                  <a:pos x="30" y="159"/>
                </a:cxn>
                <a:cxn ang="0">
                  <a:pos x="23" y="149"/>
                </a:cxn>
                <a:cxn ang="0">
                  <a:pos x="15" y="133"/>
                </a:cxn>
                <a:cxn ang="0">
                  <a:pos x="8" y="120"/>
                </a:cxn>
                <a:cxn ang="0">
                  <a:pos x="5" y="108"/>
                </a:cxn>
                <a:cxn ang="0">
                  <a:pos x="2" y="96"/>
                </a:cxn>
                <a:cxn ang="0">
                  <a:pos x="0" y="83"/>
                </a:cxn>
                <a:cxn ang="0">
                  <a:pos x="0" y="70"/>
                </a:cxn>
                <a:cxn ang="0">
                  <a:pos x="3" y="57"/>
                </a:cxn>
                <a:cxn ang="0">
                  <a:pos x="7" y="43"/>
                </a:cxn>
                <a:cxn ang="0">
                  <a:pos x="16" y="30"/>
                </a:cxn>
                <a:cxn ang="0">
                  <a:pos x="30" y="17"/>
                </a:cxn>
              </a:cxnLst>
              <a:rect l="l" t="t" r="r" b="b"/>
              <a:pathLst>
                <a:path w="686" h="756">
                  <a:moveTo>
                    <a:pt x="139" y="59"/>
                  </a:moveTo>
                  <a:lnTo>
                    <a:pt x="217" y="203"/>
                  </a:lnTo>
                  <a:lnTo>
                    <a:pt x="217" y="205"/>
                  </a:lnTo>
                  <a:lnTo>
                    <a:pt x="215" y="218"/>
                  </a:lnTo>
                  <a:lnTo>
                    <a:pt x="211" y="224"/>
                  </a:lnTo>
                  <a:lnTo>
                    <a:pt x="211" y="235"/>
                  </a:lnTo>
                  <a:lnTo>
                    <a:pt x="209" y="245"/>
                  </a:lnTo>
                  <a:lnTo>
                    <a:pt x="209" y="258"/>
                  </a:lnTo>
                  <a:lnTo>
                    <a:pt x="205" y="271"/>
                  </a:lnTo>
                  <a:lnTo>
                    <a:pt x="203" y="285"/>
                  </a:lnTo>
                  <a:lnTo>
                    <a:pt x="203" y="298"/>
                  </a:lnTo>
                  <a:lnTo>
                    <a:pt x="203" y="313"/>
                  </a:lnTo>
                  <a:lnTo>
                    <a:pt x="203" y="329"/>
                  </a:lnTo>
                  <a:lnTo>
                    <a:pt x="203" y="344"/>
                  </a:lnTo>
                  <a:lnTo>
                    <a:pt x="203" y="351"/>
                  </a:lnTo>
                  <a:lnTo>
                    <a:pt x="203" y="361"/>
                  </a:lnTo>
                  <a:lnTo>
                    <a:pt x="203" y="368"/>
                  </a:lnTo>
                  <a:lnTo>
                    <a:pt x="203" y="378"/>
                  </a:lnTo>
                  <a:lnTo>
                    <a:pt x="203" y="391"/>
                  </a:lnTo>
                  <a:lnTo>
                    <a:pt x="205" y="406"/>
                  </a:lnTo>
                  <a:lnTo>
                    <a:pt x="207" y="422"/>
                  </a:lnTo>
                  <a:lnTo>
                    <a:pt x="211" y="437"/>
                  </a:lnTo>
                  <a:lnTo>
                    <a:pt x="215" y="448"/>
                  </a:lnTo>
                  <a:lnTo>
                    <a:pt x="219" y="462"/>
                  </a:lnTo>
                  <a:lnTo>
                    <a:pt x="224" y="471"/>
                  </a:lnTo>
                  <a:lnTo>
                    <a:pt x="232" y="484"/>
                  </a:lnTo>
                  <a:lnTo>
                    <a:pt x="238" y="492"/>
                  </a:lnTo>
                  <a:lnTo>
                    <a:pt x="247" y="498"/>
                  </a:lnTo>
                  <a:lnTo>
                    <a:pt x="257" y="501"/>
                  </a:lnTo>
                  <a:lnTo>
                    <a:pt x="270" y="507"/>
                  </a:lnTo>
                  <a:lnTo>
                    <a:pt x="279" y="507"/>
                  </a:lnTo>
                  <a:lnTo>
                    <a:pt x="295" y="507"/>
                  </a:lnTo>
                  <a:lnTo>
                    <a:pt x="300" y="505"/>
                  </a:lnTo>
                  <a:lnTo>
                    <a:pt x="310" y="503"/>
                  </a:lnTo>
                  <a:lnTo>
                    <a:pt x="317" y="503"/>
                  </a:lnTo>
                  <a:lnTo>
                    <a:pt x="327" y="501"/>
                  </a:lnTo>
                  <a:lnTo>
                    <a:pt x="342" y="492"/>
                  </a:lnTo>
                  <a:lnTo>
                    <a:pt x="355" y="484"/>
                  </a:lnTo>
                  <a:lnTo>
                    <a:pt x="369" y="477"/>
                  </a:lnTo>
                  <a:lnTo>
                    <a:pt x="382" y="469"/>
                  </a:lnTo>
                  <a:lnTo>
                    <a:pt x="390" y="458"/>
                  </a:lnTo>
                  <a:lnTo>
                    <a:pt x="401" y="450"/>
                  </a:lnTo>
                  <a:lnTo>
                    <a:pt x="409" y="439"/>
                  </a:lnTo>
                  <a:lnTo>
                    <a:pt x="416" y="431"/>
                  </a:lnTo>
                  <a:lnTo>
                    <a:pt x="422" y="418"/>
                  </a:lnTo>
                  <a:lnTo>
                    <a:pt x="426" y="406"/>
                  </a:lnTo>
                  <a:lnTo>
                    <a:pt x="428" y="395"/>
                  </a:lnTo>
                  <a:lnTo>
                    <a:pt x="433" y="384"/>
                  </a:lnTo>
                  <a:lnTo>
                    <a:pt x="435" y="370"/>
                  </a:lnTo>
                  <a:lnTo>
                    <a:pt x="437" y="359"/>
                  </a:lnTo>
                  <a:lnTo>
                    <a:pt x="437" y="348"/>
                  </a:lnTo>
                  <a:lnTo>
                    <a:pt x="439" y="338"/>
                  </a:lnTo>
                  <a:lnTo>
                    <a:pt x="437" y="325"/>
                  </a:lnTo>
                  <a:lnTo>
                    <a:pt x="435" y="311"/>
                  </a:lnTo>
                  <a:lnTo>
                    <a:pt x="435" y="300"/>
                  </a:lnTo>
                  <a:lnTo>
                    <a:pt x="433" y="290"/>
                  </a:lnTo>
                  <a:lnTo>
                    <a:pt x="430" y="279"/>
                  </a:lnTo>
                  <a:lnTo>
                    <a:pt x="428" y="268"/>
                  </a:lnTo>
                  <a:lnTo>
                    <a:pt x="424" y="258"/>
                  </a:lnTo>
                  <a:lnTo>
                    <a:pt x="422" y="249"/>
                  </a:lnTo>
                  <a:lnTo>
                    <a:pt x="418" y="239"/>
                  </a:lnTo>
                  <a:lnTo>
                    <a:pt x="414" y="230"/>
                  </a:lnTo>
                  <a:lnTo>
                    <a:pt x="412" y="220"/>
                  </a:lnTo>
                  <a:lnTo>
                    <a:pt x="409" y="214"/>
                  </a:lnTo>
                  <a:lnTo>
                    <a:pt x="403" y="201"/>
                  </a:lnTo>
                  <a:lnTo>
                    <a:pt x="401" y="192"/>
                  </a:lnTo>
                  <a:lnTo>
                    <a:pt x="388" y="178"/>
                  </a:lnTo>
                  <a:lnTo>
                    <a:pt x="374" y="167"/>
                  </a:lnTo>
                  <a:lnTo>
                    <a:pt x="367" y="163"/>
                  </a:lnTo>
                  <a:lnTo>
                    <a:pt x="357" y="159"/>
                  </a:lnTo>
                  <a:lnTo>
                    <a:pt x="348" y="159"/>
                  </a:lnTo>
                  <a:lnTo>
                    <a:pt x="340" y="159"/>
                  </a:lnTo>
                  <a:lnTo>
                    <a:pt x="329" y="159"/>
                  </a:lnTo>
                  <a:lnTo>
                    <a:pt x="317" y="159"/>
                  </a:lnTo>
                  <a:lnTo>
                    <a:pt x="308" y="159"/>
                  </a:lnTo>
                  <a:lnTo>
                    <a:pt x="296" y="165"/>
                  </a:lnTo>
                  <a:lnTo>
                    <a:pt x="283" y="167"/>
                  </a:lnTo>
                  <a:lnTo>
                    <a:pt x="274" y="173"/>
                  </a:lnTo>
                  <a:lnTo>
                    <a:pt x="260" y="178"/>
                  </a:lnTo>
                  <a:lnTo>
                    <a:pt x="249" y="186"/>
                  </a:lnTo>
                  <a:lnTo>
                    <a:pt x="154" y="41"/>
                  </a:lnTo>
                  <a:lnTo>
                    <a:pt x="156" y="38"/>
                  </a:lnTo>
                  <a:lnTo>
                    <a:pt x="163" y="36"/>
                  </a:lnTo>
                  <a:lnTo>
                    <a:pt x="167" y="32"/>
                  </a:lnTo>
                  <a:lnTo>
                    <a:pt x="173" y="30"/>
                  </a:lnTo>
                  <a:lnTo>
                    <a:pt x="181" y="26"/>
                  </a:lnTo>
                  <a:lnTo>
                    <a:pt x="190" y="24"/>
                  </a:lnTo>
                  <a:lnTo>
                    <a:pt x="196" y="19"/>
                  </a:lnTo>
                  <a:lnTo>
                    <a:pt x="207" y="17"/>
                  </a:lnTo>
                  <a:lnTo>
                    <a:pt x="217" y="13"/>
                  </a:lnTo>
                  <a:lnTo>
                    <a:pt x="230" y="11"/>
                  </a:lnTo>
                  <a:lnTo>
                    <a:pt x="241" y="7"/>
                  </a:lnTo>
                  <a:lnTo>
                    <a:pt x="255" y="5"/>
                  </a:lnTo>
                  <a:lnTo>
                    <a:pt x="268" y="3"/>
                  </a:lnTo>
                  <a:lnTo>
                    <a:pt x="283" y="3"/>
                  </a:lnTo>
                  <a:lnTo>
                    <a:pt x="296" y="0"/>
                  </a:lnTo>
                  <a:lnTo>
                    <a:pt x="310" y="0"/>
                  </a:lnTo>
                  <a:lnTo>
                    <a:pt x="325" y="0"/>
                  </a:lnTo>
                  <a:lnTo>
                    <a:pt x="342" y="2"/>
                  </a:lnTo>
                  <a:lnTo>
                    <a:pt x="355" y="3"/>
                  </a:lnTo>
                  <a:lnTo>
                    <a:pt x="373" y="5"/>
                  </a:lnTo>
                  <a:lnTo>
                    <a:pt x="382" y="7"/>
                  </a:lnTo>
                  <a:lnTo>
                    <a:pt x="390" y="11"/>
                  </a:lnTo>
                  <a:lnTo>
                    <a:pt x="399" y="11"/>
                  </a:lnTo>
                  <a:lnTo>
                    <a:pt x="409" y="17"/>
                  </a:lnTo>
                  <a:lnTo>
                    <a:pt x="414" y="19"/>
                  </a:lnTo>
                  <a:lnTo>
                    <a:pt x="424" y="21"/>
                  </a:lnTo>
                  <a:lnTo>
                    <a:pt x="431" y="26"/>
                  </a:lnTo>
                  <a:lnTo>
                    <a:pt x="441" y="30"/>
                  </a:lnTo>
                  <a:lnTo>
                    <a:pt x="449" y="34"/>
                  </a:lnTo>
                  <a:lnTo>
                    <a:pt x="458" y="38"/>
                  </a:lnTo>
                  <a:lnTo>
                    <a:pt x="468" y="45"/>
                  </a:lnTo>
                  <a:lnTo>
                    <a:pt x="475" y="51"/>
                  </a:lnTo>
                  <a:lnTo>
                    <a:pt x="483" y="55"/>
                  </a:lnTo>
                  <a:lnTo>
                    <a:pt x="492" y="62"/>
                  </a:lnTo>
                  <a:lnTo>
                    <a:pt x="502" y="68"/>
                  </a:lnTo>
                  <a:lnTo>
                    <a:pt x="509" y="78"/>
                  </a:lnTo>
                  <a:lnTo>
                    <a:pt x="517" y="85"/>
                  </a:lnTo>
                  <a:lnTo>
                    <a:pt x="527" y="91"/>
                  </a:lnTo>
                  <a:lnTo>
                    <a:pt x="534" y="100"/>
                  </a:lnTo>
                  <a:lnTo>
                    <a:pt x="544" y="112"/>
                  </a:lnTo>
                  <a:lnTo>
                    <a:pt x="546" y="114"/>
                  </a:lnTo>
                  <a:lnTo>
                    <a:pt x="551" y="119"/>
                  </a:lnTo>
                  <a:lnTo>
                    <a:pt x="555" y="125"/>
                  </a:lnTo>
                  <a:lnTo>
                    <a:pt x="565" y="135"/>
                  </a:lnTo>
                  <a:lnTo>
                    <a:pt x="572" y="144"/>
                  </a:lnTo>
                  <a:lnTo>
                    <a:pt x="580" y="159"/>
                  </a:lnTo>
                  <a:lnTo>
                    <a:pt x="585" y="165"/>
                  </a:lnTo>
                  <a:lnTo>
                    <a:pt x="591" y="171"/>
                  </a:lnTo>
                  <a:lnTo>
                    <a:pt x="597" y="180"/>
                  </a:lnTo>
                  <a:lnTo>
                    <a:pt x="603" y="192"/>
                  </a:lnTo>
                  <a:lnTo>
                    <a:pt x="606" y="199"/>
                  </a:lnTo>
                  <a:lnTo>
                    <a:pt x="612" y="211"/>
                  </a:lnTo>
                  <a:lnTo>
                    <a:pt x="616" y="220"/>
                  </a:lnTo>
                  <a:lnTo>
                    <a:pt x="622" y="233"/>
                  </a:lnTo>
                  <a:lnTo>
                    <a:pt x="627" y="245"/>
                  </a:lnTo>
                  <a:lnTo>
                    <a:pt x="633" y="258"/>
                  </a:lnTo>
                  <a:lnTo>
                    <a:pt x="639" y="273"/>
                  </a:lnTo>
                  <a:lnTo>
                    <a:pt x="644" y="290"/>
                  </a:lnTo>
                  <a:lnTo>
                    <a:pt x="646" y="298"/>
                  </a:lnTo>
                  <a:lnTo>
                    <a:pt x="648" y="306"/>
                  </a:lnTo>
                  <a:lnTo>
                    <a:pt x="650" y="313"/>
                  </a:lnTo>
                  <a:lnTo>
                    <a:pt x="654" y="323"/>
                  </a:lnTo>
                  <a:lnTo>
                    <a:pt x="654" y="332"/>
                  </a:lnTo>
                  <a:lnTo>
                    <a:pt x="658" y="340"/>
                  </a:lnTo>
                  <a:lnTo>
                    <a:pt x="660" y="351"/>
                  </a:lnTo>
                  <a:lnTo>
                    <a:pt x="663" y="361"/>
                  </a:lnTo>
                  <a:lnTo>
                    <a:pt x="665" y="370"/>
                  </a:lnTo>
                  <a:lnTo>
                    <a:pt x="667" y="382"/>
                  </a:lnTo>
                  <a:lnTo>
                    <a:pt x="671" y="391"/>
                  </a:lnTo>
                  <a:lnTo>
                    <a:pt x="673" y="405"/>
                  </a:lnTo>
                  <a:lnTo>
                    <a:pt x="675" y="414"/>
                  </a:lnTo>
                  <a:lnTo>
                    <a:pt x="679" y="425"/>
                  </a:lnTo>
                  <a:lnTo>
                    <a:pt x="681" y="439"/>
                  </a:lnTo>
                  <a:lnTo>
                    <a:pt x="684" y="450"/>
                  </a:lnTo>
                  <a:lnTo>
                    <a:pt x="684" y="458"/>
                  </a:lnTo>
                  <a:lnTo>
                    <a:pt x="686" y="465"/>
                  </a:lnTo>
                  <a:lnTo>
                    <a:pt x="686" y="467"/>
                  </a:lnTo>
                  <a:lnTo>
                    <a:pt x="686" y="471"/>
                  </a:lnTo>
                  <a:lnTo>
                    <a:pt x="684" y="484"/>
                  </a:lnTo>
                  <a:lnTo>
                    <a:pt x="681" y="492"/>
                  </a:lnTo>
                  <a:lnTo>
                    <a:pt x="681" y="501"/>
                  </a:lnTo>
                  <a:lnTo>
                    <a:pt x="679" y="511"/>
                  </a:lnTo>
                  <a:lnTo>
                    <a:pt x="677" y="524"/>
                  </a:lnTo>
                  <a:lnTo>
                    <a:pt x="673" y="536"/>
                  </a:lnTo>
                  <a:lnTo>
                    <a:pt x="671" y="549"/>
                  </a:lnTo>
                  <a:lnTo>
                    <a:pt x="667" y="562"/>
                  </a:lnTo>
                  <a:lnTo>
                    <a:pt x="665" y="576"/>
                  </a:lnTo>
                  <a:lnTo>
                    <a:pt x="660" y="587"/>
                  </a:lnTo>
                  <a:lnTo>
                    <a:pt x="658" y="600"/>
                  </a:lnTo>
                  <a:lnTo>
                    <a:pt x="654" y="612"/>
                  </a:lnTo>
                  <a:lnTo>
                    <a:pt x="650" y="625"/>
                  </a:lnTo>
                  <a:lnTo>
                    <a:pt x="641" y="635"/>
                  </a:lnTo>
                  <a:lnTo>
                    <a:pt x="629" y="650"/>
                  </a:lnTo>
                  <a:lnTo>
                    <a:pt x="620" y="657"/>
                  </a:lnTo>
                  <a:lnTo>
                    <a:pt x="614" y="665"/>
                  </a:lnTo>
                  <a:lnTo>
                    <a:pt x="603" y="674"/>
                  </a:lnTo>
                  <a:lnTo>
                    <a:pt x="593" y="684"/>
                  </a:lnTo>
                  <a:lnTo>
                    <a:pt x="580" y="692"/>
                  </a:lnTo>
                  <a:lnTo>
                    <a:pt x="568" y="699"/>
                  </a:lnTo>
                  <a:lnTo>
                    <a:pt x="555" y="709"/>
                  </a:lnTo>
                  <a:lnTo>
                    <a:pt x="542" y="718"/>
                  </a:lnTo>
                  <a:lnTo>
                    <a:pt x="527" y="724"/>
                  </a:lnTo>
                  <a:lnTo>
                    <a:pt x="511" y="730"/>
                  </a:lnTo>
                  <a:lnTo>
                    <a:pt x="502" y="733"/>
                  </a:lnTo>
                  <a:lnTo>
                    <a:pt x="494" y="737"/>
                  </a:lnTo>
                  <a:lnTo>
                    <a:pt x="487" y="739"/>
                  </a:lnTo>
                  <a:lnTo>
                    <a:pt x="479" y="745"/>
                  </a:lnTo>
                  <a:lnTo>
                    <a:pt x="468" y="745"/>
                  </a:lnTo>
                  <a:lnTo>
                    <a:pt x="460" y="747"/>
                  </a:lnTo>
                  <a:lnTo>
                    <a:pt x="449" y="749"/>
                  </a:lnTo>
                  <a:lnTo>
                    <a:pt x="441" y="750"/>
                  </a:lnTo>
                  <a:lnTo>
                    <a:pt x="430" y="750"/>
                  </a:lnTo>
                  <a:lnTo>
                    <a:pt x="422" y="752"/>
                  </a:lnTo>
                  <a:lnTo>
                    <a:pt x="411" y="754"/>
                  </a:lnTo>
                  <a:lnTo>
                    <a:pt x="401" y="756"/>
                  </a:lnTo>
                  <a:lnTo>
                    <a:pt x="390" y="754"/>
                  </a:lnTo>
                  <a:lnTo>
                    <a:pt x="380" y="754"/>
                  </a:lnTo>
                  <a:lnTo>
                    <a:pt x="369" y="752"/>
                  </a:lnTo>
                  <a:lnTo>
                    <a:pt x="359" y="752"/>
                  </a:lnTo>
                  <a:lnTo>
                    <a:pt x="348" y="750"/>
                  </a:lnTo>
                  <a:lnTo>
                    <a:pt x="336" y="749"/>
                  </a:lnTo>
                  <a:lnTo>
                    <a:pt x="327" y="747"/>
                  </a:lnTo>
                  <a:lnTo>
                    <a:pt x="316" y="745"/>
                  </a:lnTo>
                  <a:lnTo>
                    <a:pt x="302" y="741"/>
                  </a:lnTo>
                  <a:lnTo>
                    <a:pt x="293" y="737"/>
                  </a:lnTo>
                  <a:lnTo>
                    <a:pt x="279" y="733"/>
                  </a:lnTo>
                  <a:lnTo>
                    <a:pt x="270" y="730"/>
                  </a:lnTo>
                  <a:lnTo>
                    <a:pt x="257" y="724"/>
                  </a:lnTo>
                  <a:lnTo>
                    <a:pt x="243" y="718"/>
                  </a:lnTo>
                  <a:lnTo>
                    <a:pt x="232" y="712"/>
                  </a:lnTo>
                  <a:lnTo>
                    <a:pt x="220" y="707"/>
                  </a:lnTo>
                  <a:lnTo>
                    <a:pt x="207" y="697"/>
                  </a:lnTo>
                  <a:lnTo>
                    <a:pt x="196" y="692"/>
                  </a:lnTo>
                  <a:lnTo>
                    <a:pt x="182" y="682"/>
                  </a:lnTo>
                  <a:lnTo>
                    <a:pt x="169" y="674"/>
                  </a:lnTo>
                  <a:lnTo>
                    <a:pt x="158" y="665"/>
                  </a:lnTo>
                  <a:lnTo>
                    <a:pt x="143" y="654"/>
                  </a:lnTo>
                  <a:lnTo>
                    <a:pt x="131" y="644"/>
                  </a:lnTo>
                  <a:lnTo>
                    <a:pt x="118" y="633"/>
                  </a:lnTo>
                  <a:lnTo>
                    <a:pt x="114" y="627"/>
                  </a:lnTo>
                  <a:lnTo>
                    <a:pt x="106" y="617"/>
                  </a:lnTo>
                  <a:lnTo>
                    <a:pt x="101" y="610"/>
                  </a:lnTo>
                  <a:lnTo>
                    <a:pt x="97" y="602"/>
                  </a:lnTo>
                  <a:lnTo>
                    <a:pt x="91" y="593"/>
                  </a:lnTo>
                  <a:lnTo>
                    <a:pt x="84" y="583"/>
                  </a:lnTo>
                  <a:lnTo>
                    <a:pt x="78" y="572"/>
                  </a:lnTo>
                  <a:lnTo>
                    <a:pt x="70" y="559"/>
                  </a:lnTo>
                  <a:lnTo>
                    <a:pt x="63" y="545"/>
                  </a:lnTo>
                  <a:lnTo>
                    <a:pt x="57" y="532"/>
                  </a:lnTo>
                  <a:lnTo>
                    <a:pt x="49" y="517"/>
                  </a:lnTo>
                  <a:lnTo>
                    <a:pt x="42" y="501"/>
                  </a:lnTo>
                  <a:lnTo>
                    <a:pt x="38" y="492"/>
                  </a:lnTo>
                  <a:lnTo>
                    <a:pt x="34" y="484"/>
                  </a:lnTo>
                  <a:lnTo>
                    <a:pt x="30" y="477"/>
                  </a:lnTo>
                  <a:lnTo>
                    <a:pt x="30" y="469"/>
                  </a:lnTo>
                  <a:lnTo>
                    <a:pt x="25" y="458"/>
                  </a:lnTo>
                  <a:lnTo>
                    <a:pt x="23" y="450"/>
                  </a:lnTo>
                  <a:lnTo>
                    <a:pt x="19" y="441"/>
                  </a:lnTo>
                  <a:lnTo>
                    <a:pt x="17" y="431"/>
                  </a:lnTo>
                  <a:lnTo>
                    <a:pt x="13" y="422"/>
                  </a:lnTo>
                  <a:lnTo>
                    <a:pt x="11" y="412"/>
                  </a:lnTo>
                  <a:lnTo>
                    <a:pt x="9" y="403"/>
                  </a:lnTo>
                  <a:lnTo>
                    <a:pt x="8" y="393"/>
                  </a:lnTo>
                  <a:lnTo>
                    <a:pt x="6" y="384"/>
                  </a:lnTo>
                  <a:lnTo>
                    <a:pt x="4" y="372"/>
                  </a:lnTo>
                  <a:lnTo>
                    <a:pt x="2" y="363"/>
                  </a:lnTo>
                  <a:lnTo>
                    <a:pt x="2" y="351"/>
                  </a:lnTo>
                  <a:lnTo>
                    <a:pt x="0" y="342"/>
                  </a:lnTo>
                  <a:lnTo>
                    <a:pt x="0" y="332"/>
                  </a:lnTo>
                  <a:lnTo>
                    <a:pt x="0" y="321"/>
                  </a:lnTo>
                  <a:lnTo>
                    <a:pt x="0" y="311"/>
                  </a:lnTo>
                  <a:lnTo>
                    <a:pt x="0" y="300"/>
                  </a:lnTo>
                  <a:lnTo>
                    <a:pt x="0" y="290"/>
                  </a:lnTo>
                  <a:lnTo>
                    <a:pt x="0" y="279"/>
                  </a:lnTo>
                  <a:lnTo>
                    <a:pt x="2" y="270"/>
                  </a:lnTo>
                  <a:lnTo>
                    <a:pt x="2" y="258"/>
                  </a:lnTo>
                  <a:lnTo>
                    <a:pt x="6" y="247"/>
                  </a:lnTo>
                  <a:lnTo>
                    <a:pt x="6" y="235"/>
                  </a:lnTo>
                  <a:lnTo>
                    <a:pt x="11" y="226"/>
                  </a:lnTo>
                  <a:lnTo>
                    <a:pt x="11" y="214"/>
                  </a:lnTo>
                  <a:lnTo>
                    <a:pt x="15" y="205"/>
                  </a:lnTo>
                  <a:lnTo>
                    <a:pt x="19" y="194"/>
                  </a:lnTo>
                  <a:lnTo>
                    <a:pt x="25" y="184"/>
                  </a:lnTo>
                  <a:lnTo>
                    <a:pt x="28" y="171"/>
                  </a:lnTo>
                  <a:lnTo>
                    <a:pt x="34" y="163"/>
                  </a:lnTo>
                  <a:lnTo>
                    <a:pt x="40" y="152"/>
                  </a:lnTo>
                  <a:lnTo>
                    <a:pt x="47" y="142"/>
                  </a:lnTo>
                  <a:lnTo>
                    <a:pt x="53" y="131"/>
                  </a:lnTo>
                  <a:lnTo>
                    <a:pt x="61" y="119"/>
                  </a:lnTo>
                  <a:lnTo>
                    <a:pt x="68" y="112"/>
                  </a:lnTo>
                  <a:lnTo>
                    <a:pt x="78" y="104"/>
                  </a:lnTo>
                  <a:lnTo>
                    <a:pt x="91" y="89"/>
                  </a:lnTo>
                  <a:lnTo>
                    <a:pt x="106" y="79"/>
                  </a:lnTo>
                  <a:lnTo>
                    <a:pt x="118" y="68"/>
                  </a:lnTo>
                  <a:lnTo>
                    <a:pt x="129" y="64"/>
                  </a:lnTo>
                  <a:lnTo>
                    <a:pt x="137" y="59"/>
                  </a:lnTo>
                  <a:lnTo>
                    <a:pt x="139" y="59"/>
                  </a:lnTo>
                  <a:close/>
                </a:path>
              </a:pathLst>
            </a:custGeom>
            <a:solidFill>
              <a:srgbClr val="B3B38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5" name="Freeform 18"/>
            <p:cNvSpPr/>
            <p:nvPr>
              <p:custDataLst>
                <p:tags r:id="rId19"/>
              </p:custDataLst>
            </p:nvPr>
          </p:nvSpPr>
          <p:spPr>
            <a:xfrm>
              <a:off x="1546" y="2453"/>
              <a:ext cx="185" cy="41"/>
            </a:xfrm>
            <a:custGeom>
              <a:avLst/>
              <a:gdLst/>
              <a:ahLst/>
              <a:cxnLst>
                <a:cxn ang="0">
                  <a:pos x="89" y="8"/>
                </a:cxn>
                <a:cxn ang="0">
                  <a:pos x="0" y="0"/>
                </a:cxn>
                <a:cxn ang="0">
                  <a:pos x="2" y="12"/>
                </a:cxn>
                <a:cxn ang="0">
                  <a:pos x="93" y="20"/>
                </a:cxn>
                <a:cxn ang="0">
                  <a:pos x="89" y="8"/>
                </a:cxn>
                <a:cxn ang="0">
                  <a:pos x="89" y="8"/>
                </a:cxn>
              </a:cxnLst>
              <a:rect l="l" t="t" r="r" b="b"/>
              <a:pathLst>
                <a:path w="369" h="84">
                  <a:moveTo>
                    <a:pt x="356" y="32"/>
                  </a:moveTo>
                  <a:lnTo>
                    <a:pt x="0" y="0"/>
                  </a:lnTo>
                  <a:lnTo>
                    <a:pt x="8" y="51"/>
                  </a:lnTo>
                  <a:lnTo>
                    <a:pt x="369" y="84"/>
                  </a:lnTo>
                  <a:lnTo>
                    <a:pt x="356" y="32"/>
                  </a:lnTo>
                  <a:close/>
                </a:path>
              </a:pathLst>
            </a:custGeom>
            <a:solidFill>
              <a:srgbClr val="7087DB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6" name="Freeform 19"/>
            <p:cNvSpPr/>
            <p:nvPr>
              <p:custDataLst>
                <p:tags r:id="rId20"/>
              </p:custDataLst>
            </p:nvPr>
          </p:nvSpPr>
          <p:spPr>
            <a:xfrm>
              <a:off x="2075" y="1862"/>
              <a:ext cx="88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3"/>
                </a:cxn>
                <a:cxn ang="0">
                  <a:pos x="43" y="3"/>
                </a:cxn>
                <a:cxn ang="0">
                  <a:pos x="42" y="5"/>
                </a:cxn>
                <a:cxn ang="0">
                  <a:pos x="39" y="6"/>
                </a:cxn>
                <a:cxn ang="0">
                  <a:pos x="36" y="10"/>
                </a:cxn>
                <a:cxn ang="0">
                  <a:pos x="32" y="11"/>
                </a:cxn>
                <a:cxn ang="0">
                  <a:pos x="29" y="14"/>
                </a:cxn>
                <a:cxn ang="0">
                  <a:pos x="25" y="15"/>
                </a:cxn>
                <a:cxn ang="0">
                  <a:pos x="23" y="17"/>
                </a:cxn>
                <a:cxn ang="0">
                  <a:pos x="19" y="15"/>
                </a:cxn>
                <a:cxn ang="0">
                  <a:pos x="15" y="13"/>
                </a:cxn>
                <a:cxn ang="0">
                  <a:pos x="11" y="11"/>
                </a:cxn>
                <a:cxn ang="0">
                  <a:pos x="8" y="7"/>
                </a:cxn>
                <a:cxn ang="0">
                  <a:pos x="4" y="5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l" t="t" r="r" b="b"/>
              <a:pathLst>
                <a:path w="177" h="62">
                  <a:moveTo>
                    <a:pt x="0" y="0"/>
                  </a:moveTo>
                  <a:lnTo>
                    <a:pt x="177" y="9"/>
                  </a:lnTo>
                  <a:lnTo>
                    <a:pt x="173" y="11"/>
                  </a:lnTo>
                  <a:lnTo>
                    <a:pt x="168" y="17"/>
                  </a:lnTo>
                  <a:lnTo>
                    <a:pt x="158" y="24"/>
                  </a:lnTo>
                  <a:lnTo>
                    <a:pt x="147" y="36"/>
                  </a:lnTo>
                  <a:lnTo>
                    <a:pt x="131" y="43"/>
                  </a:lnTo>
                  <a:lnTo>
                    <a:pt x="118" y="53"/>
                  </a:lnTo>
                  <a:lnTo>
                    <a:pt x="103" y="59"/>
                  </a:lnTo>
                  <a:lnTo>
                    <a:pt x="92" y="62"/>
                  </a:lnTo>
                  <a:lnTo>
                    <a:pt x="76" y="57"/>
                  </a:lnTo>
                  <a:lnTo>
                    <a:pt x="61" y="49"/>
                  </a:lnTo>
                  <a:lnTo>
                    <a:pt x="46" y="40"/>
                  </a:lnTo>
                  <a:lnTo>
                    <a:pt x="33" y="28"/>
                  </a:lnTo>
                  <a:lnTo>
                    <a:pt x="19" y="17"/>
                  </a:lnTo>
                  <a:lnTo>
                    <a:pt x="8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7" name="Freeform 20"/>
            <p:cNvSpPr/>
            <p:nvPr>
              <p:custDataLst>
                <p:tags r:id="rId21"/>
              </p:custDataLst>
            </p:nvPr>
          </p:nvSpPr>
          <p:spPr>
            <a:xfrm>
              <a:off x="3103" y="2083"/>
              <a:ext cx="50" cy="4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5" y="4"/>
                </a:cxn>
                <a:cxn ang="0">
                  <a:pos x="13" y="2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5" y="0"/>
                </a:cxn>
              </a:cxnLst>
              <a:rect l="l" t="t" r="r" b="b"/>
              <a:pathLst>
                <a:path w="100" h="83">
                  <a:moveTo>
                    <a:pt x="21" y="0"/>
                  </a:moveTo>
                  <a:lnTo>
                    <a:pt x="101" y="13"/>
                  </a:lnTo>
                  <a:lnTo>
                    <a:pt x="55" y="83"/>
                  </a:lnTo>
                  <a:lnTo>
                    <a:pt x="0" y="1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B3B3A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8" name="Freeform 21"/>
            <p:cNvSpPr/>
            <p:nvPr>
              <p:custDataLst>
                <p:tags r:id="rId22"/>
              </p:custDataLst>
            </p:nvPr>
          </p:nvSpPr>
          <p:spPr>
            <a:xfrm>
              <a:off x="3159" y="2089"/>
              <a:ext cx="64" cy="97"/>
            </a:xfrm>
            <a:custGeom>
              <a:avLst/>
              <a:gdLst/>
              <a:ahLst/>
              <a:cxnLst>
                <a:cxn ang="0">
                  <a:pos x="16" y="1"/>
                </a:cxn>
                <a:cxn ang="0">
                  <a:pos x="15" y="1"/>
                </a:cxn>
                <a:cxn ang="0">
                  <a:pos x="13" y="1"/>
                </a:cxn>
                <a:cxn ang="0">
                  <a:pos x="10" y="2"/>
                </a:cxn>
                <a:cxn ang="0">
                  <a:pos x="8" y="3"/>
                </a:cxn>
                <a:cxn ang="0">
                  <a:pos x="5" y="5"/>
                </a:cxn>
                <a:cxn ang="0">
                  <a:pos x="3" y="8"/>
                </a:cxn>
                <a:cxn ang="0">
                  <a:pos x="1" y="10"/>
                </a:cxn>
                <a:cxn ang="0">
                  <a:pos x="1" y="13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18" y="49"/>
                </a:cxn>
                <a:cxn ang="0">
                  <a:pos x="19" y="48"/>
                </a:cxn>
                <a:cxn ang="0">
                  <a:pos x="21" y="45"/>
                </a:cxn>
                <a:cxn ang="0">
                  <a:pos x="22" y="44"/>
                </a:cxn>
                <a:cxn ang="0">
                  <a:pos x="23" y="42"/>
                </a:cxn>
                <a:cxn ang="0">
                  <a:pos x="25" y="40"/>
                </a:cxn>
                <a:cxn ang="0">
                  <a:pos x="27" y="37"/>
                </a:cxn>
                <a:cxn ang="0">
                  <a:pos x="28" y="35"/>
                </a:cxn>
                <a:cxn ang="0">
                  <a:pos x="29" y="32"/>
                </a:cxn>
                <a:cxn ang="0">
                  <a:pos x="30" y="29"/>
                </a:cxn>
                <a:cxn ang="0">
                  <a:pos x="31" y="26"/>
                </a:cxn>
                <a:cxn ang="0">
                  <a:pos x="32" y="24"/>
                </a:cxn>
                <a:cxn ang="0">
                  <a:pos x="32" y="21"/>
                </a:cxn>
                <a:cxn ang="0">
                  <a:pos x="31" y="18"/>
                </a:cxn>
                <a:cxn ang="0">
                  <a:pos x="31" y="15"/>
                </a:cxn>
                <a:cxn ang="0">
                  <a:pos x="29" y="12"/>
                </a:cxn>
                <a:cxn ang="0">
                  <a:pos x="28" y="10"/>
                </a:cxn>
                <a:cxn ang="0">
                  <a:pos x="26" y="7"/>
                </a:cxn>
                <a:cxn ang="0">
                  <a:pos x="25" y="7"/>
                </a:cxn>
                <a:cxn ang="0">
                  <a:pos x="22" y="4"/>
                </a:cxn>
                <a:cxn ang="0">
                  <a:pos x="20" y="2"/>
                </a:cxn>
                <a:cxn ang="0">
                  <a:pos x="18" y="1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1"/>
                </a:cxn>
              </a:cxnLst>
              <a:rect l="l" t="t" r="r" b="b"/>
              <a:pathLst>
                <a:path w="128" h="194">
                  <a:moveTo>
                    <a:pt x="61" y="2"/>
                  </a:moveTo>
                  <a:lnTo>
                    <a:pt x="57" y="2"/>
                  </a:lnTo>
                  <a:lnTo>
                    <a:pt x="50" y="2"/>
                  </a:lnTo>
                  <a:lnTo>
                    <a:pt x="40" y="6"/>
                  </a:lnTo>
                  <a:lnTo>
                    <a:pt x="29" y="11"/>
                  </a:lnTo>
                  <a:lnTo>
                    <a:pt x="17" y="19"/>
                  </a:lnTo>
                  <a:lnTo>
                    <a:pt x="10" y="32"/>
                  </a:lnTo>
                  <a:lnTo>
                    <a:pt x="4" y="40"/>
                  </a:lnTo>
                  <a:lnTo>
                    <a:pt x="2" y="51"/>
                  </a:lnTo>
                  <a:lnTo>
                    <a:pt x="0" y="61"/>
                  </a:lnTo>
                  <a:lnTo>
                    <a:pt x="0" y="76"/>
                  </a:lnTo>
                  <a:lnTo>
                    <a:pt x="69" y="194"/>
                  </a:lnTo>
                  <a:lnTo>
                    <a:pt x="73" y="190"/>
                  </a:lnTo>
                  <a:lnTo>
                    <a:pt x="82" y="180"/>
                  </a:lnTo>
                  <a:lnTo>
                    <a:pt x="86" y="173"/>
                  </a:lnTo>
                  <a:lnTo>
                    <a:pt x="92" y="165"/>
                  </a:lnTo>
                  <a:lnTo>
                    <a:pt x="99" y="158"/>
                  </a:lnTo>
                  <a:lnTo>
                    <a:pt x="107" y="148"/>
                  </a:lnTo>
                  <a:lnTo>
                    <a:pt x="111" y="137"/>
                  </a:lnTo>
                  <a:lnTo>
                    <a:pt x="116" y="127"/>
                  </a:lnTo>
                  <a:lnTo>
                    <a:pt x="120" y="114"/>
                  </a:lnTo>
                  <a:lnTo>
                    <a:pt x="124" y="104"/>
                  </a:lnTo>
                  <a:lnTo>
                    <a:pt x="126" y="93"/>
                  </a:lnTo>
                  <a:lnTo>
                    <a:pt x="128" y="82"/>
                  </a:lnTo>
                  <a:lnTo>
                    <a:pt x="124" y="70"/>
                  </a:lnTo>
                  <a:lnTo>
                    <a:pt x="122" y="59"/>
                  </a:lnTo>
                  <a:lnTo>
                    <a:pt x="114" y="47"/>
                  </a:lnTo>
                  <a:lnTo>
                    <a:pt x="109" y="38"/>
                  </a:lnTo>
                  <a:lnTo>
                    <a:pt x="103" y="28"/>
                  </a:lnTo>
                  <a:lnTo>
                    <a:pt x="99" y="25"/>
                  </a:lnTo>
                  <a:lnTo>
                    <a:pt x="88" y="13"/>
                  </a:lnTo>
                  <a:lnTo>
                    <a:pt x="80" y="7"/>
                  </a:lnTo>
                  <a:lnTo>
                    <a:pt x="71" y="2"/>
                  </a:lnTo>
                  <a:lnTo>
                    <a:pt x="65" y="2"/>
                  </a:lnTo>
                  <a:lnTo>
                    <a:pt x="61" y="0"/>
                  </a:lnTo>
                  <a:lnTo>
                    <a:pt x="61" y="2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9" name="Freeform 22"/>
            <p:cNvSpPr/>
            <p:nvPr>
              <p:custDataLst>
                <p:tags r:id="rId23"/>
              </p:custDataLst>
            </p:nvPr>
          </p:nvSpPr>
          <p:spPr>
            <a:xfrm>
              <a:off x="2429" y="1857"/>
              <a:ext cx="179" cy="10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0" y="23"/>
                </a:cxn>
                <a:cxn ang="0">
                  <a:pos x="2" y="22"/>
                </a:cxn>
                <a:cxn ang="0">
                  <a:pos x="4" y="20"/>
                </a:cxn>
                <a:cxn ang="0">
                  <a:pos x="6" y="17"/>
                </a:cxn>
                <a:cxn ang="0">
                  <a:pos x="9" y="13"/>
                </a:cxn>
                <a:cxn ang="0">
                  <a:pos x="13" y="11"/>
                </a:cxn>
                <a:cxn ang="0">
                  <a:pos x="15" y="9"/>
                </a:cxn>
                <a:cxn ang="0">
                  <a:pos x="17" y="8"/>
                </a:cxn>
                <a:cxn ang="0">
                  <a:pos x="19" y="6"/>
                </a:cxn>
                <a:cxn ang="0">
                  <a:pos x="22" y="5"/>
                </a:cxn>
                <a:cxn ang="0">
                  <a:pos x="24" y="3"/>
                </a:cxn>
                <a:cxn ang="0">
                  <a:pos x="27" y="3"/>
                </a:cxn>
                <a:cxn ang="0">
                  <a:pos x="29" y="2"/>
                </a:cxn>
                <a:cxn ang="0">
                  <a:pos x="32" y="1"/>
                </a:cxn>
                <a:cxn ang="0">
                  <a:pos x="35" y="0"/>
                </a:cxn>
                <a:cxn ang="0">
                  <a:pos x="38" y="0"/>
                </a:cxn>
                <a:cxn ang="0">
                  <a:pos x="40" y="0"/>
                </a:cxn>
                <a:cxn ang="0">
                  <a:pos x="44" y="0"/>
                </a:cxn>
                <a:cxn ang="0">
                  <a:pos x="47" y="0"/>
                </a:cxn>
                <a:cxn ang="0">
                  <a:pos x="50" y="1"/>
                </a:cxn>
                <a:cxn ang="0">
                  <a:pos x="53" y="2"/>
                </a:cxn>
                <a:cxn ang="0">
                  <a:pos x="56" y="3"/>
                </a:cxn>
                <a:cxn ang="0">
                  <a:pos x="59" y="5"/>
                </a:cxn>
                <a:cxn ang="0">
                  <a:pos x="62" y="8"/>
                </a:cxn>
                <a:cxn ang="0">
                  <a:pos x="66" y="10"/>
                </a:cxn>
                <a:cxn ang="0">
                  <a:pos x="69" y="14"/>
                </a:cxn>
                <a:cxn ang="0">
                  <a:pos x="90" y="46"/>
                </a:cxn>
                <a:cxn ang="0">
                  <a:pos x="75" y="52"/>
                </a:cxn>
                <a:cxn ang="0">
                  <a:pos x="75" y="51"/>
                </a:cxn>
                <a:cxn ang="0">
                  <a:pos x="74" y="50"/>
                </a:cxn>
                <a:cxn ang="0">
                  <a:pos x="72" y="48"/>
                </a:cxn>
                <a:cxn ang="0">
                  <a:pos x="71" y="45"/>
                </a:cxn>
                <a:cxn ang="0">
                  <a:pos x="68" y="41"/>
                </a:cxn>
                <a:cxn ang="0">
                  <a:pos x="66" y="38"/>
                </a:cxn>
                <a:cxn ang="0">
                  <a:pos x="63" y="34"/>
                </a:cxn>
                <a:cxn ang="0">
                  <a:pos x="60" y="31"/>
                </a:cxn>
                <a:cxn ang="0">
                  <a:pos x="56" y="27"/>
                </a:cxn>
                <a:cxn ang="0">
                  <a:pos x="53" y="24"/>
                </a:cxn>
                <a:cxn ang="0">
                  <a:pos x="49" y="22"/>
                </a:cxn>
                <a:cxn ang="0">
                  <a:pos x="45" y="20"/>
                </a:cxn>
                <a:cxn ang="0">
                  <a:pos x="42" y="19"/>
                </a:cxn>
                <a:cxn ang="0">
                  <a:pos x="38" y="20"/>
                </a:cxn>
                <a:cxn ang="0">
                  <a:pos x="35" y="21"/>
                </a:cxn>
                <a:cxn ang="0">
                  <a:pos x="31" y="24"/>
                </a:cxn>
                <a:cxn ang="0">
                  <a:pos x="29" y="25"/>
                </a:cxn>
                <a:cxn ang="0">
                  <a:pos x="27" y="28"/>
                </a:cxn>
                <a:cxn ang="0">
                  <a:pos x="25" y="30"/>
                </a:cxn>
                <a:cxn ang="0">
                  <a:pos x="23" y="32"/>
                </a:cxn>
                <a:cxn ang="0">
                  <a:pos x="21" y="33"/>
                </a:cxn>
                <a:cxn ang="0">
                  <a:pos x="20" y="36"/>
                </a:cxn>
                <a:cxn ang="0">
                  <a:pos x="17" y="40"/>
                </a:cxn>
                <a:cxn ang="0">
                  <a:pos x="14" y="43"/>
                </a:cxn>
                <a:cxn ang="0">
                  <a:pos x="12" y="45"/>
                </a:cxn>
                <a:cxn ang="0">
                  <a:pos x="11" y="46"/>
                </a:cxn>
                <a:cxn ang="0">
                  <a:pos x="0" y="24"/>
                </a:cxn>
                <a:cxn ang="0">
                  <a:pos x="0" y="24"/>
                </a:cxn>
              </a:cxnLst>
              <a:rect l="l" t="t" r="r" b="b"/>
              <a:pathLst>
                <a:path w="358" h="209">
                  <a:moveTo>
                    <a:pt x="0" y="97"/>
                  </a:moveTo>
                  <a:lnTo>
                    <a:pt x="0" y="93"/>
                  </a:lnTo>
                  <a:lnTo>
                    <a:pt x="6" y="88"/>
                  </a:lnTo>
                  <a:lnTo>
                    <a:pt x="14" y="80"/>
                  </a:lnTo>
                  <a:lnTo>
                    <a:pt x="23" y="69"/>
                  </a:lnTo>
                  <a:lnTo>
                    <a:pt x="35" y="55"/>
                  </a:lnTo>
                  <a:lnTo>
                    <a:pt x="50" y="44"/>
                  </a:lnTo>
                  <a:lnTo>
                    <a:pt x="59" y="36"/>
                  </a:lnTo>
                  <a:lnTo>
                    <a:pt x="67" y="33"/>
                  </a:lnTo>
                  <a:lnTo>
                    <a:pt x="76" y="27"/>
                  </a:lnTo>
                  <a:lnTo>
                    <a:pt x="86" y="21"/>
                  </a:lnTo>
                  <a:lnTo>
                    <a:pt x="95" y="15"/>
                  </a:lnTo>
                  <a:lnTo>
                    <a:pt x="105" y="12"/>
                  </a:lnTo>
                  <a:lnTo>
                    <a:pt x="114" y="8"/>
                  </a:lnTo>
                  <a:lnTo>
                    <a:pt x="126" y="4"/>
                  </a:lnTo>
                  <a:lnTo>
                    <a:pt x="137" y="0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3" y="0"/>
                  </a:lnTo>
                  <a:lnTo>
                    <a:pt x="185" y="0"/>
                  </a:lnTo>
                  <a:lnTo>
                    <a:pt x="198" y="6"/>
                  </a:lnTo>
                  <a:lnTo>
                    <a:pt x="210" y="8"/>
                  </a:lnTo>
                  <a:lnTo>
                    <a:pt x="223" y="15"/>
                  </a:lnTo>
                  <a:lnTo>
                    <a:pt x="234" y="21"/>
                  </a:lnTo>
                  <a:lnTo>
                    <a:pt x="248" y="33"/>
                  </a:lnTo>
                  <a:lnTo>
                    <a:pt x="261" y="42"/>
                  </a:lnTo>
                  <a:lnTo>
                    <a:pt x="274" y="57"/>
                  </a:lnTo>
                  <a:lnTo>
                    <a:pt x="358" y="186"/>
                  </a:lnTo>
                  <a:lnTo>
                    <a:pt x="299" y="209"/>
                  </a:lnTo>
                  <a:lnTo>
                    <a:pt x="297" y="207"/>
                  </a:lnTo>
                  <a:lnTo>
                    <a:pt x="293" y="200"/>
                  </a:lnTo>
                  <a:lnTo>
                    <a:pt x="287" y="192"/>
                  </a:lnTo>
                  <a:lnTo>
                    <a:pt x="282" y="181"/>
                  </a:lnTo>
                  <a:lnTo>
                    <a:pt x="270" y="166"/>
                  </a:lnTo>
                  <a:lnTo>
                    <a:pt x="261" y="152"/>
                  </a:lnTo>
                  <a:lnTo>
                    <a:pt x="249" y="139"/>
                  </a:lnTo>
                  <a:lnTo>
                    <a:pt x="238" y="126"/>
                  </a:lnTo>
                  <a:lnTo>
                    <a:pt x="223" y="110"/>
                  </a:lnTo>
                  <a:lnTo>
                    <a:pt x="210" y="99"/>
                  </a:lnTo>
                  <a:lnTo>
                    <a:pt x="194" y="88"/>
                  </a:lnTo>
                  <a:lnTo>
                    <a:pt x="179" y="82"/>
                  </a:lnTo>
                  <a:lnTo>
                    <a:pt x="166" y="78"/>
                  </a:lnTo>
                  <a:lnTo>
                    <a:pt x="151" y="80"/>
                  </a:lnTo>
                  <a:lnTo>
                    <a:pt x="137" y="86"/>
                  </a:lnTo>
                  <a:lnTo>
                    <a:pt x="124" y="97"/>
                  </a:lnTo>
                  <a:lnTo>
                    <a:pt x="116" y="103"/>
                  </a:lnTo>
                  <a:lnTo>
                    <a:pt x="105" y="114"/>
                  </a:lnTo>
                  <a:lnTo>
                    <a:pt x="97" y="120"/>
                  </a:lnTo>
                  <a:lnTo>
                    <a:pt x="92" y="128"/>
                  </a:lnTo>
                  <a:lnTo>
                    <a:pt x="84" y="135"/>
                  </a:lnTo>
                  <a:lnTo>
                    <a:pt x="78" y="145"/>
                  </a:lnTo>
                  <a:lnTo>
                    <a:pt x="65" y="160"/>
                  </a:lnTo>
                  <a:lnTo>
                    <a:pt x="54" y="173"/>
                  </a:lnTo>
                  <a:lnTo>
                    <a:pt x="46" y="181"/>
                  </a:lnTo>
                  <a:lnTo>
                    <a:pt x="42" y="186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7394C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0" name="Freeform 23"/>
            <p:cNvSpPr/>
            <p:nvPr>
              <p:custDataLst>
                <p:tags r:id="rId24"/>
              </p:custDataLst>
            </p:nvPr>
          </p:nvSpPr>
          <p:spPr>
            <a:xfrm>
              <a:off x="1481" y="2120"/>
              <a:ext cx="50" cy="9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5" y="1"/>
                </a:cxn>
                <a:cxn ang="0">
                  <a:pos x="12" y="2"/>
                </a:cxn>
                <a:cxn ang="0">
                  <a:pos x="9" y="5"/>
                </a:cxn>
                <a:cxn ang="0">
                  <a:pos x="6" y="8"/>
                </a:cxn>
                <a:cxn ang="0">
                  <a:pos x="4" y="9"/>
                </a:cxn>
                <a:cxn ang="0">
                  <a:pos x="3" y="12"/>
                </a:cxn>
                <a:cxn ang="0">
                  <a:pos x="1" y="14"/>
                </a:cxn>
                <a:cxn ang="0">
                  <a:pos x="1" y="16"/>
                </a:cxn>
                <a:cxn ang="0">
                  <a:pos x="0" y="18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2" y="27"/>
                </a:cxn>
                <a:cxn ang="0">
                  <a:pos x="3" y="30"/>
                </a:cxn>
                <a:cxn ang="0">
                  <a:pos x="4" y="33"/>
                </a:cxn>
                <a:cxn ang="0">
                  <a:pos x="6" y="35"/>
                </a:cxn>
                <a:cxn ang="0">
                  <a:pos x="8" y="37"/>
                </a:cxn>
                <a:cxn ang="0">
                  <a:pos x="10" y="39"/>
                </a:cxn>
                <a:cxn ang="0">
                  <a:pos x="12" y="41"/>
                </a:cxn>
                <a:cxn ang="0">
                  <a:pos x="14" y="43"/>
                </a:cxn>
                <a:cxn ang="0">
                  <a:pos x="16" y="44"/>
                </a:cxn>
                <a:cxn ang="0">
                  <a:pos x="19" y="46"/>
                </a:cxn>
                <a:cxn ang="0">
                  <a:pos x="22" y="48"/>
                </a:cxn>
                <a:cxn ang="0">
                  <a:pos x="24" y="49"/>
                </a:cxn>
                <a:cxn ang="0">
                  <a:pos x="25" y="49"/>
                </a:cxn>
                <a:cxn ang="0">
                  <a:pos x="16" y="0"/>
                </a:cxn>
                <a:cxn ang="0">
                  <a:pos x="16" y="0"/>
                </a:cxn>
              </a:cxnLst>
              <a:rect l="l" t="t" r="r" b="b"/>
              <a:pathLst>
                <a:path w="100" h="196">
                  <a:moveTo>
                    <a:pt x="65" y="0"/>
                  </a:moveTo>
                  <a:lnTo>
                    <a:pt x="61" y="2"/>
                  </a:lnTo>
                  <a:lnTo>
                    <a:pt x="51" y="7"/>
                  </a:lnTo>
                  <a:lnTo>
                    <a:pt x="38" y="17"/>
                  </a:lnTo>
                  <a:lnTo>
                    <a:pt x="25" y="30"/>
                  </a:lnTo>
                  <a:lnTo>
                    <a:pt x="17" y="36"/>
                  </a:lnTo>
                  <a:lnTo>
                    <a:pt x="12" y="45"/>
                  </a:lnTo>
                  <a:lnTo>
                    <a:pt x="6" y="53"/>
                  </a:lnTo>
                  <a:lnTo>
                    <a:pt x="4" y="64"/>
                  </a:lnTo>
                  <a:lnTo>
                    <a:pt x="0" y="72"/>
                  </a:lnTo>
                  <a:lnTo>
                    <a:pt x="0" y="85"/>
                  </a:lnTo>
                  <a:lnTo>
                    <a:pt x="2" y="95"/>
                  </a:lnTo>
                  <a:lnTo>
                    <a:pt x="8" y="108"/>
                  </a:lnTo>
                  <a:lnTo>
                    <a:pt x="12" y="119"/>
                  </a:lnTo>
                  <a:lnTo>
                    <a:pt x="19" y="131"/>
                  </a:lnTo>
                  <a:lnTo>
                    <a:pt x="25" y="138"/>
                  </a:lnTo>
                  <a:lnTo>
                    <a:pt x="34" y="148"/>
                  </a:lnTo>
                  <a:lnTo>
                    <a:pt x="42" y="156"/>
                  </a:lnTo>
                  <a:lnTo>
                    <a:pt x="50" y="163"/>
                  </a:lnTo>
                  <a:lnTo>
                    <a:pt x="57" y="169"/>
                  </a:lnTo>
                  <a:lnTo>
                    <a:pt x="65" y="176"/>
                  </a:lnTo>
                  <a:lnTo>
                    <a:pt x="78" y="184"/>
                  </a:lnTo>
                  <a:lnTo>
                    <a:pt x="90" y="190"/>
                  </a:lnTo>
                  <a:lnTo>
                    <a:pt x="97" y="194"/>
                  </a:lnTo>
                  <a:lnTo>
                    <a:pt x="101" y="19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1" name="Freeform 24"/>
            <p:cNvSpPr/>
            <p:nvPr>
              <p:custDataLst>
                <p:tags r:id="rId25"/>
              </p:custDataLst>
            </p:nvPr>
          </p:nvSpPr>
          <p:spPr>
            <a:xfrm>
              <a:off x="2803" y="2364"/>
              <a:ext cx="155" cy="189"/>
            </a:xfrm>
            <a:custGeom>
              <a:avLst/>
              <a:gdLst/>
              <a:ahLst/>
              <a:cxnLst>
                <a:cxn ang="0">
                  <a:pos x="44" y="1"/>
                </a:cxn>
                <a:cxn ang="0">
                  <a:pos x="49" y="0"/>
                </a:cxn>
                <a:cxn ang="0">
                  <a:pos x="55" y="1"/>
                </a:cxn>
                <a:cxn ang="0">
                  <a:pos x="61" y="4"/>
                </a:cxn>
                <a:cxn ang="0">
                  <a:pos x="67" y="8"/>
                </a:cxn>
                <a:cxn ang="0">
                  <a:pos x="69" y="12"/>
                </a:cxn>
                <a:cxn ang="0">
                  <a:pos x="72" y="18"/>
                </a:cxn>
                <a:cxn ang="0">
                  <a:pos x="73" y="23"/>
                </a:cxn>
                <a:cxn ang="0">
                  <a:pos x="75" y="27"/>
                </a:cxn>
                <a:cxn ang="0">
                  <a:pos x="76" y="31"/>
                </a:cxn>
                <a:cxn ang="0">
                  <a:pos x="77" y="36"/>
                </a:cxn>
                <a:cxn ang="0">
                  <a:pos x="77" y="41"/>
                </a:cxn>
                <a:cxn ang="0">
                  <a:pos x="77" y="47"/>
                </a:cxn>
                <a:cxn ang="0">
                  <a:pos x="78" y="54"/>
                </a:cxn>
                <a:cxn ang="0">
                  <a:pos x="78" y="61"/>
                </a:cxn>
                <a:cxn ang="0">
                  <a:pos x="77" y="68"/>
                </a:cxn>
                <a:cxn ang="0">
                  <a:pos x="77" y="76"/>
                </a:cxn>
                <a:cxn ang="0">
                  <a:pos x="77" y="82"/>
                </a:cxn>
                <a:cxn ang="0">
                  <a:pos x="72" y="85"/>
                </a:cxn>
                <a:cxn ang="0">
                  <a:pos x="67" y="89"/>
                </a:cxn>
                <a:cxn ang="0">
                  <a:pos x="62" y="91"/>
                </a:cxn>
                <a:cxn ang="0">
                  <a:pos x="57" y="93"/>
                </a:cxn>
                <a:cxn ang="0">
                  <a:pos x="51" y="95"/>
                </a:cxn>
                <a:cxn ang="0">
                  <a:pos x="45" y="95"/>
                </a:cxn>
                <a:cxn ang="0">
                  <a:pos x="39" y="95"/>
                </a:cxn>
                <a:cxn ang="0">
                  <a:pos x="33" y="93"/>
                </a:cxn>
                <a:cxn ang="0">
                  <a:pos x="27" y="90"/>
                </a:cxn>
                <a:cxn ang="0">
                  <a:pos x="20" y="85"/>
                </a:cxn>
                <a:cxn ang="0">
                  <a:pos x="16" y="80"/>
                </a:cxn>
                <a:cxn ang="0">
                  <a:pos x="13" y="76"/>
                </a:cxn>
                <a:cxn ang="0">
                  <a:pos x="10" y="72"/>
                </a:cxn>
                <a:cxn ang="0">
                  <a:pos x="8" y="67"/>
                </a:cxn>
                <a:cxn ang="0">
                  <a:pos x="5" y="62"/>
                </a:cxn>
                <a:cxn ang="0">
                  <a:pos x="3" y="56"/>
                </a:cxn>
                <a:cxn ang="0">
                  <a:pos x="1" y="52"/>
                </a:cxn>
                <a:cxn ang="0">
                  <a:pos x="0" y="47"/>
                </a:cxn>
                <a:cxn ang="0">
                  <a:pos x="0" y="42"/>
                </a:cxn>
                <a:cxn ang="0">
                  <a:pos x="0" y="38"/>
                </a:cxn>
                <a:cxn ang="0">
                  <a:pos x="0" y="34"/>
                </a:cxn>
                <a:cxn ang="0">
                  <a:pos x="1" y="29"/>
                </a:cxn>
                <a:cxn ang="0">
                  <a:pos x="3" y="25"/>
                </a:cxn>
                <a:cxn ang="0">
                  <a:pos x="5" y="20"/>
                </a:cxn>
                <a:cxn ang="0">
                  <a:pos x="8" y="16"/>
                </a:cxn>
                <a:cxn ang="0">
                  <a:pos x="11" y="11"/>
                </a:cxn>
                <a:cxn ang="0">
                  <a:pos x="16" y="8"/>
                </a:cxn>
                <a:cxn ang="0">
                  <a:pos x="22" y="5"/>
                </a:cxn>
                <a:cxn ang="0">
                  <a:pos x="27" y="3"/>
                </a:cxn>
                <a:cxn ang="0">
                  <a:pos x="31" y="2"/>
                </a:cxn>
                <a:cxn ang="0">
                  <a:pos x="35" y="1"/>
                </a:cxn>
                <a:cxn ang="0">
                  <a:pos x="40" y="1"/>
                </a:cxn>
                <a:cxn ang="0">
                  <a:pos x="43" y="1"/>
                </a:cxn>
              </a:cxnLst>
              <a:rect l="l" t="t" r="r" b="b"/>
              <a:pathLst>
                <a:path w="310" h="378">
                  <a:moveTo>
                    <a:pt x="170" y="4"/>
                  </a:moveTo>
                  <a:lnTo>
                    <a:pt x="173" y="2"/>
                  </a:lnTo>
                  <a:lnTo>
                    <a:pt x="183" y="2"/>
                  </a:lnTo>
                  <a:lnTo>
                    <a:pt x="193" y="0"/>
                  </a:lnTo>
                  <a:lnTo>
                    <a:pt x="206" y="2"/>
                  </a:lnTo>
                  <a:lnTo>
                    <a:pt x="217" y="2"/>
                  </a:lnTo>
                  <a:lnTo>
                    <a:pt x="231" y="6"/>
                  </a:lnTo>
                  <a:lnTo>
                    <a:pt x="244" y="14"/>
                  </a:lnTo>
                  <a:lnTo>
                    <a:pt x="259" y="25"/>
                  </a:lnTo>
                  <a:lnTo>
                    <a:pt x="265" y="29"/>
                  </a:lnTo>
                  <a:lnTo>
                    <a:pt x="270" y="38"/>
                  </a:lnTo>
                  <a:lnTo>
                    <a:pt x="276" y="48"/>
                  </a:lnTo>
                  <a:lnTo>
                    <a:pt x="282" y="59"/>
                  </a:lnTo>
                  <a:lnTo>
                    <a:pt x="286" y="71"/>
                  </a:lnTo>
                  <a:lnTo>
                    <a:pt x="291" y="82"/>
                  </a:lnTo>
                  <a:lnTo>
                    <a:pt x="291" y="90"/>
                  </a:lnTo>
                  <a:lnTo>
                    <a:pt x="295" y="97"/>
                  </a:lnTo>
                  <a:lnTo>
                    <a:pt x="299" y="107"/>
                  </a:lnTo>
                  <a:lnTo>
                    <a:pt x="301" y="116"/>
                  </a:lnTo>
                  <a:lnTo>
                    <a:pt x="301" y="124"/>
                  </a:lnTo>
                  <a:lnTo>
                    <a:pt x="303" y="133"/>
                  </a:lnTo>
                  <a:lnTo>
                    <a:pt x="305" y="143"/>
                  </a:lnTo>
                  <a:lnTo>
                    <a:pt x="305" y="154"/>
                  </a:lnTo>
                  <a:lnTo>
                    <a:pt x="305" y="164"/>
                  </a:lnTo>
                  <a:lnTo>
                    <a:pt x="307" y="177"/>
                  </a:lnTo>
                  <a:lnTo>
                    <a:pt x="308" y="188"/>
                  </a:lnTo>
                  <a:lnTo>
                    <a:pt x="310" y="202"/>
                  </a:lnTo>
                  <a:lnTo>
                    <a:pt x="310" y="213"/>
                  </a:lnTo>
                  <a:lnTo>
                    <a:pt x="310" y="226"/>
                  </a:lnTo>
                  <a:lnTo>
                    <a:pt x="310" y="242"/>
                  </a:lnTo>
                  <a:lnTo>
                    <a:pt x="310" y="255"/>
                  </a:lnTo>
                  <a:lnTo>
                    <a:pt x="308" y="270"/>
                  </a:lnTo>
                  <a:lnTo>
                    <a:pt x="308" y="287"/>
                  </a:lnTo>
                  <a:lnTo>
                    <a:pt x="308" y="304"/>
                  </a:lnTo>
                  <a:lnTo>
                    <a:pt x="308" y="323"/>
                  </a:lnTo>
                  <a:lnTo>
                    <a:pt x="305" y="325"/>
                  </a:lnTo>
                  <a:lnTo>
                    <a:pt x="299" y="331"/>
                  </a:lnTo>
                  <a:lnTo>
                    <a:pt x="288" y="340"/>
                  </a:lnTo>
                  <a:lnTo>
                    <a:pt x="274" y="350"/>
                  </a:lnTo>
                  <a:lnTo>
                    <a:pt x="265" y="354"/>
                  </a:lnTo>
                  <a:lnTo>
                    <a:pt x="257" y="358"/>
                  </a:lnTo>
                  <a:lnTo>
                    <a:pt x="246" y="361"/>
                  </a:lnTo>
                  <a:lnTo>
                    <a:pt x="238" y="367"/>
                  </a:lnTo>
                  <a:lnTo>
                    <a:pt x="225" y="369"/>
                  </a:lnTo>
                  <a:lnTo>
                    <a:pt x="215" y="375"/>
                  </a:lnTo>
                  <a:lnTo>
                    <a:pt x="204" y="377"/>
                  </a:lnTo>
                  <a:lnTo>
                    <a:pt x="193" y="378"/>
                  </a:lnTo>
                  <a:lnTo>
                    <a:pt x="179" y="378"/>
                  </a:lnTo>
                  <a:lnTo>
                    <a:pt x="168" y="378"/>
                  </a:lnTo>
                  <a:lnTo>
                    <a:pt x="154" y="377"/>
                  </a:lnTo>
                  <a:lnTo>
                    <a:pt x="143" y="375"/>
                  </a:lnTo>
                  <a:lnTo>
                    <a:pt x="130" y="369"/>
                  </a:lnTo>
                  <a:lnTo>
                    <a:pt x="118" y="363"/>
                  </a:lnTo>
                  <a:lnTo>
                    <a:pt x="107" y="358"/>
                  </a:lnTo>
                  <a:lnTo>
                    <a:pt x="94" y="350"/>
                  </a:lnTo>
                  <a:lnTo>
                    <a:pt x="80" y="339"/>
                  </a:lnTo>
                  <a:lnTo>
                    <a:pt x="69" y="327"/>
                  </a:lnTo>
                  <a:lnTo>
                    <a:pt x="63" y="320"/>
                  </a:lnTo>
                  <a:lnTo>
                    <a:pt x="58" y="312"/>
                  </a:lnTo>
                  <a:lnTo>
                    <a:pt x="52" y="304"/>
                  </a:lnTo>
                  <a:lnTo>
                    <a:pt x="46" y="297"/>
                  </a:lnTo>
                  <a:lnTo>
                    <a:pt x="40" y="287"/>
                  </a:lnTo>
                  <a:lnTo>
                    <a:pt x="35" y="278"/>
                  </a:lnTo>
                  <a:lnTo>
                    <a:pt x="29" y="268"/>
                  </a:lnTo>
                  <a:lnTo>
                    <a:pt x="25" y="257"/>
                  </a:lnTo>
                  <a:lnTo>
                    <a:pt x="20" y="245"/>
                  </a:lnTo>
                  <a:lnTo>
                    <a:pt x="16" y="236"/>
                  </a:lnTo>
                  <a:lnTo>
                    <a:pt x="12" y="223"/>
                  </a:lnTo>
                  <a:lnTo>
                    <a:pt x="8" y="209"/>
                  </a:lnTo>
                  <a:lnTo>
                    <a:pt x="4" y="206"/>
                  </a:lnTo>
                  <a:lnTo>
                    <a:pt x="4" y="200"/>
                  </a:lnTo>
                  <a:lnTo>
                    <a:pt x="0" y="188"/>
                  </a:lnTo>
                  <a:lnTo>
                    <a:pt x="0" y="177"/>
                  </a:lnTo>
                  <a:lnTo>
                    <a:pt x="0" y="167"/>
                  </a:lnTo>
                  <a:lnTo>
                    <a:pt x="0" y="160"/>
                  </a:lnTo>
                  <a:lnTo>
                    <a:pt x="0" y="150"/>
                  </a:lnTo>
                  <a:lnTo>
                    <a:pt x="0" y="143"/>
                  </a:lnTo>
                  <a:lnTo>
                    <a:pt x="0" y="133"/>
                  </a:lnTo>
                  <a:lnTo>
                    <a:pt x="2" y="124"/>
                  </a:lnTo>
                  <a:lnTo>
                    <a:pt x="4" y="116"/>
                  </a:lnTo>
                  <a:lnTo>
                    <a:pt x="8" y="107"/>
                  </a:lnTo>
                  <a:lnTo>
                    <a:pt x="10" y="97"/>
                  </a:lnTo>
                  <a:lnTo>
                    <a:pt x="14" y="88"/>
                  </a:lnTo>
                  <a:lnTo>
                    <a:pt x="20" y="78"/>
                  </a:lnTo>
                  <a:lnTo>
                    <a:pt x="25" y="71"/>
                  </a:lnTo>
                  <a:lnTo>
                    <a:pt x="29" y="61"/>
                  </a:lnTo>
                  <a:lnTo>
                    <a:pt x="37" y="52"/>
                  </a:lnTo>
                  <a:lnTo>
                    <a:pt x="44" y="44"/>
                  </a:lnTo>
                  <a:lnTo>
                    <a:pt x="54" y="36"/>
                  </a:lnTo>
                  <a:lnTo>
                    <a:pt x="63" y="29"/>
                  </a:lnTo>
                  <a:lnTo>
                    <a:pt x="75" y="23"/>
                  </a:lnTo>
                  <a:lnTo>
                    <a:pt x="88" y="17"/>
                  </a:lnTo>
                  <a:lnTo>
                    <a:pt x="99" y="14"/>
                  </a:lnTo>
                  <a:lnTo>
                    <a:pt x="107" y="10"/>
                  </a:lnTo>
                  <a:lnTo>
                    <a:pt x="113" y="10"/>
                  </a:lnTo>
                  <a:lnTo>
                    <a:pt x="122" y="6"/>
                  </a:lnTo>
                  <a:lnTo>
                    <a:pt x="132" y="6"/>
                  </a:lnTo>
                  <a:lnTo>
                    <a:pt x="139" y="4"/>
                  </a:lnTo>
                  <a:lnTo>
                    <a:pt x="149" y="4"/>
                  </a:lnTo>
                  <a:lnTo>
                    <a:pt x="160" y="4"/>
                  </a:lnTo>
                  <a:lnTo>
                    <a:pt x="170" y="4"/>
                  </a:lnTo>
                  <a:close/>
                </a:path>
              </a:pathLst>
            </a:custGeom>
            <a:solidFill>
              <a:srgbClr val="BFA6DB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2" name="Freeform 25"/>
            <p:cNvSpPr/>
            <p:nvPr>
              <p:custDataLst>
                <p:tags r:id="rId26"/>
              </p:custDataLst>
            </p:nvPr>
          </p:nvSpPr>
          <p:spPr>
            <a:xfrm>
              <a:off x="2872" y="2234"/>
              <a:ext cx="464" cy="27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20" y="15"/>
                </a:cxn>
                <a:cxn ang="0">
                  <a:pos x="29" y="17"/>
                </a:cxn>
                <a:cxn ang="0">
                  <a:pos x="39" y="20"/>
                </a:cxn>
                <a:cxn ang="0">
                  <a:pos x="49" y="25"/>
                </a:cxn>
                <a:cxn ang="0">
                  <a:pos x="60" y="31"/>
                </a:cxn>
                <a:cxn ang="0">
                  <a:pos x="70" y="40"/>
                </a:cxn>
                <a:cxn ang="0">
                  <a:pos x="80" y="52"/>
                </a:cxn>
                <a:cxn ang="0">
                  <a:pos x="89" y="65"/>
                </a:cxn>
                <a:cxn ang="0">
                  <a:pos x="96" y="82"/>
                </a:cxn>
                <a:cxn ang="0">
                  <a:pos x="103" y="102"/>
                </a:cxn>
                <a:cxn ang="0">
                  <a:pos x="109" y="126"/>
                </a:cxn>
                <a:cxn ang="0">
                  <a:pos x="115" y="135"/>
                </a:cxn>
                <a:cxn ang="0">
                  <a:pos x="126" y="137"/>
                </a:cxn>
                <a:cxn ang="0">
                  <a:pos x="140" y="139"/>
                </a:cxn>
                <a:cxn ang="0">
                  <a:pos x="151" y="139"/>
                </a:cxn>
                <a:cxn ang="0">
                  <a:pos x="160" y="139"/>
                </a:cxn>
                <a:cxn ang="0">
                  <a:pos x="169" y="139"/>
                </a:cxn>
                <a:cxn ang="0">
                  <a:pos x="178" y="137"/>
                </a:cxn>
                <a:cxn ang="0">
                  <a:pos x="187" y="136"/>
                </a:cxn>
                <a:cxn ang="0">
                  <a:pos x="196" y="134"/>
                </a:cxn>
                <a:cxn ang="0">
                  <a:pos x="205" y="130"/>
                </a:cxn>
                <a:cxn ang="0">
                  <a:pos x="219" y="124"/>
                </a:cxn>
                <a:cxn ang="0">
                  <a:pos x="226" y="116"/>
                </a:cxn>
                <a:cxn ang="0">
                  <a:pos x="229" y="108"/>
                </a:cxn>
                <a:cxn ang="0">
                  <a:pos x="231" y="99"/>
                </a:cxn>
                <a:cxn ang="0">
                  <a:pos x="232" y="89"/>
                </a:cxn>
                <a:cxn ang="0">
                  <a:pos x="231" y="78"/>
                </a:cxn>
                <a:cxn ang="0">
                  <a:pos x="227" y="67"/>
                </a:cxn>
                <a:cxn ang="0">
                  <a:pos x="220" y="56"/>
                </a:cxn>
                <a:cxn ang="0">
                  <a:pos x="213" y="50"/>
                </a:cxn>
                <a:cxn ang="0">
                  <a:pos x="202" y="46"/>
                </a:cxn>
                <a:cxn ang="0">
                  <a:pos x="191" y="40"/>
                </a:cxn>
                <a:cxn ang="0">
                  <a:pos x="183" y="38"/>
                </a:cxn>
                <a:cxn ang="0">
                  <a:pos x="189" y="77"/>
                </a:cxn>
                <a:cxn ang="0">
                  <a:pos x="182" y="84"/>
                </a:cxn>
                <a:cxn ang="0">
                  <a:pos x="175" y="87"/>
                </a:cxn>
                <a:cxn ang="0">
                  <a:pos x="164" y="90"/>
                </a:cxn>
                <a:cxn ang="0">
                  <a:pos x="154" y="90"/>
                </a:cxn>
                <a:cxn ang="0">
                  <a:pos x="145" y="89"/>
                </a:cxn>
                <a:cxn ang="0">
                  <a:pos x="135" y="88"/>
                </a:cxn>
                <a:cxn ang="0">
                  <a:pos x="128" y="83"/>
                </a:cxn>
                <a:cxn ang="0">
                  <a:pos x="125" y="76"/>
                </a:cxn>
                <a:cxn ang="0">
                  <a:pos x="120" y="64"/>
                </a:cxn>
                <a:cxn ang="0">
                  <a:pos x="115" y="52"/>
                </a:cxn>
                <a:cxn ang="0">
                  <a:pos x="106" y="39"/>
                </a:cxn>
                <a:cxn ang="0">
                  <a:pos x="97" y="25"/>
                </a:cxn>
                <a:cxn ang="0">
                  <a:pos x="85" y="14"/>
                </a:cxn>
                <a:cxn ang="0">
                  <a:pos x="72" y="7"/>
                </a:cxn>
                <a:cxn ang="0">
                  <a:pos x="62" y="3"/>
                </a:cxn>
                <a:cxn ang="0">
                  <a:pos x="47" y="0"/>
                </a:cxn>
                <a:cxn ang="0">
                  <a:pos x="34" y="0"/>
                </a:cxn>
                <a:cxn ang="0">
                  <a:pos x="23" y="2"/>
                </a:cxn>
                <a:cxn ang="0">
                  <a:pos x="13" y="6"/>
                </a:cxn>
                <a:cxn ang="0">
                  <a:pos x="5" y="10"/>
                </a:cxn>
                <a:cxn ang="0">
                  <a:pos x="0" y="14"/>
                </a:cxn>
              </a:cxnLst>
              <a:rect l="l" t="t" r="r" b="b"/>
              <a:pathLst>
                <a:path w="925" h="559">
                  <a:moveTo>
                    <a:pt x="0" y="57"/>
                  </a:moveTo>
                  <a:lnTo>
                    <a:pt x="12" y="57"/>
                  </a:lnTo>
                  <a:lnTo>
                    <a:pt x="25" y="57"/>
                  </a:lnTo>
                  <a:lnTo>
                    <a:pt x="38" y="57"/>
                  </a:lnTo>
                  <a:lnTo>
                    <a:pt x="54" y="57"/>
                  </a:lnTo>
                  <a:lnTo>
                    <a:pt x="61" y="57"/>
                  </a:lnTo>
                  <a:lnTo>
                    <a:pt x="69" y="59"/>
                  </a:lnTo>
                  <a:lnTo>
                    <a:pt x="78" y="61"/>
                  </a:lnTo>
                  <a:lnTo>
                    <a:pt x="88" y="64"/>
                  </a:lnTo>
                  <a:lnTo>
                    <a:pt x="97" y="64"/>
                  </a:lnTo>
                  <a:lnTo>
                    <a:pt x="107" y="66"/>
                  </a:lnTo>
                  <a:lnTo>
                    <a:pt x="114" y="68"/>
                  </a:lnTo>
                  <a:lnTo>
                    <a:pt x="126" y="72"/>
                  </a:lnTo>
                  <a:lnTo>
                    <a:pt x="133" y="74"/>
                  </a:lnTo>
                  <a:lnTo>
                    <a:pt x="145" y="78"/>
                  </a:lnTo>
                  <a:lnTo>
                    <a:pt x="154" y="83"/>
                  </a:lnTo>
                  <a:lnTo>
                    <a:pt x="166" y="87"/>
                  </a:lnTo>
                  <a:lnTo>
                    <a:pt x="175" y="91"/>
                  </a:lnTo>
                  <a:lnTo>
                    <a:pt x="187" y="97"/>
                  </a:lnTo>
                  <a:lnTo>
                    <a:pt x="196" y="101"/>
                  </a:lnTo>
                  <a:lnTo>
                    <a:pt x="206" y="106"/>
                  </a:lnTo>
                  <a:lnTo>
                    <a:pt x="217" y="112"/>
                  </a:lnTo>
                  <a:lnTo>
                    <a:pt x="226" y="120"/>
                  </a:lnTo>
                  <a:lnTo>
                    <a:pt x="238" y="127"/>
                  </a:lnTo>
                  <a:lnTo>
                    <a:pt x="249" y="137"/>
                  </a:lnTo>
                  <a:lnTo>
                    <a:pt x="259" y="144"/>
                  </a:lnTo>
                  <a:lnTo>
                    <a:pt x="268" y="152"/>
                  </a:lnTo>
                  <a:lnTo>
                    <a:pt x="278" y="163"/>
                  </a:lnTo>
                  <a:lnTo>
                    <a:pt x="287" y="173"/>
                  </a:lnTo>
                  <a:lnTo>
                    <a:pt x="297" y="182"/>
                  </a:lnTo>
                  <a:lnTo>
                    <a:pt x="306" y="196"/>
                  </a:lnTo>
                  <a:lnTo>
                    <a:pt x="318" y="209"/>
                  </a:lnTo>
                  <a:lnTo>
                    <a:pt x="327" y="222"/>
                  </a:lnTo>
                  <a:lnTo>
                    <a:pt x="337" y="234"/>
                  </a:lnTo>
                  <a:lnTo>
                    <a:pt x="344" y="247"/>
                  </a:lnTo>
                  <a:lnTo>
                    <a:pt x="354" y="262"/>
                  </a:lnTo>
                  <a:lnTo>
                    <a:pt x="363" y="277"/>
                  </a:lnTo>
                  <a:lnTo>
                    <a:pt x="371" y="294"/>
                  </a:lnTo>
                  <a:lnTo>
                    <a:pt x="379" y="312"/>
                  </a:lnTo>
                  <a:lnTo>
                    <a:pt x="384" y="331"/>
                  </a:lnTo>
                  <a:lnTo>
                    <a:pt x="394" y="350"/>
                  </a:lnTo>
                  <a:lnTo>
                    <a:pt x="399" y="367"/>
                  </a:lnTo>
                  <a:lnTo>
                    <a:pt x="405" y="388"/>
                  </a:lnTo>
                  <a:lnTo>
                    <a:pt x="411" y="410"/>
                  </a:lnTo>
                  <a:lnTo>
                    <a:pt x="419" y="431"/>
                  </a:lnTo>
                  <a:lnTo>
                    <a:pt x="424" y="454"/>
                  </a:lnTo>
                  <a:lnTo>
                    <a:pt x="430" y="479"/>
                  </a:lnTo>
                  <a:lnTo>
                    <a:pt x="436" y="504"/>
                  </a:lnTo>
                  <a:lnTo>
                    <a:pt x="441" y="530"/>
                  </a:lnTo>
                  <a:lnTo>
                    <a:pt x="445" y="534"/>
                  </a:lnTo>
                  <a:lnTo>
                    <a:pt x="455" y="538"/>
                  </a:lnTo>
                  <a:lnTo>
                    <a:pt x="460" y="540"/>
                  </a:lnTo>
                  <a:lnTo>
                    <a:pt x="470" y="542"/>
                  </a:lnTo>
                  <a:lnTo>
                    <a:pt x="477" y="545"/>
                  </a:lnTo>
                  <a:lnTo>
                    <a:pt x="491" y="549"/>
                  </a:lnTo>
                  <a:lnTo>
                    <a:pt x="502" y="549"/>
                  </a:lnTo>
                  <a:lnTo>
                    <a:pt x="515" y="551"/>
                  </a:lnTo>
                  <a:lnTo>
                    <a:pt x="529" y="553"/>
                  </a:lnTo>
                  <a:lnTo>
                    <a:pt x="544" y="557"/>
                  </a:lnTo>
                  <a:lnTo>
                    <a:pt x="559" y="557"/>
                  </a:lnTo>
                  <a:lnTo>
                    <a:pt x="576" y="557"/>
                  </a:lnTo>
                  <a:lnTo>
                    <a:pt x="584" y="557"/>
                  </a:lnTo>
                  <a:lnTo>
                    <a:pt x="593" y="557"/>
                  </a:lnTo>
                  <a:lnTo>
                    <a:pt x="603" y="557"/>
                  </a:lnTo>
                  <a:lnTo>
                    <a:pt x="611" y="559"/>
                  </a:lnTo>
                  <a:lnTo>
                    <a:pt x="620" y="557"/>
                  </a:lnTo>
                  <a:lnTo>
                    <a:pt x="630" y="557"/>
                  </a:lnTo>
                  <a:lnTo>
                    <a:pt x="637" y="557"/>
                  </a:lnTo>
                  <a:lnTo>
                    <a:pt x="647" y="557"/>
                  </a:lnTo>
                  <a:lnTo>
                    <a:pt x="656" y="557"/>
                  </a:lnTo>
                  <a:lnTo>
                    <a:pt x="664" y="557"/>
                  </a:lnTo>
                  <a:lnTo>
                    <a:pt x="673" y="557"/>
                  </a:lnTo>
                  <a:lnTo>
                    <a:pt x="683" y="557"/>
                  </a:lnTo>
                  <a:lnTo>
                    <a:pt x="692" y="555"/>
                  </a:lnTo>
                  <a:lnTo>
                    <a:pt x="702" y="553"/>
                  </a:lnTo>
                  <a:lnTo>
                    <a:pt x="709" y="551"/>
                  </a:lnTo>
                  <a:lnTo>
                    <a:pt x="719" y="549"/>
                  </a:lnTo>
                  <a:lnTo>
                    <a:pt x="728" y="549"/>
                  </a:lnTo>
                  <a:lnTo>
                    <a:pt x="738" y="547"/>
                  </a:lnTo>
                  <a:lnTo>
                    <a:pt x="747" y="545"/>
                  </a:lnTo>
                  <a:lnTo>
                    <a:pt x="757" y="543"/>
                  </a:lnTo>
                  <a:lnTo>
                    <a:pt x="764" y="542"/>
                  </a:lnTo>
                  <a:lnTo>
                    <a:pt x="774" y="538"/>
                  </a:lnTo>
                  <a:lnTo>
                    <a:pt x="782" y="536"/>
                  </a:lnTo>
                  <a:lnTo>
                    <a:pt x="791" y="534"/>
                  </a:lnTo>
                  <a:lnTo>
                    <a:pt x="801" y="530"/>
                  </a:lnTo>
                  <a:lnTo>
                    <a:pt x="808" y="528"/>
                  </a:lnTo>
                  <a:lnTo>
                    <a:pt x="818" y="523"/>
                  </a:lnTo>
                  <a:lnTo>
                    <a:pt x="827" y="523"/>
                  </a:lnTo>
                  <a:lnTo>
                    <a:pt x="841" y="515"/>
                  </a:lnTo>
                  <a:lnTo>
                    <a:pt x="858" y="507"/>
                  </a:lnTo>
                  <a:lnTo>
                    <a:pt x="873" y="498"/>
                  </a:lnTo>
                  <a:lnTo>
                    <a:pt x="888" y="488"/>
                  </a:lnTo>
                  <a:lnTo>
                    <a:pt x="890" y="483"/>
                  </a:lnTo>
                  <a:lnTo>
                    <a:pt x="896" y="477"/>
                  </a:lnTo>
                  <a:lnTo>
                    <a:pt x="901" y="467"/>
                  </a:lnTo>
                  <a:lnTo>
                    <a:pt x="907" y="456"/>
                  </a:lnTo>
                  <a:lnTo>
                    <a:pt x="909" y="448"/>
                  </a:lnTo>
                  <a:lnTo>
                    <a:pt x="915" y="441"/>
                  </a:lnTo>
                  <a:lnTo>
                    <a:pt x="915" y="433"/>
                  </a:lnTo>
                  <a:lnTo>
                    <a:pt x="920" y="426"/>
                  </a:lnTo>
                  <a:lnTo>
                    <a:pt x="920" y="416"/>
                  </a:lnTo>
                  <a:lnTo>
                    <a:pt x="922" y="408"/>
                  </a:lnTo>
                  <a:lnTo>
                    <a:pt x="924" y="399"/>
                  </a:lnTo>
                  <a:lnTo>
                    <a:pt x="926" y="391"/>
                  </a:lnTo>
                  <a:lnTo>
                    <a:pt x="926" y="380"/>
                  </a:lnTo>
                  <a:lnTo>
                    <a:pt x="926" y="370"/>
                  </a:lnTo>
                  <a:lnTo>
                    <a:pt x="926" y="359"/>
                  </a:lnTo>
                  <a:lnTo>
                    <a:pt x="928" y="350"/>
                  </a:lnTo>
                  <a:lnTo>
                    <a:pt x="926" y="338"/>
                  </a:lnTo>
                  <a:lnTo>
                    <a:pt x="926" y="329"/>
                  </a:lnTo>
                  <a:lnTo>
                    <a:pt x="922" y="315"/>
                  </a:lnTo>
                  <a:lnTo>
                    <a:pt x="920" y="306"/>
                  </a:lnTo>
                  <a:lnTo>
                    <a:pt x="917" y="294"/>
                  </a:lnTo>
                  <a:lnTo>
                    <a:pt x="913" y="283"/>
                  </a:lnTo>
                  <a:lnTo>
                    <a:pt x="907" y="270"/>
                  </a:lnTo>
                  <a:lnTo>
                    <a:pt x="901" y="260"/>
                  </a:lnTo>
                  <a:lnTo>
                    <a:pt x="894" y="249"/>
                  </a:lnTo>
                  <a:lnTo>
                    <a:pt x="888" y="237"/>
                  </a:lnTo>
                  <a:lnTo>
                    <a:pt x="879" y="226"/>
                  </a:lnTo>
                  <a:lnTo>
                    <a:pt x="869" y="217"/>
                  </a:lnTo>
                  <a:lnTo>
                    <a:pt x="865" y="211"/>
                  </a:lnTo>
                  <a:lnTo>
                    <a:pt x="860" y="209"/>
                  </a:lnTo>
                  <a:lnTo>
                    <a:pt x="850" y="203"/>
                  </a:lnTo>
                  <a:lnTo>
                    <a:pt x="841" y="199"/>
                  </a:lnTo>
                  <a:lnTo>
                    <a:pt x="829" y="194"/>
                  </a:lnTo>
                  <a:lnTo>
                    <a:pt x="820" y="190"/>
                  </a:lnTo>
                  <a:lnTo>
                    <a:pt x="808" y="184"/>
                  </a:lnTo>
                  <a:lnTo>
                    <a:pt x="795" y="180"/>
                  </a:lnTo>
                  <a:lnTo>
                    <a:pt x="782" y="175"/>
                  </a:lnTo>
                  <a:lnTo>
                    <a:pt x="770" y="169"/>
                  </a:lnTo>
                  <a:lnTo>
                    <a:pt x="761" y="163"/>
                  </a:lnTo>
                  <a:lnTo>
                    <a:pt x="751" y="161"/>
                  </a:lnTo>
                  <a:lnTo>
                    <a:pt x="742" y="156"/>
                  </a:lnTo>
                  <a:lnTo>
                    <a:pt x="736" y="156"/>
                  </a:lnTo>
                  <a:lnTo>
                    <a:pt x="732" y="154"/>
                  </a:lnTo>
                  <a:lnTo>
                    <a:pt x="761" y="289"/>
                  </a:lnTo>
                  <a:lnTo>
                    <a:pt x="759" y="293"/>
                  </a:lnTo>
                  <a:lnTo>
                    <a:pt x="759" y="304"/>
                  </a:lnTo>
                  <a:lnTo>
                    <a:pt x="755" y="310"/>
                  </a:lnTo>
                  <a:lnTo>
                    <a:pt x="751" y="319"/>
                  </a:lnTo>
                  <a:lnTo>
                    <a:pt x="744" y="327"/>
                  </a:lnTo>
                  <a:lnTo>
                    <a:pt x="736" y="336"/>
                  </a:lnTo>
                  <a:lnTo>
                    <a:pt x="728" y="338"/>
                  </a:lnTo>
                  <a:lnTo>
                    <a:pt x="723" y="342"/>
                  </a:lnTo>
                  <a:lnTo>
                    <a:pt x="715" y="346"/>
                  </a:lnTo>
                  <a:lnTo>
                    <a:pt x="709" y="350"/>
                  </a:lnTo>
                  <a:lnTo>
                    <a:pt x="700" y="351"/>
                  </a:lnTo>
                  <a:lnTo>
                    <a:pt x="690" y="355"/>
                  </a:lnTo>
                  <a:lnTo>
                    <a:pt x="679" y="357"/>
                  </a:lnTo>
                  <a:lnTo>
                    <a:pt x="669" y="361"/>
                  </a:lnTo>
                  <a:lnTo>
                    <a:pt x="654" y="361"/>
                  </a:lnTo>
                  <a:lnTo>
                    <a:pt x="641" y="363"/>
                  </a:lnTo>
                  <a:lnTo>
                    <a:pt x="631" y="363"/>
                  </a:lnTo>
                  <a:lnTo>
                    <a:pt x="624" y="363"/>
                  </a:lnTo>
                  <a:lnTo>
                    <a:pt x="616" y="363"/>
                  </a:lnTo>
                  <a:lnTo>
                    <a:pt x="609" y="363"/>
                  </a:lnTo>
                  <a:lnTo>
                    <a:pt x="597" y="361"/>
                  </a:lnTo>
                  <a:lnTo>
                    <a:pt x="590" y="361"/>
                  </a:lnTo>
                  <a:lnTo>
                    <a:pt x="580" y="359"/>
                  </a:lnTo>
                  <a:lnTo>
                    <a:pt x="571" y="359"/>
                  </a:lnTo>
                  <a:lnTo>
                    <a:pt x="559" y="357"/>
                  </a:lnTo>
                  <a:lnTo>
                    <a:pt x="550" y="357"/>
                  </a:lnTo>
                  <a:lnTo>
                    <a:pt x="538" y="355"/>
                  </a:lnTo>
                  <a:lnTo>
                    <a:pt x="529" y="355"/>
                  </a:lnTo>
                  <a:lnTo>
                    <a:pt x="521" y="350"/>
                  </a:lnTo>
                  <a:lnTo>
                    <a:pt x="515" y="342"/>
                  </a:lnTo>
                  <a:lnTo>
                    <a:pt x="512" y="334"/>
                  </a:lnTo>
                  <a:lnTo>
                    <a:pt x="510" y="329"/>
                  </a:lnTo>
                  <a:lnTo>
                    <a:pt x="506" y="321"/>
                  </a:lnTo>
                  <a:lnTo>
                    <a:pt x="504" y="313"/>
                  </a:lnTo>
                  <a:lnTo>
                    <a:pt x="498" y="304"/>
                  </a:lnTo>
                  <a:lnTo>
                    <a:pt x="495" y="293"/>
                  </a:lnTo>
                  <a:lnTo>
                    <a:pt x="491" y="283"/>
                  </a:lnTo>
                  <a:lnTo>
                    <a:pt x="485" y="272"/>
                  </a:lnTo>
                  <a:lnTo>
                    <a:pt x="479" y="258"/>
                  </a:lnTo>
                  <a:lnTo>
                    <a:pt x="476" y="247"/>
                  </a:lnTo>
                  <a:lnTo>
                    <a:pt x="470" y="236"/>
                  </a:lnTo>
                  <a:lnTo>
                    <a:pt x="464" y="224"/>
                  </a:lnTo>
                  <a:lnTo>
                    <a:pt x="457" y="209"/>
                  </a:lnTo>
                  <a:lnTo>
                    <a:pt x="451" y="196"/>
                  </a:lnTo>
                  <a:lnTo>
                    <a:pt x="443" y="182"/>
                  </a:lnTo>
                  <a:lnTo>
                    <a:pt x="436" y="169"/>
                  </a:lnTo>
                  <a:lnTo>
                    <a:pt x="424" y="156"/>
                  </a:lnTo>
                  <a:lnTo>
                    <a:pt x="417" y="142"/>
                  </a:lnTo>
                  <a:lnTo>
                    <a:pt x="407" y="129"/>
                  </a:lnTo>
                  <a:lnTo>
                    <a:pt x="398" y="118"/>
                  </a:lnTo>
                  <a:lnTo>
                    <a:pt x="386" y="102"/>
                  </a:lnTo>
                  <a:lnTo>
                    <a:pt x="377" y="91"/>
                  </a:lnTo>
                  <a:lnTo>
                    <a:pt x="365" y="80"/>
                  </a:lnTo>
                  <a:lnTo>
                    <a:pt x="352" y="70"/>
                  </a:lnTo>
                  <a:lnTo>
                    <a:pt x="339" y="59"/>
                  </a:lnTo>
                  <a:lnTo>
                    <a:pt x="325" y="51"/>
                  </a:lnTo>
                  <a:lnTo>
                    <a:pt x="310" y="42"/>
                  </a:lnTo>
                  <a:lnTo>
                    <a:pt x="295" y="34"/>
                  </a:lnTo>
                  <a:lnTo>
                    <a:pt x="285" y="30"/>
                  </a:lnTo>
                  <a:lnTo>
                    <a:pt x="278" y="25"/>
                  </a:lnTo>
                  <a:lnTo>
                    <a:pt x="268" y="21"/>
                  </a:lnTo>
                  <a:lnTo>
                    <a:pt x="261" y="19"/>
                  </a:lnTo>
                  <a:lnTo>
                    <a:pt x="246" y="13"/>
                  </a:lnTo>
                  <a:lnTo>
                    <a:pt x="232" y="9"/>
                  </a:lnTo>
                  <a:lnTo>
                    <a:pt x="215" y="4"/>
                  </a:lnTo>
                  <a:lnTo>
                    <a:pt x="200" y="4"/>
                  </a:lnTo>
                  <a:lnTo>
                    <a:pt x="187" y="2"/>
                  </a:lnTo>
                  <a:lnTo>
                    <a:pt x="173" y="2"/>
                  </a:lnTo>
                  <a:lnTo>
                    <a:pt x="160" y="0"/>
                  </a:lnTo>
                  <a:lnTo>
                    <a:pt x="147" y="0"/>
                  </a:lnTo>
                  <a:lnTo>
                    <a:pt x="133" y="2"/>
                  </a:lnTo>
                  <a:lnTo>
                    <a:pt x="124" y="4"/>
                  </a:lnTo>
                  <a:lnTo>
                    <a:pt x="111" y="6"/>
                  </a:lnTo>
                  <a:lnTo>
                    <a:pt x="101" y="9"/>
                  </a:lnTo>
                  <a:lnTo>
                    <a:pt x="90" y="11"/>
                  </a:lnTo>
                  <a:lnTo>
                    <a:pt x="80" y="17"/>
                  </a:lnTo>
                  <a:lnTo>
                    <a:pt x="69" y="19"/>
                  </a:lnTo>
                  <a:lnTo>
                    <a:pt x="61" y="23"/>
                  </a:lnTo>
                  <a:lnTo>
                    <a:pt x="52" y="26"/>
                  </a:lnTo>
                  <a:lnTo>
                    <a:pt x="42" y="30"/>
                  </a:lnTo>
                  <a:lnTo>
                    <a:pt x="34" y="34"/>
                  </a:lnTo>
                  <a:lnTo>
                    <a:pt x="27" y="38"/>
                  </a:lnTo>
                  <a:lnTo>
                    <a:pt x="19" y="42"/>
                  </a:lnTo>
                  <a:lnTo>
                    <a:pt x="14" y="45"/>
                  </a:lnTo>
                  <a:lnTo>
                    <a:pt x="0" y="51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7394C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3" name="Freeform 26"/>
            <p:cNvSpPr/>
            <p:nvPr>
              <p:custDataLst>
                <p:tags r:id="rId27"/>
              </p:custDataLst>
            </p:nvPr>
          </p:nvSpPr>
          <p:spPr>
            <a:xfrm>
              <a:off x="1766" y="2347"/>
              <a:ext cx="318" cy="337"/>
            </a:xfrm>
            <a:custGeom>
              <a:avLst/>
              <a:gdLst/>
              <a:ahLst/>
              <a:cxnLst>
                <a:cxn ang="0">
                  <a:pos x="42" y="2"/>
                </a:cxn>
                <a:cxn ang="0">
                  <a:pos x="36" y="4"/>
                </a:cxn>
                <a:cxn ang="0">
                  <a:pos x="29" y="9"/>
                </a:cxn>
                <a:cxn ang="0">
                  <a:pos x="21" y="14"/>
                </a:cxn>
                <a:cxn ang="0">
                  <a:pos x="13" y="22"/>
                </a:cxn>
                <a:cxn ang="0">
                  <a:pos x="6" y="32"/>
                </a:cxn>
                <a:cxn ang="0">
                  <a:pos x="2" y="40"/>
                </a:cxn>
                <a:cxn ang="0">
                  <a:pos x="1" y="47"/>
                </a:cxn>
                <a:cxn ang="0">
                  <a:pos x="0" y="55"/>
                </a:cxn>
                <a:cxn ang="0">
                  <a:pos x="0" y="63"/>
                </a:cxn>
                <a:cxn ang="0">
                  <a:pos x="1" y="72"/>
                </a:cxn>
                <a:cxn ang="0">
                  <a:pos x="3" y="82"/>
                </a:cxn>
                <a:cxn ang="0">
                  <a:pos x="6" y="93"/>
                </a:cxn>
                <a:cxn ang="0">
                  <a:pos x="11" y="105"/>
                </a:cxn>
                <a:cxn ang="0">
                  <a:pos x="17" y="117"/>
                </a:cxn>
                <a:cxn ang="0">
                  <a:pos x="24" y="127"/>
                </a:cxn>
                <a:cxn ang="0">
                  <a:pos x="32" y="137"/>
                </a:cxn>
                <a:cxn ang="0">
                  <a:pos x="40" y="145"/>
                </a:cxn>
                <a:cxn ang="0">
                  <a:pos x="49" y="152"/>
                </a:cxn>
                <a:cxn ang="0">
                  <a:pos x="58" y="157"/>
                </a:cxn>
                <a:cxn ang="0">
                  <a:pos x="68" y="162"/>
                </a:cxn>
                <a:cxn ang="0">
                  <a:pos x="77" y="165"/>
                </a:cxn>
                <a:cxn ang="0">
                  <a:pos x="87" y="167"/>
                </a:cxn>
                <a:cxn ang="0">
                  <a:pos x="96" y="168"/>
                </a:cxn>
                <a:cxn ang="0">
                  <a:pos x="106" y="168"/>
                </a:cxn>
                <a:cxn ang="0">
                  <a:pos x="115" y="167"/>
                </a:cxn>
                <a:cxn ang="0">
                  <a:pos x="123" y="164"/>
                </a:cxn>
                <a:cxn ang="0">
                  <a:pos x="131" y="161"/>
                </a:cxn>
                <a:cxn ang="0">
                  <a:pos x="138" y="156"/>
                </a:cxn>
                <a:cxn ang="0">
                  <a:pos x="144" y="150"/>
                </a:cxn>
                <a:cxn ang="0">
                  <a:pos x="149" y="144"/>
                </a:cxn>
                <a:cxn ang="0">
                  <a:pos x="154" y="136"/>
                </a:cxn>
                <a:cxn ang="0">
                  <a:pos x="157" y="127"/>
                </a:cxn>
                <a:cxn ang="0">
                  <a:pos x="158" y="117"/>
                </a:cxn>
                <a:cxn ang="0">
                  <a:pos x="159" y="105"/>
                </a:cxn>
                <a:cxn ang="0">
                  <a:pos x="159" y="97"/>
                </a:cxn>
                <a:cxn ang="0">
                  <a:pos x="158" y="90"/>
                </a:cxn>
                <a:cxn ang="0">
                  <a:pos x="158" y="83"/>
                </a:cxn>
                <a:cxn ang="0">
                  <a:pos x="157" y="74"/>
                </a:cxn>
                <a:cxn ang="0">
                  <a:pos x="154" y="63"/>
                </a:cxn>
                <a:cxn ang="0">
                  <a:pos x="151" y="55"/>
                </a:cxn>
                <a:cxn ang="0">
                  <a:pos x="147" y="47"/>
                </a:cxn>
                <a:cxn ang="0">
                  <a:pos x="141" y="39"/>
                </a:cxn>
                <a:cxn ang="0">
                  <a:pos x="135" y="31"/>
                </a:cxn>
                <a:cxn ang="0">
                  <a:pos x="127" y="24"/>
                </a:cxn>
                <a:cxn ang="0">
                  <a:pos x="120" y="18"/>
                </a:cxn>
                <a:cxn ang="0">
                  <a:pos x="113" y="14"/>
                </a:cxn>
                <a:cxn ang="0">
                  <a:pos x="103" y="9"/>
                </a:cxn>
                <a:cxn ang="0">
                  <a:pos x="94" y="5"/>
                </a:cxn>
                <a:cxn ang="0">
                  <a:pos x="85" y="2"/>
                </a:cxn>
                <a:cxn ang="0">
                  <a:pos x="79" y="2"/>
                </a:cxn>
                <a:cxn ang="0">
                  <a:pos x="70" y="0"/>
                </a:cxn>
                <a:cxn ang="0">
                  <a:pos x="62" y="0"/>
                </a:cxn>
                <a:cxn ang="0">
                  <a:pos x="52" y="0"/>
                </a:cxn>
                <a:cxn ang="0">
                  <a:pos x="45" y="2"/>
                </a:cxn>
              </a:cxnLst>
              <a:rect l="l" t="t" r="r" b="b"/>
              <a:pathLst>
                <a:path w="637" h="675">
                  <a:moveTo>
                    <a:pt x="183" y="8"/>
                  </a:moveTo>
                  <a:lnTo>
                    <a:pt x="177" y="8"/>
                  </a:lnTo>
                  <a:lnTo>
                    <a:pt x="170" y="10"/>
                  </a:lnTo>
                  <a:lnTo>
                    <a:pt x="162" y="11"/>
                  </a:lnTo>
                  <a:lnTo>
                    <a:pt x="154" y="15"/>
                  </a:lnTo>
                  <a:lnTo>
                    <a:pt x="145" y="19"/>
                  </a:lnTo>
                  <a:lnTo>
                    <a:pt x="137" y="25"/>
                  </a:lnTo>
                  <a:lnTo>
                    <a:pt x="126" y="30"/>
                  </a:lnTo>
                  <a:lnTo>
                    <a:pt x="116" y="36"/>
                  </a:lnTo>
                  <a:lnTo>
                    <a:pt x="105" y="42"/>
                  </a:lnTo>
                  <a:lnTo>
                    <a:pt x="96" y="51"/>
                  </a:lnTo>
                  <a:lnTo>
                    <a:pt x="84" y="57"/>
                  </a:lnTo>
                  <a:lnTo>
                    <a:pt x="73" y="68"/>
                  </a:lnTo>
                  <a:lnTo>
                    <a:pt x="63" y="78"/>
                  </a:lnTo>
                  <a:lnTo>
                    <a:pt x="54" y="91"/>
                  </a:lnTo>
                  <a:lnTo>
                    <a:pt x="44" y="103"/>
                  </a:lnTo>
                  <a:lnTo>
                    <a:pt x="35" y="116"/>
                  </a:lnTo>
                  <a:lnTo>
                    <a:pt x="25" y="131"/>
                  </a:lnTo>
                  <a:lnTo>
                    <a:pt x="18" y="146"/>
                  </a:lnTo>
                  <a:lnTo>
                    <a:pt x="14" y="154"/>
                  </a:lnTo>
                  <a:lnTo>
                    <a:pt x="10" y="163"/>
                  </a:lnTo>
                  <a:lnTo>
                    <a:pt x="8" y="171"/>
                  </a:lnTo>
                  <a:lnTo>
                    <a:pt x="6" y="182"/>
                  </a:lnTo>
                  <a:lnTo>
                    <a:pt x="4" y="190"/>
                  </a:lnTo>
                  <a:lnTo>
                    <a:pt x="2" y="200"/>
                  </a:lnTo>
                  <a:lnTo>
                    <a:pt x="2" y="211"/>
                  </a:lnTo>
                  <a:lnTo>
                    <a:pt x="2" y="222"/>
                  </a:lnTo>
                  <a:lnTo>
                    <a:pt x="0" y="230"/>
                  </a:lnTo>
                  <a:lnTo>
                    <a:pt x="0" y="243"/>
                  </a:lnTo>
                  <a:lnTo>
                    <a:pt x="0" y="253"/>
                  </a:lnTo>
                  <a:lnTo>
                    <a:pt x="2" y="266"/>
                  </a:lnTo>
                  <a:lnTo>
                    <a:pt x="2" y="278"/>
                  </a:lnTo>
                  <a:lnTo>
                    <a:pt x="4" y="291"/>
                  </a:lnTo>
                  <a:lnTo>
                    <a:pt x="6" y="304"/>
                  </a:lnTo>
                  <a:lnTo>
                    <a:pt x="10" y="317"/>
                  </a:lnTo>
                  <a:lnTo>
                    <a:pt x="14" y="331"/>
                  </a:lnTo>
                  <a:lnTo>
                    <a:pt x="18" y="344"/>
                  </a:lnTo>
                  <a:lnTo>
                    <a:pt x="21" y="357"/>
                  </a:lnTo>
                  <a:lnTo>
                    <a:pt x="27" y="374"/>
                  </a:lnTo>
                  <a:lnTo>
                    <a:pt x="31" y="388"/>
                  </a:lnTo>
                  <a:lnTo>
                    <a:pt x="38" y="403"/>
                  </a:lnTo>
                  <a:lnTo>
                    <a:pt x="46" y="420"/>
                  </a:lnTo>
                  <a:lnTo>
                    <a:pt x="56" y="437"/>
                  </a:lnTo>
                  <a:lnTo>
                    <a:pt x="63" y="452"/>
                  </a:lnTo>
                  <a:lnTo>
                    <a:pt x="71" y="468"/>
                  </a:lnTo>
                  <a:lnTo>
                    <a:pt x="78" y="483"/>
                  </a:lnTo>
                  <a:lnTo>
                    <a:pt x="90" y="496"/>
                  </a:lnTo>
                  <a:lnTo>
                    <a:pt x="97" y="509"/>
                  </a:lnTo>
                  <a:lnTo>
                    <a:pt x="107" y="523"/>
                  </a:lnTo>
                  <a:lnTo>
                    <a:pt x="116" y="536"/>
                  </a:lnTo>
                  <a:lnTo>
                    <a:pt x="130" y="549"/>
                  </a:lnTo>
                  <a:lnTo>
                    <a:pt x="137" y="559"/>
                  </a:lnTo>
                  <a:lnTo>
                    <a:pt x="149" y="568"/>
                  </a:lnTo>
                  <a:lnTo>
                    <a:pt x="160" y="580"/>
                  </a:lnTo>
                  <a:lnTo>
                    <a:pt x="173" y="589"/>
                  </a:lnTo>
                  <a:lnTo>
                    <a:pt x="185" y="599"/>
                  </a:lnTo>
                  <a:lnTo>
                    <a:pt x="196" y="608"/>
                  </a:lnTo>
                  <a:lnTo>
                    <a:pt x="208" y="616"/>
                  </a:lnTo>
                  <a:lnTo>
                    <a:pt x="223" y="625"/>
                  </a:lnTo>
                  <a:lnTo>
                    <a:pt x="234" y="631"/>
                  </a:lnTo>
                  <a:lnTo>
                    <a:pt x="246" y="637"/>
                  </a:lnTo>
                  <a:lnTo>
                    <a:pt x="259" y="642"/>
                  </a:lnTo>
                  <a:lnTo>
                    <a:pt x="272" y="650"/>
                  </a:lnTo>
                  <a:lnTo>
                    <a:pt x="284" y="654"/>
                  </a:lnTo>
                  <a:lnTo>
                    <a:pt x="297" y="658"/>
                  </a:lnTo>
                  <a:lnTo>
                    <a:pt x="310" y="663"/>
                  </a:lnTo>
                  <a:lnTo>
                    <a:pt x="324" y="667"/>
                  </a:lnTo>
                  <a:lnTo>
                    <a:pt x="335" y="669"/>
                  </a:lnTo>
                  <a:lnTo>
                    <a:pt x="348" y="671"/>
                  </a:lnTo>
                  <a:lnTo>
                    <a:pt x="362" y="673"/>
                  </a:lnTo>
                  <a:lnTo>
                    <a:pt x="375" y="675"/>
                  </a:lnTo>
                  <a:lnTo>
                    <a:pt x="386" y="675"/>
                  </a:lnTo>
                  <a:lnTo>
                    <a:pt x="400" y="675"/>
                  </a:lnTo>
                  <a:lnTo>
                    <a:pt x="413" y="675"/>
                  </a:lnTo>
                  <a:lnTo>
                    <a:pt x="426" y="675"/>
                  </a:lnTo>
                  <a:lnTo>
                    <a:pt x="436" y="673"/>
                  </a:lnTo>
                  <a:lnTo>
                    <a:pt x="447" y="671"/>
                  </a:lnTo>
                  <a:lnTo>
                    <a:pt x="461" y="669"/>
                  </a:lnTo>
                  <a:lnTo>
                    <a:pt x="472" y="667"/>
                  </a:lnTo>
                  <a:lnTo>
                    <a:pt x="481" y="663"/>
                  </a:lnTo>
                  <a:lnTo>
                    <a:pt x="493" y="658"/>
                  </a:lnTo>
                  <a:lnTo>
                    <a:pt x="504" y="654"/>
                  </a:lnTo>
                  <a:lnTo>
                    <a:pt x="516" y="650"/>
                  </a:lnTo>
                  <a:lnTo>
                    <a:pt x="525" y="644"/>
                  </a:lnTo>
                  <a:lnTo>
                    <a:pt x="535" y="639"/>
                  </a:lnTo>
                  <a:lnTo>
                    <a:pt x="544" y="633"/>
                  </a:lnTo>
                  <a:lnTo>
                    <a:pt x="554" y="627"/>
                  </a:lnTo>
                  <a:lnTo>
                    <a:pt x="561" y="620"/>
                  </a:lnTo>
                  <a:lnTo>
                    <a:pt x="571" y="612"/>
                  </a:lnTo>
                  <a:lnTo>
                    <a:pt x="578" y="603"/>
                  </a:lnTo>
                  <a:lnTo>
                    <a:pt x="588" y="595"/>
                  </a:lnTo>
                  <a:lnTo>
                    <a:pt x="594" y="585"/>
                  </a:lnTo>
                  <a:lnTo>
                    <a:pt x="599" y="576"/>
                  </a:lnTo>
                  <a:lnTo>
                    <a:pt x="605" y="566"/>
                  </a:lnTo>
                  <a:lnTo>
                    <a:pt x="613" y="557"/>
                  </a:lnTo>
                  <a:lnTo>
                    <a:pt x="616" y="544"/>
                  </a:lnTo>
                  <a:lnTo>
                    <a:pt x="620" y="532"/>
                  </a:lnTo>
                  <a:lnTo>
                    <a:pt x="626" y="521"/>
                  </a:lnTo>
                  <a:lnTo>
                    <a:pt x="630" y="509"/>
                  </a:lnTo>
                  <a:lnTo>
                    <a:pt x="632" y="494"/>
                  </a:lnTo>
                  <a:lnTo>
                    <a:pt x="634" y="481"/>
                  </a:lnTo>
                  <a:lnTo>
                    <a:pt x="635" y="468"/>
                  </a:lnTo>
                  <a:lnTo>
                    <a:pt x="637" y="454"/>
                  </a:lnTo>
                  <a:lnTo>
                    <a:pt x="637" y="437"/>
                  </a:lnTo>
                  <a:lnTo>
                    <a:pt x="637" y="422"/>
                  </a:lnTo>
                  <a:lnTo>
                    <a:pt x="637" y="409"/>
                  </a:lnTo>
                  <a:lnTo>
                    <a:pt x="637" y="393"/>
                  </a:lnTo>
                  <a:lnTo>
                    <a:pt x="637" y="390"/>
                  </a:lnTo>
                  <a:lnTo>
                    <a:pt x="637" y="380"/>
                  </a:lnTo>
                  <a:lnTo>
                    <a:pt x="635" y="371"/>
                  </a:lnTo>
                  <a:lnTo>
                    <a:pt x="635" y="363"/>
                  </a:lnTo>
                  <a:lnTo>
                    <a:pt x="635" y="355"/>
                  </a:lnTo>
                  <a:lnTo>
                    <a:pt x="635" y="346"/>
                  </a:lnTo>
                  <a:lnTo>
                    <a:pt x="634" y="335"/>
                  </a:lnTo>
                  <a:lnTo>
                    <a:pt x="632" y="323"/>
                  </a:lnTo>
                  <a:lnTo>
                    <a:pt x="630" y="310"/>
                  </a:lnTo>
                  <a:lnTo>
                    <a:pt x="628" y="297"/>
                  </a:lnTo>
                  <a:lnTo>
                    <a:pt x="624" y="281"/>
                  </a:lnTo>
                  <a:lnTo>
                    <a:pt x="620" y="268"/>
                  </a:lnTo>
                  <a:lnTo>
                    <a:pt x="616" y="253"/>
                  </a:lnTo>
                  <a:lnTo>
                    <a:pt x="613" y="238"/>
                  </a:lnTo>
                  <a:lnTo>
                    <a:pt x="607" y="230"/>
                  </a:lnTo>
                  <a:lnTo>
                    <a:pt x="605" y="222"/>
                  </a:lnTo>
                  <a:lnTo>
                    <a:pt x="599" y="213"/>
                  </a:lnTo>
                  <a:lnTo>
                    <a:pt x="597" y="205"/>
                  </a:lnTo>
                  <a:lnTo>
                    <a:pt x="588" y="190"/>
                  </a:lnTo>
                  <a:lnTo>
                    <a:pt x="578" y="175"/>
                  </a:lnTo>
                  <a:lnTo>
                    <a:pt x="573" y="165"/>
                  </a:lnTo>
                  <a:lnTo>
                    <a:pt x="567" y="158"/>
                  </a:lnTo>
                  <a:lnTo>
                    <a:pt x="561" y="150"/>
                  </a:lnTo>
                  <a:lnTo>
                    <a:pt x="556" y="143"/>
                  </a:lnTo>
                  <a:lnTo>
                    <a:pt x="540" y="125"/>
                  </a:lnTo>
                  <a:lnTo>
                    <a:pt x="527" y="112"/>
                  </a:lnTo>
                  <a:lnTo>
                    <a:pt x="519" y="105"/>
                  </a:lnTo>
                  <a:lnTo>
                    <a:pt x="510" y="97"/>
                  </a:lnTo>
                  <a:lnTo>
                    <a:pt x="500" y="89"/>
                  </a:lnTo>
                  <a:lnTo>
                    <a:pt x="493" y="82"/>
                  </a:lnTo>
                  <a:lnTo>
                    <a:pt x="481" y="74"/>
                  </a:lnTo>
                  <a:lnTo>
                    <a:pt x="474" y="68"/>
                  </a:lnTo>
                  <a:lnTo>
                    <a:pt x="462" y="61"/>
                  </a:lnTo>
                  <a:lnTo>
                    <a:pt x="453" y="57"/>
                  </a:lnTo>
                  <a:lnTo>
                    <a:pt x="440" y="49"/>
                  </a:lnTo>
                  <a:lnTo>
                    <a:pt x="428" y="44"/>
                  </a:lnTo>
                  <a:lnTo>
                    <a:pt x="415" y="36"/>
                  </a:lnTo>
                  <a:lnTo>
                    <a:pt x="403" y="32"/>
                  </a:lnTo>
                  <a:lnTo>
                    <a:pt x="390" y="27"/>
                  </a:lnTo>
                  <a:lnTo>
                    <a:pt x="377" y="23"/>
                  </a:lnTo>
                  <a:lnTo>
                    <a:pt x="364" y="17"/>
                  </a:lnTo>
                  <a:lnTo>
                    <a:pt x="350" y="15"/>
                  </a:lnTo>
                  <a:lnTo>
                    <a:pt x="343" y="11"/>
                  </a:lnTo>
                  <a:lnTo>
                    <a:pt x="335" y="10"/>
                  </a:lnTo>
                  <a:lnTo>
                    <a:pt x="327" y="8"/>
                  </a:lnTo>
                  <a:lnTo>
                    <a:pt x="318" y="8"/>
                  </a:lnTo>
                  <a:lnTo>
                    <a:pt x="307" y="4"/>
                  </a:lnTo>
                  <a:lnTo>
                    <a:pt x="295" y="4"/>
                  </a:lnTo>
                  <a:lnTo>
                    <a:pt x="282" y="2"/>
                  </a:lnTo>
                  <a:lnTo>
                    <a:pt x="272" y="2"/>
                  </a:lnTo>
                  <a:lnTo>
                    <a:pt x="259" y="0"/>
                  </a:lnTo>
                  <a:lnTo>
                    <a:pt x="248" y="0"/>
                  </a:lnTo>
                  <a:lnTo>
                    <a:pt x="234" y="0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2" y="2"/>
                  </a:lnTo>
                  <a:lnTo>
                    <a:pt x="191" y="4"/>
                  </a:lnTo>
                  <a:lnTo>
                    <a:pt x="183" y="8"/>
                  </a:lnTo>
                  <a:close/>
                </a:path>
              </a:pathLst>
            </a:custGeom>
            <a:solidFill>
              <a:srgbClr val="B3B38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4" name="Freeform 27"/>
            <p:cNvSpPr/>
            <p:nvPr>
              <p:custDataLst>
                <p:tags r:id="rId28"/>
              </p:custDataLst>
            </p:nvPr>
          </p:nvSpPr>
          <p:spPr>
            <a:xfrm>
              <a:off x="1510" y="1574"/>
              <a:ext cx="1752" cy="889"/>
            </a:xfrm>
            <a:custGeom>
              <a:avLst/>
              <a:gdLst/>
              <a:ahLst/>
              <a:cxnLst>
                <a:cxn ang="0">
                  <a:pos x="42" y="416"/>
                </a:cxn>
                <a:cxn ang="0">
                  <a:pos x="22" y="369"/>
                </a:cxn>
                <a:cxn ang="0">
                  <a:pos x="5" y="316"/>
                </a:cxn>
                <a:cxn ang="0">
                  <a:pos x="2" y="271"/>
                </a:cxn>
                <a:cxn ang="0">
                  <a:pos x="23" y="250"/>
                </a:cxn>
                <a:cxn ang="0">
                  <a:pos x="56" y="240"/>
                </a:cxn>
                <a:cxn ang="0">
                  <a:pos x="80" y="213"/>
                </a:cxn>
                <a:cxn ang="0">
                  <a:pos x="89" y="183"/>
                </a:cxn>
                <a:cxn ang="0">
                  <a:pos x="95" y="152"/>
                </a:cxn>
                <a:cxn ang="0">
                  <a:pos x="100" y="125"/>
                </a:cxn>
                <a:cxn ang="0">
                  <a:pos x="108" y="95"/>
                </a:cxn>
                <a:cxn ang="0">
                  <a:pos x="128" y="65"/>
                </a:cxn>
                <a:cxn ang="0">
                  <a:pos x="171" y="35"/>
                </a:cxn>
                <a:cxn ang="0">
                  <a:pos x="250" y="11"/>
                </a:cxn>
                <a:cxn ang="0">
                  <a:pos x="377" y="0"/>
                </a:cxn>
                <a:cxn ang="0">
                  <a:pos x="441" y="2"/>
                </a:cxn>
                <a:cxn ang="0">
                  <a:pos x="473" y="12"/>
                </a:cxn>
                <a:cxn ang="0">
                  <a:pos x="514" y="33"/>
                </a:cxn>
                <a:cxn ang="0">
                  <a:pos x="559" y="73"/>
                </a:cxn>
                <a:cxn ang="0">
                  <a:pos x="598" y="123"/>
                </a:cxn>
                <a:cxn ang="0">
                  <a:pos x="630" y="152"/>
                </a:cxn>
                <a:cxn ang="0">
                  <a:pos x="661" y="174"/>
                </a:cxn>
                <a:cxn ang="0">
                  <a:pos x="703" y="195"/>
                </a:cxn>
                <a:cxn ang="0">
                  <a:pos x="746" y="211"/>
                </a:cxn>
                <a:cxn ang="0">
                  <a:pos x="776" y="233"/>
                </a:cxn>
                <a:cxn ang="0">
                  <a:pos x="807" y="262"/>
                </a:cxn>
                <a:cxn ang="0">
                  <a:pos x="839" y="303"/>
                </a:cxn>
                <a:cxn ang="0">
                  <a:pos x="865" y="354"/>
                </a:cxn>
                <a:cxn ang="0">
                  <a:pos x="876" y="396"/>
                </a:cxn>
                <a:cxn ang="0">
                  <a:pos x="865" y="399"/>
                </a:cxn>
                <a:cxn ang="0">
                  <a:pos x="863" y="371"/>
                </a:cxn>
                <a:cxn ang="0">
                  <a:pos x="852" y="345"/>
                </a:cxn>
                <a:cxn ang="0">
                  <a:pos x="832" y="309"/>
                </a:cxn>
                <a:cxn ang="0">
                  <a:pos x="803" y="269"/>
                </a:cxn>
                <a:cxn ang="0">
                  <a:pos x="764" y="234"/>
                </a:cxn>
                <a:cxn ang="0">
                  <a:pos x="718" y="209"/>
                </a:cxn>
                <a:cxn ang="0">
                  <a:pos x="678" y="193"/>
                </a:cxn>
                <a:cxn ang="0">
                  <a:pos x="649" y="179"/>
                </a:cxn>
                <a:cxn ang="0">
                  <a:pos x="618" y="159"/>
                </a:cxn>
                <a:cxn ang="0">
                  <a:pos x="585" y="125"/>
                </a:cxn>
                <a:cxn ang="0">
                  <a:pos x="563" y="94"/>
                </a:cxn>
                <a:cxn ang="0">
                  <a:pos x="533" y="63"/>
                </a:cxn>
                <a:cxn ang="0">
                  <a:pos x="498" y="37"/>
                </a:cxn>
                <a:cxn ang="0">
                  <a:pos x="463" y="17"/>
                </a:cxn>
                <a:cxn ang="0">
                  <a:pos x="432" y="7"/>
                </a:cxn>
                <a:cxn ang="0">
                  <a:pos x="401" y="8"/>
                </a:cxn>
                <a:cxn ang="0">
                  <a:pos x="344" y="9"/>
                </a:cxn>
                <a:cxn ang="0">
                  <a:pos x="269" y="15"/>
                </a:cxn>
                <a:cxn ang="0">
                  <a:pos x="193" y="34"/>
                </a:cxn>
                <a:cxn ang="0">
                  <a:pos x="134" y="73"/>
                </a:cxn>
                <a:cxn ang="0">
                  <a:pos x="109" y="130"/>
                </a:cxn>
                <a:cxn ang="0">
                  <a:pos x="104" y="160"/>
                </a:cxn>
                <a:cxn ang="0">
                  <a:pos x="96" y="194"/>
                </a:cxn>
                <a:cxn ang="0">
                  <a:pos x="81" y="226"/>
                </a:cxn>
                <a:cxn ang="0">
                  <a:pos x="56" y="250"/>
                </a:cxn>
                <a:cxn ang="0">
                  <a:pos x="22" y="258"/>
                </a:cxn>
                <a:cxn ang="0">
                  <a:pos x="10" y="285"/>
                </a:cxn>
                <a:cxn ang="0">
                  <a:pos x="18" y="332"/>
                </a:cxn>
                <a:cxn ang="0">
                  <a:pos x="38" y="385"/>
                </a:cxn>
                <a:cxn ang="0">
                  <a:pos x="58" y="427"/>
                </a:cxn>
              </a:cxnLst>
              <a:rect l="l" t="t" r="r" b="b"/>
              <a:pathLst>
                <a:path w="3504" h="1777">
                  <a:moveTo>
                    <a:pt x="221" y="1769"/>
                  </a:moveTo>
                  <a:lnTo>
                    <a:pt x="217" y="1767"/>
                  </a:lnTo>
                  <a:lnTo>
                    <a:pt x="215" y="1760"/>
                  </a:lnTo>
                  <a:lnTo>
                    <a:pt x="209" y="1748"/>
                  </a:lnTo>
                  <a:lnTo>
                    <a:pt x="203" y="1735"/>
                  </a:lnTo>
                  <a:lnTo>
                    <a:pt x="198" y="1727"/>
                  </a:lnTo>
                  <a:lnTo>
                    <a:pt x="192" y="1718"/>
                  </a:lnTo>
                  <a:lnTo>
                    <a:pt x="188" y="1708"/>
                  </a:lnTo>
                  <a:lnTo>
                    <a:pt x="184" y="1697"/>
                  </a:lnTo>
                  <a:lnTo>
                    <a:pt x="177" y="1686"/>
                  </a:lnTo>
                  <a:lnTo>
                    <a:pt x="171" y="1676"/>
                  </a:lnTo>
                  <a:lnTo>
                    <a:pt x="165" y="1661"/>
                  </a:lnTo>
                  <a:lnTo>
                    <a:pt x="162" y="1650"/>
                  </a:lnTo>
                  <a:lnTo>
                    <a:pt x="154" y="1634"/>
                  </a:lnTo>
                  <a:lnTo>
                    <a:pt x="148" y="1621"/>
                  </a:lnTo>
                  <a:lnTo>
                    <a:pt x="141" y="1606"/>
                  </a:lnTo>
                  <a:lnTo>
                    <a:pt x="135" y="1591"/>
                  </a:lnTo>
                  <a:lnTo>
                    <a:pt x="127" y="1575"/>
                  </a:lnTo>
                  <a:lnTo>
                    <a:pt x="122" y="1558"/>
                  </a:lnTo>
                  <a:lnTo>
                    <a:pt x="114" y="1543"/>
                  </a:lnTo>
                  <a:lnTo>
                    <a:pt x="108" y="1528"/>
                  </a:lnTo>
                  <a:lnTo>
                    <a:pt x="99" y="1509"/>
                  </a:lnTo>
                  <a:lnTo>
                    <a:pt x="93" y="1492"/>
                  </a:lnTo>
                  <a:lnTo>
                    <a:pt x="86" y="1475"/>
                  </a:lnTo>
                  <a:lnTo>
                    <a:pt x="80" y="1456"/>
                  </a:lnTo>
                  <a:lnTo>
                    <a:pt x="72" y="1439"/>
                  </a:lnTo>
                  <a:lnTo>
                    <a:pt x="67" y="1421"/>
                  </a:lnTo>
                  <a:lnTo>
                    <a:pt x="59" y="1402"/>
                  </a:lnTo>
                  <a:lnTo>
                    <a:pt x="55" y="1387"/>
                  </a:lnTo>
                  <a:lnTo>
                    <a:pt x="48" y="1368"/>
                  </a:lnTo>
                  <a:lnTo>
                    <a:pt x="42" y="1349"/>
                  </a:lnTo>
                  <a:lnTo>
                    <a:pt x="36" y="1332"/>
                  </a:lnTo>
                  <a:lnTo>
                    <a:pt x="32" y="1315"/>
                  </a:lnTo>
                  <a:lnTo>
                    <a:pt x="27" y="1296"/>
                  </a:lnTo>
                  <a:lnTo>
                    <a:pt x="23" y="1279"/>
                  </a:lnTo>
                  <a:lnTo>
                    <a:pt x="19" y="1262"/>
                  </a:lnTo>
                  <a:lnTo>
                    <a:pt x="15" y="1245"/>
                  </a:lnTo>
                  <a:lnTo>
                    <a:pt x="11" y="1228"/>
                  </a:lnTo>
                  <a:lnTo>
                    <a:pt x="8" y="1210"/>
                  </a:lnTo>
                  <a:lnTo>
                    <a:pt x="6" y="1195"/>
                  </a:lnTo>
                  <a:lnTo>
                    <a:pt x="4" y="1180"/>
                  </a:lnTo>
                  <a:lnTo>
                    <a:pt x="2" y="1163"/>
                  </a:lnTo>
                  <a:lnTo>
                    <a:pt x="0" y="1150"/>
                  </a:lnTo>
                  <a:lnTo>
                    <a:pt x="0" y="1136"/>
                  </a:lnTo>
                  <a:lnTo>
                    <a:pt x="2" y="1123"/>
                  </a:lnTo>
                  <a:lnTo>
                    <a:pt x="2" y="1108"/>
                  </a:lnTo>
                  <a:lnTo>
                    <a:pt x="4" y="1095"/>
                  </a:lnTo>
                  <a:lnTo>
                    <a:pt x="6" y="1083"/>
                  </a:lnTo>
                  <a:lnTo>
                    <a:pt x="8" y="1070"/>
                  </a:lnTo>
                  <a:lnTo>
                    <a:pt x="11" y="1058"/>
                  </a:lnTo>
                  <a:lnTo>
                    <a:pt x="15" y="1049"/>
                  </a:lnTo>
                  <a:lnTo>
                    <a:pt x="19" y="1039"/>
                  </a:lnTo>
                  <a:lnTo>
                    <a:pt x="27" y="1032"/>
                  </a:lnTo>
                  <a:lnTo>
                    <a:pt x="32" y="1024"/>
                  </a:lnTo>
                  <a:lnTo>
                    <a:pt x="40" y="1017"/>
                  </a:lnTo>
                  <a:lnTo>
                    <a:pt x="48" y="1011"/>
                  </a:lnTo>
                  <a:lnTo>
                    <a:pt x="59" y="1005"/>
                  </a:lnTo>
                  <a:lnTo>
                    <a:pt x="67" y="1001"/>
                  </a:lnTo>
                  <a:lnTo>
                    <a:pt x="78" y="998"/>
                  </a:lnTo>
                  <a:lnTo>
                    <a:pt x="91" y="998"/>
                  </a:lnTo>
                  <a:lnTo>
                    <a:pt x="105" y="998"/>
                  </a:lnTo>
                  <a:lnTo>
                    <a:pt x="118" y="994"/>
                  </a:lnTo>
                  <a:lnTo>
                    <a:pt x="131" y="992"/>
                  </a:lnTo>
                  <a:lnTo>
                    <a:pt x="143" y="990"/>
                  </a:lnTo>
                  <a:lnTo>
                    <a:pt x="154" y="988"/>
                  </a:lnTo>
                  <a:lnTo>
                    <a:pt x="164" y="984"/>
                  </a:lnTo>
                  <a:lnTo>
                    <a:pt x="175" y="982"/>
                  </a:lnTo>
                  <a:lnTo>
                    <a:pt x="184" y="977"/>
                  </a:lnTo>
                  <a:lnTo>
                    <a:pt x="198" y="975"/>
                  </a:lnTo>
                  <a:lnTo>
                    <a:pt x="205" y="969"/>
                  </a:lnTo>
                  <a:lnTo>
                    <a:pt x="215" y="963"/>
                  </a:lnTo>
                  <a:lnTo>
                    <a:pt x="223" y="958"/>
                  </a:lnTo>
                  <a:lnTo>
                    <a:pt x="234" y="954"/>
                  </a:lnTo>
                  <a:lnTo>
                    <a:pt x="242" y="946"/>
                  </a:lnTo>
                  <a:lnTo>
                    <a:pt x="249" y="941"/>
                  </a:lnTo>
                  <a:lnTo>
                    <a:pt x="257" y="935"/>
                  </a:lnTo>
                  <a:lnTo>
                    <a:pt x="266" y="929"/>
                  </a:lnTo>
                  <a:lnTo>
                    <a:pt x="278" y="912"/>
                  </a:lnTo>
                  <a:lnTo>
                    <a:pt x="291" y="897"/>
                  </a:lnTo>
                  <a:lnTo>
                    <a:pt x="297" y="889"/>
                  </a:lnTo>
                  <a:lnTo>
                    <a:pt x="302" y="880"/>
                  </a:lnTo>
                  <a:lnTo>
                    <a:pt x="308" y="870"/>
                  </a:lnTo>
                  <a:lnTo>
                    <a:pt x="314" y="863"/>
                  </a:lnTo>
                  <a:lnTo>
                    <a:pt x="318" y="851"/>
                  </a:lnTo>
                  <a:lnTo>
                    <a:pt x="323" y="844"/>
                  </a:lnTo>
                  <a:lnTo>
                    <a:pt x="327" y="832"/>
                  </a:lnTo>
                  <a:lnTo>
                    <a:pt x="331" y="825"/>
                  </a:lnTo>
                  <a:lnTo>
                    <a:pt x="335" y="813"/>
                  </a:lnTo>
                  <a:lnTo>
                    <a:pt x="338" y="804"/>
                  </a:lnTo>
                  <a:lnTo>
                    <a:pt x="342" y="794"/>
                  </a:lnTo>
                  <a:lnTo>
                    <a:pt x="346" y="785"/>
                  </a:lnTo>
                  <a:lnTo>
                    <a:pt x="348" y="773"/>
                  </a:lnTo>
                  <a:lnTo>
                    <a:pt x="350" y="764"/>
                  </a:lnTo>
                  <a:lnTo>
                    <a:pt x="352" y="752"/>
                  </a:lnTo>
                  <a:lnTo>
                    <a:pt x="356" y="743"/>
                  </a:lnTo>
                  <a:lnTo>
                    <a:pt x="356" y="731"/>
                  </a:lnTo>
                  <a:lnTo>
                    <a:pt x="359" y="722"/>
                  </a:lnTo>
                  <a:lnTo>
                    <a:pt x="363" y="711"/>
                  </a:lnTo>
                  <a:lnTo>
                    <a:pt x="365" y="701"/>
                  </a:lnTo>
                  <a:lnTo>
                    <a:pt x="365" y="690"/>
                  </a:lnTo>
                  <a:lnTo>
                    <a:pt x="369" y="678"/>
                  </a:lnTo>
                  <a:lnTo>
                    <a:pt x="369" y="669"/>
                  </a:lnTo>
                  <a:lnTo>
                    <a:pt x="371" y="657"/>
                  </a:lnTo>
                  <a:lnTo>
                    <a:pt x="373" y="648"/>
                  </a:lnTo>
                  <a:lnTo>
                    <a:pt x="375" y="638"/>
                  </a:lnTo>
                  <a:lnTo>
                    <a:pt x="376" y="627"/>
                  </a:lnTo>
                  <a:lnTo>
                    <a:pt x="378" y="617"/>
                  </a:lnTo>
                  <a:lnTo>
                    <a:pt x="378" y="608"/>
                  </a:lnTo>
                  <a:lnTo>
                    <a:pt x="380" y="598"/>
                  </a:lnTo>
                  <a:lnTo>
                    <a:pt x="382" y="587"/>
                  </a:lnTo>
                  <a:lnTo>
                    <a:pt x="382" y="578"/>
                  </a:lnTo>
                  <a:lnTo>
                    <a:pt x="382" y="570"/>
                  </a:lnTo>
                  <a:lnTo>
                    <a:pt x="384" y="560"/>
                  </a:lnTo>
                  <a:lnTo>
                    <a:pt x="386" y="551"/>
                  </a:lnTo>
                  <a:lnTo>
                    <a:pt x="390" y="545"/>
                  </a:lnTo>
                  <a:lnTo>
                    <a:pt x="390" y="536"/>
                  </a:lnTo>
                  <a:lnTo>
                    <a:pt x="390" y="526"/>
                  </a:lnTo>
                  <a:lnTo>
                    <a:pt x="392" y="519"/>
                  </a:lnTo>
                  <a:lnTo>
                    <a:pt x="394" y="513"/>
                  </a:lnTo>
                  <a:lnTo>
                    <a:pt x="397" y="498"/>
                  </a:lnTo>
                  <a:lnTo>
                    <a:pt x="401" y="486"/>
                  </a:lnTo>
                  <a:lnTo>
                    <a:pt x="405" y="471"/>
                  </a:lnTo>
                  <a:lnTo>
                    <a:pt x="409" y="458"/>
                  </a:lnTo>
                  <a:lnTo>
                    <a:pt x="409" y="450"/>
                  </a:lnTo>
                  <a:lnTo>
                    <a:pt x="413" y="443"/>
                  </a:lnTo>
                  <a:lnTo>
                    <a:pt x="415" y="433"/>
                  </a:lnTo>
                  <a:lnTo>
                    <a:pt x="416" y="425"/>
                  </a:lnTo>
                  <a:lnTo>
                    <a:pt x="418" y="418"/>
                  </a:lnTo>
                  <a:lnTo>
                    <a:pt x="422" y="408"/>
                  </a:lnTo>
                  <a:lnTo>
                    <a:pt x="424" y="399"/>
                  </a:lnTo>
                  <a:lnTo>
                    <a:pt x="428" y="391"/>
                  </a:lnTo>
                  <a:lnTo>
                    <a:pt x="432" y="380"/>
                  </a:lnTo>
                  <a:lnTo>
                    <a:pt x="435" y="372"/>
                  </a:lnTo>
                  <a:lnTo>
                    <a:pt x="441" y="361"/>
                  </a:lnTo>
                  <a:lnTo>
                    <a:pt x="447" y="351"/>
                  </a:lnTo>
                  <a:lnTo>
                    <a:pt x="451" y="340"/>
                  </a:lnTo>
                  <a:lnTo>
                    <a:pt x="454" y="332"/>
                  </a:lnTo>
                  <a:lnTo>
                    <a:pt x="462" y="319"/>
                  </a:lnTo>
                  <a:lnTo>
                    <a:pt x="470" y="311"/>
                  </a:lnTo>
                  <a:lnTo>
                    <a:pt x="475" y="298"/>
                  </a:lnTo>
                  <a:lnTo>
                    <a:pt x="483" y="290"/>
                  </a:lnTo>
                  <a:lnTo>
                    <a:pt x="492" y="279"/>
                  </a:lnTo>
                  <a:lnTo>
                    <a:pt x="502" y="270"/>
                  </a:lnTo>
                  <a:lnTo>
                    <a:pt x="510" y="258"/>
                  </a:lnTo>
                  <a:lnTo>
                    <a:pt x="521" y="247"/>
                  </a:lnTo>
                  <a:lnTo>
                    <a:pt x="530" y="237"/>
                  </a:lnTo>
                  <a:lnTo>
                    <a:pt x="542" y="228"/>
                  </a:lnTo>
                  <a:lnTo>
                    <a:pt x="555" y="218"/>
                  </a:lnTo>
                  <a:lnTo>
                    <a:pt x="568" y="207"/>
                  </a:lnTo>
                  <a:lnTo>
                    <a:pt x="582" y="197"/>
                  </a:lnTo>
                  <a:lnTo>
                    <a:pt x="599" y="188"/>
                  </a:lnTo>
                  <a:lnTo>
                    <a:pt x="612" y="176"/>
                  </a:lnTo>
                  <a:lnTo>
                    <a:pt x="629" y="165"/>
                  </a:lnTo>
                  <a:lnTo>
                    <a:pt x="646" y="156"/>
                  </a:lnTo>
                  <a:lnTo>
                    <a:pt x="665" y="146"/>
                  </a:lnTo>
                  <a:lnTo>
                    <a:pt x="683" y="138"/>
                  </a:lnTo>
                  <a:lnTo>
                    <a:pt x="705" y="129"/>
                  </a:lnTo>
                  <a:lnTo>
                    <a:pt x="726" y="119"/>
                  </a:lnTo>
                  <a:lnTo>
                    <a:pt x="749" y="112"/>
                  </a:lnTo>
                  <a:lnTo>
                    <a:pt x="772" y="102"/>
                  </a:lnTo>
                  <a:lnTo>
                    <a:pt x="797" y="93"/>
                  </a:lnTo>
                  <a:lnTo>
                    <a:pt x="821" y="85"/>
                  </a:lnTo>
                  <a:lnTo>
                    <a:pt x="848" y="78"/>
                  </a:lnTo>
                  <a:lnTo>
                    <a:pt x="875" y="68"/>
                  </a:lnTo>
                  <a:lnTo>
                    <a:pt x="905" y="62"/>
                  </a:lnTo>
                  <a:lnTo>
                    <a:pt x="935" y="55"/>
                  </a:lnTo>
                  <a:lnTo>
                    <a:pt x="970" y="49"/>
                  </a:lnTo>
                  <a:lnTo>
                    <a:pt x="1000" y="41"/>
                  </a:lnTo>
                  <a:lnTo>
                    <a:pt x="1036" y="36"/>
                  </a:lnTo>
                  <a:lnTo>
                    <a:pt x="1070" y="30"/>
                  </a:lnTo>
                  <a:lnTo>
                    <a:pt x="1110" y="26"/>
                  </a:lnTo>
                  <a:lnTo>
                    <a:pt x="1146" y="19"/>
                  </a:lnTo>
                  <a:lnTo>
                    <a:pt x="1188" y="15"/>
                  </a:lnTo>
                  <a:lnTo>
                    <a:pt x="1228" y="13"/>
                  </a:lnTo>
                  <a:lnTo>
                    <a:pt x="1272" y="9"/>
                  </a:lnTo>
                  <a:lnTo>
                    <a:pt x="1316" y="5"/>
                  </a:lnTo>
                  <a:lnTo>
                    <a:pt x="1361" y="3"/>
                  </a:lnTo>
                  <a:lnTo>
                    <a:pt x="1409" y="0"/>
                  </a:lnTo>
                  <a:lnTo>
                    <a:pt x="1460" y="0"/>
                  </a:lnTo>
                  <a:lnTo>
                    <a:pt x="1508" y="0"/>
                  </a:lnTo>
                  <a:lnTo>
                    <a:pt x="1561" y="0"/>
                  </a:lnTo>
                  <a:lnTo>
                    <a:pt x="1616" y="0"/>
                  </a:lnTo>
                  <a:lnTo>
                    <a:pt x="1673" y="0"/>
                  </a:lnTo>
                  <a:lnTo>
                    <a:pt x="1677" y="0"/>
                  </a:lnTo>
                  <a:lnTo>
                    <a:pt x="1690" y="0"/>
                  </a:lnTo>
                  <a:lnTo>
                    <a:pt x="1700" y="0"/>
                  </a:lnTo>
                  <a:lnTo>
                    <a:pt x="1711" y="0"/>
                  </a:lnTo>
                  <a:lnTo>
                    <a:pt x="1722" y="0"/>
                  </a:lnTo>
                  <a:lnTo>
                    <a:pt x="1740" y="3"/>
                  </a:lnTo>
                  <a:lnTo>
                    <a:pt x="1745" y="3"/>
                  </a:lnTo>
                  <a:lnTo>
                    <a:pt x="1753" y="5"/>
                  </a:lnTo>
                  <a:lnTo>
                    <a:pt x="1762" y="5"/>
                  </a:lnTo>
                  <a:lnTo>
                    <a:pt x="1772" y="7"/>
                  </a:lnTo>
                  <a:lnTo>
                    <a:pt x="1779" y="9"/>
                  </a:lnTo>
                  <a:lnTo>
                    <a:pt x="1789" y="13"/>
                  </a:lnTo>
                  <a:lnTo>
                    <a:pt x="1798" y="13"/>
                  </a:lnTo>
                  <a:lnTo>
                    <a:pt x="1812" y="19"/>
                  </a:lnTo>
                  <a:lnTo>
                    <a:pt x="1819" y="19"/>
                  </a:lnTo>
                  <a:lnTo>
                    <a:pt x="1833" y="22"/>
                  </a:lnTo>
                  <a:lnTo>
                    <a:pt x="1842" y="26"/>
                  </a:lnTo>
                  <a:lnTo>
                    <a:pt x="1855" y="32"/>
                  </a:lnTo>
                  <a:lnTo>
                    <a:pt x="1867" y="34"/>
                  </a:lnTo>
                  <a:lnTo>
                    <a:pt x="1878" y="40"/>
                  </a:lnTo>
                  <a:lnTo>
                    <a:pt x="1892" y="45"/>
                  </a:lnTo>
                  <a:lnTo>
                    <a:pt x="1905" y="51"/>
                  </a:lnTo>
                  <a:lnTo>
                    <a:pt x="1918" y="55"/>
                  </a:lnTo>
                  <a:lnTo>
                    <a:pt x="1932" y="59"/>
                  </a:lnTo>
                  <a:lnTo>
                    <a:pt x="1945" y="64"/>
                  </a:lnTo>
                  <a:lnTo>
                    <a:pt x="1958" y="72"/>
                  </a:lnTo>
                  <a:lnTo>
                    <a:pt x="1970" y="79"/>
                  </a:lnTo>
                  <a:lnTo>
                    <a:pt x="1983" y="85"/>
                  </a:lnTo>
                  <a:lnTo>
                    <a:pt x="1998" y="95"/>
                  </a:lnTo>
                  <a:lnTo>
                    <a:pt x="2013" y="104"/>
                  </a:lnTo>
                  <a:lnTo>
                    <a:pt x="2027" y="112"/>
                  </a:lnTo>
                  <a:lnTo>
                    <a:pt x="2040" y="119"/>
                  </a:lnTo>
                  <a:lnTo>
                    <a:pt x="2055" y="131"/>
                  </a:lnTo>
                  <a:lnTo>
                    <a:pt x="2070" y="140"/>
                  </a:lnTo>
                  <a:lnTo>
                    <a:pt x="2084" y="152"/>
                  </a:lnTo>
                  <a:lnTo>
                    <a:pt x="2101" y="163"/>
                  </a:lnTo>
                  <a:lnTo>
                    <a:pt x="2116" y="175"/>
                  </a:lnTo>
                  <a:lnTo>
                    <a:pt x="2131" y="188"/>
                  </a:lnTo>
                  <a:lnTo>
                    <a:pt x="2144" y="199"/>
                  </a:lnTo>
                  <a:lnTo>
                    <a:pt x="2162" y="213"/>
                  </a:lnTo>
                  <a:lnTo>
                    <a:pt x="2175" y="226"/>
                  </a:lnTo>
                  <a:lnTo>
                    <a:pt x="2190" y="241"/>
                  </a:lnTo>
                  <a:lnTo>
                    <a:pt x="2205" y="256"/>
                  </a:lnTo>
                  <a:lnTo>
                    <a:pt x="2222" y="271"/>
                  </a:lnTo>
                  <a:lnTo>
                    <a:pt x="2236" y="289"/>
                  </a:lnTo>
                  <a:lnTo>
                    <a:pt x="2253" y="306"/>
                  </a:lnTo>
                  <a:lnTo>
                    <a:pt x="2268" y="325"/>
                  </a:lnTo>
                  <a:lnTo>
                    <a:pt x="2281" y="342"/>
                  </a:lnTo>
                  <a:lnTo>
                    <a:pt x="2297" y="361"/>
                  </a:lnTo>
                  <a:lnTo>
                    <a:pt x="2314" y="382"/>
                  </a:lnTo>
                  <a:lnTo>
                    <a:pt x="2329" y="401"/>
                  </a:lnTo>
                  <a:lnTo>
                    <a:pt x="2342" y="424"/>
                  </a:lnTo>
                  <a:lnTo>
                    <a:pt x="2357" y="444"/>
                  </a:lnTo>
                  <a:lnTo>
                    <a:pt x="2374" y="469"/>
                  </a:lnTo>
                  <a:lnTo>
                    <a:pt x="2376" y="475"/>
                  </a:lnTo>
                  <a:lnTo>
                    <a:pt x="2386" y="484"/>
                  </a:lnTo>
                  <a:lnTo>
                    <a:pt x="2390" y="492"/>
                  </a:lnTo>
                  <a:lnTo>
                    <a:pt x="2399" y="500"/>
                  </a:lnTo>
                  <a:lnTo>
                    <a:pt x="2407" y="509"/>
                  </a:lnTo>
                  <a:lnTo>
                    <a:pt x="2416" y="519"/>
                  </a:lnTo>
                  <a:lnTo>
                    <a:pt x="2426" y="528"/>
                  </a:lnTo>
                  <a:lnTo>
                    <a:pt x="2437" y="539"/>
                  </a:lnTo>
                  <a:lnTo>
                    <a:pt x="2449" y="551"/>
                  </a:lnTo>
                  <a:lnTo>
                    <a:pt x="2462" y="564"/>
                  </a:lnTo>
                  <a:lnTo>
                    <a:pt x="2475" y="576"/>
                  </a:lnTo>
                  <a:lnTo>
                    <a:pt x="2492" y="589"/>
                  </a:lnTo>
                  <a:lnTo>
                    <a:pt x="2500" y="595"/>
                  </a:lnTo>
                  <a:lnTo>
                    <a:pt x="2508" y="602"/>
                  </a:lnTo>
                  <a:lnTo>
                    <a:pt x="2517" y="608"/>
                  </a:lnTo>
                  <a:lnTo>
                    <a:pt x="2527" y="617"/>
                  </a:lnTo>
                  <a:lnTo>
                    <a:pt x="2536" y="623"/>
                  </a:lnTo>
                  <a:lnTo>
                    <a:pt x="2546" y="631"/>
                  </a:lnTo>
                  <a:lnTo>
                    <a:pt x="2553" y="636"/>
                  </a:lnTo>
                  <a:lnTo>
                    <a:pt x="2566" y="644"/>
                  </a:lnTo>
                  <a:lnTo>
                    <a:pt x="2574" y="650"/>
                  </a:lnTo>
                  <a:lnTo>
                    <a:pt x="2585" y="657"/>
                  </a:lnTo>
                  <a:lnTo>
                    <a:pt x="2597" y="665"/>
                  </a:lnTo>
                  <a:lnTo>
                    <a:pt x="2608" y="673"/>
                  </a:lnTo>
                  <a:lnTo>
                    <a:pt x="2620" y="678"/>
                  </a:lnTo>
                  <a:lnTo>
                    <a:pt x="2631" y="686"/>
                  </a:lnTo>
                  <a:lnTo>
                    <a:pt x="2644" y="693"/>
                  </a:lnTo>
                  <a:lnTo>
                    <a:pt x="2658" y="701"/>
                  </a:lnTo>
                  <a:lnTo>
                    <a:pt x="2669" y="707"/>
                  </a:lnTo>
                  <a:lnTo>
                    <a:pt x="2682" y="716"/>
                  </a:lnTo>
                  <a:lnTo>
                    <a:pt x="2696" y="722"/>
                  </a:lnTo>
                  <a:lnTo>
                    <a:pt x="2711" y="731"/>
                  </a:lnTo>
                  <a:lnTo>
                    <a:pt x="2724" y="737"/>
                  </a:lnTo>
                  <a:lnTo>
                    <a:pt x="2738" y="745"/>
                  </a:lnTo>
                  <a:lnTo>
                    <a:pt x="2751" y="750"/>
                  </a:lnTo>
                  <a:lnTo>
                    <a:pt x="2766" y="756"/>
                  </a:lnTo>
                  <a:lnTo>
                    <a:pt x="2779" y="764"/>
                  </a:lnTo>
                  <a:lnTo>
                    <a:pt x="2797" y="771"/>
                  </a:lnTo>
                  <a:lnTo>
                    <a:pt x="2810" y="777"/>
                  </a:lnTo>
                  <a:lnTo>
                    <a:pt x="2829" y="785"/>
                  </a:lnTo>
                  <a:lnTo>
                    <a:pt x="2844" y="790"/>
                  </a:lnTo>
                  <a:lnTo>
                    <a:pt x="2861" y="798"/>
                  </a:lnTo>
                  <a:lnTo>
                    <a:pt x="2878" y="804"/>
                  </a:lnTo>
                  <a:lnTo>
                    <a:pt x="2897" y="809"/>
                  </a:lnTo>
                  <a:lnTo>
                    <a:pt x="2912" y="817"/>
                  </a:lnTo>
                  <a:lnTo>
                    <a:pt x="2930" y="823"/>
                  </a:lnTo>
                  <a:lnTo>
                    <a:pt x="2949" y="828"/>
                  </a:lnTo>
                  <a:lnTo>
                    <a:pt x="2970" y="836"/>
                  </a:lnTo>
                  <a:lnTo>
                    <a:pt x="2971" y="836"/>
                  </a:lnTo>
                  <a:lnTo>
                    <a:pt x="2975" y="838"/>
                  </a:lnTo>
                  <a:lnTo>
                    <a:pt x="2983" y="842"/>
                  </a:lnTo>
                  <a:lnTo>
                    <a:pt x="2994" y="847"/>
                  </a:lnTo>
                  <a:lnTo>
                    <a:pt x="3002" y="851"/>
                  </a:lnTo>
                  <a:lnTo>
                    <a:pt x="3015" y="861"/>
                  </a:lnTo>
                  <a:lnTo>
                    <a:pt x="3028" y="870"/>
                  </a:lnTo>
                  <a:lnTo>
                    <a:pt x="3046" y="884"/>
                  </a:lnTo>
                  <a:lnTo>
                    <a:pt x="3053" y="887"/>
                  </a:lnTo>
                  <a:lnTo>
                    <a:pt x="3061" y="893"/>
                  </a:lnTo>
                  <a:lnTo>
                    <a:pt x="3068" y="899"/>
                  </a:lnTo>
                  <a:lnTo>
                    <a:pt x="3078" y="906"/>
                  </a:lnTo>
                  <a:lnTo>
                    <a:pt x="3087" y="912"/>
                  </a:lnTo>
                  <a:lnTo>
                    <a:pt x="3095" y="920"/>
                  </a:lnTo>
                  <a:lnTo>
                    <a:pt x="3104" y="929"/>
                  </a:lnTo>
                  <a:lnTo>
                    <a:pt x="3116" y="937"/>
                  </a:lnTo>
                  <a:lnTo>
                    <a:pt x="3123" y="944"/>
                  </a:lnTo>
                  <a:lnTo>
                    <a:pt x="3135" y="954"/>
                  </a:lnTo>
                  <a:lnTo>
                    <a:pt x="3144" y="963"/>
                  </a:lnTo>
                  <a:lnTo>
                    <a:pt x="3154" y="973"/>
                  </a:lnTo>
                  <a:lnTo>
                    <a:pt x="3165" y="982"/>
                  </a:lnTo>
                  <a:lnTo>
                    <a:pt x="3175" y="992"/>
                  </a:lnTo>
                  <a:lnTo>
                    <a:pt x="3186" y="1003"/>
                  </a:lnTo>
                  <a:lnTo>
                    <a:pt x="3198" y="1015"/>
                  </a:lnTo>
                  <a:lnTo>
                    <a:pt x="3207" y="1024"/>
                  </a:lnTo>
                  <a:lnTo>
                    <a:pt x="3219" y="1036"/>
                  </a:lnTo>
                  <a:lnTo>
                    <a:pt x="3228" y="1045"/>
                  </a:lnTo>
                  <a:lnTo>
                    <a:pt x="3239" y="1058"/>
                  </a:lnTo>
                  <a:lnTo>
                    <a:pt x="3249" y="1070"/>
                  </a:lnTo>
                  <a:lnTo>
                    <a:pt x="3260" y="1083"/>
                  </a:lnTo>
                  <a:lnTo>
                    <a:pt x="3270" y="1096"/>
                  </a:lnTo>
                  <a:lnTo>
                    <a:pt x="3281" y="1110"/>
                  </a:lnTo>
                  <a:lnTo>
                    <a:pt x="3291" y="1123"/>
                  </a:lnTo>
                  <a:lnTo>
                    <a:pt x="3302" y="1136"/>
                  </a:lnTo>
                  <a:lnTo>
                    <a:pt x="3312" y="1150"/>
                  </a:lnTo>
                  <a:lnTo>
                    <a:pt x="3323" y="1163"/>
                  </a:lnTo>
                  <a:lnTo>
                    <a:pt x="3333" y="1176"/>
                  </a:lnTo>
                  <a:lnTo>
                    <a:pt x="3344" y="1193"/>
                  </a:lnTo>
                  <a:lnTo>
                    <a:pt x="3354" y="1209"/>
                  </a:lnTo>
                  <a:lnTo>
                    <a:pt x="3365" y="1226"/>
                  </a:lnTo>
                  <a:lnTo>
                    <a:pt x="3373" y="1241"/>
                  </a:lnTo>
                  <a:lnTo>
                    <a:pt x="3382" y="1256"/>
                  </a:lnTo>
                  <a:lnTo>
                    <a:pt x="3392" y="1271"/>
                  </a:lnTo>
                  <a:lnTo>
                    <a:pt x="3401" y="1290"/>
                  </a:lnTo>
                  <a:lnTo>
                    <a:pt x="3411" y="1306"/>
                  </a:lnTo>
                  <a:lnTo>
                    <a:pt x="3420" y="1323"/>
                  </a:lnTo>
                  <a:lnTo>
                    <a:pt x="3428" y="1342"/>
                  </a:lnTo>
                  <a:lnTo>
                    <a:pt x="3437" y="1361"/>
                  </a:lnTo>
                  <a:lnTo>
                    <a:pt x="3445" y="1378"/>
                  </a:lnTo>
                  <a:lnTo>
                    <a:pt x="3452" y="1397"/>
                  </a:lnTo>
                  <a:lnTo>
                    <a:pt x="3460" y="1416"/>
                  </a:lnTo>
                  <a:lnTo>
                    <a:pt x="3466" y="1437"/>
                  </a:lnTo>
                  <a:lnTo>
                    <a:pt x="3471" y="1454"/>
                  </a:lnTo>
                  <a:lnTo>
                    <a:pt x="3479" y="1475"/>
                  </a:lnTo>
                  <a:lnTo>
                    <a:pt x="3487" y="1496"/>
                  </a:lnTo>
                  <a:lnTo>
                    <a:pt x="3492" y="1516"/>
                  </a:lnTo>
                  <a:lnTo>
                    <a:pt x="3494" y="1526"/>
                  </a:lnTo>
                  <a:lnTo>
                    <a:pt x="3498" y="1541"/>
                  </a:lnTo>
                  <a:lnTo>
                    <a:pt x="3498" y="1549"/>
                  </a:lnTo>
                  <a:lnTo>
                    <a:pt x="3500" y="1556"/>
                  </a:lnTo>
                  <a:lnTo>
                    <a:pt x="3502" y="1566"/>
                  </a:lnTo>
                  <a:lnTo>
                    <a:pt x="3504" y="1575"/>
                  </a:lnTo>
                  <a:lnTo>
                    <a:pt x="3502" y="1581"/>
                  </a:lnTo>
                  <a:lnTo>
                    <a:pt x="3502" y="1591"/>
                  </a:lnTo>
                  <a:lnTo>
                    <a:pt x="3500" y="1598"/>
                  </a:lnTo>
                  <a:lnTo>
                    <a:pt x="3500" y="1608"/>
                  </a:lnTo>
                  <a:lnTo>
                    <a:pt x="3496" y="1619"/>
                  </a:lnTo>
                  <a:lnTo>
                    <a:pt x="3488" y="1629"/>
                  </a:lnTo>
                  <a:lnTo>
                    <a:pt x="3460" y="1648"/>
                  </a:lnTo>
                  <a:lnTo>
                    <a:pt x="3460" y="1642"/>
                  </a:lnTo>
                  <a:lnTo>
                    <a:pt x="3460" y="1631"/>
                  </a:lnTo>
                  <a:lnTo>
                    <a:pt x="3460" y="1623"/>
                  </a:lnTo>
                  <a:lnTo>
                    <a:pt x="3460" y="1615"/>
                  </a:lnTo>
                  <a:lnTo>
                    <a:pt x="3460" y="1604"/>
                  </a:lnTo>
                  <a:lnTo>
                    <a:pt x="3460" y="1596"/>
                  </a:lnTo>
                  <a:lnTo>
                    <a:pt x="3460" y="1583"/>
                  </a:lnTo>
                  <a:lnTo>
                    <a:pt x="3460" y="1574"/>
                  </a:lnTo>
                  <a:lnTo>
                    <a:pt x="3460" y="1562"/>
                  </a:lnTo>
                  <a:lnTo>
                    <a:pt x="3460" y="1551"/>
                  </a:lnTo>
                  <a:lnTo>
                    <a:pt x="3460" y="1541"/>
                  </a:lnTo>
                  <a:lnTo>
                    <a:pt x="3460" y="1532"/>
                  </a:lnTo>
                  <a:lnTo>
                    <a:pt x="3460" y="1522"/>
                  </a:lnTo>
                  <a:lnTo>
                    <a:pt x="3460" y="1516"/>
                  </a:lnTo>
                  <a:lnTo>
                    <a:pt x="3456" y="1511"/>
                  </a:lnTo>
                  <a:lnTo>
                    <a:pt x="3454" y="1503"/>
                  </a:lnTo>
                  <a:lnTo>
                    <a:pt x="3452" y="1494"/>
                  </a:lnTo>
                  <a:lnTo>
                    <a:pt x="3449" y="1482"/>
                  </a:lnTo>
                  <a:lnTo>
                    <a:pt x="3445" y="1475"/>
                  </a:lnTo>
                  <a:lnTo>
                    <a:pt x="3443" y="1469"/>
                  </a:lnTo>
                  <a:lnTo>
                    <a:pt x="3439" y="1461"/>
                  </a:lnTo>
                  <a:lnTo>
                    <a:pt x="3437" y="1454"/>
                  </a:lnTo>
                  <a:lnTo>
                    <a:pt x="3433" y="1444"/>
                  </a:lnTo>
                  <a:lnTo>
                    <a:pt x="3430" y="1437"/>
                  </a:lnTo>
                  <a:lnTo>
                    <a:pt x="3426" y="1427"/>
                  </a:lnTo>
                  <a:lnTo>
                    <a:pt x="3424" y="1420"/>
                  </a:lnTo>
                  <a:lnTo>
                    <a:pt x="3418" y="1410"/>
                  </a:lnTo>
                  <a:lnTo>
                    <a:pt x="3412" y="1399"/>
                  </a:lnTo>
                  <a:lnTo>
                    <a:pt x="3409" y="1389"/>
                  </a:lnTo>
                  <a:lnTo>
                    <a:pt x="3405" y="1378"/>
                  </a:lnTo>
                  <a:lnTo>
                    <a:pt x="3399" y="1366"/>
                  </a:lnTo>
                  <a:lnTo>
                    <a:pt x="3393" y="1357"/>
                  </a:lnTo>
                  <a:lnTo>
                    <a:pt x="3386" y="1344"/>
                  </a:lnTo>
                  <a:lnTo>
                    <a:pt x="3382" y="1334"/>
                  </a:lnTo>
                  <a:lnTo>
                    <a:pt x="3374" y="1321"/>
                  </a:lnTo>
                  <a:lnTo>
                    <a:pt x="3369" y="1309"/>
                  </a:lnTo>
                  <a:lnTo>
                    <a:pt x="3361" y="1296"/>
                  </a:lnTo>
                  <a:lnTo>
                    <a:pt x="3355" y="1285"/>
                  </a:lnTo>
                  <a:lnTo>
                    <a:pt x="3346" y="1271"/>
                  </a:lnTo>
                  <a:lnTo>
                    <a:pt x="3340" y="1260"/>
                  </a:lnTo>
                  <a:lnTo>
                    <a:pt x="3333" y="1247"/>
                  </a:lnTo>
                  <a:lnTo>
                    <a:pt x="3327" y="1235"/>
                  </a:lnTo>
                  <a:lnTo>
                    <a:pt x="3317" y="1222"/>
                  </a:lnTo>
                  <a:lnTo>
                    <a:pt x="3308" y="1209"/>
                  </a:lnTo>
                  <a:lnTo>
                    <a:pt x="3300" y="1195"/>
                  </a:lnTo>
                  <a:lnTo>
                    <a:pt x="3291" y="1182"/>
                  </a:lnTo>
                  <a:lnTo>
                    <a:pt x="3281" y="1169"/>
                  </a:lnTo>
                  <a:lnTo>
                    <a:pt x="3272" y="1155"/>
                  </a:lnTo>
                  <a:lnTo>
                    <a:pt x="3260" y="1142"/>
                  </a:lnTo>
                  <a:lnTo>
                    <a:pt x="3253" y="1129"/>
                  </a:lnTo>
                  <a:lnTo>
                    <a:pt x="3241" y="1115"/>
                  </a:lnTo>
                  <a:lnTo>
                    <a:pt x="3230" y="1102"/>
                  </a:lnTo>
                  <a:lnTo>
                    <a:pt x="3220" y="1089"/>
                  </a:lnTo>
                  <a:lnTo>
                    <a:pt x="3209" y="1076"/>
                  </a:lnTo>
                  <a:lnTo>
                    <a:pt x="3196" y="1062"/>
                  </a:lnTo>
                  <a:lnTo>
                    <a:pt x="3186" y="1051"/>
                  </a:lnTo>
                  <a:lnTo>
                    <a:pt x="3173" y="1037"/>
                  </a:lnTo>
                  <a:lnTo>
                    <a:pt x="3162" y="1026"/>
                  </a:lnTo>
                  <a:lnTo>
                    <a:pt x="3148" y="1013"/>
                  </a:lnTo>
                  <a:lnTo>
                    <a:pt x="3135" y="1001"/>
                  </a:lnTo>
                  <a:lnTo>
                    <a:pt x="3122" y="990"/>
                  </a:lnTo>
                  <a:lnTo>
                    <a:pt x="3110" y="977"/>
                  </a:lnTo>
                  <a:lnTo>
                    <a:pt x="3095" y="965"/>
                  </a:lnTo>
                  <a:lnTo>
                    <a:pt x="3082" y="956"/>
                  </a:lnTo>
                  <a:lnTo>
                    <a:pt x="3068" y="944"/>
                  </a:lnTo>
                  <a:lnTo>
                    <a:pt x="3055" y="935"/>
                  </a:lnTo>
                  <a:lnTo>
                    <a:pt x="3040" y="923"/>
                  </a:lnTo>
                  <a:lnTo>
                    <a:pt x="3025" y="914"/>
                  </a:lnTo>
                  <a:lnTo>
                    <a:pt x="3009" y="904"/>
                  </a:lnTo>
                  <a:lnTo>
                    <a:pt x="2996" y="897"/>
                  </a:lnTo>
                  <a:lnTo>
                    <a:pt x="2979" y="887"/>
                  </a:lnTo>
                  <a:lnTo>
                    <a:pt x="2964" y="880"/>
                  </a:lnTo>
                  <a:lnTo>
                    <a:pt x="2949" y="872"/>
                  </a:lnTo>
                  <a:lnTo>
                    <a:pt x="2933" y="866"/>
                  </a:lnTo>
                  <a:lnTo>
                    <a:pt x="2916" y="857"/>
                  </a:lnTo>
                  <a:lnTo>
                    <a:pt x="2899" y="851"/>
                  </a:lnTo>
                  <a:lnTo>
                    <a:pt x="2884" y="844"/>
                  </a:lnTo>
                  <a:lnTo>
                    <a:pt x="2869" y="836"/>
                  </a:lnTo>
                  <a:lnTo>
                    <a:pt x="2852" y="830"/>
                  </a:lnTo>
                  <a:lnTo>
                    <a:pt x="2836" y="825"/>
                  </a:lnTo>
                  <a:lnTo>
                    <a:pt x="2825" y="817"/>
                  </a:lnTo>
                  <a:lnTo>
                    <a:pt x="2810" y="813"/>
                  </a:lnTo>
                  <a:lnTo>
                    <a:pt x="2798" y="806"/>
                  </a:lnTo>
                  <a:lnTo>
                    <a:pt x="2785" y="800"/>
                  </a:lnTo>
                  <a:lnTo>
                    <a:pt x="2772" y="794"/>
                  </a:lnTo>
                  <a:lnTo>
                    <a:pt x="2758" y="790"/>
                  </a:lnTo>
                  <a:lnTo>
                    <a:pt x="2745" y="783"/>
                  </a:lnTo>
                  <a:lnTo>
                    <a:pt x="2734" y="779"/>
                  </a:lnTo>
                  <a:lnTo>
                    <a:pt x="2722" y="775"/>
                  </a:lnTo>
                  <a:lnTo>
                    <a:pt x="2711" y="771"/>
                  </a:lnTo>
                  <a:lnTo>
                    <a:pt x="2700" y="764"/>
                  </a:lnTo>
                  <a:lnTo>
                    <a:pt x="2690" y="760"/>
                  </a:lnTo>
                  <a:lnTo>
                    <a:pt x="2679" y="754"/>
                  </a:lnTo>
                  <a:lnTo>
                    <a:pt x="2667" y="750"/>
                  </a:lnTo>
                  <a:lnTo>
                    <a:pt x="2658" y="745"/>
                  </a:lnTo>
                  <a:lnTo>
                    <a:pt x="2646" y="741"/>
                  </a:lnTo>
                  <a:lnTo>
                    <a:pt x="2639" y="737"/>
                  </a:lnTo>
                  <a:lnTo>
                    <a:pt x="2629" y="731"/>
                  </a:lnTo>
                  <a:lnTo>
                    <a:pt x="2620" y="728"/>
                  </a:lnTo>
                  <a:lnTo>
                    <a:pt x="2612" y="724"/>
                  </a:lnTo>
                  <a:lnTo>
                    <a:pt x="2603" y="718"/>
                  </a:lnTo>
                  <a:lnTo>
                    <a:pt x="2593" y="714"/>
                  </a:lnTo>
                  <a:lnTo>
                    <a:pt x="2585" y="711"/>
                  </a:lnTo>
                  <a:lnTo>
                    <a:pt x="2576" y="705"/>
                  </a:lnTo>
                  <a:lnTo>
                    <a:pt x="2568" y="701"/>
                  </a:lnTo>
                  <a:lnTo>
                    <a:pt x="2561" y="697"/>
                  </a:lnTo>
                  <a:lnTo>
                    <a:pt x="2553" y="692"/>
                  </a:lnTo>
                  <a:lnTo>
                    <a:pt x="2544" y="688"/>
                  </a:lnTo>
                  <a:lnTo>
                    <a:pt x="2536" y="682"/>
                  </a:lnTo>
                  <a:lnTo>
                    <a:pt x="2528" y="678"/>
                  </a:lnTo>
                  <a:lnTo>
                    <a:pt x="2513" y="667"/>
                  </a:lnTo>
                  <a:lnTo>
                    <a:pt x="2500" y="657"/>
                  </a:lnTo>
                  <a:lnTo>
                    <a:pt x="2483" y="646"/>
                  </a:lnTo>
                  <a:lnTo>
                    <a:pt x="2470" y="635"/>
                  </a:lnTo>
                  <a:lnTo>
                    <a:pt x="2454" y="623"/>
                  </a:lnTo>
                  <a:lnTo>
                    <a:pt x="2441" y="612"/>
                  </a:lnTo>
                  <a:lnTo>
                    <a:pt x="2426" y="598"/>
                  </a:lnTo>
                  <a:lnTo>
                    <a:pt x="2414" y="585"/>
                  </a:lnTo>
                  <a:lnTo>
                    <a:pt x="2399" y="570"/>
                  </a:lnTo>
                  <a:lnTo>
                    <a:pt x="2386" y="555"/>
                  </a:lnTo>
                  <a:lnTo>
                    <a:pt x="2376" y="545"/>
                  </a:lnTo>
                  <a:lnTo>
                    <a:pt x="2369" y="538"/>
                  </a:lnTo>
                  <a:lnTo>
                    <a:pt x="2361" y="528"/>
                  </a:lnTo>
                  <a:lnTo>
                    <a:pt x="2355" y="519"/>
                  </a:lnTo>
                  <a:lnTo>
                    <a:pt x="2348" y="509"/>
                  </a:lnTo>
                  <a:lnTo>
                    <a:pt x="2340" y="500"/>
                  </a:lnTo>
                  <a:lnTo>
                    <a:pt x="2333" y="492"/>
                  </a:lnTo>
                  <a:lnTo>
                    <a:pt x="2325" y="482"/>
                  </a:lnTo>
                  <a:lnTo>
                    <a:pt x="2317" y="471"/>
                  </a:lnTo>
                  <a:lnTo>
                    <a:pt x="2312" y="460"/>
                  </a:lnTo>
                  <a:lnTo>
                    <a:pt x="2304" y="448"/>
                  </a:lnTo>
                  <a:lnTo>
                    <a:pt x="2298" y="439"/>
                  </a:lnTo>
                  <a:lnTo>
                    <a:pt x="2289" y="427"/>
                  </a:lnTo>
                  <a:lnTo>
                    <a:pt x="2283" y="418"/>
                  </a:lnTo>
                  <a:lnTo>
                    <a:pt x="2276" y="405"/>
                  </a:lnTo>
                  <a:lnTo>
                    <a:pt x="2268" y="397"/>
                  </a:lnTo>
                  <a:lnTo>
                    <a:pt x="2260" y="386"/>
                  </a:lnTo>
                  <a:lnTo>
                    <a:pt x="2251" y="374"/>
                  </a:lnTo>
                  <a:lnTo>
                    <a:pt x="2241" y="365"/>
                  </a:lnTo>
                  <a:lnTo>
                    <a:pt x="2234" y="353"/>
                  </a:lnTo>
                  <a:lnTo>
                    <a:pt x="2222" y="344"/>
                  </a:lnTo>
                  <a:lnTo>
                    <a:pt x="2215" y="332"/>
                  </a:lnTo>
                  <a:lnTo>
                    <a:pt x="2203" y="323"/>
                  </a:lnTo>
                  <a:lnTo>
                    <a:pt x="2196" y="313"/>
                  </a:lnTo>
                  <a:lnTo>
                    <a:pt x="2182" y="302"/>
                  </a:lnTo>
                  <a:lnTo>
                    <a:pt x="2173" y="292"/>
                  </a:lnTo>
                  <a:lnTo>
                    <a:pt x="2162" y="281"/>
                  </a:lnTo>
                  <a:lnTo>
                    <a:pt x="2152" y="271"/>
                  </a:lnTo>
                  <a:lnTo>
                    <a:pt x="2141" y="262"/>
                  </a:lnTo>
                  <a:lnTo>
                    <a:pt x="2129" y="252"/>
                  </a:lnTo>
                  <a:lnTo>
                    <a:pt x="2120" y="243"/>
                  </a:lnTo>
                  <a:lnTo>
                    <a:pt x="2108" y="233"/>
                  </a:lnTo>
                  <a:lnTo>
                    <a:pt x="2097" y="224"/>
                  </a:lnTo>
                  <a:lnTo>
                    <a:pt x="2086" y="214"/>
                  </a:lnTo>
                  <a:lnTo>
                    <a:pt x="2074" y="205"/>
                  </a:lnTo>
                  <a:lnTo>
                    <a:pt x="2063" y="197"/>
                  </a:lnTo>
                  <a:lnTo>
                    <a:pt x="2051" y="188"/>
                  </a:lnTo>
                  <a:lnTo>
                    <a:pt x="2040" y="178"/>
                  </a:lnTo>
                  <a:lnTo>
                    <a:pt x="2028" y="171"/>
                  </a:lnTo>
                  <a:lnTo>
                    <a:pt x="2017" y="163"/>
                  </a:lnTo>
                  <a:lnTo>
                    <a:pt x="2004" y="154"/>
                  </a:lnTo>
                  <a:lnTo>
                    <a:pt x="1992" y="146"/>
                  </a:lnTo>
                  <a:lnTo>
                    <a:pt x="1981" y="138"/>
                  </a:lnTo>
                  <a:lnTo>
                    <a:pt x="1970" y="131"/>
                  </a:lnTo>
                  <a:lnTo>
                    <a:pt x="1956" y="121"/>
                  </a:lnTo>
                  <a:lnTo>
                    <a:pt x="1945" y="116"/>
                  </a:lnTo>
                  <a:lnTo>
                    <a:pt x="1932" y="108"/>
                  </a:lnTo>
                  <a:lnTo>
                    <a:pt x="1922" y="102"/>
                  </a:lnTo>
                  <a:lnTo>
                    <a:pt x="1909" y="95"/>
                  </a:lnTo>
                  <a:lnTo>
                    <a:pt x="1897" y="89"/>
                  </a:lnTo>
                  <a:lnTo>
                    <a:pt x="1884" y="83"/>
                  </a:lnTo>
                  <a:lnTo>
                    <a:pt x="1875" y="79"/>
                  </a:lnTo>
                  <a:lnTo>
                    <a:pt x="1863" y="72"/>
                  </a:lnTo>
                  <a:lnTo>
                    <a:pt x="1852" y="68"/>
                  </a:lnTo>
                  <a:lnTo>
                    <a:pt x="1840" y="64"/>
                  </a:lnTo>
                  <a:lnTo>
                    <a:pt x="1831" y="59"/>
                  </a:lnTo>
                  <a:lnTo>
                    <a:pt x="1817" y="55"/>
                  </a:lnTo>
                  <a:lnTo>
                    <a:pt x="1808" y="51"/>
                  </a:lnTo>
                  <a:lnTo>
                    <a:pt x="1797" y="45"/>
                  </a:lnTo>
                  <a:lnTo>
                    <a:pt x="1785" y="43"/>
                  </a:lnTo>
                  <a:lnTo>
                    <a:pt x="1774" y="40"/>
                  </a:lnTo>
                  <a:lnTo>
                    <a:pt x="1764" y="38"/>
                  </a:lnTo>
                  <a:lnTo>
                    <a:pt x="1753" y="34"/>
                  </a:lnTo>
                  <a:lnTo>
                    <a:pt x="1745" y="32"/>
                  </a:lnTo>
                  <a:lnTo>
                    <a:pt x="1734" y="30"/>
                  </a:lnTo>
                  <a:lnTo>
                    <a:pt x="1726" y="28"/>
                  </a:lnTo>
                  <a:lnTo>
                    <a:pt x="1715" y="28"/>
                  </a:lnTo>
                  <a:lnTo>
                    <a:pt x="1705" y="28"/>
                  </a:lnTo>
                  <a:lnTo>
                    <a:pt x="1698" y="26"/>
                  </a:lnTo>
                  <a:lnTo>
                    <a:pt x="1688" y="26"/>
                  </a:lnTo>
                  <a:lnTo>
                    <a:pt x="1681" y="28"/>
                  </a:lnTo>
                  <a:lnTo>
                    <a:pt x="1673" y="30"/>
                  </a:lnTo>
                  <a:lnTo>
                    <a:pt x="1663" y="30"/>
                  </a:lnTo>
                  <a:lnTo>
                    <a:pt x="1652" y="30"/>
                  </a:lnTo>
                  <a:lnTo>
                    <a:pt x="1641" y="30"/>
                  </a:lnTo>
                  <a:lnTo>
                    <a:pt x="1631" y="32"/>
                  </a:lnTo>
                  <a:lnTo>
                    <a:pt x="1616" y="32"/>
                  </a:lnTo>
                  <a:lnTo>
                    <a:pt x="1603" y="32"/>
                  </a:lnTo>
                  <a:lnTo>
                    <a:pt x="1587" y="32"/>
                  </a:lnTo>
                  <a:lnTo>
                    <a:pt x="1574" y="32"/>
                  </a:lnTo>
                  <a:lnTo>
                    <a:pt x="1555" y="32"/>
                  </a:lnTo>
                  <a:lnTo>
                    <a:pt x="1538" y="32"/>
                  </a:lnTo>
                  <a:lnTo>
                    <a:pt x="1519" y="32"/>
                  </a:lnTo>
                  <a:lnTo>
                    <a:pt x="1500" y="32"/>
                  </a:lnTo>
                  <a:lnTo>
                    <a:pt x="1481" y="32"/>
                  </a:lnTo>
                  <a:lnTo>
                    <a:pt x="1462" y="34"/>
                  </a:lnTo>
                  <a:lnTo>
                    <a:pt x="1441" y="34"/>
                  </a:lnTo>
                  <a:lnTo>
                    <a:pt x="1420" y="36"/>
                  </a:lnTo>
                  <a:lnTo>
                    <a:pt x="1395" y="36"/>
                  </a:lnTo>
                  <a:lnTo>
                    <a:pt x="1375" y="36"/>
                  </a:lnTo>
                  <a:lnTo>
                    <a:pt x="1350" y="36"/>
                  </a:lnTo>
                  <a:lnTo>
                    <a:pt x="1327" y="38"/>
                  </a:lnTo>
                  <a:lnTo>
                    <a:pt x="1302" y="38"/>
                  </a:lnTo>
                  <a:lnTo>
                    <a:pt x="1276" y="40"/>
                  </a:lnTo>
                  <a:lnTo>
                    <a:pt x="1251" y="41"/>
                  </a:lnTo>
                  <a:lnTo>
                    <a:pt x="1228" y="45"/>
                  </a:lnTo>
                  <a:lnTo>
                    <a:pt x="1202" y="45"/>
                  </a:lnTo>
                  <a:lnTo>
                    <a:pt x="1177" y="47"/>
                  </a:lnTo>
                  <a:lnTo>
                    <a:pt x="1150" y="49"/>
                  </a:lnTo>
                  <a:lnTo>
                    <a:pt x="1126" y="53"/>
                  </a:lnTo>
                  <a:lnTo>
                    <a:pt x="1099" y="57"/>
                  </a:lnTo>
                  <a:lnTo>
                    <a:pt x="1074" y="60"/>
                  </a:lnTo>
                  <a:lnTo>
                    <a:pt x="1049" y="64"/>
                  </a:lnTo>
                  <a:lnTo>
                    <a:pt x="1025" y="70"/>
                  </a:lnTo>
                  <a:lnTo>
                    <a:pt x="998" y="74"/>
                  </a:lnTo>
                  <a:lnTo>
                    <a:pt x="972" y="79"/>
                  </a:lnTo>
                  <a:lnTo>
                    <a:pt x="945" y="83"/>
                  </a:lnTo>
                  <a:lnTo>
                    <a:pt x="918" y="91"/>
                  </a:lnTo>
                  <a:lnTo>
                    <a:pt x="892" y="95"/>
                  </a:lnTo>
                  <a:lnTo>
                    <a:pt x="869" y="102"/>
                  </a:lnTo>
                  <a:lnTo>
                    <a:pt x="844" y="110"/>
                  </a:lnTo>
                  <a:lnTo>
                    <a:pt x="819" y="118"/>
                  </a:lnTo>
                  <a:lnTo>
                    <a:pt x="795" y="125"/>
                  </a:lnTo>
                  <a:lnTo>
                    <a:pt x="772" y="135"/>
                  </a:lnTo>
                  <a:lnTo>
                    <a:pt x="749" y="146"/>
                  </a:lnTo>
                  <a:lnTo>
                    <a:pt x="726" y="156"/>
                  </a:lnTo>
                  <a:lnTo>
                    <a:pt x="705" y="165"/>
                  </a:lnTo>
                  <a:lnTo>
                    <a:pt x="683" y="178"/>
                  </a:lnTo>
                  <a:lnTo>
                    <a:pt x="662" y="190"/>
                  </a:lnTo>
                  <a:lnTo>
                    <a:pt x="643" y="203"/>
                  </a:lnTo>
                  <a:lnTo>
                    <a:pt x="622" y="214"/>
                  </a:lnTo>
                  <a:lnTo>
                    <a:pt x="603" y="228"/>
                  </a:lnTo>
                  <a:lnTo>
                    <a:pt x="586" y="243"/>
                  </a:lnTo>
                  <a:lnTo>
                    <a:pt x="568" y="258"/>
                  </a:lnTo>
                  <a:lnTo>
                    <a:pt x="549" y="273"/>
                  </a:lnTo>
                  <a:lnTo>
                    <a:pt x="534" y="292"/>
                  </a:lnTo>
                  <a:lnTo>
                    <a:pt x="521" y="309"/>
                  </a:lnTo>
                  <a:lnTo>
                    <a:pt x="508" y="328"/>
                  </a:lnTo>
                  <a:lnTo>
                    <a:pt x="494" y="346"/>
                  </a:lnTo>
                  <a:lnTo>
                    <a:pt x="481" y="367"/>
                  </a:lnTo>
                  <a:lnTo>
                    <a:pt x="470" y="389"/>
                  </a:lnTo>
                  <a:lnTo>
                    <a:pt x="462" y="412"/>
                  </a:lnTo>
                  <a:lnTo>
                    <a:pt x="453" y="433"/>
                  </a:lnTo>
                  <a:lnTo>
                    <a:pt x="445" y="458"/>
                  </a:lnTo>
                  <a:lnTo>
                    <a:pt x="439" y="482"/>
                  </a:lnTo>
                  <a:lnTo>
                    <a:pt x="435" y="509"/>
                  </a:lnTo>
                  <a:lnTo>
                    <a:pt x="435" y="511"/>
                  </a:lnTo>
                  <a:lnTo>
                    <a:pt x="434" y="519"/>
                  </a:lnTo>
                  <a:lnTo>
                    <a:pt x="432" y="524"/>
                  </a:lnTo>
                  <a:lnTo>
                    <a:pt x="432" y="538"/>
                  </a:lnTo>
                  <a:lnTo>
                    <a:pt x="428" y="549"/>
                  </a:lnTo>
                  <a:lnTo>
                    <a:pt x="428" y="564"/>
                  </a:lnTo>
                  <a:lnTo>
                    <a:pt x="426" y="572"/>
                  </a:lnTo>
                  <a:lnTo>
                    <a:pt x="426" y="579"/>
                  </a:lnTo>
                  <a:lnTo>
                    <a:pt x="424" y="589"/>
                  </a:lnTo>
                  <a:lnTo>
                    <a:pt x="424" y="598"/>
                  </a:lnTo>
                  <a:lnTo>
                    <a:pt x="422" y="608"/>
                  </a:lnTo>
                  <a:lnTo>
                    <a:pt x="420" y="617"/>
                  </a:lnTo>
                  <a:lnTo>
                    <a:pt x="418" y="625"/>
                  </a:lnTo>
                  <a:lnTo>
                    <a:pt x="416" y="638"/>
                  </a:lnTo>
                  <a:lnTo>
                    <a:pt x="415" y="646"/>
                  </a:lnTo>
                  <a:lnTo>
                    <a:pt x="413" y="657"/>
                  </a:lnTo>
                  <a:lnTo>
                    <a:pt x="409" y="669"/>
                  </a:lnTo>
                  <a:lnTo>
                    <a:pt x="409" y="680"/>
                  </a:lnTo>
                  <a:lnTo>
                    <a:pt x="405" y="692"/>
                  </a:lnTo>
                  <a:lnTo>
                    <a:pt x="401" y="703"/>
                  </a:lnTo>
                  <a:lnTo>
                    <a:pt x="399" y="712"/>
                  </a:lnTo>
                  <a:lnTo>
                    <a:pt x="397" y="726"/>
                  </a:lnTo>
                  <a:lnTo>
                    <a:pt x="394" y="737"/>
                  </a:lnTo>
                  <a:lnTo>
                    <a:pt x="390" y="749"/>
                  </a:lnTo>
                  <a:lnTo>
                    <a:pt x="388" y="760"/>
                  </a:lnTo>
                  <a:lnTo>
                    <a:pt x="384" y="773"/>
                  </a:lnTo>
                  <a:lnTo>
                    <a:pt x="380" y="783"/>
                  </a:lnTo>
                  <a:lnTo>
                    <a:pt x="376" y="796"/>
                  </a:lnTo>
                  <a:lnTo>
                    <a:pt x="371" y="807"/>
                  </a:lnTo>
                  <a:lnTo>
                    <a:pt x="367" y="819"/>
                  </a:lnTo>
                  <a:lnTo>
                    <a:pt x="361" y="830"/>
                  </a:lnTo>
                  <a:lnTo>
                    <a:pt x="356" y="842"/>
                  </a:lnTo>
                  <a:lnTo>
                    <a:pt x="350" y="851"/>
                  </a:lnTo>
                  <a:lnTo>
                    <a:pt x="346" y="863"/>
                  </a:lnTo>
                  <a:lnTo>
                    <a:pt x="338" y="874"/>
                  </a:lnTo>
                  <a:lnTo>
                    <a:pt x="335" y="884"/>
                  </a:lnTo>
                  <a:lnTo>
                    <a:pt x="327" y="895"/>
                  </a:lnTo>
                  <a:lnTo>
                    <a:pt x="323" y="904"/>
                  </a:lnTo>
                  <a:lnTo>
                    <a:pt x="316" y="914"/>
                  </a:lnTo>
                  <a:lnTo>
                    <a:pt x="308" y="923"/>
                  </a:lnTo>
                  <a:lnTo>
                    <a:pt x="300" y="933"/>
                  </a:lnTo>
                  <a:lnTo>
                    <a:pt x="295" y="944"/>
                  </a:lnTo>
                  <a:lnTo>
                    <a:pt x="285" y="950"/>
                  </a:lnTo>
                  <a:lnTo>
                    <a:pt x="276" y="960"/>
                  </a:lnTo>
                  <a:lnTo>
                    <a:pt x="268" y="967"/>
                  </a:lnTo>
                  <a:lnTo>
                    <a:pt x="261" y="975"/>
                  </a:lnTo>
                  <a:lnTo>
                    <a:pt x="249" y="980"/>
                  </a:lnTo>
                  <a:lnTo>
                    <a:pt x="242" y="988"/>
                  </a:lnTo>
                  <a:lnTo>
                    <a:pt x="232" y="994"/>
                  </a:lnTo>
                  <a:lnTo>
                    <a:pt x="223" y="999"/>
                  </a:lnTo>
                  <a:lnTo>
                    <a:pt x="211" y="1003"/>
                  </a:lnTo>
                  <a:lnTo>
                    <a:pt x="202" y="1007"/>
                  </a:lnTo>
                  <a:lnTo>
                    <a:pt x="190" y="1011"/>
                  </a:lnTo>
                  <a:lnTo>
                    <a:pt x="181" y="1015"/>
                  </a:lnTo>
                  <a:lnTo>
                    <a:pt x="169" y="1017"/>
                  </a:lnTo>
                  <a:lnTo>
                    <a:pt x="158" y="1018"/>
                  </a:lnTo>
                  <a:lnTo>
                    <a:pt x="145" y="1020"/>
                  </a:lnTo>
                  <a:lnTo>
                    <a:pt x="133" y="1022"/>
                  </a:lnTo>
                  <a:lnTo>
                    <a:pt x="120" y="1022"/>
                  </a:lnTo>
                  <a:lnTo>
                    <a:pt x="108" y="1024"/>
                  </a:lnTo>
                  <a:lnTo>
                    <a:pt x="97" y="1024"/>
                  </a:lnTo>
                  <a:lnTo>
                    <a:pt x="88" y="1030"/>
                  </a:lnTo>
                  <a:lnTo>
                    <a:pt x="78" y="1032"/>
                  </a:lnTo>
                  <a:lnTo>
                    <a:pt x="72" y="1037"/>
                  </a:lnTo>
                  <a:lnTo>
                    <a:pt x="65" y="1043"/>
                  </a:lnTo>
                  <a:lnTo>
                    <a:pt x="59" y="1053"/>
                  </a:lnTo>
                  <a:lnTo>
                    <a:pt x="53" y="1060"/>
                  </a:lnTo>
                  <a:lnTo>
                    <a:pt x="50" y="1070"/>
                  </a:lnTo>
                  <a:lnTo>
                    <a:pt x="46" y="1077"/>
                  </a:lnTo>
                  <a:lnTo>
                    <a:pt x="42" y="1089"/>
                  </a:lnTo>
                  <a:lnTo>
                    <a:pt x="38" y="1100"/>
                  </a:lnTo>
                  <a:lnTo>
                    <a:pt x="38" y="1112"/>
                  </a:lnTo>
                  <a:lnTo>
                    <a:pt x="38" y="1125"/>
                  </a:lnTo>
                  <a:lnTo>
                    <a:pt x="38" y="1138"/>
                  </a:lnTo>
                  <a:lnTo>
                    <a:pt x="38" y="1152"/>
                  </a:lnTo>
                  <a:lnTo>
                    <a:pt x="38" y="1165"/>
                  </a:lnTo>
                  <a:lnTo>
                    <a:pt x="38" y="1180"/>
                  </a:lnTo>
                  <a:lnTo>
                    <a:pt x="40" y="1195"/>
                  </a:lnTo>
                  <a:lnTo>
                    <a:pt x="42" y="1210"/>
                  </a:lnTo>
                  <a:lnTo>
                    <a:pt x="46" y="1226"/>
                  </a:lnTo>
                  <a:lnTo>
                    <a:pt x="50" y="1243"/>
                  </a:lnTo>
                  <a:lnTo>
                    <a:pt x="53" y="1260"/>
                  </a:lnTo>
                  <a:lnTo>
                    <a:pt x="59" y="1275"/>
                  </a:lnTo>
                  <a:lnTo>
                    <a:pt x="63" y="1292"/>
                  </a:lnTo>
                  <a:lnTo>
                    <a:pt x="67" y="1309"/>
                  </a:lnTo>
                  <a:lnTo>
                    <a:pt x="72" y="1328"/>
                  </a:lnTo>
                  <a:lnTo>
                    <a:pt x="78" y="1345"/>
                  </a:lnTo>
                  <a:lnTo>
                    <a:pt x="84" y="1363"/>
                  </a:lnTo>
                  <a:lnTo>
                    <a:pt x="91" y="1382"/>
                  </a:lnTo>
                  <a:lnTo>
                    <a:pt x="99" y="1399"/>
                  </a:lnTo>
                  <a:lnTo>
                    <a:pt x="103" y="1416"/>
                  </a:lnTo>
                  <a:lnTo>
                    <a:pt x="110" y="1433"/>
                  </a:lnTo>
                  <a:lnTo>
                    <a:pt x="116" y="1450"/>
                  </a:lnTo>
                  <a:lnTo>
                    <a:pt x="124" y="1469"/>
                  </a:lnTo>
                  <a:lnTo>
                    <a:pt x="129" y="1484"/>
                  </a:lnTo>
                  <a:lnTo>
                    <a:pt x="137" y="1501"/>
                  </a:lnTo>
                  <a:lnTo>
                    <a:pt x="145" y="1520"/>
                  </a:lnTo>
                  <a:lnTo>
                    <a:pt x="152" y="1537"/>
                  </a:lnTo>
                  <a:lnTo>
                    <a:pt x="158" y="1553"/>
                  </a:lnTo>
                  <a:lnTo>
                    <a:pt x="165" y="1570"/>
                  </a:lnTo>
                  <a:lnTo>
                    <a:pt x="173" y="1585"/>
                  </a:lnTo>
                  <a:lnTo>
                    <a:pt x="181" y="1602"/>
                  </a:lnTo>
                  <a:lnTo>
                    <a:pt x="188" y="1615"/>
                  </a:lnTo>
                  <a:lnTo>
                    <a:pt x="196" y="1631"/>
                  </a:lnTo>
                  <a:lnTo>
                    <a:pt x="203" y="1644"/>
                  </a:lnTo>
                  <a:lnTo>
                    <a:pt x="211" y="1659"/>
                  </a:lnTo>
                  <a:lnTo>
                    <a:pt x="215" y="1670"/>
                  </a:lnTo>
                  <a:lnTo>
                    <a:pt x="221" y="1684"/>
                  </a:lnTo>
                  <a:lnTo>
                    <a:pt x="226" y="1695"/>
                  </a:lnTo>
                  <a:lnTo>
                    <a:pt x="232" y="1707"/>
                  </a:lnTo>
                  <a:lnTo>
                    <a:pt x="238" y="1716"/>
                  </a:lnTo>
                  <a:lnTo>
                    <a:pt x="243" y="1727"/>
                  </a:lnTo>
                  <a:lnTo>
                    <a:pt x="247" y="1735"/>
                  </a:lnTo>
                  <a:lnTo>
                    <a:pt x="253" y="1745"/>
                  </a:lnTo>
                  <a:lnTo>
                    <a:pt x="259" y="1758"/>
                  </a:lnTo>
                  <a:lnTo>
                    <a:pt x="264" y="1769"/>
                  </a:lnTo>
                  <a:lnTo>
                    <a:pt x="268" y="1775"/>
                  </a:lnTo>
                  <a:lnTo>
                    <a:pt x="270" y="1777"/>
                  </a:lnTo>
                  <a:lnTo>
                    <a:pt x="221" y="17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5" name="Freeform 28"/>
            <p:cNvSpPr/>
            <p:nvPr>
              <p:custDataLst>
                <p:tags r:id="rId29"/>
              </p:custDataLst>
            </p:nvPr>
          </p:nvSpPr>
          <p:spPr>
            <a:xfrm>
              <a:off x="2003" y="1865"/>
              <a:ext cx="385" cy="338"/>
            </a:xfrm>
            <a:custGeom>
              <a:avLst/>
              <a:gdLst/>
              <a:ahLst/>
              <a:cxnLst>
                <a:cxn ang="0">
                  <a:pos x="43" y="46"/>
                </a:cxn>
                <a:cxn ang="0">
                  <a:pos x="53" y="45"/>
                </a:cxn>
                <a:cxn ang="0">
                  <a:pos x="59" y="45"/>
                </a:cxn>
                <a:cxn ang="0">
                  <a:pos x="66" y="44"/>
                </a:cxn>
                <a:cxn ang="0">
                  <a:pos x="73" y="43"/>
                </a:cxn>
                <a:cxn ang="0">
                  <a:pos x="79" y="42"/>
                </a:cxn>
                <a:cxn ang="0">
                  <a:pos x="89" y="37"/>
                </a:cxn>
                <a:cxn ang="0">
                  <a:pos x="106" y="3"/>
                </a:cxn>
                <a:cxn ang="0">
                  <a:pos x="113" y="3"/>
                </a:cxn>
                <a:cxn ang="0">
                  <a:pos x="121" y="2"/>
                </a:cxn>
                <a:cxn ang="0">
                  <a:pos x="131" y="1"/>
                </a:cxn>
                <a:cxn ang="0">
                  <a:pos x="140" y="1"/>
                </a:cxn>
                <a:cxn ang="0">
                  <a:pos x="148" y="1"/>
                </a:cxn>
                <a:cxn ang="0">
                  <a:pos x="156" y="7"/>
                </a:cxn>
                <a:cxn ang="0">
                  <a:pos x="164" y="16"/>
                </a:cxn>
                <a:cxn ang="0">
                  <a:pos x="170" y="24"/>
                </a:cxn>
                <a:cxn ang="0">
                  <a:pos x="174" y="30"/>
                </a:cxn>
                <a:cxn ang="0">
                  <a:pos x="193" y="86"/>
                </a:cxn>
                <a:cxn ang="0">
                  <a:pos x="187" y="86"/>
                </a:cxn>
                <a:cxn ang="0">
                  <a:pos x="183" y="79"/>
                </a:cxn>
                <a:cxn ang="0">
                  <a:pos x="178" y="75"/>
                </a:cxn>
                <a:cxn ang="0">
                  <a:pos x="170" y="71"/>
                </a:cxn>
                <a:cxn ang="0">
                  <a:pos x="164" y="71"/>
                </a:cxn>
                <a:cxn ang="0">
                  <a:pos x="112" y="158"/>
                </a:cxn>
                <a:cxn ang="0">
                  <a:pos x="107" y="160"/>
                </a:cxn>
                <a:cxn ang="0">
                  <a:pos x="101" y="162"/>
                </a:cxn>
                <a:cxn ang="0">
                  <a:pos x="93" y="165"/>
                </a:cxn>
                <a:cxn ang="0">
                  <a:pos x="83" y="167"/>
                </a:cxn>
                <a:cxn ang="0">
                  <a:pos x="72" y="169"/>
                </a:cxn>
                <a:cxn ang="0">
                  <a:pos x="61" y="169"/>
                </a:cxn>
                <a:cxn ang="0">
                  <a:pos x="50" y="167"/>
                </a:cxn>
                <a:cxn ang="0">
                  <a:pos x="40" y="163"/>
                </a:cxn>
                <a:cxn ang="0">
                  <a:pos x="31" y="156"/>
                </a:cxn>
                <a:cxn ang="0">
                  <a:pos x="24" y="145"/>
                </a:cxn>
                <a:cxn ang="0">
                  <a:pos x="20" y="139"/>
                </a:cxn>
                <a:cxn ang="0">
                  <a:pos x="15" y="130"/>
                </a:cxn>
                <a:cxn ang="0">
                  <a:pos x="10" y="120"/>
                </a:cxn>
                <a:cxn ang="0">
                  <a:pos x="6" y="113"/>
                </a:cxn>
                <a:cxn ang="0">
                  <a:pos x="2" y="105"/>
                </a:cxn>
                <a:cxn ang="0">
                  <a:pos x="0" y="94"/>
                </a:cxn>
                <a:cxn ang="0">
                  <a:pos x="2" y="85"/>
                </a:cxn>
                <a:cxn ang="0">
                  <a:pos x="5" y="78"/>
                </a:cxn>
                <a:cxn ang="0">
                  <a:pos x="9" y="70"/>
                </a:cxn>
                <a:cxn ang="0">
                  <a:pos x="13" y="65"/>
                </a:cxn>
                <a:cxn ang="0">
                  <a:pos x="21" y="56"/>
                </a:cxn>
                <a:cxn ang="0">
                  <a:pos x="32" y="49"/>
                </a:cxn>
              </a:cxnLst>
              <a:rect l="l" t="t" r="r" b="b"/>
              <a:pathLst>
                <a:path w="770" h="675">
                  <a:moveTo>
                    <a:pt x="156" y="181"/>
                  </a:moveTo>
                  <a:lnTo>
                    <a:pt x="163" y="181"/>
                  </a:lnTo>
                  <a:lnTo>
                    <a:pt x="171" y="181"/>
                  </a:lnTo>
                  <a:lnTo>
                    <a:pt x="182" y="181"/>
                  </a:lnTo>
                  <a:lnTo>
                    <a:pt x="196" y="179"/>
                  </a:lnTo>
                  <a:lnTo>
                    <a:pt x="211" y="179"/>
                  </a:lnTo>
                  <a:lnTo>
                    <a:pt x="218" y="177"/>
                  </a:lnTo>
                  <a:lnTo>
                    <a:pt x="228" y="177"/>
                  </a:lnTo>
                  <a:lnTo>
                    <a:pt x="235" y="177"/>
                  </a:lnTo>
                  <a:lnTo>
                    <a:pt x="245" y="177"/>
                  </a:lnTo>
                  <a:lnTo>
                    <a:pt x="254" y="175"/>
                  </a:lnTo>
                  <a:lnTo>
                    <a:pt x="262" y="175"/>
                  </a:lnTo>
                  <a:lnTo>
                    <a:pt x="272" y="173"/>
                  </a:lnTo>
                  <a:lnTo>
                    <a:pt x="281" y="173"/>
                  </a:lnTo>
                  <a:lnTo>
                    <a:pt x="289" y="169"/>
                  </a:lnTo>
                  <a:lnTo>
                    <a:pt x="296" y="169"/>
                  </a:lnTo>
                  <a:lnTo>
                    <a:pt x="306" y="168"/>
                  </a:lnTo>
                  <a:lnTo>
                    <a:pt x="315" y="166"/>
                  </a:lnTo>
                  <a:lnTo>
                    <a:pt x="329" y="160"/>
                  </a:lnTo>
                  <a:lnTo>
                    <a:pt x="344" y="154"/>
                  </a:lnTo>
                  <a:lnTo>
                    <a:pt x="355" y="147"/>
                  </a:lnTo>
                  <a:lnTo>
                    <a:pt x="365" y="139"/>
                  </a:lnTo>
                  <a:lnTo>
                    <a:pt x="418" y="14"/>
                  </a:lnTo>
                  <a:lnTo>
                    <a:pt x="422" y="12"/>
                  </a:lnTo>
                  <a:lnTo>
                    <a:pt x="433" y="10"/>
                  </a:lnTo>
                  <a:lnTo>
                    <a:pt x="441" y="10"/>
                  </a:lnTo>
                  <a:lnTo>
                    <a:pt x="450" y="10"/>
                  </a:lnTo>
                  <a:lnTo>
                    <a:pt x="460" y="10"/>
                  </a:lnTo>
                  <a:lnTo>
                    <a:pt x="473" y="10"/>
                  </a:lnTo>
                  <a:lnTo>
                    <a:pt x="483" y="8"/>
                  </a:lnTo>
                  <a:lnTo>
                    <a:pt x="496" y="6"/>
                  </a:lnTo>
                  <a:lnTo>
                    <a:pt x="507" y="4"/>
                  </a:lnTo>
                  <a:lnTo>
                    <a:pt x="521" y="4"/>
                  </a:lnTo>
                  <a:lnTo>
                    <a:pt x="534" y="4"/>
                  </a:lnTo>
                  <a:lnTo>
                    <a:pt x="547" y="2"/>
                  </a:lnTo>
                  <a:lnTo>
                    <a:pt x="559" y="2"/>
                  </a:lnTo>
                  <a:lnTo>
                    <a:pt x="570" y="2"/>
                  </a:lnTo>
                  <a:lnTo>
                    <a:pt x="580" y="0"/>
                  </a:lnTo>
                  <a:lnTo>
                    <a:pt x="591" y="4"/>
                  </a:lnTo>
                  <a:lnTo>
                    <a:pt x="600" y="10"/>
                  </a:lnTo>
                  <a:lnTo>
                    <a:pt x="614" y="17"/>
                  </a:lnTo>
                  <a:lnTo>
                    <a:pt x="623" y="27"/>
                  </a:lnTo>
                  <a:lnTo>
                    <a:pt x="633" y="36"/>
                  </a:lnTo>
                  <a:lnTo>
                    <a:pt x="644" y="50"/>
                  </a:lnTo>
                  <a:lnTo>
                    <a:pt x="656" y="63"/>
                  </a:lnTo>
                  <a:lnTo>
                    <a:pt x="663" y="73"/>
                  </a:lnTo>
                  <a:lnTo>
                    <a:pt x="673" y="84"/>
                  </a:lnTo>
                  <a:lnTo>
                    <a:pt x="678" y="95"/>
                  </a:lnTo>
                  <a:lnTo>
                    <a:pt x="686" y="105"/>
                  </a:lnTo>
                  <a:lnTo>
                    <a:pt x="692" y="112"/>
                  </a:lnTo>
                  <a:lnTo>
                    <a:pt x="696" y="120"/>
                  </a:lnTo>
                  <a:lnTo>
                    <a:pt x="699" y="124"/>
                  </a:lnTo>
                  <a:lnTo>
                    <a:pt x="699" y="128"/>
                  </a:lnTo>
                  <a:lnTo>
                    <a:pt x="770" y="342"/>
                  </a:lnTo>
                  <a:lnTo>
                    <a:pt x="747" y="352"/>
                  </a:lnTo>
                  <a:lnTo>
                    <a:pt x="745" y="350"/>
                  </a:lnTo>
                  <a:lnTo>
                    <a:pt x="745" y="342"/>
                  </a:lnTo>
                  <a:lnTo>
                    <a:pt x="743" y="331"/>
                  </a:lnTo>
                  <a:lnTo>
                    <a:pt x="737" y="322"/>
                  </a:lnTo>
                  <a:lnTo>
                    <a:pt x="732" y="314"/>
                  </a:lnTo>
                  <a:lnTo>
                    <a:pt x="726" y="308"/>
                  </a:lnTo>
                  <a:lnTo>
                    <a:pt x="718" y="301"/>
                  </a:lnTo>
                  <a:lnTo>
                    <a:pt x="711" y="297"/>
                  </a:lnTo>
                  <a:lnTo>
                    <a:pt x="699" y="291"/>
                  </a:lnTo>
                  <a:lnTo>
                    <a:pt x="686" y="287"/>
                  </a:lnTo>
                  <a:lnTo>
                    <a:pt x="678" y="284"/>
                  </a:lnTo>
                  <a:lnTo>
                    <a:pt x="673" y="282"/>
                  </a:lnTo>
                  <a:lnTo>
                    <a:pt x="663" y="282"/>
                  </a:lnTo>
                  <a:lnTo>
                    <a:pt x="656" y="282"/>
                  </a:lnTo>
                  <a:lnTo>
                    <a:pt x="553" y="322"/>
                  </a:lnTo>
                  <a:lnTo>
                    <a:pt x="599" y="405"/>
                  </a:lnTo>
                  <a:lnTo>
                    <a:pt x="445" y="631"/>
                  </a:lnTo>
                  <a:lnTo>
                    <a:pt x="441" y="631"/>
                  </a:lnTo>
                  <a:lnTo>
                    <a:pt x="433" y="635"/>
                  </a:lnTo>
                  <a:lnTo>
                    <a:pt x="426" y="637"/>
                  </a:lnTo>
                  <a:lnTo>
                    <a:pt x="420" y="641"/>
                  </a:lnTo>
                  <a:lnTo>
                    <a:pt x="410" y="643"/>
                  </a:lnTo>
                  <a:lnTo>
                    <a:pt x="401" y="648"/>
                  </a:lnTo>
                  <a:lnTo>
                    <a:pt x="389" y="650"/>
                  </a:lnTo>
                  <a:lnTo>
                    <a:pt x="380" y="656"/>
                  </a:lnTo>
                  <a:lnTo>
                    <a:pt x="369" y="658"/>
                  </a:lnTo>
                  <a:lnTo>
                    <a:pt x="355" y="662"/>
                  </a:lnTo>
                  <a:lnTo>
                    <a:pt x="342" y="666"/>
                  </a:lnTo>
                  <a:lnTo>
                    <a:pt x="329" y="667"/>
                  </a:lnTo>
                  <a:lnTo>
                    <a:pt x="315" y="671"/>
                  </a:lnTo>
                  <a:lnTo>
                    <a:pt x="302" y="675"/>
                  </a:lnTo>
                  <a:lnTo>
                    <a:pt x="287" y="675"/>
                  </a:lnTo>
                  <a:lnTo>
                    <a:pt x="273" y="675"/>
                  </a:lnTo>
                  <a:lnTo>
                    <a:pt x="256" y="675"/>
                  </a:lnTo>
                  <a:lnTo>
                    <a:pt x="243" y="675"/>
                  </a:lnTo>
                  <a:lnTo>
                    <a:pt x="228" y="673"/>
                  </a:lnTo>
                  <a:lnTo>
                    <a:pt x="213" y="671"/>
                  </a:lnTo>
                  <a:lnTo>
                    <a:pt x="199" y="667"/>
                  </a:lnTo>
                  <a:lnTo>
                    <a:pt x="186" y="666"/>
                  </a:lnTo>
                  <a:lnTo>
                    <a:pt x="171" y="658"/>
                  </a:lnTo>
                  <a:lnTo>
                    <a:pt x="158" y="652"/>
                  </a:lnTo>
                  <a:lnTo>
                    <a:pt x="144" y="643"/>
                  </a:lnTo>
                  <a:lnTo>
                    <a:pt x="133" y="635"/>
                  </a:lnTo>
                  <a:lnTo>
                    <a:pt x="121" y="622"/>
                  </a:lnTo>
                  <a:lnTo>
                    <a:pt x="110" y="609"/>
                  </a:lnTo>
                  <a:lnTo>
                    <a:pt x="100" y="595"/>
                  </a:lnTo>
                  <a:lnTo>
                    <a:pt x="93" y="580"/>
                  </a:lnTo>
                  <a:lnTo>
                    <a:pt x="89" y="571"/>
                  </a:lnTo>
                  <a:lnTo>
                    <a:pt x="83" y="561"/>
                  </a:lnTo>
                  <a:lnTo>
                    <a:pt x="80" y="553"/>
                  </a:lnTo>
                  <a:lnTo>
                    <a:pt x="76" y="546"/>
                  </a:lnTo>
                  <a:lnTo>
                    <a:pt x="66" y="531"/>
                  </a:lnTo>
                  <a:lnTo>
                    <a:pt x="59" y="517"/>
                  </a:lnTo>
                  <a:lnTo>
                    <a:pt x="51" y="504"/>
                  </a:lnTo>
                  <a:lnTo>
                    <a:pt x="45" y="491"/>
                  </a:lnTo>
                  <a:lnTo>
                    <a:pt x="38" y="479"/>
                  </a:lnTo>
                  <a:lnTo>
                    <a:pt x="34" y="470"/>
                  </a:lnTo>
                  <a:lnTo>
                    <a:pt x="28" y="458"/>
                  </a:lnTo>
                  <a:lnTo>
                    <a:pt x="23" y="449"/>
                  </a:lnTo>
                  <a:lnTo>
                    <a:pt x="17" y="441"/>
                  </a:lnTo>
                  <a:lnTo>
                    <a:pt x="15" y="432"/>
                  </a:lnTo>
                  <a:lnTo>
                    <a:pt x="7" y="417"/>
                  </a:lnTo>
                  <a:lnTo>
                    <a:pt x="5" y="403"/>
                  </a:lnTo>
                  <a:lnTo>
                    <a:pt x="0" y="388"/>
                  </a:lnTo>
                  <a:lnTo>
                    <a:pt x="0" y="375"/>
                  </a:lnTo>
                  <a:lnTo>
                    <a:pt x="2" y="360"/>
                  </a:lnTo>
                  <a:lnTo>
                    <a:pt x="5" y="346"/>
                  </a:lnTo>
                  <a:lnTo>
                    <a:pt x="7" y="337"/>
                  </a:lnTo>
                  <a:lnTo>
                    <a:pt x="11" y="329"/>
                  </a:lnTo>
                  <a:lnTo>
                    <a:pt x="15" y="320"/>
                  </a:lnTo>
                  <a:lnTo>
                    <a:pt x="19" y="312"/>
                  </a:lnTo>
                  <a:lnTo>
                    <a:pt x="24" y="303"/>
                  </a:lnTo>
                  <a:lnTo>
                    <a:pt x="28" y="291"/>
                  </a:lnTo>
                  <a:lnTo>
                    <a:pt x="34" y="280"/>
                  </a:lnTo>
                  <a:lnTo>
                    <a:pt x="42" y="270"/>
                  </a:lnTo>
                  <a:lnTo>
                    <a:pt x="43" y="266"/>
                  </a:lnTo>
                  <a:lnTo>
                    <a:pt x="49" y="259"/>
                  </a:lnTo>
                  <a:lnTo>
                    <a:pt x="57" y="247"/>
                  </a:lnTo>
                  <a:lnTo>
                    <a:pt x="70" y="236"/>
                  </a:lnTo>
                  <a:lnTo>
                    <a:pt x="81" y="223"/>
                  </a:lnTo>
                  <a:lnTo>
                    <a:pt x="97" y="211"/>
                  </a:lnTo>
                  <a:lnTo>
                    <a:pt x="110" y="202"/>
                  </a:lnTo>
                  <a:lnTo>
                    <a:pt x="125" y="196"/>
                  </a:lnTo>
                  <a:lnTo>
                    <a:pt x="156" y="181"/>
                  </a:lnTo>
                  <a:close/>
                </a:path>
              </a:pathLst>
            </a:custGeom>
            <a:solidFill>
              <a:srgbClr val="7087DB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6" name="Freeform 29"/>
            <p:cNvSpPr/>
            <p:nvPr>
              <p:custDataLst>
                <p:tags r:id="rId30"/>
              </p:custDataLst>
            </p:nvPr>
          </p:nvSpPr>
          <p:spPr>
            <a:xfrm>
              <a:off x="2360" y="2037"/>
              <a:ext cx="73" cy="464"/>
            </a:xfrm>
            <a:custGeom>
              <a:avLst/>
              <a:gdLst/>
              <a:ahLst/>
              <a:cxnLst>
                <a:cxn ang="0">
                  <a:pos x="36" y="231"/>
                </a:cxn>
                <a:cxn ang="0">
                  <a:pos x="35" y="229"/>
                </a:cxn>
                <a:cxn ang="0">
                  <a:pos x="34" y="223"/>
                </a:cxn>
                <a:cxn ang="0">
                  <a:pos x="32" y="218"/>
                </a:cxn>
                <a:cxn ang="0">
                  <a:pos x="30" y="213"/>
                </a:cxn>
                <a:cxn ang="0">
                  <a:pos x="28" y="208"/>
                </a:cxn>
                <a:cxn ang="0">
                  <a:pos x="27" y="202"/>
                </a:cxn>
                <a:cxn ang="0">
                  <a:pos x="25" y="196"/>
                </a:cxn>
                <a:cxn ang="0">
                  <a:pos x="23" y="190"/>
                </a:cxn>
                <a:cxn ang="0">
                  <a:pos x="22" y="183"/>
                </a:cxn>
                <a:cxn ang="0">
                  <a:pos x="20" y="176"/>
                </a:cxn>
                <a:cxn ang="0">
                  <a:pos x="18" y="168"/>
                </a:cxn>
                <a:cxn ang="0">
                  <a:pos x="17" y="160"/>
                </a:cxn>
                <a:cxn ang="0">
                  <a:pos x="15" y="152"/>
                </a:cxn>
                <a:cxn ang="0">
                  <a:pos x="15" y="143"/>
                </a:cxn>
                <a:cxn ang="0">
                  <a:pos x="14" y="134"/>
                </a:cxn>
                <a:cxn ang="0">
                  <a:pos x="13" y="124"/>
                </a:cxn>
                <a:cxn ang="0">
                  <a:pos x="12" y="115"/>
                </a:cxn>
                <a:cxn ang="0">
                  <a:pos x="12" y="105"/>
                </a:cxn>
                <a:cxn ang="0">
                  <a:pos x="12" y="96"/>
                </a:cxn>
                <a:cxn ang="0">
                  <a:pos x="12" y="86"/>
                </a:cxn>
                <a:cxn ang="0">
                  <a:pos x="13" y="76"/>
                </a:cxn>
                <a:cxn ang="0">
                  <a:pos x="14" y="66"/>
                </a:cxn>
                <a:cxn ang="0">
                  <a:pos x="15" y="56"/>
                </a:cxn>
                <a:cxn ang="0">
                  <a:pos x="17" y="46"/>
                </a:cxn>
                <a:cxn ang="0">
                  <a:pos x="19" y="35"/>
                </a:cxn>
                <a:cxn ang="0">
                  <a:pos x="22" y="25"/>
                </a:cxn>
                <a:cxn ang="0">
                  <a:pos x="25" y="15"/>
                </a:cxn>
                <a:cxn ang="0">
                  <a:pos x="30" y="5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7" y="7"/>
                </a:cxn>
                <a:cxn ang="0">
                  <a:pos x="15" y="12"/>
                </a:cxn>
                <a:cxn ang="0">
                  <a:pos x="14" y="16"/>
                </a:cxn>
                <a:cxn ang="0">
                  <a:pos x="13" y="20"/>
                </a:cxn>
                <a:cxn ang="0">
                  <a:pos x="11" y="25"/>
                </a:cxn>
                <a:cxn ang="0">
                  <a:pos x="10" y="30"/>
                </a:cxn>
                <a:cxn ang="0">
                  <a:pos x="8" y="35"/>
                </a:cxn>
                <a:cxn ang="0">
                  <a:pos x="7" y="42"/>
                </a:cxn>
                <a:cxn ang="0">
                  <a:pos x="6" y="48"/>
                </a:cxn>
                <a:cxn ang="0">
                  <a:pos x="5" y="56"/>
                </a:cxn>
                <a:cxn ang="0">
                  <a:pos x="4" y="63"/>
                </a:cxn>
                <a:cxn ang="0">
                  <a:pos x="3" y="71"/>
                </a:cxn>
                <a:cxn ang="0">
                  <a:pos x="2" y="79"/>
                </a:cxn>
                <a:cxn ang="0">
                  <a:pos x="1" y="87"/>
                </a:cxn>
                <a:cxn ang="0">
                  <a:pos x="1" y="96"/>
                </a:cxn>
                <a:cxn ang="0">
                  <a:pos x="1" y="105"/>
                </a:cxn>
                <a:cxn ang="0">
                  <a:pos x="0" y="115"/>
                </a:cxn>
                <a:cxn ang="0">
                  <a:pos x="1" y="124"/>
                </a:cxn>
                <a:cxn ang="0">
                  <a:pos x="2" y="134"/>
                </a:cxn>
                <a:cxn ang="0">
                  <a:pos x="3" y="144"/>
                </a:cxn>
                <a:cxn ang="0">
                  <a:pos x="4" y="155"/>
                </a:cxn>
                <a:cxn ang="0">
                  <a:pos x="6" y="165"/>
                </a:cxn>
                <a:cxn ang="0">
                  <a:pos x="8" y="176"/>
                </a:cxn>
                <a:cxn ang="0">
                  <a:pos x="11" y="187"/>
                </a:cxn>
                <a:cxn ang="0">
                  <a:pos x="14" y="198"/>
                </a:cxn>
                <a:cxn ang="0">
                  <a:pos x="18" y="209"/>
                </a:cxn>
                <a:cxn ang="0">
                  <a:pos x="22" y="220"/>
                </a:cxn>
                <a:cxn ang="0">
                  <a:pos x="27" y="232"/>
                </a:cxn>
                <a:cxn ang="0">
                  <a:pos x="37" y="232"/>
                </a:cxn>
              </a:cxnLst>
              <a:rect l="l" t="t" r="r" b="b"/>
              <a:pathLst>
                <a:path w="146" h="925">
                  <a:moveTo>
                    <a:pt x="146" y="928"/>
                  </a:moveTo>
                  <a:lnTo>
                    <a:pt x="144" y="924"/>
                  </a:lnTo>
                  <a:lnTo>
                    <a:pt x="144" y="920"/>
                  </a:lnTo>
                  <a:lnTo>
                    <a:pt x="140" y="913"/>
                  </a:lnTo>
                  <a:lnTo>
                    <a:pt x="138" y="903"/>
                  </a:lnTo>
                  <a:lnTo>
                    <a:pt x="133" y="890"/>
                  </a:lnTo>
                  <a:lnTo>
                    <a:pt x="127" y="877"/>
                  </a:lnTo>
                  <a:lnTo>
                    <a:pt x="125" y="869"/>
                  </a:lnTo>
                  <a:lnTo>
                    <a:pt x="121" y="860"/>
                  </a:lnTo>
                  <a:lnTo>
                    <a:pt x="117" y="850"/>
                  </a:lnTo>
                  <a:lnTo>
                    <a:pt x="117" y="842"/>
                  </a:lnTo>
                  <a:lnTo>
                    <a:pt x="112" y="831"/>
                  </a:lnTo>
                  <a:lnTo>
                    <a:pt x="110" y="820"/>
                  </a:lnTo>
                  <a:lnTo>
                    <a:pt x="106" y="808"/>
                  </a:lnTo>
                  <a:lnTo>
                    <a:pt x="102" y="797"/>
                  </a:lnTo>
                  <a:lnTo>
                    <a:pt x="98" y="783"/>
                  </a:lnTo>
                  <a:lnTo>
                    <a:pt x="95" y="770"/>
                  </a:lnTo>
                  <a:lnTo>
                    <a:pt x="91" y="757"/>
                  </a:lnTo>
                  <a:lnTo>
                    <a:pt x="89" y="745"/>
                  </a:lnTo>
                  <a:lnTo>
                    <a:pt x="85" y="730"/>
                  </a:lnTo>
                  <a:lnTo>
                    <a:pt x="81" y="717"/>
                  </a:lnTo>
                  <a:lnTo>
                    <a:pt x="79" y="702"/>
                  </a:lnTo>
                  <a:lnTo>
                    <a:pt x="76" y="687"/>
                  </a:lnTo>
                  <a:lnTo>
                    <a:pt x="72" y="671"/>
                  </a:lnTo>
                  <a:lnTo>
                    <a:pt x="70" y="654"/>
                  </a:lnTo>
                  <a:lnTo>
                    <a:pt x="66" y="637"/>
                  </a:lnTo>
                  <a:lnTo>
                    <a:pt x="64" y="624"/>
                  </a:lnTo>
                  <a:lnTo>
                    <a:pt x="60" y="605"/>
                  </a:lnTo>
                  <a:lnTo>
                    <a:pt x="59" y="588"/>
                  </a:lnTo>
                  <a:lnTo>
                    <a:pt x="57" y="571"/>
                  </a:lnTo>
                  <a:lnTo>
                    <a:pt x="55" y="553"/>
                  </a:lnTo>
                  <a:lnTo>
                    <a:pt x="53" y="534"/>
                  </a:lnTo>
                  <a:lnTo>
                    <a:pt x="51" y="517"/>
                  </a:lnTo>
                  <a:lnTo>
                    <a:pt x="49" y="496"/>
                  </a:lnTo>
                  <a:lnTo>
                    <a:pt x="49" y="479"/>
                  </a:lnTo>
                  <a:lnTo>
                    <a:pt x="47" y="458"/>
                  </a:lnTo>
                  <a:lnTo>
                    <a:pt x="45" y="441"/>
                  </a:lnTo>
                  <a:lnTo>
                    <a:pt x="45" y="420"/>
                  </a:lnTo>
                  <a:lnTo>
                    <a:pt x="45" y="403"/>
                  </a:lnTo>
                  <a:lnTo>
                    <a:pt x="45" y="382"/>
                  </a:lnTo>
                  <a:lnTo>
                    <a:pt x="45" y="363"/>
                  </a:lnTo>
                  <a:lnTo>
                    <a:pt x="47" y="344"/>
                  </a:lnTo>
                  <a:lnTo>
                    <a:pt x="49" y="323"/>
                  </a:lnTo>
                  <a:lnTo>
                    <a:pt x="49" y="304"/>
                  </a:lnTo>
                  <a:lnTo>
                    <a:pt x="51" y="284"/>
                  </a:lnTo>
                  <a:lnTo>
                    <a:pt x="53" y="263"/>
                  </a:lnTo>
                  <a:lnTo>
                    <a:pt x="57" y="244"/>
                  </a:lnTo>
                  <a:lnTo>
                    <a:pt x="59" y="223"/>
                  </a:lnTo>
                  <a:lnTo>
                    <a:pt x="62" y="202"/>
                  </a:lnTo>
                  <a:lnTo>
                    <a:pt x="66" y="181"/>
                  </a:lnTo>
                  <a:lnTo>
                    <a:pt x="72" y="162"/>
                  </a:lnTo>
                  <a:lnTo>
                    <a:pt x="76" y="139"/>
                  </a:lnTo>
                  <a:lnTo>
                    <a:pt x="79" y="120"/>
                  </a:lnTo>
                  <a:lnTo>
                    <a:pt x="85" y="99"/>
                  </a:lnTo>
                  <a:lnTo>
                    <a:pt x="93" y="80"/>
                  </a:lnTo>
                  <a:lnTo>
                    <a:pt x="100" y="59"/>
                  </a:lnTo>
                  <a:lnTo>
                    <a:pt x="108" y="40"/>
                  </a:lnTo>
                  <a:lnTo>
                    <a:pt x="117" y="19"/>
                  </a:lnTo>
                  <a:lnTo>
                    <a:pt x="125" y="0"/>
                  </a:lnTo>
                  <a:lnTo>
                    <a:pt x="78" y="6"/>
                  </a:lnTo>
                  <a:lnTo>
                    <a:pt x="76" y="6"/>
                  </a:lnTo>
                  <a:lnTo>
                    <a:pt x="74" y="10"/>
                  </a:lnTo>
                  <a:lnTo>
                    <a:pt x="72" y="14"/>
                  </a:lnTo>
                  <a:lnTo>
                    <a:pt x="68" y="25"/>
                  </a:lnTo>
                  <a:lnTo>
                    <a:pt x="64" y="33"/>
                  </a:lnTo>
                  <a:lnTo>
                    <a:pt x="59" y="46"/>
                  </a:lnTo>
                  <a:lnTo>
                    <a:pt x="57" y="52"/>
                  </a:lnTo>
                  <a:lnTo>
                    <a:pt x="55" y="61"/>
                  </a:lnTo>
                  <a:lnTo>
                    <a:pt x="53" y="71"/>
                  </a:lnTo>
                  <a:lnTo>
                    <a:pt x="51" y="78"/>
                  </a:lnTo>
                  <a:lnTo>
                    <a:pt x="45" y="88"/>
                  </a:lnTo>
                  <a:lnTo>
                    <a:pt x="43" y="97"/>
                  </a:lnTo>
                  <a:lnTo>
                    <a:pt x="40" y="107"/>
                  </a:lnTo>
                  <a:lnTo>
                    <a:pt x="40" y="118"/>
                  </a:lnTo>
                  <a:lnTo>
                    <a:pt x="34" y="128"/>
                  </a:lnTo>
                  <a:lnTo>
                    <a:pt x="32" y="139"/>
                  </a:lnTo>
                  <a:lnTo>
                    <a:pt x="30" y="152"/>
                  </a:lnTo>
                  <a:lnTo>
                    <a:pt x="28" y="166"/>
                  </a:lnTo>
                  <a:lnTo>
                    <a:pt x="24" y="179"/>
                  </a:lnTo>
                  <a:lnTo>
                    <a:pt x="22" y="190"/>
                  </a:lnTo>
                  <a:lnTo>
                    <a:pt x="19" y="206"/>
                  </a:lnTo>
                  <a:lnTo>
                    <a:pt x="19" y="221"/>
                  </a:lnTo>
                  <a:lnTo>
                    <a:pt x="15" y="234"/>
                  </a:lnTo>
                  <a:lnTo>
                    <a:pt x="13" y="251"/>
                  </a:lnTo>
                  <a:lnTo>
                    <a:pt x="11" y="265"/>
                  </a:lnTo>
                  <a:lnTo>
                    <a:pt x="11" y="284"/>
                  </a:lnTo>
                  <a:lnTo>
                    <a:pt x="7" y="297"/>
                  </a:lnTo>
                  <a:lnTo>
                    <a:pt x="5" y="314"/>
                  </a:lnTo>
                  <a:lnTo>
                    <a:pt x="3" y="331"/>
                  </a:lnTo>
                  <a:lnTo>
                    <a:pt x="3" y="348"/>
                  </a:lnTo>
                  <a:lnTo>
                    <a:pt x="2" y="365"/>
                  </a:lnTo>
                  <a:lnTo>
                    <a:pt x="2" y="382"/>
                  </a:lnTo>
                  <a:lnTo>
                    <a:pt x="2" y="401"/>
                  </a:lnTo>
                  <a:lnTo>
                    <a:pt x="2" y="420"/>
                  </a:lnTo>
                  <a:lnTo>
                    <a:pt x="0" y="438"/>
                  </a:lnTo>
                  <a:lnTo>
                    <a:pt x="0" y="457"/>
                  </a:lnTo>
                  <a:lnTo>
                    <a:pt x="0" y="476"/>
                  </a:lnTo>
                  <a:lnTo>
                    <a:pt x="2" y="496"/>
                  </a:lnTo>
                  <a:lnTo>
                    <a:pt x="2" y="515"/>
                  </a:lnTo>
                  <a:lnTo>
                    <a:pt x="5" y="536"/>
                  </a:lnTo>
                  <a:lnTo>
                    <a:pt x="5" y="555"/>
                  </a:lnTo>
                  <a:lnTo>
                    <a:pt x="11" y="576"/>
                  </a:lnTo>
                  <a:lnTo>
                    <a:pt x="13" y="597"/>
                  </a:lnTo>
                  <a:lnTo>
                    <a:pt x="15" y="618"/>
                  </a:lnTo>
                  <a:lnTo>
                    <a:pt x="19" y="637"/>
                  </a:lnTo>
                  <a:lnTo>
                    <a:pt x="22" y="660"/>
                  </a:lnTo>
                  <a:lnTo>
                    <a:pt x="26" y="681"/>
                  </a:lnTo>
                  <a:lnTo>
                    <a:pt x="32" y="704"/>
                  </a:lnTo>
                  <a:lnTo>
                    <a:pt x="36" y="725"/>
                  </a:lnTo>
                  <a:lnTo>
                    <a:pt x="43" y="747"/>
                  </a:lnTo>
                  <a:lnTo>
                    <a:pt x="47" y="768"/>
                  </a:lnTo>
                  <a:lnTo>
                    <a:pt x="55" y="791"/>
                  </a:lnTo>
                  <a:lnTo>
                    <a:pt x="62" y="812"/>
                  </a:lnTo>
                  <a:lnTo>
                    <a:pt x="72" y="835"/>
                  </a:lnTo>
                  <a:lnTo>
                    <a:pt x="79" y="856"/>
                  </a:lnTo>
                  <a:lnTo>
                    <a:pt x="87" y="880"/>
                  </a:lnTo>
                  <a:lnTo>
                    <a:pt x="97" y="903"/>
                  </a:lnTo>
                  <a:lnTo>
                    <a:pt x="108" y="928"/>
                  </a:lnTo>
                  <a:lnTo>
                    <a:pt x="146" y="9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7" name="Freeform 30"/>
            <p:cNvSpPr/>
            <p:nvPr>
              <p:custDataLst>
                <p:tags r:id="rId31"/>
              </p:custDataLst>
            </p:nvPr>
          </p:nvSpPr>
          <p:spPr>
            <a:xfrm>
              <a:off x="2805" y="2369"/>
              <a:ext cx="79" cy="156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5" y="2"/>
                </a:cxn>
                <a:cxn ang="0">
                  <a:pos x="28" y="6"/>
                </a:cxn>
                <a:cxn ang="0">
                  <a:pos x="25" y="9"/>
                </a:cxn>
                <a:cxn ang="0">
                  <a:pos x="22" y="14"/>
                </a:cxn>
                <a:cxn ang="0">
                  <a:pos x="19" y="17"/>
                </a:cxn>
                <a:cxn ang="0">
                  <a:pos x="16" y="23"/>
                </a:cxn>
                <a:cxn ang="0">
                  <a:pos x="14" y="29"/>
                </a:cxn>
                <a:cxn ang="0">
                  <a:pos x="13" y="36"/>
                </a:cxn>
                <a:cxn ang="0">
                  <a:pos x="13" y="40"/>
                </a:cxn>
                <a:cxn ang="0">
                  <a:pos x="13" y="45"/>
                </a:cxn>
                <a:cxn ang="0">
                  <a:pos x="14" y="49"/>
                </a:cxn>
                <a:cxn ang="0">
                  <a:pos x="15" y="54"/>
                </a:cxn>
                <a:cxn ang="0">
                  <a:pos x="16" y="59"/>
                </a:cxn>
                <a:cxn ang="0">
                  <a:pos x="18" y="65"/>
                </a:cxn>
                <a:cxn ang="0">
                  <a:pos x="19" y="70"/>
                </a:cxn>
                <a:cxn ang="0">
                  <a:pos x="23" y="77"/>
                </a:cxn>
                <a:cxn ang="0">
                  <a:pos x="19" y="76"/>
                </a:cxn>
                <a:cxn ang="0">
                  <a:pos x="15" y="72"/>
                </a:cxn>
                <a:cxn ang="0">
                  <a:pos x="9" y="66"/>
                </a:cxn>
                <a:cxn ang="0">
                  <a:pos x="7" y="62"/>
                </a:cxn>
                <a:cxn ang="0">
                  <a:pos x="5" y="57"/>
                </a:cxn>
                <a:cxn ang="0">
                  <a:pos x="3" y="52"/>
                </a:cxn>
                <a:cxn ang="0">
                  <a:pos x="1" y="46"/>
                </a:cxn>
                <a:cxn ang="0">
                  <a:pos x="0" y="40"/>
                </a:cxn>
                <a:cxn ang="0">
                  <a:pos x="0" y="35"/>
                </a:cxn>
                <a:cxn ang="0">
                  <a:pos x="1" y="28"/>
                </a:cxn>
                <a:cxn ang="0">
                  <a:pos x="3" y="22"/>
                </a:cxn>
                <a:cxn ang="0">
                  <a:pos x="6" y="15"/>
                </a:cxn>
                <a:cxn ang="0">
                  <a:pos x="8" y="11"/>
                </a:cxn>
                <a:cxn ang="0">
                  <a:pos x="12" y="8"/>
                </a:cxn>
                <a:cxn ang="0">
                  <a:pos x="17" y="5"/>
                </a:cxn>
                <a:cxn ang="0">
                  <a:pos x="23" y="2"/>
                </a:cxn>
                <a:cxn ang="0">
                  <a:pos x="27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40" y="0"/>
                </a:cxn>
              </a:cxnLst>
              <a:rect l="l" t="t" r="r" b="b"/>
              <a:pathLst>
                <a:path w="158" h="311">
                  <a:moveTo>
                    <a:pt x="158" y="0"/>
                  </a:moveTo>
                  <a:lnTo>
                    <a:pt x="154" y="0"/>
                  </a:lnTo>
                  <a:lnTo>
                    <a:pt x="147" y="2"/>
                  </a:lnTo>
                  <a:lnTo>
                    <a:pt x="137" y="7"/>
                  </a:lnTo>
                  <a:lnTo>
                    <a:pt x="124" y="13"/>
                  </a:lnTo>
                  <a:lnTo>
                    <a:pt x="111" y="24"/>
                  </a:lnTo>
                  <a:lnTo>
                    <a:pt x="103" y="28"/>
                  </a:lnTo>
                  <a:lnTo>
                    <a:pt x="97" y="36"/>
                  </a:lnTo>
                  <a:lnTo>
                    <a:pt x="90" y="43"/>
                  </a:lnTo>
                  <a:lnTo>
                    <a:pt x="86" y="53"/>
                  </a:lnTo>
                  <a:lnTo>
                    <a:pt x="78" y="61"/>
                  </a:lnTo>
                  <a:lnTo>
                    <a:pt x="73" y="68"/>
                  </a:lnTo>
                  <a:lnTo>
                    <a:pt x="67" y="78"/>
                  </a:lnTo>
                  <a:lnTo>
                    <a:pt x="63" y="89"/>
                  </a:lnTo>
                  <a:lnTo>
                    <a:pt x="57" y="100"/>
                  </a:lnTo>
                  <a:lnTo>
                    <a:pt x="55" y="114"/>
                  </a:lnTo>
                  <a:lnTo>
                    <a:pt x="52" y="127"/>
                  </a:lnTo>
                  <a:lnTo>
                    <a:pt x="52" y="144"/>
                  </a:lnTo>
                  <a:lnTo>
                    <a:pt x="50" y="152"/>
                  </a:lnTo>
                  <a:lnTo>
                    <a:pt x="50" y="159"/>
                  </a:lnTo>
                  <a:lnTo>
                    <a:pt x="50" y="167"/>
                  </a:lnTo>
                  <a:lnTo>
                    <a:pt x="52" y="177"/>
                  </a:lnTo>
                  <a:lnTo>
                    <a:pt x="52" y="186"/>
                  </a:lnTo>
                  <a:lnTo>
                    <a:pt x="54" y="194"/>
                  </a:lnTo>
                  <a:lnTo>
                    <a:pt x="55" y="205"/>
                  </a:lnTo>
                  <a:lnTo>
                    <a:pt x="57" y="215"/>
                  </a:lnTo>
                  <a:lnTo>
                    <a:pt x="59" y="224"/>
                  </a:lnTo>
                  <a:lnTo>
                    <a:pt x="63" y="234"/>
                  </a:lnTo>
                  <a:lnTo>
                    <a:pt x="65" y="245"/>
                  </a:lnTo>
                  <a:lnTo>
                    <a:pt x="69" y="258"/>
                  </a:lnTo>
                  <a:lnTo>
                    <a:pt x="73" y="268"/>
                  </a:lnTo>
                  <a:lnTo>
                    <a:pt x="76" y="279"/>
                  </a:lnTo>
                  <a:lnTo>
                    <a:pt x="84" y="292"/>
                  </a:lnTo>
                  <a:lnTo>
                    <a:pt x="90" y="306"/>
                  </a:lnTo>
                  <a:lnTo>
                    <a:pt x="86" y="311"/>
                  </a:lnTo>
                  <a:lnTo>
                    <a:pt x="74" y="304"/>
                  </a:lnTo>
                  <a:lnTo>
                    <a:pt x="65" y="294"/>
                  </a:lnTo>
                  <a:lnTo>
                    <a:pt x="57" y="287"/>
                  </a:lnTo>
                  <a:lnTo>
                    <a:pt x="46" y="273"/>
                  </a:lnTo>
                  <a:lnTo>
                    <a:pt x="36" y="262"/>
                  </a:lnTo>
                  <a:lnTo>
                    <a:pt x="31" y="253"/>
                  </a:lnTo>
                  <a:lnTo>
                    <a:pt x="27" y="245"/>
                  </a:lnTo>
                  <a:lnTo>
                    <a:pt x="23" y="235"/>
                  </a:lnTo>
                  <a:lnTo>
                    <a:pt x="17" y="226"/>
                  </a:lnTo>
                  <a:lnTo>
                    <a:pt x="14" y="215"/>
                  </a:lnTo>
                  <a:lnTo>
                    <a:pt x="10" y="205"/>
                  </a:lnTo>
                  <a:lnTo>
                    <a:pt x="6" y="194"/>
                  </a:lnTo>
                  <a:lnTo>
                    <a:pt x="4" y="184"/>
                  </a:lnTo>
                  <a:lnTo>
                    <a:pt x="2" y="173"/>
                  </a:lnTo>
                  <a:lnTo>
                    <a:pt x="0" y="159"/>
                  </a:lnTo>
                  <a:lnTo>
                    <a:pt x="0" y="148"/>
                  </a:lnTo>
                  <a:lnTo>
                    <a:pt x="0" y="137"/>
                  </a:lnTo>
                  <a:lnTo>
                    <a:pt x="0" y="123"/>
                  </a:lnTo>
                  <a:lnTo>
                    <a:pt x="2" y="110"/>
                  </a:lnTo>
                  <a:lnTo>
                    <a:pt x="4" y="97"/>
                  </a:lnTo>
                  <a:lnTo>
                    <a:pt x="10" y="85"/>
                  </a:lnTo>
                  <a:lnTo>
                    <a:pt x="12" y="72"/>
                  </a:lnTo>
                  <a:lnTo>
                    <a:pt x="21" y="59"/>
                  </a:lnTo>
                  <a:lnTo>
                    <a:pt x="25" y="49"/>
                  </a:lnTo>
                  <a:lnTo>
                    <a:pt x="31" y="43"/>
                  </a:lnTo>
                  <a:lnTo>
                    <a:pt x="38" y="36"/>
                  </a:lnTo>
                  <a:lnTo>
                    <a:pt x="48" y="30"/>
                  </a:lnTo>
                  <a:lnTo>
                    <a:pt x="57" y="23"/>
                  </a:lnTo>
                  <a:lnTo>
                    <a:pt x="67" y="17"/>
                  </a:lnTo>
                  <a:lnTo>
                    <a:pt x="78" y="11"/>
                  </a:lnTo>
                  <a:lnTo>
                    <a:pt x="92" y="7"/>
                  </a:lnTo>
                  <a:lnTo>
                    <a:pt x="97" y="5"/>
                  </a:lnTo>
                  <a:lnTo>
                    <a:pt x="105" y="4"/>
                  </a:lnTo>
                  <a:lnTo>
                    <a:pt x="112" y="0"/>
                  </a:lnTo>
                  <a:lnTo>
                    <a:pt x="122" y="0"/>
                  </a:lnTo>
                  <a:lnTo>
                    <a:pt x="130" y="0"/>
                  </a:lnTo>
                  <a:lnTo>
                    <a:pt x="137" y="0"/>
                  </a:lnTo>
                  <a:lnTo>
                    <a:pt x="149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8" name="Freeform 31"/>
            <p:cNvSpPr/>
            <p:nvPr>
              <p:custDataLst>
                <p:tags r:id="rId32"/>
              </p:custDataLst>
            </p:nvPr>
          </p:nvSpPr>
          <p:spPr>
            <a:xfrm>
              <a:off x="1926" y="1650"/>
              <a:ext cx="169" cy="819"/>
            </a:xfrm>
            <a:custGeom>
              <a:avLst/>
              <a:gdLst/>
              <a:ahLst/>
              <a:cxnLst>
                <a:cxn ang="0">
                  <a:pos x="84" y="406"/>
                </a:cxn>
                <a:cxn ang="0">
                  <a:pos x="80" y="398"/>
                </a:cxn>
                <a:cxn ang="0">
                  <a:pos x="77" y="391"/>
                </a:cxn>
                <a:cxn ang="0">
                  <a:pos x="73" y="382"/>
                </a:cxn>
                <a:cxn ang="0">
                  <a:pos x="69" y="370"/>
                </a:cxn>
                <a:cxn ang="0">
                  <a:pos x="63" y="357"/>
                </a:cxn>
                <a:cxn ang="0">
                  <a:pos x="59" y="342"/>
                </a:cxn>
                <a:cxn ang="0">
                  <a:pos x="52" y="325"/>
                </a:cxn>
                <a:cxn ang="0">
                  <a:pos x="47" y="308"/>
                </a:cxn>
                <a:cxn ang="0">
                  <a:pos x="41" y="288"/>
                </a:cxn>
                <a:cxn ang="0">
                  <a:pos x="35" y="266"/>
                </a:cxn>
                <a:cxn ang="0">
                  <a:pos x="30" y="243"/>
                </a:cxn>
                <a:cxn ang="0">
                  <a:pos x="25" y="219"/>
                </a:cxn>
                <a:cxn ang="0">
                  <a:pos x="21" y="193"/>
                </a:cxn>
                <a:cxn ang="0">
                  <a:pos x="17" y="167"/>
                </a:cxn>
                <a:cxn ang="0">
                  <a:pos x="14" y="138"/>
                </a:cxn>
                <a:cxn ang="0">
                  <a:pos x="11" y="109"/>
                </a:cxn>
                <a:cxn ang="0">
                  <a:pos x="9" y="78"/>
                </a:cxn>
                <a:cxn ang="0">
                  <a:pos x="9" y="47"/>
                </a:cxn>
                <a:cxn ang="0">
                  <a:pos x="9" y="14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2" y="5"/>
                </a:cxn>
                <a:cxn ang="0">
                  <a:pos x="2" y="11"/>
                </a:cxn>
                <a:cxn ang="0">
                  <a:pos x="1" y="19"/>
                </a:cxn>
                <a:cxn ang="0">
                  <a:pos x="1" y="29"/>
                </a:cxn>
                <a:cxn ang="0">
                  <a:pos x="0" y="42"/>
                </a:cxn>
                <a:cxn ang="0">
                  <a:pos x="0" y="56"/>
                </a:cxn>
                <a:cxn ang="0">
                  <a:pos x="1" y="73"/>
                </a:cxn>
                <a:cxn ang="0">
                  <a:pos x="1" y="90"/>
                </a:cxn>
                <a:cxn ang="0">
                  <a:pos x="2" y="110"/>
                </a:cxn>
                <a:cxn ang="0">
                  <a:pos x="4" y="131"/>
                </a:cxn>
                <a:cxn ang="0">
                  <a:pos x="6" y="153"/>
                </a:cxn>
                <a:cxn ang="0">
                  <a:pos x="9" y="177"/>
                </a:cxn>
                <a:cxn ang="0">
                  <a:pos x="13" y="201"/>
                </a:cxn>
                <a:cxn ang="0">
                  <a:pos x="18" y="227"/>
                </a:cxn>
                <a:cxn ang="0">
                  <a:pos x="24" y="255"/>
                </a:cxn>
                <a:cxn ang="0">
                  <a:pos x="30" y="281"/>
                </a:cxn>
                <a:cxn ang="0">
                  <a:pos x="38" y="310"/>
                </a:cxn>
                <a:cxn ang="0">
                  <a:pos x="48" y="339"/>
                </a:cxn>
                <a:cxn ang="0">
                  <a:pos x="59" y="369"/>
                </a:cxn>
                <a:cxn ang="0">
                  <a:pos x="70" y="399"/>
                </a:cxn>
                <a:cxn ang="0">
                  <a:pos x="85" y="408"/>
                </a:cxn>
              </a:cxnLst>
              <a:rect l="l" t="t" r="r" b="b"/>
              <a:pathLst>
                <a:path w="336" h="1636">
                  <a:moveTo>
                    <a:pt x="336" y="1631"/>
                  </a:moveTo>
                  <a:lnTo>
                    <a:pt x="336" y="1629"/>
                  </a:lnTo>
                  <a:lnTo>
                    <a:pt x="332" y="1623"/>
                  </a:lnTo>
                  <a:lnTo>
                    <a:pt x="327" y="1612"/>
                  </a:lnTo>
                  <a:lnTo>
                    <a:pt x="321" y="1598"/>
                  </a:lnTo>
                  <a:lnTo>
                    <a:pt x="317" y="1591"/>
                  </a:lnTo>
                  <a:lnTo>
                    <a:pt x="312" y="1581"/>
                  </a:lnTo>
                  <a:lnTo>
                    <a:pt x="308" y="1570"/>
                  </a:lnTo>
                  <a:lnTo>
                    <a:pt x="304" y="1560"/>
                  </a:lnTo>
                  <a:lnTo>
                    <a:pt x="298" y="1549"/>
                  </a:lnTo>
                  <a:lnTo>
                    <a:pt x="294" y="1537"/>
                  </a:lnTo>
                  <a:lnTo>
                    <a:pt x="289" y="1524"/>
                  </a:lnTo>
                  <a:lnTo>
                    <a:pt x="283" y="1509"/>
                  </a:lnTo>
                  <a:lnTo>
                    <a:pt x="277" y="1494"/>
                  </a:lnTo>
                  <a:lnTo>
                    <a:pt x="272" y="1479"/>
                  </a:lnTo>
                  <a:lnTo>
                    <a:pt x="264" y="1461"/>
                  </a:lnTo>
                  <a:lnTo>
                    <a:pt x="256" y="1444"/>
                  </a:lnTo>
                  <a:lnTo>
                    <a:pt x="251" y="1425"/>
                  </a:lnTo>
                  <a:lnTo>
                    <a:pt x="245" y="1406"/>
                  </a:lnTo>
                  <a:lnTo>
                    <a:pt x="237" y="1385"/>
                  </a:lnTo>
                  <a:lnTo>
                    <a:pt x="232" y="1366"/>
                  </a:lnTo>
                  <a:lnTo>
                    <a:pt x="222" y="1344"/>
                  </a:lnTo>
                  <a:lnTo>
                    <a:pt x="215" y="1323"/>
                  </a:lnTo>
                  <a:lnTo>
                    <a:pt x="207" y="1298"/>
                  </a:lnTo>
                  <a:lnTo>
                    <a:pt x="201" y="1277"/>
                  </a:lnTo>
                  <a:lnTo>
                    <a:pt x="192" y="1250"/>
                  </a:lnTo>
                  <a:lnTo>
                    <a:pt x="184" y="1228"/>
                  </a:lnTo>
                  <a:lnTo>
                    <a:pt x="178" y="1201"/>
                  </a:lnTo>
                  <a:lnTo>
                    <a:pt x="171" y="1176"/>
                  </a:lnTo>
                  <a:lnTo>
                    <a:pt x="163" y="1148"/>
                  </a:lnTo>
                  <a:lnTo>
                    <a:pt x="156" y="1119"/>
                  </a:lnTo>
                  <a:lnTo>
                    <a:pt x="148" y="1091"/>
                  </a:lnTo>
                  <a:lnTo>
                    <a:pt x="140" y="1062"/>
                  </a:lnTo>
                  <a:lnTo>
                    <a:pt x="133" y="1032"/>
                  </a:lnTo>
                  <a:lnTo>
                    <a:pt x="127" y="1001"/>
                  </a:lnTo>
                  <a:lnTo>
                    <a:pt x="120" y="971"/>
                  </a:lnTo>
                  <a:lnTo>
                    <a:pt x="114" y="939"/>
                  </a:lnTo>
                  <a:lnTo>
                    <a:pt x="106" y="905"/>
                  </a:lnTo>
                  <a:lnTo>
                    <a:pt x="100" y="872"/>
                  </a:lnTo>
                  <a:lnTo>
                    <a:pt x="93" y="838"/>
                  </a:lnTo>
                  <a:lnTo>
                    <a:pt x="87" y="806"/>
                  </a:lnTo>
                  <a:lnTo>
                    <a:pt x="81" y="771"/>
                  </a:lnTo>
                  <a:lnTo>
                    <a:pt x="76" y="735"/>
                  </a:lnTo>
                  <a:lnTo>
                    <a:pt x="72" y="699"/>
                  </a:lnTo>
                  <a:lnTo>
                    <a:pt x="66" y="665"/>
                  </a:lnTo>
                  <a:lnTo>
                    <a:pt x="61" y="625"/>
                  </a:lnTo>
                  <a:lnTo>
                    <a:pt x="57" y="587"/>
                  </a:lnTo>
                  <a:lnTo>
                    <a:pt x="53" y="549"/>
                  </a:lnTo>
                  <a:lnTo>
                    <a:pt x="49" y="513"/>
                  </a:lnTo>
                  <a:lnTo>
                    <a:pt x="45" y="473"/>
                  </a:lnTo>
                  <a:lnTo>
                    <a:pt x="43" y="433"/>
                  </a:lnTo>
                  <a:lnTo>
                    <a:pt x="40" y="393"/>
                  </a:lnTo>
                  <a:lnTo>
                    <a:pt x="40" y="351"/>
                  </a:lnTo>
                  <a:lnTo>
                    <a:pt x="36" y="311"/>
                  </a:lnTo>
                  <a:lnTo>
                    <a:pt x="34" y="270"/>
                  </a:lnTo>
                  <a:lnTo>
                    <a:pt x="34" y="226"/>
                  </a:lnTo>
                  <a:lnTo>
                    <a:pt x="34" y="186"/>
                  </a:lnTo>
                  <a:lnTo>
                    <a:pt x="34" y="142"/>
                  </a:lnTo>
                  <a:lnTo>
                    <a:pt x="34" y="100"/>
                  </a:lnTo>
                  <a:lnTo>
                    <a:pt x="36" y="55"/>
                  </a:lnTo>
                  <a:lnTo>
                    <a:pt x="40" y="13"/>
                  </a:lnTo>
                  <a:lnTo>
                    <a:pt x="32" y="7"/>
                  </a:lnTo>
                  <a:lnTo>
                    <a:pt x="24" y="4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2"/>
                  </a:lnTo>
                  <a:lnTo>
                    <a:pt x="9" y="7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5" y="26"/>
                  </a:lnTo>
                  <a:lnTo>
                    <a:pt x="5" y="34"/>
                  </a:lnTo>
                  <a:lnTo>
                    <a:pt x="5" y="42"/>
                  </a:lnTo>
                  <a:lnTo>
                    <a:pt x="5" y="53"/>
                  </a:lnTo>
                  <a:lnTo>
                    <a:pt x="4" y="62"/>
                  </a:lnTo>
                  <a:lnTo>
                    <a:pt x="4" y="76"/>
                  </a:lnTo>
                  <a:lnTo>
                    <a:pt x="2" y="87"/>
                  </a:lnTo>
                  <a:lnTo>
                    <a:pt x="2" y="102"/>
                  </a:lnTo>
                  <a:lnTo>
                    <a:pt x="2" y="116"/>
                  </a:lnTo>
                  <a:lnTo>
                    <a:pt x="2" y="133"/>
                  </a:lnTo>
                  <a:lnTo>
                    <a:pt x="0" y="148"/>
                  </a:lnTo>
                  <a:lnTo>
                    <a:pt x="0" y="167"/>
                  </a:lnTo>
                  <a:lnTo>
                    <a:pt x="0" y="184"/>
                  </a:lnTo>
                  <a:lnTo>
                    <a:pt x="0" y="205"/>
                  </a:lnTo>
                  <a:lnTo>
                    <a:pt x="0" y="222"/>
                  </a:lnTo>
                  <a:lnTo>
                    <a:pt x="0" y="245"/>
                  </a:lnTo>
                  <a:lnTo>
                    <a:pt x="0" y="266"/>
                  </a:lnTo>
                  <a:lnTo>
                    <a:pt x="2" y="289"/>
                  </a:lnTo>
                  <a:lnTo>
                    <a:pt x="2" y="311"/>
                  </a:lnTo>
                  <a:lnTo>
                    <a:pt x="2" y="334"/>
                  </a:lnTo>
                  <a:lnTo>
                    <a:pt x="4" y="359"/>
                  </a:lnTo>
                  <a:lnTo>
                    <a:pt x="5" y="386"/>
                  </a:lnTo>
                  <a:lnTo>
                    <a:pt x="5" y="412"/>
                  </a:lnTo>
                  <a:lnTo>
                    <a:pt x="7" y="439"/>
                  </a:lnTo>
                  <a:lnTo>
                    <a:pt x="9" y="465"/>
                  </a:lnTo>
                  <a:lnTo>
                    <a:pt x="13" y="494"/>
                  </a:lnTo>
                  <a:lnTo>
                    <a:pt x="15" y="521"/>
                  </a:lnTo>
                  <a:lnTo>
                    <a:pt x="19" y="551"/>
                  </a:lnTo>
                  <a:lnTo>
                    <a:pt x="19" y="579"/>
                  </a:lnTo>
                  <a:lnTo>
                    <a:pt x="24" y="612"/>
                  </a:lnTo>
                  <a:lnTo>
                    <a:pt x="26" y="642"/>
                  </a:lnTo>
                  <a:lnTo>
                    <a:pt x="32" y="673"/>
                  </a:lnTo>
                  <a:lnTo>
                    <a:pt x="36" y="705"/>
                  </a:lnTo>
                  <a:lnTo>
                    <a:pt x="42" y="737"/>
                  </a:lnTo>
                  <a:lnTo>
                    <a:pt x="45" y="770"/>
                  </a:lnTo>
                  <a:lnTo>
                    <a:pt x="51" y="804"/>
                  </a:lnTo>
                  <a:lnTo>
                    <a:pt x="57" y="838"/>
                  </a:lnTo>
                  <a:lnTo>
                    <a:pt x="64" y="872"/>
                  </a:lnTo>
                  <a:lnTo>
                    <a:pt x="70" y="906"/>
                  </a:lnTo>
                  <a:lnTo>
                    <a:pt x="78" y="943"/>
                  </a:lnTo>
                  <a:lnTo>
                    <a:pt x="85" y="979"/>
                  </a:lnTo>
                  <a:lnTo>
                    <a:pt x="95" y="1017"/>
                  </a:lnTo>
                  <a:lnTo>
                    <a:pt x="102" y="1051"/>
                  </a:lnTo>
                  <a:lnTo>
                    <a:pt x="112" y="1087"/>
                  </a:lnTo>
                  <a:lnTo>
                    <a:pt x="120" y="1123"/>
                  </a:lnTo>
                  <a:lnTo>
                    <a:pt x="133" y="1163"/>
                  </a:lnTo>
                  <a:lnTo>
                    <a:pt x="140" y="1199"/>
                  </a:lnTo>
                  <a:lnTo>
                    <a:pt x="152" y="1237"/>
                  </a:lnTo>
                  <a:lnTo>
                    <a:pt x="165" y="1277"/>
                  </a:lnTo>
                  <a:lnTo>
                    <a:pt x="178" y="1317"/>
                  </a:lnTo>
                  <a:lnTo>
                    <a:pt x="190" y="1355"/>
                  </a:lnTo>
                  <a:lnTo>
                    <a:pt x="203" y="1395"/>
                  </a:lnTo>
                  <a:lnTo>
                    <a:pt x="216" y="1435"/>
                  </a:lnTo>
                  <a:lnTo>
                    <a:pt x="232" y="1475"/>
                  </a:lnTo>
                  <a:lnTo>
                    <a:pt x="245" y="1515"/>
                  </a:lnTo>
                  <a:lnTo>
                    <a:pt x="262" y="1555"/>
                  </a:lnTo>
                  <a:lnTo>
                    <a:pt x="279" y="1594"/>
                  </a:lnTo>
                  <a:lnTo>
                    <a:pt x="296" y="1636"/>
                  </a:lnTo>
                  <a:lnTo>
                    <a:pt x="336" y="16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9" name="Freeform 32"/>
            <p:cNvSpPr/>
            <p:nvPr>
              <p:custDataLst>
                <p:tags r:id="rId33"/>
              </p:custDataLst>
            </p:nvPr>
          </p:nvSpPr>
          <p:spPr>
            <a:xfrm>
              <a:off x="1833" y="2431"/>
              <a:ext cx="44" cy="6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4" y="3"/>
                </a:cxn>
                <a:cxn ang="0">
                  <a:pos x="7" y="2"/>
                </a:cxn>
                <a:cxn ang="0">
                  <a:pos x="10" y="1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2" y="27"/>
                </a:cxn>
                <a:cxn ang="0">
                  <a:pos x="20" y="27"/>
                </a:cxn>
                <a:cxn ang="0">
                  <a:pos x="19" y="27"/>
                </a:cxn>
                <a:cxn ang="0">
                  <a:pos x="16" y="28"/>
                </a:cxn>
                <a:cxn ang="0">
                  <a:pos x="15" y="30"/>
                </a:cxn>
                <a:cxn ang="0">
                  <a:pos x="0" y="7"/>
                </a:cxn>
                <a:cxn ang="0">
                  <a:pos x="0" y="7"/>
                </a:cxn>
              </a:cxnLst>
              <a:rect l="l" t="t" r="r" b="b"/>
              <a:pathLst>
                <a:path w="88" h="122">
                  <a:moveTo>
                    <a:pt x="0" y="29"/>
                  </a:moveTo>
                  <a:lnTo>
                    <a:pt x="0" y="25"/>
                  </a:lnTo>
                  <a:lnTo>
                    <a:pt x="8" y="21"/>
                  </a:lnTo>
                  <a:lnTo>
                    <a:pt x="16" y="14"/>
                  </a:lnTo>
                  <a:lnTo>
                    <a:pt x="27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1" y="8"/>
                  </a:lnTo>
                  <a:lnTo>
                    <a:pt x="88" y="111"/>
                  </a:lnTo>
                  <a:lnTo>
                    <a:pt x="80" y="111"/>
                  </a:lnTo>
                  <a:lnTo>
                    <a:pt x="73" y="112"/>
                  </a:lnTo>
                  <a:lnTo>
                    <a:pt x="61" y="116"/>
                  </a:lnTo>
                  <a:lnTo>
                    <a:pt x="59" y="12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BFA6DB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0" name="Freeform 33"/>
            <p:cNvSpPr/>
            <p:nvPr>
              <p:custDataLst>
                <p:tags r:id="rId34"/>
              </p:custDataLst>
            </p:nvPr>
          </p:nvSpPr>
          <p:spPr>
            <a:xfrm>
              <a:off x="1672" y="1646"/>
              <a:ext cx="329" cy="401"/>
            </a:xfrm>
            <a:custGeom>
              <a:avLst/>
              <a:gdLst/>
              <a:ahLst/>
              <a:cxnLst>
                <a:cxn ang="0">
                  <a:pos x="163" y="1"/>
                </a:cxn>
                <a:cxn ang="0">
                  <a:pos x="156" y="0"/>
                </a:cxn>
                <a:cxn ang="0">
                  <a:pos x="145" y="1"/>
                </a:cxn>
                <a:cxn ang="0">
                  <a:pos x="138" y="1"/>
                </a:cxn>
                <a:cxn ang="0">
                  <a:pos x="131" y="1"/>
                </a:cxn>
                <a:cxn ang="0">
                  <a:pos x="123" y="3"/>
                </a:cxn>
                <a:cxn ang="0">
                  <a:pos x="114" y="5"/>
                </a:cxn>
                <a:cxn ang="0">
                  <a:pos x="106" y="8"/>
                </a:cxn>
                <a:cxn ang="0">
                  <a:pos x="97" y="11"/>
                </a:cxn>
                <a:cxn ang="0">
                  <a:pos x="88" y="16"/>
                </a:cxn>
                <a:cxn ang="0">
                  <a:pos x="80" y="21"/>
                </a:cxn>
                <a:cxn ang="0">
                  <a:pos x="71" y="28"/>
                </a:cxn>
                <a:cxn ang="0">
                  <a:pos x="63" y="36"/>
                </a:cxn>
                <a:cxn ang="0">
                  <a:pos x="56" y="45"/>
                </a:cxn>
                <a:cxn ang="0">
                  <a:pos x="49" y="55"/>
                </a:cxn>
                <a:cxn ang="0">
                  <a:pos x="42" y="67"/>
                </a:cxn>
                <a:cxn ang="0">
                  <a:pos x="37" y="80"/>
                </a:cxn>
                <a:cxn ang="0">
                  <a:pos x="32" y="95"/>
                </a:cxn>
                <a:cxn ang="0">
                  <a:pos x="30" y="113"/>
                </a:cxn>
                <a:cxn ang="0">
                  <a:pos x="30" y="117"/>
                </a:cxn>
                <a:cxn ang="0">
                  <a:pos x="29" y="124"/>
                </a:cxn>
                <a:cxn ang="0">
                  <a:pos x="28" y="133"/>
                </a:cxn>
                <a:cxn ang="0">
                  <a:pos x="26" y="143"/>
                </a:cxn>
                <a:cxn ang="0">
                  <a:pos x="24" y="154"/>
                </a:cxn>
                <a:cxn ang="0">
                  <a:pos x="21" y="166"/>
                </a:cxn>
                <a:cxn ang="0">
                  <a:pos x="17" y="176"/>
                </a:cxn>
                <a:cxn ang="0">
                  <a:pos x="13" y="186"/>
                </a:cxn>
                <a:cxn ang="0">
                  <a:pos x="6" y="194"/>
                </a:cxn>
                <a:cxn ang="0">
                  <a:pos x="0" y="201"/>
                </a:cxn>
                <a:cxn ang="0">
                  <a:pos x="17" y="194"/>
                </a:cxn>
                <a:cxn ang="0">
                  <a:pos x="18" y="191"/>
                </a:cxn>
                <a:cxn ang="0">
                  <a:pos x="23" y="182"/>
                </a:cxn>
                <a:cxn ang="0">
                  <a:pos x="26" y="176"/>
                </a:cxn>
                <a:cxn ang="0">
                  <a:pos x="29" y="167"/>
                </a:cxn>
                <a:cxn ang="0">
                  <a:pos x="32" y="158"/>
                </a:cxn>
                <a:cxn ang="0">
                  <a:pos x="34" y="148"/>
                </a:cxn>
                <a:cxn ang="0">
                  <a:pos x="35" y="142"/>
                </a:cxn>
                <a:cxn ang="0">
                  <a:pos x="36" y="135"/>
                </a:cxn>
                <a:cxn ang="0">
                  <a:pos x="37" y="129"/>
                </a:cxn>
                <a:cxn ang="0">
                  <a:pos x="38" y="122"/>
                </a:cxn>
                <a:cxn ang="0">
                  <a:pos x="38" y="115"/>
                </a:cxn>
                <a:cxn ang="0">
                  <a:pos x="39" y="107"/>
                </a:cxn>
                <a:cxn ang="0">
                  <a:pos x="39" y="100"/>
                </a:cxn>
                <a:cxn ang="0">
                  <a:pos x="41" y="93"/>
                </a:cxn>
                <a:cxn ang="0">
                  <a:pos x="42" y="85"/>
                </a:cxn>
                <a:cxn ang="0">
                  <a:pos x="44" y="77"/>
                </a:cxn>
                <a:cxn ang="0">
                  <a:pos x="48" y="70"/>
                </a:cxn>
                <a:cxn ang="0">
                  <a:pos x="51" y="63"/>
                </a:cxn>
                <a:cxn ang="0">
                  <a:pos x="55" y="57"/>
                </a:cxn>
                <a:cxn ang="0">
                  <a:pos x="59" y="50"/>
                </a:cxn>
                <a:cxn ang="0">
                  <a:pos x="66" y="42"/>
                </a:cxn>
                <a:cxn ang="0">
                  <a:pos x="78" y="31"/>
                </a:cxn>
                <a:cxn ang="0">
                  <a:pos x="85" y="26"/>
                </a:cxn>
                <a:cxn ang="0">
                  <a:pos x="92" y="22"/>
                </a:cxn>
                <a:cxn ang="0">
                  <a:pos x="99" y="18"/>
                </a:cxn>
                <a:cxn ang="0">
                  <a:pos x="108" y="15"/>
                </a:cxn>
                <a:cxn ang="0">
                  <a:pos x="116" y="12"/>
                </a:cxn>
                <a:cxn ang="0">
                  <a:pos x="126" y="10"/>
                </a:cxn>
                <a:cxn ang="0">
                  <a:pos x="135" y="9"/>
                </a:cxn>
                <a:cxn ang="0">
                  <a:pos x="146" y="8"/>
                </a:cxn>
                <a:cxn ang="0">
                  <a:pos x="156" y="8"/>
                </a:cxn>
                <a:cxn ang="0">
                  <a:pos x="164" y="1"/>
                </a:cxn>
              </a:cxnLst>
              <a:rect l="l" t="t" r="r" b="b"/>
              <a:pathLst>
                <a:path w="660" h="802">
                  <a:moveTo>
                    <a:pt x="660" y="4"/>
                  </a:moveTo>
                  <a:lnTo>
                    <a:pt x="656" y="4"/>
                  </a:lnTo>
                  <a:lnTo>
                    <a:pt x="654" y="4"/>
                  </a:lnTo>
                  <a:lnTo>
                    <a:pt x="647" y="2"/>
                  </a:lnTo>
                  <a:lnTo>
                    <a:pt x="639" y="2"/>
                  </a:lnTo>
                  <a:lnTo>
                    <a:pt x="628" y="0"/>
                  </a:lnTo>
                  <a:lnTo>
                    <a:pt x="614" y="0"/>
                  </a:lnTo>
                  <a:lnTo>
                    <a:pt x="599" y="0"/>
                  </a:lnTo>
                  <a:lnTo>
                    <a:pt x="584" y="2"/>
                  </a:lnTo>
                  <a:lnTo>
                    <a:pt x="574" y="2"/>
                  </a:lnTo>
                  <a:lnTo>
                    <a:pt x="565" y="2"/>
                  </a:lnTo>
                  <a:lnTo>
                    <a:pt x="555" y="2"/>
                  </a:lnTo>
                  <a:lnTo>
                    <a:pt x="546" y="4"/>
                  </a:lnTo>
                  <a:lnTo>
                    <a:pt x="536" y="4"/>
                  </a:lnTo>
                  <a:lnTo>
                    <a:pt x="525" y="4"/>
                  </a:lnTo>
                  <a:lnTo>
                    <a:pt x="515" y="6"/>
                  </a:lnTo>
                  <a:lnTo>
                    <a:pt x="506" y="10"/>
                  </a:lnTo>
                  <a:lnTo>
                    <a:pt x="495" y="10"/>
                  </a:lnTo>
                  <a:lnTo>
                    <a:pt x="483" y="14"/>
                  </a:lnTo>
                  <a:lnTo>
                    <a:pt x="470" y="15"/>
                  </a:lnTo>
                  <a:lnTo>
                    <a:pt x="460" y="19"/>
                  </a:lnTo>
                  <a:lnTo>
                    <a:pt x="449" y="23"/>
                  </a:lnTo>
                  <a:lnTo>
                    <a:pt x="438" y="27"/>
                  </a:lnTo>
                  <a:lnTo>
                    <a:pt x="426" y="31"/>
                  </a:lnTo>
                  <a:lnTo>
                    <a:pt x="417" y="36"/>
                  </a:lnTo>
                  <a:lnTo>
                    <a:pt x="403" y="40"/>
                  </a:lnTo>
                  <a:lnTo>
                    <a:pt x="390" y="44"/>
                  </a:lnTo>
                  <a:lnTo>
                    <a:pt x="379" y="50"/>
                  </a:lnTo>
                  <a:lnTo>
                    <a:pt x="367" y="55"/>
                  </a:lnTo>
                  <a:lnTo>
                    <a:pt x="354" y="61"/>
                  </a:lnTo>
                  <a:lnTo>
                    <a:pt x="342" y="69"/>
                  </a:lnTo>
                  <a:lnTo>
                    <a:pt x="331" y="76"/>
                  </a:lnTo>
                  <a:lnTo>
                    <a:pt x="320" y="84"/>
                  </a:lnTo>
                  <a:lnTo>
                    <a:pt x="308" y="91"/>
                  </a:lnTo>
                  <a:lnTo>
                    <a:pt x="299" y="101"/>
                  </a:lnTo>
                  <a:lnTo>
                    <a:pt x="285" y="110"/>
                  </a:lnTo>
                  <a:lnTo>
                    <a:pt x="276" y="120"/>
                  </a:lnTo>
                  <a:lnTo>
                    <a:pt x="265" y="129"/>
                  </a:lnTo>
                  <a:lnTo>
                    <a:pt x="253" y="141"/>
                  </a:lnTo>
                  <a:lnTo>
                    <a:pt x="244" y="150"/>
                  </a:lnTo>
                  <a:lnTo>
                    <a:pt x="234" y="164"/>
                  </a:lnTo>
                  <a:lnTo>
                    <a:pt x="225" y="177"/>
                  </a:lnTo>
                  <a:lnTo>
                    <a:pt x="213" y="190"/>
                  </a:lnTo>
                  <a:lnTo>
                    <a:pt x="206" y="204"/>
                  </a:lnTo>
                  <a:lnTo>
                    <a:pt x="196" y="217"/>
                  </a:lnTo>
                  <a:lnTo>
                    <a:pt x="187" y="232"/>
                  </a:lnTo>
                  <a:lnTo>
                    <a:pt x="179" y="249"/>
                  </a:lnTo>
                  <a:lnTo>
                    <a:pt x="169" y="266"/>
                  </a:lnTo>
                  <a:lnTo>
                    <a:pt x="164" y="283"/>
                  </a:lnTo>
                  <a:lnTo>
                    <a:pt x="154" y="302"/>
                  </a:lnTo>
                  <a:lnTo>
                    <a:pt x="149" y="320"/>
                  </a:lnTo>
                  <a:lnTo>
                    <a:pt x="143" y="339"/>
                  </a:lnTo>
                  <a:lnTo>
                    <a:pt x="139" y="359"/>
                  </a:lnTo>
                  <a:lnTo>
                    <a:pt x="131" y="380"/>
                  </a:lnTo>
                  <a:lnTo>
                    <a:pt x="128" y="403"/>
                  </a:lnTo>
                  <a:lnTo>
                    <a:pt x="124" y="424"/>
                  </a:lnTo>
                  <a:lnTo>
                    <a:pt x="122" y="449"/>
                  </a:lnTo>
                  <a:lnTo>
                    <a:pt x="120" y="453"/>
                  </a:lnTo>
                  <a:lnTo>
                    <a:pt x="120" y="462"/>
                  </a:lnTo>
                  <a:lnTo>
                    <a:pt x="120" y="466"/>
                  </a:lnTo>
                  <a:lnTo>
                    <a:pt x="120" y="475"/>
                  </a:lnTo>
                  <a:lnTo>
                    <a:pt x="118" y="483"/>
                  </a:lnTo>
                  <a:lnTo>
                    <a:pt x="118" y="496"/>
                  </a:lnTo>
                  <a:lnTo>
                    <a:pt x="114" y="504"/>
                  </a:lnTo>
                  <a:lnTo>
                    <a:pt x="114" y="517"/>
                  </a:lnTo>
                  <a:lnTo>
                    <a:pt x="112" y="529"/>
                  </a:lnTo>
                  <a:lnTo>
                    <a:pt x="112" y="544"/>
                  </a:lnTo>
                  <a:lnTo>
                    <a:pt x="109" y="557"/>
                  </a:lnTo>
                  <a:lnTo>
                    <a:pt x="107" y="570"/>
                  </a:lnTo>
                  <a:lnTo>
                    <a:pt x="105" y="586"/>
                  </a:lnTo>
                  <a:lnTo>
                    <a:pt x="103" y="603"/>
                  </a:lnTo>
                  <a:lnTo>
                    <a:pt x="99" y="614"/>
                  </a:lnTo>
                  <a:lnTo>
                    <a:pt x="93" y="631"/>
                  </a:lnTo>
                  <a:lnTo>
                    <a:pt x="90" y="645"/>
                  </a:lnTo>
                  <a:lnTo>
                    <a:pt x="86" y="662"/>
                  </a:lnTo>
                  <a:lnTo>
                    <a:pt x="80" y="675"/>
                  </a:lnTo>
                  <a:lnTo>
                    <a:pt x="76" y="690"/>
                  </a:lnTo>
                  <a:lnTo>
                    <a:pt x="71" y="704"/>
                  </a:lnTo>
                  <a:lnTo>
                    <a:pt x="67" y="719"/>
                  </a:lnTo>
                  <a:lnTo>
                    <a:pt x="59" y="730"/>
                  </a:lnTo>
                  <a:lnTo>
                    <a:pt x="52" y="743"/>
                  </a:lnTo>
                  <a:lnTo>
                    <a:pt x="44" y="755"/>
                  </a:lnTo>
                  <a:lnTo>
                    <a:pt x="36" y="768"/>
                  </a:lnTo>
                  <a:lnTo>
                    <a:pt x="27" y="776"/>
                  </a:lnTo>
                  <a:lnTo>
                    <a:pt x="17" y="785"/>
                  </a:lnTo>
                  <a:lnTo>
                    <a:pt x="8" y="793"/>
                  </a:lnTo>
                  <a:lnTo>
                    <a:pt x="0" y="802"/>
                  </a:lnTo>
                  <a:lnTo>
                    <a:pt x="529" y="783"/>
                  </a:lnTo>
                  <a:lnTo>
                    <a:pt x="515" y="749"/>
                  </a:lnTo>
                  <a:lnTo>
                    <a:pt x="69" y="776"/>
                  </a:lnTo>
                  <a:lnTo>
                    <a:pt x="69" y="772"/>
                  </a:lnTo>
                  <a:lnTo>
                    <a:pt x="73" y="768"/>
                  </a:lnTo>
                  <a:lnTo>
                    <a:pt x="74" y="762"/>
                  </a:lnTo>
                  <a:lnTo>
                    <a:pt x="80" y="753"/>
                  </a:lnTo>
                  <a:lnTo>
                    <a:pt x="86" y="740"/>
                  </a:lnTo>
                  <a:lnTo>
                    <a:pt x="93" y="726"/>
                  </a:lnTo>
                  <a:lnTo>
                    <a:pt x="97" y="717"/>
                  </a:lnTo>
                  <a:lnTo>
                    <a:pt x="101" y="709"/>
                  </a:lnTo>
                  <a:lnTo>
                    <a:pt x="105" y="702"/>
                  </a:lnTo>
                  <a:lnTo>
                    <a:pt x="111" y="692"/>
                  </a:lnTo>
                  <a:lnTo>
                    <a:pt x="112" y="681"/>
                  </a:lnTo>
                  <a:lnTo>
                    <a:pt x="118" y="667"/>
                  </a:lnTo>
                  <a:lnTo>
                    <a:pt x="120" y="656"/>
                  </a:lnTo>
                  <a:lnTo>
                    <a:pt x="126" y="645"/>
                  </a:lnTo>
                  <a:lnTo>
                    <a:pt x="128" y="631"/>
                  </a:lnTo>
                  <a:lnTo>
                    <a:pt x="131" y="618"/>
                  </a:lnTo>
                  <a:lnTo>
                    <a:pt x="135" y="603"/>
                  </a:lnTo>
                  <a:lnTo>
                    <a:pt x="139" y="589"/>
                  </a:lnTo>
                  <a:lnTo>
                    <a:pt x="139" y="582"/>
                  </a:lnTo>
                  <a:lnTo>
                    <a:pt x="141" y="574"/>
                  </a:lnTo>
                  <a:lnTo>
                    <a:pt x="143" y="565"/>
                  </a:lnTo>
                  <a:lnTo>
                    <a:pt x="145" y="557"/>
                  </a:lnTo>
                  <a:lnTo>
                    <a:pt x="147" y="550"/>
                  </a:lnTo>
                  <a:lnTo>
                    <a:pt x="147" y="540"/>
                  </a:lnTo>
                  <a:lnTo>
                    <a:pt x="149" y="531"/>
                  </a:lnTo>
                  <a:lnTo>
                    <a:pt x="150" y="523"/>
                  </a:lnTo>
                  <a:lnTo>
                    <a:pt x="150" y="513"/>
                  </a:lnTo>
                  <a:lnTo>
                    <a:pt x="152" y="504"/>
                  </a:lnTo>
                  <a:lnTo>
                    <a:pt x="152" y="496"/>
                  </a:lnTo>
                  <a:lnTo>
                    <a:pt x="152" y="487"/>
                  </a:lnTo>
                  <a:lnTo>
                    <a:pt x="152" y="475"/>
                  </a:lnTo>
                  <a:lnTo>
                    <a:pt x="154" y="468"/>
                  </a:lnTo>
                  <a:lnTo>
                    <a:pt x="154" y="458"/>
                  </a:lnTo>
                  <a:lnTo>
                    <a:pt x="156" y="449"/>
                  </a:lnTo>
                  <a:lnTo>
                    <a:pt x="156" y="437"/>
                  </a:lnTo>
                  <a:lnTo>
                    <a:pt x="156" y="428"/>
                  </a:lnTo>
                  <a:lnTo>
                    <a:pt x="156" y="416"/>
                  </a:lnTo>
                  <a:lnTo>
                    <a:pt x="158" y="409"/>
                  </a:lnTo>
                  <a:lnTo>
                    <a:pt x="158" y="397"/>
                  </a:lnTo>
                  <a:lnTo>
                    <a:pt x="158" y="388"/>
                  </a:lnTo>
                  <a:lnTo>
                    <a:pt x="160" y="377"/>
                  </a:lnTo>
                  <a:lnTo>
                    <a:pt x="164" y="369"/>
                  </a:lnTo>
                  <a:lnTo>
                    <a:pt x="166" y="358"/>
                  </a:lnTo>
                  <a:lnTo>
                    <a:pt x="168" y="348"/>
                  </a:lnTo>
                  <a:lnTo>
                    <a:pt x="169" y="337"/>
                  </a:lnTo>
                  <a:lnTo>
                    <a:pt x="173" y="329"/>
                  </a:lnTo>
                  <a:lnTo>
                    <a:pt x="177" y="318"/>
                  </a:lnTo>
                  <a:lnTo>
                    <a:pt x="179" y="308"/>
                  </a:lnTo>
                  <a:lnTo>
                    <a:pt x="185" y="299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6" y="270"/>
                  </a:lnTo>
                  <a:lnTo>
                    <a:pt x="200" y="261"/>
                  </a:lnTo>
                  <a:lnTo>
                    <a:pt x="206" y="251"/>
                  </a:lnTo>
                  <a:lnTo>
                    <a:pt x="211" y="244"/>
                  </a:lnTo>
                  <a:lnTo>
                    <a:pt x="215" y="234"/>
                  </a:lnTo>
                  <a:lnTo>
                    <a:pt x="221" y="225"/>
                  </a:lnTo>
                  <a:lnTo>
                    <a:pt x="228" y="217"/>
                  </a:lnTo>
                  <a:lnTo>
                    <a:pt x="232" y="209"/>
                  </a:lnTo>
                  <a:lnTo>
                    <a:pt x="238" y="200"/>
                  </a:lnTo>
                  <a:lnTo>
                    <a:pt x="245" y="190"/>
                  </a:lnTo>
                  <a:lnTo>
                    <a:pt x="253" y="183"/>
                  </a:lnTo>
                  <a:lnTo>
                    <a:pt x="266" y="167"/>
                  </a:lnTo>
                  <a:lnTo>
                    <a:pt x="284" y="154"/>
                  </a:lnTo>
                  <a:lnTo>
                    <a:pt x="299" y="137"/>
                  </a:lnTo>
                  <a:lnTo>
                    <a:pt x="314" y="124"/>
                  </a:lnTo>
                  <a:lnTo>
                    <a:pt x="323" y="116"/>
                  </a:lnTo>
                  <a:lnTo>
                    <a:pt x="331" y="110"/>
                  </a:lnTo>
                  <a:lnTo>
                    <a:pt x="341" y="103"/>
                  </a:lnTo>
                  <a:lnTo>
                    <a:pt x="350" y="99"/>
                  </a:lnTo>
                  <a:lnTo>
                    <a:pt x="360" y="91"/>
                  </a:lnTo>
                  <a:lnTo>
                    <a:pt x="369" y="86"/>
                  </a:lnTo>
                  <a:lnTo>
                    <a:pt x="379" y="82"/>
                  </a:lnTo>
                  <a:lnTo>
                    <a:pt x="390" y="76"/>
                  </a:lnTo>
                  <a:lnTo>
                    <a:pt x="399" y="71"/>
                  </a:lnTo>
                  <a:lnTo>
                    <a:pt x="411" y="67"/>
                  </a:lnTo>
                  <a:lnTo>
                    <a:pt x="422" y="63"/>
                  </a:lnTo>
                  <a:lnTo>
                    <a:pt x="436" y="59"/>
                  </a:lnTo>
                  <a:lnTo>
                    <a:pt x="445" y="55"/>
                  </a:lnTo>
                  <a:lnTo>
                    <a:pt x="457" y="50"/>
                  </a:lnTo>
                  <a:lnTo>
                    <a:pt x="468" y="48"/>
                  </a:lnTo>
                  <a:lnTo>
                    <a:pt x="481" y="44"/>
                  </a:lnTo>
                  <a:lnTo>
                    <a:pt x="493" y="40"/>
                  </a:lnTo>
                  <a:lnTo>
                    <a:pt x="506" y="38"/>
                  </a:lnTo>
                  <a:lnTo>
                    <a:pt x="519" y="36"/>
                  </a:lnTo>
                  <a:lnTo>
                    <a:pt x="533" y="36"/>
                  </a:lnTo>
                  <a:lnTo>
                    <a:pt x="544" y="33"/>
                  </a:lnTo>
                  <a:lnTo>
                    <a:pt x="557" y="31"/>
                  </a:lnTo>
                  <a:lnTo>
                    <a:pt x="571" y="31"/>
                  </a:lnTo>
                  <a:lnTo>
                    <a:pt x="586" y="31"/>
                  </a:lnTo>
                  <a:lnTo>
                    <a:pt x="599" y="31"/>
                  </a:lnTo>
                  <a:lnTo>
                    <a:pt x="612" y="31"/>
                  </a:lnTo>
                  <a:lnTo>
                    <a:pt x="628" y="31"/>
                  </a:lnTo>
                  <a:lnTo>
                    <a:pt x="643" y="33"/>
                  </a:lnTo>
                  <a:lnTo>
                    <a:pt x="66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1" name="Freeform 34"/>
            <p:cNvSpPr/>
            <p:nvPr>
              <p:custDataLst>
                <p:tags r:id="rId35"/>
              </p:custDataLst>
            </p:nvPr>
          </p:nvSpPr>
          <p:spPr>
            <a:xfrm>
              <a:off x="2256" y="1986"/>
              <a:ext cx="113" cy="70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2" y="7"/>
                </a:cxn>
                <a:cxn ang="0">
                  <a:pos x="5" y="6"/>
                </a:cxn>
                <a:cxn ang="0">
                  <a:pos x="7" y="5"/>
                </a:cxn>
                <a:cxn ang="0">
                  <a:pos x="10" y="4"/>
                </a:cxn>
                <a:cxn ang="0">
                  <a:pos x="14" y="3"/>
                </a:cxn>
                <a:cxn ang="0">
                  <a:pos x="17" y="2"/>
                </a:cxn>
                <a:cxn ang="0">
                  <a:pos x="20" y="1"/>
                </a:cxn>
                <a:cxn ang="0">
                  <a:pos x="24" y="0"/>
                </a:cxn>
                <a:cxn ang="0">
                  <a:pos x="27" y="0"/>
                </a:cxn>
                <a:cxn ang="0">
                  <a:pos x="31" y="1"/>
                </a:cxn>
                <a:cxn ang="0">
                  <a:pos x="33" y="1"/>
                </a:cxn>
                <a:cxn ang="0">
                  <a:pos x="36" y="2"/>
                </a:cxn>
                <a:cxn ang="0">
                  <a:pos x="38" y="4"/>
                </a:cxn>
                <a:cxn ang="0">
                  <a:pos x="40" y="7"/>
                </a:cxn>
                <a:cxn ang="0">
                  <a:pos x="50" y="11"/>
                </a:cxn>
                <a:cxn ang="0">
                  <a:pos x="56" y="23"/>
                </a:cxn>
                <a:cxn ang="0">
                  <a:pos x="55" y="23"/>
                </a:cxn>
                <a:cxn ang="0">
                  <a:pos x="54" y="24"/>
                </a:cxn>
                <a:cxn ang="0">
                  <a:pos x="52" y="24"/>
                </a:cxn>
                <a:cxn ang="0">
                  <a:pos x="50" y="25"/>
                </a:cxn>
                <a:cxn ang="0">
                  <a:pos x="46" y="25"/>
                </a:cxn>
                <a:cxn ang="0">
                  <a:pos x="43" y="27"/>
                </a:cxn>
                <a:cxn ang="0">
                  <a:pos x="40" y="28"/>
                </a:cxn>
                <a:cxn ang="0">
                  <a:pos x="36" y="29"/>
                </a:cxn>
                <a:cxn ang="0">
                  <a:pos x="33" y="30"/>
                </a:cxn>
                <a:cxn ang="0">
                  <a:pos x="29" y="31"/>
                </a:cxn>
                <a:cxn ang="0">
                  <a:pos x="25" y="32"/>
                </a:cxn>
                <a:cxn ang="0">
                  <a:pos x="23" y="34"/>
                </a:cxn>
                <a:cxn ang="0">
                  <a:pos x="20" y="34"/>
                </a:cxn>
                <a:cxn ang="0">
                  <a:pos x="18" y="35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6" y="34"/>
                </a:cxn>
                <a:cxn ang="0">
                  <a:pos x="14" y="31"/>
                </a:cxn>
                <a:cxn ang="0">
                  <a:pos x="13" y="28"/>
                </a:cxn>
                <a:cxn ang="0">
                  <a:pos x="11" y="26"/>
                </a:cxn>
                <a:cxn ang="0">
                  <a:pos x="10" y="24"/>
                </a:cxn>
                <a:cxn ang="0">
                  <a:pos x="8" y="22"/>
                </a:cxn>
                <a:cxn ang="0">
                  <a:pos x="6" y="19"/>
                </a:cxn>
                <a:cxn ang="0">
                  <a:pos x="5" y="17"/>
                </a:cxn>
                <a:cxn ang="0">
                  <a:pos x="4" y="15"/>
                </a:cxn>
                <a:cxn ang="0">
                  <a:pos x="2" y="13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0" y="9"/>
                </a:cxn>
              </a:cxnLst>
              <a:rect l="l" t="t" r="r" b="b"/>
              <a:pathLst>
                <a:path w="226" h="140">
                  <a:moveTo>
                    <a:pt x="0" y="34"/>
                  </a:moveTo>
                  <a:lnTo>
                    <a:pt x="0" y="34"/>
                  </a:lnTo>
                  <a:lnTo>
                    <a:pt x="4" y="32"/>
                  </a:lnTo>
                  <a:lnTo>
                    <a:pt x="10" y="28"/>
                  </a:lnTo>
                  <a:lnTo>
                    <a:pt x="21" y="24"/>
                  </a:lnTo>
                  <a:lnTo>
                    <a:pt x="29" y="19"/>
                  </a:lnTo>
                  <a:lnTo>
                    <a:pt x="42" y="13"/>
                  </a:lnTo>
                  <a:lnTo>
                    <a:pt x="56" y="9"/>
                  </a:lnTo>
                  <a:lnTo>
                    <a:pt x="69" y="7"/>
                  </a:lnTo>
                  <a:lnTo>
                    <a:pt x="82" y="2"/>
                  </a:lnTo>
                  <a:lnTo>
                    <a:pt x="97" y="0"/>
                  </a:lnTo>
                  <a:lnTo>
                    <a:pt x="111" y="0"/>
                  </a:lnTo>
                  <a:lnTo>
                    <a:pt x="124" y="2"/>
                  </a:lnTo>
                  <a:lnTo>
                    <a:pt x="135" y="2"/>
                  </a:lnTo>
                  <a:lnTo>
                    <a:pt x="147" y="7"/>
                  </a:lnTo>
                  <a:lnTo>
                    <a:pt x="154" y="13"/>
                  </a:lnTo>
                  <a:lnTo>
                    <a:pt x="162" y="26"/>
                  </a:lnTo>
                  <a:lnTo>
                    <a:pt x="202" y="43"/>
                  </a:lnTo>
                  <a:lnTo>
                    <a:pt x="227" y="91"/>
                  </a:lnTo>
                  <a:lnTo>
                    <a:pt x="223" y="91"/>
                  </a:lnTo>
                  <a:lnTo>
                    <a:pt x="219" y="93"/>
                  </a:lnTo>
                  <a:lnTo>
                    <a:pt x="210" y="95"/>
                  </a:lnTo>
                  <a:lnTo>
                    <a:pt x="200" y="99"/>
                  </a:lnTo>
                  <a:lnTo>
                    <a:pt x="187" y="100"/>
                  </a:lnTo>
                  <a:lnTo>
                    <a:pt x="175" y="106"/>
                  </a:lnTo>
                  <a:lnTo>
                    <a:pt x="160" y="110"/>
                  </a:lnTo>
                  <a:lnTo>
                    <a:pt x="147" y="116"/>
                  </a:lnTo>
                  <a:lnTo>
                    <a:pt x="132" y="119"/>
                  </a:lnTo>
                  <a:lnTo>
                    <a:pt x="118" y="123"/>
                  </a:lnTo>
                  <a:lnTo>
                    <a:pt x="103" y="127"/>
                  </a:lnTo>
                  <a:lnTo>
                    <a:pt x="94" y="133"/>
                  </a:lnTo>
                  <a:lnTo>
                    <a:pt x="82" y="135"/>
                  </a:lnTo>
                  <a:lnTo>
                    <a:pt x="75" y="137"/>
                  </a:lnTo>
                  <a:lnTo>
                    <a:pt x="69" y="138"/>
                  </a:lnTo>
                  <a:lnTo>
                    <a:pt x="69" y="140"/>
                  </a:lnTo>
                  <a:lnTo>
                    <a:pt x="65" y="133"/>
                  </a:lnTo>
                  <a:lnTo>
                    <a:pt x="57" y="121"/>
                  </a:lnTo>
                  <a:lnTo>
                    <a:pt x="52" y="112"/>
                  </a:lnTo>
                  <a:lnTo>
                    <a:pt x="46" y="104"/>
                  </a:lnTo>
                  <a:lnTo>
                    <a:pt x="40" y="95"/>
                  </a:lnTo>
                  <a:lnTo>
                    <a:pt x="35" y="85"/>
                  </a:lnTo>
                  <a:lnTo>
                    <a:pt x="27" y="74"/>
                  </a:lnTo>
                  <a:lnTo>
                    <a:pt x="21" y="66"/>
                  </a:lnTo>
                  <a:lnTo>
                    <a:pt x="16" y="57"/>
                  </a:lnTo>
                  <a:lnTo>
                    <a:pt x="10" y="49"/>
                  </a:lnTo>
                  <a:lnTo>
                    <a:pt x="2" y="3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2" name="Freeform 35"/>
            <p:cNvSpPr/>
            <p:nvPr>
              <p:custDataLst>
                <p:tags r:id="rId36"/>
              </p:custDataLst>
            </p:nvPr>
          </p:nvSpPr>
          <p:spPr>
            <a:xfrm>
              <a:off x="2080" y="2031"/>
              <a:ext cx="136" cy="49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68" y="0"/>
                </a:cxn>
                <a:cxn ang="0">
                  <a:pos x="67" y="1"/>
                </a:cxn>
                <a:cxn ang="0">
                  <a:pos x="65" y="4"/>
                </a:cxn>
                <a:cxn ang="0">
                  <a:pos x="64" y="5"/>
                </a:cxn>
                <a:cxn ang="0">
                  <a:pos x="63" y="7"/>
                </a:cxn>
                <a:cxn ang="0">
                  <a:pos x="61" y="9"/>
                </a:cxn>
                <a:cxn ang="0">
                  <a:pos x="59" y="12"/>
                </a:cxn>
                <a:cxn ang="0">
                  <a:pos x="55" y="14"/>
                </a:cxn>
                <a:cxn ang="0">
                  <a:pos x="53" y="16"/>
                </a:cxn>
                <a:cxn ang="0">
                  <a:pos x="49" y="18"/>
                </a:cxn>
                <a:cxn ang="0">
                  <a:pos x="46" y="20"/>
                </a:cxn>
                <a:cxn ang="0">
                  <a:pos x="44" y="21"/>
                </a:cxn>
                <a:cxn ang="0">
                  <a:pos x="42" y="21"/>
                </a:cxn>
                <a:cxn ang="0">
                  <a:pos x="39" y="22"/>
                </a:cxn>
                <a:cxn ang="0">
                  <a:pos x="37" y="23"/>
                </a:cxn>
                <a:cxn ang="0">
                  <a:pos x="35" y="23"/>
                </a:cxn>
                <a:cxn ang="0">
                  <a:pos x="33" y="24"/>
                </a:cxn>
                <a:cxn ang="0">
                  <a:pos x="31" y="25"/>
                </a:cxn>
                <a:cxn ang="0">
                  <a:pos x="28" y="25"/>
                </a:cxn>
                <a:cxn ang="0">
                  <a:pos x="25" y="25"/>
                </a:cxn>
                <a:cxn ang="0">
                  <a:pos x="23" y="25"/>
                </a:cxn>
                <a:cxn ang="0">
                  <a:pos x="21" y="24"/>
                </a:cxn>
                <a:cxn ang="0">
                  <a:pos x="19" y="24"/>
                </a:cxn>
                <a:cxn ang="0">
                  <a:pos x="17" y="23"/>
                </a:cxn>
                <a:cxn ang="0">
                  <a:pos x="15" y="23"/>
                </a:cxn>
                <a:cxn ang="0">
                  <a:pos x="13" y="22"/>
                </a:cxn>
                <a:cxn ang="0">
                  <a:pos x="12" y="21"/>
                </a:cxn>
                <a:cxn ang="0">
                  <a:pos x="9" y="19"/>
                </a:cxn>
                <a:cxn ang="0">
                  <a:pos x="7" y="18"/>
                </a:cxn>
                <a:cxn ang="0">
                  <a:pos x="5" y="16"/>
                </a:cxn>
                <a:cxn ang="0">
                  <a:pos x="4" y="14"/>
                </a:cxn>
                <a:cxn ang="0">
                  <a:pos x="3" y="12"/>
                </a:cxn>
                <a:cxn ang="0">
                  <a:pos x="2" y="9"/>
                </a:cxn>
                <a:cxn ang="0">
                  <a:pos x="1" y="8"/>
                </a:cxn>
                <a:cxn ang="0">
                  <a:pos x="1" y="6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3"/>
                </a:cxn>
              </a:cxnLst>
              <a:rect l="l" t="t" r="r" b="b"/>
              <a:pathLst>
                <a:path w="272" h="97">
                  <a:moveTo>
                    <a:pt x="0" y="11"/>
                  </a:moveTo>
                  <a:lnTo>
                    <a:pt x="272" y="0"/>
                  </a:lnTo>
                  <a:lnTo>
                    <a:pt x="268" y="4"/>
                  </a:lnTo>
                  <a:lnTo>
                    <a:pt x="260" y="13"/>
                  </a:lnTo>
                  <a:lnTo>
                    <a:pt x="254" y="19"/>
                  </a:lnTo>
                  <a:lnTo>
                    <a:pt x="249" y="28"/>
                  </a:lnTo>
                  <a:lnTo>
                    <a:pt x="241" y="36"/>
                  </a:lnTo>
                  <a:lnTo>
                    <a:pt x="234" y="46"/>
                  </a:lnTo>
                  <a:lnTo>
                    <a:pt x="220" y="53"/>
                  </a:lnTo>
                  <a:lnTo>
                    <a:pt x="209" y="63"/>
                  </a:lnTo>
                  <a:lnTo>
                    <a:pt x="196" y="70"/>
                  </a:lnTo>
                  <a:lnTo>
                    <a:pt x="182" y="80"/>
                  </a:lnTo>
                  <a:lnTo>
                    <a:pt x="175" y="82"/>
                  </a:lnTo>
                  <a:lnTo>
                    <a:pt x="165" y="84"/>
                  </a:lnTo>
                  <a:lnTo>
                    <a:pt x="156" y="87"/>
                  </a:lnTo>
                  <a:lnTo>
                    <a:pt x="148" y="89"/>
                  </a:lnTo>
                  <a:lnTo>
                    <a:pt x="138" y="91"/>
                  </a:lnTo>
                  <a:lnTo>
                    <a:pt x="129" y="95"/>
                  </a:lnTo>
                  <a:lnTo>
                    <a:pt x="121" y="97"/>
                  </a:lnTo>
                  <a:lnTo>
                    <a:pt x="112" y="97"/>
                  </a:lnTo>
                  <a:lnTo>
                    <a:pt x="100" y="97"/>
                  </a:lnTo>
                  <a:lnTo>
                    <a:pt x="91" y="97"/>
                  </a:lnTo>
                  <a:lnTo>
                    <a:pt x="81" y="95"/>
                  </a:lnTo>
                  <a:lnTo>
                    <a:pt x="76" y="93"/>
                  </a:lnTo>
                  <a:lnTo>
                    <a:pt x="66" y="89"/>
                  </a:lnTo>
                  <a:lnTo>
                    <a:pt x="59" y="89"/>
                  </a:lnTo>
                  <a:lnTo>
                    <a:pt x="51" y="85"/>
                  </a:lnTo>
                  <a:lnTo>
                    <a:pt x="47" y="84"/>
                  </a:lnTo>
                  <a:lnTo>
                    <a:pt x="36" y="76"/>
                  </a:lnTo>
                  <a:lnTo>
                    <a:pt x="28" y="70"/>
                  </a:lnTo>
                  <a:lnTo>
                    <a:pt x="19" y="63"/>
                  </a:lnTo>
                  <a:lnTo>
                    <a:pt x="15" y="55"/>
                  </a:lnTo>
                  <a:lnTo>
                    <a:pt x="9" y="46"/>
                  </a:lnTo>
                  <a:lnTo>
                    <a:pt x="5" y="36"/>
                  </a:lnTo>
                  <a:lnTo>
                    <a:pt x="2" y="30"/>
                  </a:lnTo>
                  <a:lnTo>
                    <a:pt x="2" y="23"/>
                  </a:lnTo>
                  <a:lnTo>
                    <a:pt x="0" y="1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9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3" name="Freeform 36"/>
            <p:cNvSpPr/>
            <p:nvPr>
              <p:custDataLst>
                <p:tags r:id="rId37"/>
              </p:custDataLst>
            </p:nvPr>
          </p:nvSpPr>
          <p:spPr>
            <a:xfrm>
              <a:off x="2178" y="1712"/>
              <a:ext cx="219" cy="330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10" y="4"/>
                </a:cxn>
                <a:cxn ang="0">
                  <a:pos x="15" y="8"/>
                </a:cxn>
                <a:cxn ang="0">
                  <a:pos x="22" y="12"/>
                </a:cxn>
                <a:cxn ang="0">
                  <a:pos x="28" y="19"/>
                </a:cxn>
                <a:cxn ang="0">
                  <a:pos x="34" y="24"/>
                </a:cxn>
                <a:cxn ang="0">
                  <a:pos x="38" y="28"/>
                </a:cxn>
                <a:cxn ang="0">
                  <a:pos x="43" y="33"/>
                </a:cxn>
                <a:cxn ang="0">
                  <a:pos x="47" y="38"/>
                </a:cxn>
                <a:cxn ang="0">
                  <a:pos x="51" y="43"/>
                </a:cxn>
                <a:cxn ang="0">
                  <a:pos x="56" y="48"/>
                </a:cxn>
                <a:cxn ang="0">
                  <a:pos x="60" y="53"/>
                </a:cxn>
                <a:cxn ang="0">
                  <a:pos x="64" y="59"/>
                </a:cxn>
                <a:cxn ang="0">
                  <a:pos x="69" y="66"/>
                </a:cxn>
                <a:cxn ang="0">
                  <a:pos x="73" y="73"/>
                </a:cxn>
                <a:cxn ang="0">
                  <a:pos x="77" y="79"/>
                </a:cxn>
                <a:cxn ang="0">
                  <a:pos x="82" y="87"/>
                </a:cxn>
                <a:cxn ang="0">
                  <a:pos x="86" y="95"/>
                </a:cxn>
                <a:cxn ang="0">
                  <a:pos x="89" y="102"/>
                </a:cxn>
                <a:cxn ang="0">
                  <a:pos x="93" y="111"/>
                </a:cxn>
                <a:cxn ang="0">
                  <a:pos x="97" y="119"/>
                </a:cxn>
                <a:cxn ang="0">
                  <a:pos x="100" y="129"/>
                </a:cxn>
                <a:cxn ang="0">
                  <a:pos x="103" y="138"/>
                </a:cxn>
                <a:cxn ang="0">
                  <a:pos x="106" y="147"/>
                </a:cxn>
                <a:cxn ang="0">
                  <a:pos x="108" y="158"/>
                </a:cxn>
                <a:cxn ang="0">
                  <a:pos x="101" y="165"/>
                </a:cxn>
                <a:cxn ang="0">
                  <a:pos x="100" y="161"/>
                </a:cxn>
                <a:cxn ang="0">
                  <a:pos x="99" y="155"/>
                </a:cxn>
                <a:cxn ang="0">
                  <a:pos x="97" y="149"/>
                </a:cxn>
                <a:cxn ang="0">
                  <a:pos x="96" y="144"/>
                </a:cxn>
                <a:cxn ang="0">
                  <a:pos x="94" y="141"/>
                </a:cxn>
                <a:cxn ang="0">
                  <a:pos x="93" y="136"/>
                </a:cxn>
                <a:cxn ang="0">
                  <a:pos x="92" y="131"/>
                </a:cxn>
                <a:cxn ang="0">
                  <a:pos x="90" y="126"/>
                </a:cxn>
                <a:cxn ang="0">
                  <a:pos x="88" y="121"/>
                </a:cxn>
                <a:cxn ang="0">
                  <a:pos x="86" y="115"/>
                </a:cxn>
                <a:cxn ang="0">
                  <a:pos x="83" y="109"/>
                </a:cxn>
                <a:cxn ang="0">
                  <a:pos x="81" y="103"/>
                </a:cxn>
                <a:cxn ang="0">
                  <a:pos x="78" y="97"/>
                </a:cxn>
                <a:cxn ang="0">
                  <a:pos x="74" y="90"/>
                </a:cxn>
                <a:cxn ang="0">
                  <a:pos x="71" y="84"/>
                </a:cxn>
                <a:cxn ang="0">
                  <a:pos x="66" y="77"/>
                </a:cxn>
                <a:cxn ang="0">
                  <a:pos x="62" y="71"/>
                </a:cxn>
                <a:cxn ang="0">
                  <a:pos x="57" y="64"/>
                </a:cxn>
                <a:cxn ang="0">
                  <a:pos x="53" y="57"/>
                </a:cxn>
                <a:cxn ang="0">
                  <a:pos x="47" y="51"/>
                </a:cxn>
                <a:cxn ang="0">
                  <a:pos x="42" y="44"/>
                </a:cxn>
                <a:cxn ang="0">
                  <a:pos x="36" y="38"/>
                </a:cxn>
                <a:cxn ang="0">
                  <a:pos x="30" y="31"/>
                </a:cxn>
                <a:cxn ang="0">
                  <a:pos x="23" y="24"/>
                </a:cxn>
                <a:cxn ang="0">
                  <a:pos x="15" y="18"/>
                </a:cxn>
                <a:cxn ang="0">
                  <a:pos x="8" y="11"/>
                </a:cxn>
                <a:cxn ang="0">
                  <a:pos x="0" y="6"/>
                </a:cxn>
                <a:cxn ang="0">
                  <a:pos x="5" y="0"/>
                </a:cxn>
              </a:cxnLst>
              <a:rect l="l" t="t" r="r" b="b"/>
              <a:pathLst>
                <a:path w="437" h="660">
                  <a:moveTo>
                    <a:pt x="20" y="0"/>
                  </a:moveTo>
                  <a:lnTo>
                    <a:pt x="24" y="2"/>
                  </a:lnTo>
                  <a:lnTo>
                    <a:pt x="34" y="10"/>
                  </a:lnTo>
                  <a:lnTo>
                    <a:pt x="39" y="14"/>
                  </a:lnTo>
                  <a:lnTo>
                    <a:pt x="51" y="21"/>
                  </a:lnTo>
                  <a:lnTo>
                    <a:pt x="58" y="29"/>
                  </a:lnTo>
                  <a:lnTo>
                    <a:pt x="72" y="38"/>
                  </a:lnTo>
                  <a:lnTo>
                    <a:pt x="85" y="48"/>
                  </a:lnTo>
                  <a:lnTo>
                    <a:pt x="98" y="61"/>
                  </a:lnTo>
                  <a:lnTo>
                    <a:pt x="110" y="73"/>
                  </a:lnTo>
                  <a:lnTo>
                    <a:pt x="127" y="88"/>
                  </a:lnTo>
                  <a:lnTo>
                    <a:pt x="134" y="95"/>
                  </a:lnTo>
                  <a:lnTo>
                    <a:pt x="142" y="103"/>
                  </a:lnTo>
                  <a:lnTo>
                    <a:pt x="152" y="111"/>
                  </a:lnTo>
                  <a:lnTo>
                    <a:pt x="159" y="120"/>
                  </a:lnTo>
                  <a:lnTo>
                    <a:pt x="169" y="130"/>
                  </a:lnTo>
                  <a:lnTo>
                    <a:pt x="176" y="137"/>
                  </a:lnTo>
                  <a:lnTo>
                    <a:pt x="186" y="149"/>
                  </a:lnTo>
                  <a:lnTo>
                    <a:pt x="195" y="160"/>
                  </a:lnTo>
                  <a:lnTo>
                    <a:pt x="203" y="169"/>
                  </a:lnTo>
                  <a:lnTo>
                    <a:pt x="212" y="179"/>
                  </a:lnTo>
                  <a:lnTo>
                    <a:pt x="222" y="190"/>
                  </a:lnTo>
                  <a:lnTo>
                    <a:pt x="230" y="202"/>
                  </a:lnTo>
                  <a:lnTo>
                    <a:pt x="239" y="211"/>
                  </a:lnTo>
                  <a:lnTo>
                    <a:pt x="249" y="223"/>
                  </a:lnTo>
                  <a:lnTo>
                    <a:pt x="256" y="236"/>
                  </a:lnTo>
                  <a:lnTo>
                    <a:pt x="266" y="249"/>
                  </a:lnTo>
                  <a:lnTo>
                    <a:pt x="273" y="263"/>
                  </a:lnTo>
                  <a:lnTo>
                    <a:pt x="283" y="276"/>
                  </a:lnTo>
                  <a:lnTo>
                    <a:pt x="290" y="289"/>
                  </a:lnTo>
                  <a:lnTo>
                    <a:pt x="300" y="303"/>
                  </a:lnTo>
                  <a:lnTo>
                    <a:pt x="307" y="316"/>
                  </a:lnTo>
                  <a:lnTo>
                    <a:pt x="315" y="331"/>
                  </a:lnTo>
                  <a:lnTo>
                    <a:pt x="325" y="346"/>
                  </a:lnTo>
                  <a:lnTo>
                    <a:pt x="334" y="363"/>
                  </a:lnTo>
                  <a:lnTo>
                    <a:pt x="342" y="377"/>
                  </a:lnTo>
                  <a:lnTo>
                    <a:pt x="349" y="392"/>
                  </a:lnTo>
                  <a:lnTo>
                    <a:pt x="355" y="407"/>
                  </a:lnTo>
                  <a:lnTo>
                    <a:pt x="365" y="424"/>
                  </a:lnTo>
                  <a:lnTo>
                    <a:pt x="370" y="441"/>
                  </a:lnTo>
                  <a:lnTo>
                    <a:pt x="378" y="458"/>
                  </a:lnTo>
                  <a:lnTo>
                    <a:pt x="385" y="475"/>
                  </a:lnTo>
                  <a:lnTo>
                    <a:pt x="393" y="496"/>
                  </a:lnTo>
                  <a:lnTo>
                    <a:pt x="399" y="513"/>
                  </a:lnTo>
                  <a:lnTo>
                    <a:pt x="404" y="531"/>
                  </a:lnTo>
                  <a:lnTo>
                    <a:pt x="410" y="550"/>
                  </a:lnTo>
                  <a:lnTo>
                    <a:pt x="416" y="569"/>
                  </a:lnTo>
                  <a:lnTo>
                    <a:pt x="422" y="588"/>
                  </a:lnTo>
                  <a:lnTo>
                    <a:pt x="427" y="609"/>
                  </a:lnTo>
                  <a:lnTo>
                    <a:pt x="431" y="629"/>
                  </a:lnTo>
                  <a:lnTo>
                    <a:pt x="437" y="650"/>
                  </a:lnTo>
                  <a:lnTo>
                    <a:pt x="403" y="660"/>
                  </a:lnTo>
                  <a:lnTo>
                    <a:pt x="401" y="654"/>
                  </a:lnTo>
                  <a:lnTo>
                    <a:pt x="397" y="643"/>
                  </a:lnTo>
                  <a:lnTo>
                    <a:pt x="395" y="631"/>
                  </a:lnTo>
                  <a:lnTo>
                    <a:pt x="393" y="620"/>
                  </a:lnTo>
                  <a:lnTo>
                    <a:pt x="389" y="607"/>
                  </a:lnTo>
                  <a:lnTo>
                    <a:pt x="387" y="595"/>
                  </a:lnTo>
                  <a:lnTo>
                    <a:pt x="384" y="586"/>
                  </a:lnTo>
                  <a:lnTo>
                    <a:pt x="382" y="576"/>
                  </a:lnTo>
                  <a:lnTo>
                    <a:pt x="378" y="569"/>
                  </a:lnTo>
                  <a:lnTo>
                    <a:pt x="376" y="561"/>
                  </a:lnTo>
                  <a:lnTo>
                    <a:pt x="374" y="550"/>
                  </a:lnTo>
                  <a:lnTo>
                    <a:pt x="370" y="542"/>
                  </a:lnTo>
                  <a:lnTo>
                    <a:pt x="368" y="532"/>
                  </a:lnTo>
                  <a:lnTo>
                    <a:pt x="366" y="523"/>
                  </a:lnTo>
                  <a:lnTo>
                    <a:pt x="363" y="512"/>
                  </a:lnTo>
                  <a:lnTo>
                    <a:pt x="357" y="502"/>
                  </a:lnTo>
                  <a:lnTo>
                    <a:pt x="353" y="491"/>
                  </a:lnTo>
                  <a:lnTo>
                    <a:pt x="349" y="481"/>
                  </a:lnTo>
                  <a:lnTo>
                    <a:pt x="346" y="470"/>
                  </a:lnTo>
                  <a:lnTo>
                    <a:pt x="342" y="458"/>
                  </a:lnTo>
                  <a:lnTo>
                    <a:pt x="336" y="447"/>
                  </a:lnTo>
                  <a:lnTo>
                    <a:pt x="332" y="436"/>
                  </a:lnTo>
                  <a:lnTo>
                    <a:pt x="325" y="422"/>
                  </a:lnTo>
                  <a:lnTo>
                    <a:pt x="321" y="411"/>
                  </a:lnTo>
                  <a:lnTo>
                    <a:pt x="313" y="398"/>
                  </a:lnTo>
                  <a:lnTo>
                    <a:pt x="309" y="386"/>
                  </a:lnTo>
                  <a:lnTo>
                    <a:pt x="302" y="373"/>
                  </a:lnTo>
                  <a:lnTo>
                    <a:pt x="294" y="360"/>
                  </a:lnTo>
                  <a:lnTo>
                    <a:pt x="287" y="346"/>
                  </a:lnTo>
                  <a:lnTo>
                    <a:pt x="281" y="335"/>
                  </a:lnTo>
                  <a:lnTo>
                    <a:pt x="271" y="322"/>
                  </a:lnTo>
                  <a:lnTo>
                    <a:pt x="264" y="308"/>
                  </a:lnTo>
                  <a:lnTo>
                    <a:pt x="254" y="295"/>
                  </a:lnTo>
                  <a:lnTo>
                    <a:pt x="247" y="282"/>
                  </a:lnTo>
                  <a:lnTo>
                    <a:pt x="237" y="268"/>
                  </a:lnTo>
                  <a:lnTo>
                    <a:pt x="228" y="255"/>
                  </a:lnTo>
                  <a:lnTo>
                    <a:pt x="218" y="242"/>
                  </a:lnTo>
                  <a:lnTo>
                    <a:pt x="211" y="228"/>
                  </a:lnTo>
                  <a:lnTo>
                    <a:pt x="197" y="215"/>
                  </a:lnTo>
                  <a:lnTo>
                    <a:pt x="188" y="202"/>
                  </a:lnTo>
                  <a:lnTo>
                    <a:pt x="176" y="188"/>
                  </a:lnTo>
                  <a:lnTo>
                    <a:pt x="165" y="175"/>
                  </a:lnTo>
                  <a:lnTo>
                    <a:pt x="154" y="162"/>
                  </a:lnTo>
                  <a:lnTo>
                    <a:pt x="142" y="149"/>
                  </a:lnTo>
                  <a:lnTo>
                    <a:pt x="129" y="135"/>
                  </a:lnTo>
                  <a:lnTo>
                    <a:pt x="117" y="122"/>
                  </a:lnTo>
                  <a:lnTo>
                    <a:pt x="102" y="109"/>
                  </a:lnTo>
                  <a:lnTo>
                    <a:pt x="89" y="95"/>
                  </a:lnTo>
                  <a:lnTo>
                    <a:pt x="74" y="82"/>
                  </a:lnTo>
                  <a:lnTo>
                    <a:pt x="60" y="71"/>
                  </a:lnTo>
                  <a:lnTo>
                    <a:pt x="45" y="57"/>
                  </a:lnTo>
                  <a:lnTo>
                    <a:pt x="30" y="44"/>
                  </a:lnTo>
                  <a:lnTo>
                    <a:pt x="15" y="33"/>
                  </a:lnTo>
                  <a:lnTo>
                    <a:pt x="0" y="2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4" name="Freeform 37"/>
            <p:cNvSpPr/>
            <p:nvPr>
              <p:custDataLst>
                <p:tags r:id="rId38"/>
              </p:custDataLst>
            </p:nvPr>
          </p:nvSpPr>
          <p:spPr>
            <a:xfrm>
              <a:off x="1825" y="2433"/>
              <a:ext cx="98" cy="146"/>
            </a:xfrm>
            <a:custGeom>
              <a:avLst/>
              <a:gdLst/>
              <a:ahLst/>
              <a:cxnLst>
                <a:cxn ang="0">
                  <a:pos x="25" y="26"/>
                </a:cxn>
                <a:cxn ang="0">
                  <a:pos x="29" y="29"/>
                </a:cxn>
                <a:cxn ang="0">
                  <a:pos x="33" y="34"/>
                </a:cxn>
                <a:cxn ang="0">
                  <a:pos x="33" y="40"/>
                </a:cxn>
                <a:cxn ang="0">
                  <a:pos x="28" y="44"/>
                </a:cxn>
                <a:cxn ang="0">
                  <a:pos x="25" y="44"/>
                </a:cxn>
                <a:cxn ang="0">
                  <a:pos x="21" y="44"/>
                </a:cxn>
                <a:cxn ang="0">
                  <a:pos x="19" y="40"/>
                </a:cxn>
                <a:cxn ang="0">
                  <a:pos x="19" y="33"/>
                </a:cxn>
                <a:cxn ang="0">
                  <a:pos x="18" y="28"/>
                </a:cxn>
                <a:cxn ang="0">
                  <a:pos x="16" y="22"/>
                </a:cxn>
                <a:cxn ang="0">
                  <a:pos x="14" y="18"/>
                </a:cxn>
                <a:cxn ang="0">
                  <a:pos x="12" y="13"/>
                </a:cxn>
                <a:cxn ang="0">
                  <a:pos x="10" y="8"/>
                </a:cxn>
                <a:cxn ang="0">
                  <a:pos x="8" y="3"/>
                </a:cxn>
                <a:cxn ang="0">
                  <a:pos x="7" y="3"/>
                </a:cxn>
                <a:cxn ang="0">
                  <a:pos x="3" y="8"/>
                </a:cxn>
                <a:cxn ang="0">
                  <a:pos x="1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1" y="28"/>
                </a:cxn>
                <a:cxn ang="0">
                  <a:pos x="2" y="33"/>
                </a:cxn>
                <a:cxn ang="0">
                  <a:pos x="5" y="40"/>
                </a:cxn>
                <a:cxn ang="0">
                  <a:pos x="7" y="46"/>
                </a:cxn>
                <a:cxn ang="0">
                  <a:pos x="11" y="53"/>
                </a:cxn>
                <a:cxn ang="0">
                  <a:pos x="15" y="60"/>
                </a:cxn>
                <a:cxn ang="0">
                  <a:pos x="18" y="64"/>
                </a:cxn>
                <a:cxn ang="0">
                  <a:pos x="21" y="67"/>
                </a:cxn>
                <a:cxn ang="0">
                  <a:pos x="26" y="69"/>
                </a:cxn>
                <a:cxn ang="0">
                  <a:pos x="31" y="71"/>
                </a:cxn>
                <a:cxn ang="0">
                  <a:pos x="38" y="73"/>
                </a:cxn>
                <a:cxn ang="0">
                  <a:pos x="43" y="70"/>
                </a:cxn>
                <a:cxn ang="0">
                  <a:pos x="46" y="67"/>
                </a:cxn>
                <a:cxn ang="0">
                  <a:pos x="48" y="63"/>
                </a:cxn>
                <a:cxn ang="0">
                  <a:pos x="49" y="58"/>
                </a:cxn>
                <a:cxn ang="0">
                  <a:pos x="49" y="50"/>
                </a:cxn>
                <a:cxn ang="0">
                  <a:pos x="49" y="46"/>
                </a:cxn>
                <a:cxn ang="0">
                  <a:pos x="49" y="41"/>
                </a:cxn>
                <a:cxn ang="0">
                  <a:pos x="48" y="36"/>
                </a:cxn>
                <a:cxn ang="0">
                  <a:pos x="48" y="30"/>
                </a:cxn>
                <a:cxn ang="0">
                  <a:pos x="46" y="26"/>
                </a:cxn>
                <a:cxn ang="0">
                  <a:pos x="45" y="22"/>
                </a:cxn>
                <a:cxn ang="0">
                  <a:pos x="42" y="17"/>
                </a:cxn>
                <a:cxn ang="0">
                  <a:pos x="39" y="12"/>
                </a:cxn>
                <a:cxn ang="0">
                  <a:pos x="35" y="7"/>
                </a:cxn>
                <a:cxn ang="0">
                  <a:pos x="30" y="3"/>
                </a:cxn>
                <a:cxn ang="0">
                  <a:pos x="26" y="2"/>
                </a:cxn>
                <a:cxn ang="0">
                  <a:pos x="20" y="0"/>
                </a:cxn>
                <a:cxn ang="0">
                  <a:pos x="25" y="26"/>
                </a:cxn>
              </a:cxnLst>
              <a:rect l="l" t="t" r="r" b="b"/>
              <a:pathLst>
                <a:path w="196" h="293">
                  <a:moveTo>
                    <a:pt x="97" y="105"/>
                  </a:moveTo>
                  <a:lnTo>
                    <a:pt x="97" y="105"/>
                  </a:lnTo>
                  <a:lnTo>
                    <a:pt x="105" y="110"/>
                  </a:lnTo>
                  <a:lnTo>
                    <a:pt x="114" y="118"/>
                  </a:lnTo>
                  <a:lnTo>
                    <a:pt x="124" y="127"/>
                  </a:lnTo>
                  <a:lnTo>
                    <a:pt x="132" y="139"/>
                  </a:lnTo>
                  <a:lnTo>
                    <a:pt x="135" y="150"/>
                  </a:lnTo>
                  <a:lnTo>
                    <a:pt x="132" y="162"/>
                  </a:lnTo>
                  <a:lnTo>
                    <a:pt x="120" y="173"/>
                  </a:lnTo>
                  <a:lnTo>
                    <a:pt x="111" y="177"/>
                  </a:lnTo>
                  <a:lnTo>
                    <a:pt x="105" y="179"/>
                  </a:lnTo>
                  <a:lnTo>
                    <a:pt x="97" y="179"/>
                  </a:lnTo>
                  <a:lnTo>
                    <a:pt x="93" y="181"/>
                  </a:lnTo>
                  <a:lnTo>
                    <a:pt x="84" y="177"/>
                  </a:lnTo>
                  <a:lnTo>
                    <a:pt x="80" y="171"/>
                  </a:lnTo>
                  <a:lnTo>
                    <a:pt x="74" y="160"/>
                  </a:lnTo>
                  <a:lnTo>
                    <a:pt x="73" y="148"/>
                  </a:lnTo>
                  <a:lnTo>
                    <a:pt x="73" y="135"/>
                  </a:lnTo>
                  <a:lnTo>
                    <a:pt x="73" y="122"/>
                  </a:lnTo>
                  <a:lnTo>
                    <a:pt x="71" y="112"/>
                  </a:lnTo>
                  <a:lnTo>
                    <a:pt x="65" y="101"/>
                  </a:lnTo>
                  <a:lnTo>
                    <a:pt x="61" y="91"/>
                  </a:lnTo>
                  <a:lnTo>
                    <a:pt x="57" y="84"/>
                  </a:lnTo>
                  <a:lnTo>
                    <a:pt x="54" y="72"/>
                  </a:lnTo>
                  <a:lnTo>
                    <a:pt x="52" y="65"/>
                  </a:lnTo>
                  <a:lnTo>
                    <a:pt x="46" y="53"/>
                  </a:lnTo>
                  <a:lnTo>
                    <a:pt x="42" y="44"/>
                  </a:lnTo>
                  <a:lnTo>
                    <a:pt x="38" y="34"/>
                  </a:lnTo>
                  <a:lnTo>
                    <a:pt x="36" y="27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25" y="13"/>
                  </a:lnTo>
                  <a:lnTo>
                    <a:pt x="17" y="25"/>
                  </a:lnTo>
                  <a:lnTo>
                    <a:pt x="12" y="32"/>
                  </a:lnTo>
                  <a:lnTo>
                    <a:pt x="8" y="42"/>
                  </a:lnTo>
                  <a:lnTo>
                    <a:pt x="4" y="53"/>
                  </a:lnTo>
                  <a:lnTo>
                    <a:pt x="4" y="69"/>
                  </a:lnTo>
                  <a:lnTo>
                    <a:pt x="2" y="74"/>
                  </a:lnTo>
                  <a:lnTo>
                    <a:pt x="0" y="84"/>
                  </a:lnTo>
                  <a:lnTo>
                    <a:pt x="0" y="91"/>
                  </a:lnTo>
                  <a:lnTo>
                    <a:pt x="2" y="103"/>
                  </a:lnTo>
                  <a:lnTo>
                    <a:pt x="2" y="112"/>
                  </a:lnTo>
                  <a:lnTo>
                    <a:pt x="4" y="124"/>
                  </a:lnTo>
                  <a:lnTo>
                    <a:pt x="8" y="133"/>
                  </a:lnTo>
                  <a:lnTo>
                    <a:pt x="12" y="146"/>
                  </a:lnTo>
                  <a:lnTo>
                    <a:pt x="17" y="160"/>
                  </a:lnTo>
                  <a:lnTo>
                    <a:pt x="21" y="171"/>
                  </a:lnTo>
                  <a:lnTo>
                    <a:pt x="27" y="186"/>
                  </a:lnTo>
                  <a:lnTo>
                    <a:pt x="36" y="200"/>
                  </a:lnTo>
                  <a:lnTo>
                    <a:pt x="44" y="213"/>
                  </a:lnTo>
                  <a:lnTo>
                    <a:pt x="55" y="230"/>
                  </a:lnTo>
                  <a:lnTo>
                    <a:pt x="59" y="240"/>
                  </a:lnTo>
                  <a:lnTo>
                    <a:pt x="65" y="247"/>
                  </a:lnTo>
                  <a:lnTo>
                    <a:pt x="71" y="257"/>
                  </a:lnTo>
                  <a:lnTo>
                    <a:pt x="78" y="266"/>
                  </a:lnTo>
                  <a:lnTo>
                    <a:pt x="84" y="270"/>
                  </a:lnTo>
                  <a:lnTo>
                    <a:pt x="90" y="272"/>
                  </a:lnTo>
                  <a:lnTo>
                    <a:pt x="101" y="278"/>
                  </a:lnTo>
                  <a:lnTo>
                    <a:pt x="111" y="283"/>
                  </a:lnTo>
                  <a:lnTo>
                    <a:pt x="124" y="287"/>
                  </a:lnTo>
                  <a:lnTo>
                    <a:pt x="137" y="291"/>
                  </a:lnTo>
                  <a:lnTo>
                    <a:pt x="151" y="293"/>
                  </a:lnTo>
                  <a:lnTo>
                    <a:pt x="160" y="287"/>
                  </a:lnTo>
                  <a:lnTo>
                    <a:pt x="171" y="281"/>
                  </a:lnTo>
                  <a:lnTo>
                    <a:pt x="177" y="276"/>
                  </a:lnTo>
                  <a:lnTo>
                    <a:pt x="181" y="270"/>
                  </a:lnTo>
                  <a:lnTo>
                    <a:pt x="185" y="262"/>
                  </a:lnTo>
                  <a:lnTo>
                    <a:pt x="190" y="255"/>
                  </a:lnTo>
                  <a:lnTo>
                    <a:pt x="190" y="243"/>
                  </a:lnTo>
                  <a:lnTo>
                    <a:pt x="194" y="232"/>
                  </a:lnTo>
                  <a:lnTo>
                    <a:pt x="196" y="217"/>
                  </a:lnTo>
                  <a:lnTo>
                    <a:pt x="196" y="202"/>
                  </a:lnTo>
                  <a:lnTo>
                    <a:pt x="196" y="192"/>
                  </a:lnTo>
                  <a:lnTo>
                    <a:pt x="196" y="184"/>
                  </a:lnTo>
                  <a:lnTo>
                    <a:pt x="196" y="175"/>
                  </a:lnTo>
                  <a:lnTo>
                    <a:pt x="196" y="165"/>
                  </a:lnTo>
                  <a:lnTo>
                    <a:pt x="194" y="154"/>
                  </a:lnTo>
                  <a:lnTo>
                    <a:pt x="192" y="145"/>
                  </a:lnTo>
                  <a:lnTo>
                    <a:pt x="190" y="133"/>
                  </a:lnTo>
                  <a:lnTo>
                    <a:pt x="190" y="122"/>
                  </a:lnTo>
                  <a:lnTo>
                    <a:pt x="189" y="116"/>
                  </a:lnTo>
                  <a:lnTo>
                    <a:pt x="183" y="107"/>
                  </a:lnTo>
                  <a:lnTo>
                    <a:pt x="179" y="97"/>
                  </a:lnTo>
                  <a:lnTo>
                    <a:pt x="177" y="88"/>
                  </a:lnTo>
                  <a:lnTo>
                    <a:pt x="171" y="78"/>
                  </a:lnTo>
                  <a:lnTo>
                    <a:pt x="168" y="69"/>
                  </a:lnTo>
                  <a:lnTo>
                    <a:pt x="160" y="57"/>
                  </a:lnTo>
                  <a:lnTo>
                    <a:pt x="154" y="48"/>
                  </a:lnTo>
                  <a:lnTo>
                    <a:pt x="147" y="38"/>
                  </a:lnTo>
                  <a:lnTo>
                    <a:pt x="139" y="30"/>
                  </a:lnTo>
                  <a:lnTo>
                    <a:pt x="130" y="21"/>
                  </a:lnTo>
                  <a:lnTo>
                    <a:pt x="120" y="15"/>
                  </a:lnTo>
                  <a:lnTo>
                    <a:pt x="111" y="10"/>
                  </a:lnTo>
                  <a:lnTo>
                    <a:pt x="101" y="8"/>
                  </a:lnTo>
                  <a:lnTo>
                    <a:pt x="90" y="4"/>
                  </a:lnTo>
                  <a:lnTo>
                    <a:pt x="80" y="2"/>
                  </a:lnTo>
                  <a:lnTo>
                    <a:pt x="74" y="0"/>
                  </a:lnTo>
                  <a:lnTo>
                    <a:pt x="97" y="105"/>
                  </a:lnTo>
                  <a:close/>
                </a:path>
              </a:pathLst>
            </a:custGeom>
            <a:solidFill>
              <a:srgbClr val="BFA6DB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5" name="Freeform 38"/>
            <p:cNvSpPr/>
            <p:nvPr>
              <p:custDataLst>
                <p:tags r:id="rId39"/>
              </p:custDataLst>
            </p:nvPr>
          </p:nvSpPr>
          <p:spPr>
            <a:xfrm>
              <a:off x="2889" y="2111"/>
              <a:ext cx="82" cy="11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5" y="0"/>
                </a:cxn>
                <a:cxn ang="0">
                  <a:pos x="23" y="1"/>
                </a:cxn>
                <a:cxn ang="0">
                  <a:pos x="20" y="1"/>
                </a:cxn>
                <a:cxn ang="0">
                  <a:pos x="19" y="2"/>
                </a:cxn>
                <a:cxn ang="0">
                  <a:pos x="17" y="3"/>
                </a:cxn>
                <a:cxn ang="0">
                  <a:pos x="14" y="4"/>
                </a:cxn>
                <a:cxn ang="0">
                  <a:pos x="12" y="6"/>
                </a:cxn>
                <a:cxn ang="0">
                  <a:pos x="10" y="8"/>
                </a:cxn>
                <a:cxn ang="0">
                  <a:pos x="7" y="10"/>
                </a:cxn>
                <a:cxn ang="0">
                  <a:pos x="5" y="14"/>
                </a:cxn>
                <a:cxn ang="0">
                  <a:pos x="4" y="15"/>
                </a:cxn>
                <a:cxn ang="0">
                  <a:pos x="3" y="17"/>
                </a:cxn>
                <a:cxn ang="0">
                  <a:pos x="2" y="20"/>
                </a:cxn>
                <a:cxn ang="0">
                  <a:pos x="2" y="22"/>
                </a:cxn>
                <a:cxn ang="0">
                  <a:pos x="1" y="24"/>
                </a:cxn>
                <a:cxn ang="0">
                  <a:pos x="1" y="27"/>
                </a:cxn>
                <a:cxn ang="0">
                  <a:pos x="1" y="30"/>
                </a:cxn>
                <a:cxn ang="0">
                  <a:pos x="1" y="34"/>
                </a:cxn>
                <a:cxn ang="0">
                  <a:pos x="0" y="36"/>
                </a:cxn>
                <a:cxn ang="0">
                  <a:pos x="0" y="39"/>
                </a:cxn>
                <a:cxn ang="0">
                  <a:pos x="1" y="41"/>
                </a:cxn>
                <a:cxn ang="0">
                  <a:pos x="1" y="44"/>
                </a:cxn>
                <a:cxn ang="0">
                  <a:pos x="2" y="48"/>
                </a:cxn>
                <a:cxn ang="0">
                  <a:pos x="4" y="51"/>
                </a:cxn>
                <a:cxn ang="0">
                  <a:pos x="5" y="53"/>
                </a:cxn>
                <a:cxn ang="0">
                  <a:pos x="7" y="55"/>
                </a:cxn>
                <a:cxn ang="0">
                  <a:pos x="10" y="56"/>
                </a:cxn>
                <a:cxn ang="0">
                  <a:pos x="12" y="57"/>
                </a:cxn>
                <a:cxn ang="0">
                  <a:pos x="14" y="57"/>
                </a:cxn>
                <a:cxn ang="0">
                  <a:pos x="16" y="57"/>
                </a:cxn>
                <a:cxn ang="0">
                  <a:pos x="19" y="56"/>
                </a:cxn>
                <a:cxn ang="0">
                  <a:pos x="21" y="56"/>
                </a:cxn>
                <a:cxn ang="0">
                  <a:pos x="23" y="55"/>
                </a:cxn>
                <a:cxn ang="0">
                  <a:pos x="25" y="54"/>
                </a:cxn>
                <a:cxn ang="0">
                  <a:pos x="27" y="54"/>
                </a:cxn>
                <a:cxn ang="0">
                  <a:pos x="29" y="54"/>
                </a:cxn>
                <a:cxn ang="0">
                  <a:pos x="30" y="52"/>
                </a:cxn>
                <a:cxn ang="0">
                  <a:pos x="33" y="49"/>
                </a:cxn>
                <a:cxn ang="0">
                  <a:pos x="36" y="46"/>
                </a:cxn>
                <a:cxn ang="0">
                  <a:pos x="39" y="43"/>
                </a:cxn>
                <a:cxn ang="0">
                  <a:pos x="39" y="41"/>
                </a:cxn>
                <a:cxn ang="0">
                  <a:pos x="40" y="38"/>
                </a:cxn>
                <a:cxn ang="0">
                  <a:pos x="41" y="36"/>
                </a:cxn>
                <a:cxn ang="0">
                  <a:pos x="41" y="33"/>
                </a:cxn>
                <a:cxn ang="0">
                  <a:pos x="41" y="30"/>
                </a:cxn>
                <a:cxn ang="0">
                  <a:pos x="41" y="27"/>
                </a:cxn>
                <a:cxn ang="0">
                  <a:pos x="41" y="24"/>
                </a:cxn>
                <a:cxn ang="0">
                  <a:pos x="41" y="20"/>
                </a:cxn>
                <a:cxn ang="0">
                  <a:pos x="40" y="16"/>
                </a:cxn>
                <a:cxn ang="0">
                  <a:pos x="39" y="13"/>
                </a:cxn>
                <a:cxn ang="0">
                  <a:pos x="38" y="10"/>
                </a:cxn>
                <a:cxn ang="0">
                  <a:pos x="37" y="8"/>
                </a:cxn>
                <a:cxn ang="0">
                  <a:pos x="35" y="6"/>
                </a:cxn>
                <a:cxn ang="0">
                  <a:pos x="34" y="5"/>
                </a:cxn>
                <a:cxn ang="0">
                  <a:pos x="33" y="3"/>
                </a:cxn>
                <a:cxn ang="0">
                  <a:pos x="32" y="3"/>
                </a:cxn>
                <a:cxn ang="0">
                  <a:pos x="30" y="1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l" t="t" r="r" b="b"/>
              <a:pathLst>
                <a:path w="164" h="228">
                  <a:moveTo>
                    <a:pt x="105" y="2"/>
                  </a:moveTo>
                  <a:lnTo>
                    <a:pt x="99" y="0"/>
                  </a:lnTo>
                  <a:lnTo>
                    <a:pt x="90" y="2"/>
                  </a:lnTo>
                  <a:lnTo>
                    <a:pt x="80" y="3"/>
                  </a:lnTo>
                  <a:lnTo>
                    <a:pt x="73" y="5"/>
                  </a:lnTo>
                  <a:lnTo>
                    <a:pt x="65" y="9"/>
                  </a:lnTo>
                  <a:lnTo>
                    <a:pt x="56" y="15"/>
                  </a:lnTo>
                  <a:lnTo>
                    <a:pt x="46" y="21"/>
                  </a:lnTo>
                  <a:lnTo>
                    <a:pt x="37" y="30"/>
                  </a:lnTo>
                  <a:lnTo>
                    <a:pt x="27" y="40"/>
                  </a:lnTo>
                  <a:lnTo>
                    <a:pt x="20" y="55"/>
                  </a:lnTo>
                  <a:lnTo>
                    <a:pt x="16" y="60"/>
                  </a:lnTo>
                  <a:lnTo>
                    <a:pt x="12" y="68"/>
                  </a:lnTo>
                  <a:lnTo>
                    <a:pt x="8" y="78"/>
                  </a:lnTo>
                  <a:lnTo>
                    <a:pt x="6" y="87"/>
                  </a:lnTo>
                  <a:lnTo>
                    <a:pt x="4" y="95"/>
                  </a:lnTo>
                  <a:lnTo>
                    <a:pt x="2" y="108"/>
                  </a:lnTo>
                  <a:lnTo>
                    <a:pt x="2" y="119"/>
                  </a:lnTo>
                  <a:lnTo>
                    <a:pt x="2" y="133"/>
                  </a:lnTo>
                  <a:lnTo>
                    <a:pt x="0" y="142"/>
                  </a:lnTo>
                  <a:lnTo>
                    <a:pt x="0" y="155"/>
                  </a:lnTo>
                  <a:lnTo>
                    <a:pt x="2" y="163"/>
                  </a:lnTo>
                  <a:lnTo>
                    <a:pt x="4" y="174"/>
                  </a:lnTo>
                  <a:lnTo>
                    <a:pt x="6" y="190"/>
                  </a:lnTo>
                  <a:lnTo>
                    <a:pt x="14" y="201"/>
                  </a:lnTo>
                  <a:lnTo>
                    <a:pt x="20" y="211"/>
                  </a:lnTo>
                  <a:lnTo>
                    <a:pt x="27" y="218"/>
                  </a:lnTo>
                  <a:lnTo>
                    <a:pt x="37" y="222"/>
                  </a:lnTo>
                  <a:lnTo>
                    <a:pt x="46" y="228"/>
                  </a:lnTo>
                  <a:lnTo>
                    <a:pt x="54" y="228"/>
                  </a:lnTo>
                  <a:lnTo>
                    <a:pt x="63" y="228"/>
                  </a:lnTo>
                  <a:lnTo>
                    <a:pt x="73" y="224"/>
                  </a:lnTo>
                  <a:lnTo>
                    <a:pt x="82" y="222"/>
                  </a:lnTo>
                  <a:lnTo>
                    <a:pt x="90" y="220"/>
                  </a:lnTo>
                  <a:lnTo>
                    <a:pt x="99" y="216"/>
                  </a:lnTo>
                  <a:lnTo>
                    <a:pt x="105" y="214"/>
                  </a:lnTo>
                  <a:lnTo>
                    <a:pt x="113" y="213"/>
                  </a:lnTo>
                  <a:lnTo>
                    <a:pt x="120" y="205"/>
                  </a:lnTo>
                  <a:lnTo>
                    <a:pt x="132" y="195"/>
                  </a:lnTo>
                  <a:lnTo>
                    <a:pt x="143" y="182"/>
                  </a:lnTo>
                  <a:lnTo>
                    <a:pt x="153" y="169"/>
                  </a:lnTo>
                  <a:lnTo>
                    <a:pt x="156" y="161"/>
                  </a:lnTo>
                  <a:lnTo>
                    <a:pt x="160" y="152"/>
                  </a:lnTo>
                  <a:lnTo>
                    <a:pt x="162" y="142"/>
                  </a:lnTo>
                  <a:lnTo>
                    <a:pt x="164" y="131"/>
                  </a:lnTo>
                  <a:lnTo>
                    <a:pt x="164" y="117"/>
                  </a:lnTo>
                  <a:lnTo>
                    <a:pt x="164" y="106"/>
                  </a:lnTo>
                  <a:lnTo>
                    <a:pt x="164" y="93"/>
                  </a:lnTo>
                  <a:lnTo>
                    <a:pt x="162" y="79"/>
                  </a:lnTo>
                  <a:lnTo>
                    <a:pt x="158" y="62"/>
                  </a:lnTo>
                  <a:lnTo>
                    <a:pt x="153" y="51"/>
                  </a:lnTo>
                  <a:lnTo>
                    <a:pt x="149" y="40"/>
                  </a:lnTo>
                  <a:lnTo>
                    <a:pt x="145" y="32"/>
                  </a:lnTo>
                  <a:lnTo>
                    <a:pt x="139" y="22"/>
                  </a:lnTo>
                  <a:lnTo>
                    <a:pt x="135" y="17"/>
                  </a:lnTo>
                  <a:lnTo>
                    <a:pt x="132" y="11"/>
                  </a:lnTo>
                  <a:lnTo>
                    <a:pt x="126" y="9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0"/>
                  </a:lnTo>
                  <a:lnTo>
                    <a:pt x="105" y="2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6" name="Freeform 39"/>
            <p:cNvSpPr/>
            <p:nvPr>
              <p:custDataLst>
                <p:tags r:id="rId40"/>
              </p:custDataLst>
            </p:nvPr>
          </p:nvSpPr>
          <p:spPr>
            <a:xfrm>
              <a:off x="2829" y="2104"/>
              <a:ext cx="67" cy="122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8" y="0"/>
                </a:cxn>
                <a:cxn ang="0">
                  <a:pos x="24" y="2"/>
                </a:cxn>
                <a:cxn ang="0">
                  <a:pos x="19" y="4"/>
                </a:cxn>
                <a:cxn ang="0">
                  <a:pos x="14" y="9"/>
                </a:cxn>
                <a:cxn ang="0">
                  <a:pos x="10" y="14"/>
                </a:cxn>
                <a:cxn ang="0">
                  <a:pos x="7" y="18"/>
                </a:cxn>
                <a:cxn ang="0">
                  <a:pos x="5" y="23"/>
                </a:cxn>
                <a:cxn ang="0">
                  <a:pos x="3" y="27"/>
                </a:cxn>
                <a:cxn ang="0">
                  <a:pos x="1" y="33"/>
                </a:cxn>
                <a:cxn ang="0">
                  <a:pos x="0" y="38"/>
                </a:cxn>
                <a:cxn ang="0">
                  <a:pos x="0" y="42"/>
                </a:cxn>
                <a:cxn ang="0">
                  <a:pos x="0" y="47"/>
                </a:cxn>
                <a:cxn ang="0">
                  <a:pos x="3" y="51"/>
                </a:cxn>
                <a:cxn ang="0">
                  <a:pos x="7" y="56"/>
                </a:cxn>
                <a:cxn ang="0">
                  <a:pos x="14" y="58"/>
                </a:cxn>
                <a:cxn ang="0">
                  <a:pos x="19" y="59"/>
                </a:cxn>
                <a:cxn ang="0">
                  <a:pos x="24" y="60"/>
                </a:cxn>
                <a:cxn ang="0">
                  <a:pos x="27" y="61"/>
                </a:cxn>
                <a:cxn ang="0">
                  <a:pos x="27" y="60"/>
                </a:cxn>
                <a:cxn ang="0">
                  <a:pos x="25" y="55"/>
                </a:cxn>
                <a:cxn ang="0">
                  <a:pos x="25" y="50"/>
                </a:cxn>
                <a:cxn ang="0">
                  <a:pos x="24" y="45"/>
                </a:cxn>
                <a:cxn ang="0">
                  <a:pos x="23" y="40"/>
                </a:cxn>
                <a:cxn ang="0">
                  <a:pos x="23" y="35"/>
                </a:cxn>
                <a:cxn ang="0">
                  <a:pos x="23" y="30"/>
                </a:cxn>
                <a:cxn ang="0">
                  <a:pos x="23" y="26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29" y="8"/>
                </a:cxn>
                <a:cxn ang="0">
                  <a:pos x="31" y="4"/>
                </a:cxn>
                <a:cxn ang="0">
                  <a:pos x="33" y="1"/>
                </a:cxn>
                <a:cxn ang="0">
                  <a:pos x="34" y="0"/>
                </a:cxn>
              </a:cxnLst>
              <a:rect l="l" t="t" r="r" b="b"/>
              <a:pathLst>
                <a:path w="133" h="246">
                  <a:moveTo>
                    <a:pt x="133" y="2"/>
                  </a:moveTo>
                  <a:lnTo>
                    <a:pt x="129" y="0"/>
                  </a:lnTo>
                  <a:lnTo>
                    <a:pt x="119" y="2"/>
                  </a:lnTo>
                  <a:lnTo>
                    <a:pt x="112" y="2"/>
                  </a:lnTo>
                  <a:lnTo>
                    <a:pt x="104" y="6"/>
                  </a:lnTo>
                  <a:lnTo>
                    <a:pt x="95" y="10"/>
                  </a:lnTo>
                  <a:lnTo>
                    <a:pt x="85" y="16"/>
                  </a:lnTo>
                  <a:lnTo>
                    <a:pt x="74" y="19"/>
                  </a:lnTo>
                  <a:lnTo>
                    <a:pt x="66" y="29"/>
                  </a:lnTo>
                  <a:lnTo>
                    <a:pt x="53" y="38"/>
                  </a:lnTo>
                  <a:lnTo>
                    <a:pt x="45" y="52"/>
                  </a:lnTo>
                  <a:lnTo>
                    <a:pt x="40" y="57"/>
                  </a:lnTo>
                  <a:lnTo>
                    <a:pt x="34" y="65"/>
                  </a:lnTo>
                  <a:lnTo>
                    <a:pt x="28" y="73"/>
                  </a:lnTo>
                  <a:lnTo>
                    <a:pt x="24" y="82"/>
                  </a:lnTo>
                  <a:lnTo>
                    <a:pt x="19" y="92"/>
                  </a:lnTo>
                  <a:lnTo>
                    <a:pt x="15" y="101"/>
                  </a:lnTo>
                  <a:lnTo>
                    <a:pt x="11" y="111"/>
                  </a:lnTo>
                  <a:lnTo>
                    <a:pt x="7" y="126"/>
                  </a:lnTo>
                  <a:lnTo>
                    <a:pt x="4" y="135"/>
                  </a:lnTo>
                  <a:lnTo>
                    <a:pt x="0" y="145"/>
                  </a:lnTo>
                  <a:lnTo>
                    <a:pt x="0" y="154"/>
                  </a:lnTo>
                  <a:lnTo>
                    <a:pt x="0" y="164"/>
                  </a:lnTo>
                  <a:lnTo>
                    <a:pt x="0" y="171"/>
                  </a:lnTo>
                  <a:lnTo>
                    <a:pt x="0" y="181"/>
                  </a:lnTo>
                  <a:lnTo>
                    <a:pt x="0" y="189"/>
                  </a:lnTo>
                  <a:lnTo>
                    <a:pt x="5" y="196"/>
                  </a:lnTo>
                  <a:lnTo>
                    <a:pt x="11" y="206"/>
                  </a:lnTo>
                  <a:lnTo>
                    <a:pt x="19" y="217"/>
                  </a:lnTo>
                  <a:lnTo>
                    <a:pt x="28" y="225"/>
                  </a:lnTo>
                  <a:lnTo>
                    <a:pt x="42" y="232"/>
                  </a:lnTo>
                  <a:lnTo>
                    <a:pt x="53" y="234"/>
                  </a:lnTo>
                  <a:lnTo>
                    <a:pt x="64" y="238"/>
                  </a:lnTo>
                  <a:lnTo>
                    <a:pt x="74" y="240"/>
                  </a:lnTo>
                  <a:lnTo>
                    <a:pt x="85" y="244"/>
                  </a:lnTo>
                  <a:lnTo>
                    <a:pt x="93" y="244"/>
                  </a:lnTo>
                  <a:lnTo>
                    <a:pt x="100" y="246"/>
                  </a:lnTo>
                  <a:lnTo>
                    <a:pt x="106" y="246"/>
                  </a:lnTo>
                  <a:lnTo>
                    <a:pt x="108" y="246"/>
                  </a:lnTo>
                  <a:lnTo>
                    <a:pt x="106" y="242"/>
                  </a:lnTo>
                  <a:lnTo>
                    <a:pt x="104" y="230"/>
                  </a:lnTo>
                  <a:lnTo>
                    <a:pt x="100" y="221"/>
                  </a:lnTo>
                  <a:lnTo>
                    <a:pt x="99" y="213"/>
                  </a:lnTo>
                  <a:lnTo>
                    <a:pt x="99" y="204"/>
                  </a:lnTo>
                  <a:lnTo>
                    <a:pt x="97" y="194"/>
                  </a:lnTo>
                  <a:lnTo>
                    <a:pt x="93" y="183"/>
                  </a:lnTo>
                  <a:lnTo>
                    <a:pt x="93" y="171"/>
                  </a:lnTo>
                  <a:lnTo>
                    <a:pt x="91" y="162"/>
                  </a:lnTo>
                  <a:lnTo>
                    <a:pt x="91" y="152"/>
                  </a:lnTo>
                  <a:lnTo>
                    <a:pt x="89" y="141"/>
                  </a:lnTo>
                  <a:lnTo>
                    <a:pt x="89" y="132"/>
                  </a:lnTo>
                  <a:lnTo>
                    <a:pt x="89" y="122"/>
                  </a:lnTo>
                  <a:lnTo>
                    <a:pt x="91" y="116"/>
                  </a:lnTo>
                  <a:lnTo>
                    <a:pt x="91" y="107"/>
                  </a:lnTo>
                  <a:lnTo>
                    <a:pt x="93" y="99"/>
                  </a:lnTo>
                  <a:lnTo>
                    <a:pt x="93" y="90"/>
                  </a:lnTo>
                  <a:lnTo>
                    <a:pt x="99" y="80"/>
                  </a:lnTo>
                  <a:lnTo>
                    <a:pt x="100" y="71"/>
                  </a:lnTo>
                  <a:lnTo>
                    <a:pt x="104" y="61"/>
                  </a:lnTo>
                  <a:lnTo>
                    <a:pt x="108" y="52"/>
                  </a:lnTo>
                  <a:lnTo>
                    <a:pt x="112" y="44"/>
                  </a:lnTo>
                  <a:lnTo>
                    <a:pt x="116" y="35"/>
                  </a:lnTo>
                  <a:lnTo>
                    <a:pt x="119" y="25"/>
                  </a:lnTo>
                  <a:lnTo>
                    <a:pt x="121" y="19"/>
                  </a:lnTo>
                  <a:lnTo>
                    <a:pt x="125" y="14"/>
                  </a:lnTo>
                  <a:lnTo>
                    <a:pt x="131" y="6"/>
                  </a:lnTo>
                  <a:lnTo>
                    <a:pt x="133" y="2"/>
                  </a:lnTo>
                  <a:close/>
                </a:path>
              </a:pathLst>
            </a:custGeom>
            <a:solidFill>
              <a:srgbClr val="94948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7" name="Freeform 40"/>
            <p:cNvSpPr/>
            <p:nvPr>
              <p:custDataLst>
                <p:tags r:id="rId41"/>
              </p:custDataLst>
            </p:nvPr>
          </p:nvSpPr>
          <p:spPr>
            <a:xfrm>
              <a:off x="1706" y="2094"/>
              <a:ext cx="285" cy="122"/>
            </a:xfrm>
            <a:custGeom>
              <a:avLst/>
              <a:gdLst/>
              <a:ahLst/>
              <a:cxnLst>
                <a:cxn ang="0">
                  <a:pos x="131" y="3"/>
                </a:cxn>
                <a:cxn ang="0">
                  <a:pos x="123" y="2"/>
                </a:cxn>
                <a:cxn ang="0">
                  <a:pos x="116" y="1"/>
                </a:cxn>
                <a:cxn ang="0">
                  <a:pos x="107" y="1"/>
                </a:cxn>
                <a:cxn ang="0">
                  <a:pos x="99" y="0"/>
                </a:cxn>
                <a:cxn ang="0">
                  <a:pos x="93" y="0"/>
                </a:cxn>
                <a:cxn ang="0">
                  <a:pos x="85" y="0"/>
                </a:cxn>
                <a:cxn ang="0">
                  <a:pos x="77" y="0"/>
                </a:cxn>
                <a:cxn ang="0">
                  <a:pos x="68" y="0"/>
                </a:cxn>
                <a:cxn ang="0">
                  <a:pos x="59" y="1"/>
                </a:cxn>
                <a:cxn ang="0">
                  <a:pos x="49" y="1"/>
                </a:cxn>
                <a:cxn ang="0">
                  <a:pos x="38" y="2"/>
                </a:cxn>
                <a:cxn ang="0">
                  <a:pos x="26" y="3"/>
                </a:cxn>
                <a:cxn ang="0">
                  <a:pos x="13" y="4"/>
                </a:cxn>
                <a:cxn ang="0">
                  <a:pos x="0" y="6"/>
                </a:cxn>
                <a:cxn ang="0">
                  <a:pos x="17" y="58"/>
                </a:cxn>
                <a:cxn ang="0">
                  <a:pos x="24" y="58"/>
                </a:cxn>
                <a:cxn ang="0">
                  <a:pos x="31" y="58"/>
                </a:cxn>
                <a:cxn ang="0">
                  <a:pos x="38" y="58"/>
                </a:cxn>
                <a:cxn ang="0">
                  <a:pos x="45" y="58"/>
                </a:cxn>
                <a:cxn ang="0">
                  <a:pos x="53" y="58"/>
                </a:cxn>
                <a:cxn ang="0">
                  <a:pos x="61" y="58"/>
                </a:cxn>
                <a:cxn ang="0">
                  <a:pos x="70" y="58"/>
                </a:cxn>
                <a:cxn ang="0">
                  <a:pos x="79" y="58"/>
                </a:cxn>
                <a:cxn ang="0">
                  <a:pos x="88" y="58"/>
                </a:cxn>
                <a:cxn ang="0">
                  <a:pos x="97" y="58"/>
                </a:cxn>
                <a:cxn ang="0">
                  <a:pos x="105" y="58"/>
                </a:cxn>
                <a:cxn ang="0">
                  <a:pos x="113" y="58"/>
                </a:cxn>
                <a:cxn ang="0">
                  <a:pos x="121" y="58"/>
                </a:cxn>
                <a:cxn ang="0">
                  <a:pos x="127" y="59"/>
                </a:cxn>
                <a:cxn ang="0">
                  <a:pos x="134" y="59"/>
                </a:cxn>
                <a:cxn ang="0">
                  <a:pos x="141" y="60"/>
                </a:cxn>
                <a:cxn ang="0">
                  <a:pos x="142" y="51"/>
                </a:cxn>
                <a:cxn ang="0">
                  <a:pos x="9" y="12"/>
                </a:cxn>
                <a:cxn ang="0">
                  <a:pos x="16" y="11"/>
                </a:cxn>
                <a:cxn ang="0">
                  <a:pos x="25" y="10"/>
                </a:cxn>
                <a:cxn ang="0">
                  <a:pos x="31" y="10"/>
                </a:cxn>
                <a:cxn ang="0">
                  <a:pos x="37" y="10"/>
                </a:cxn>
                <a:cxn ang="0">
                  <a:pos x="44" y="10"/>
                </a:cxn>
                <a:cxn ang="0">
                  <a:pos x="51" y="9"/>
                </a:cxn>
                <a:cxn ang="0">
                  <a:pos x="59" y="9"/>
                </a:cxn>
                <a:cxn ang="0">
                  <a:pos x="66" y="8"/>
                </a:cxn>
                <a:cxn ang="0">
                  <a:pos x="74" y="8"/>
                </a:cxn>
                <a:cxn ang="0">
                  <a:pos x="82" y="8"/>
                </a:cxn>
                <a:cxn ang="0">
                  <a:pos x="90" y="8"/>
                </a:cxn>
                <a:cxn ang="0">
                  <a:pos x="97" y="8"/>
                </a:cxn>
                <a:cxn ang="0">
                  <a:pos x="105" y="8"/>
                </a:cxn>
                <a:cxn ang="0">
                  <a:pos x="112" y="8"/>
                </a:cxn>
                <a:cxn ang="0">
                  <a:pos x="119" y="9"/>
                </a:cxn>
                <a:cxn ang="0">
                  <a:pos x="130" y="10"/>
                </a:cxn>
                <a:cxn ang="0">
                  <a:pos x="132" y="4"/>
                </a:cxn>
              </a:cxnLst>
              <a:rect l="l" t="t" r="r" b="b"/>
              <a:pathLst>
                <a:path w="570" h="244">
                  <a:moveTo>
                    <a:pt x="526" y="14"/>
                  </a:moveTo>
                  <a:lnTo>
                    <a:pt x="524" y="12"/>
                  </a:lnTo>
                  <a:lnTo>
                    <a:pt x="521" y="12"/>
                  </a:lnTo>
                  <a:lnTo>
                    <a:pt x="511" y="10"/>
                  </a:lnTo>
                  <a:lnTo>
                    <a:pt x="500" y="8"/>
                  </a:lnTo>
                  <a:lnTo>
                    <a:pt x="490" y="6"/>
                  </a:lnTo>
                  <a:lnTo>
                    <a:pt x="483" y="4"/>
                  </a:lnTo>
                  <a:lnTo>
                    <a:pt x="473" y="4"/>
                  </a:lnTo>
                  <a:lnTo>
                    <a:pt x="464" y="4"/>
                  </a:lnTo>
                  <a:lnTo>
                    <a:pt x="450" y="4"/>
                  </a:lnTo>
                  <a:lnTo>
                    <a:pt x="439" y="2"/>
                  </a:lnTo>
                  <a:lnTo>
                    <a:pt x="426" y="2"/>
                  </a:lnTo>
                  <a:lnTo>
                    <a:pt x="412" y="2"/>
                  </a:lnTo>
                  <a:lnTo>
                    <a:pt x="403" y="0"/>
                  </a:lnTo>
                  <a:lnTo>
                    <a:pt x="395" y="0"/>
                  </a:lnTo>
                  <a:lnTo>
                    <a:pt x="386" y="0"/>
                  </a:lnTo>
                  <a:lnTo>
                    <a:pt x="378" y="0"/>
                  </a:lnTo>
                  <a:lnTo>
                    <a:pt x="369" y="0"/>
                  </a:lnTo>
                  <a:lnTo>
                    <a:pt x="359" y="0"/>
                  </a:lnTo>
                  <a:lnTo>
                    <a:pt x="348" y="0"/>
                  </a:lnTo>
                  <a:lnTo>
                    <a:pt x="340" y="0"/>
                  </a:lnTo>
                  <a:lnTo>
                    <a:pt x="327" y="0"/>
                  </a:lnTo>
                  <a:lnTo>
                    <a:pt x="317" y="0"/>
                  </a:lnTo>
                  <a:lnTo>
                    <a:pt x="306" y="0"/>
                  </a:lnTo>
                  <a:lnTo>
                    <a:pt x="294" y="0"/>
                  </a:lnTo>
                  <a:lnTo>
                    <a:pt x="283" y="0"/>
                  </a:lnTo>
                  <a:lnTo>
                    <a:pt x="272" y="0"/>
                  </a:lnTo>
                  <a:lnTo>
                    <a:pt x="260" y="0"/>
                  </a:lnTo>
                  <a:lnTo>
                    <a:pt x="249" y="2"/>
                  </a:lnTo>
                  <a:lnTo>
                    <a:pt x="234" y="2"/>
                  </a:lnTo>
                  <a:lnTo>
                    <a:pt x="220" y="2"/>
                  </a:lnTo>
                  <a:lnTo>
                    <a:pt x="207" y="2"/>
                  </a:lnTo>
                  <a:lnTo>
                    <a:pt x="194" y="4"/>
                  </a:lnTo>
                  <a:lnTo>
                    <a:pt x="178" y="4"/>
                  </a:lnTo>
                  <a:lnTo>
                    <a:pt x="163" y="4"/>
                  </a:lnTo>
                  <a:lnTo>
                    <a:pt x="150" y="6"/>
                  </a:lnTo>
                  <a:lnTo>
                    <a:pt x="135" y="8"/>
                  </a:lnTo>
                  <a:lnTo>
                    <a:pt x="118" y="8"/>
                  </a:lnTo>
                  <a:lnTo>
                    <a:pt x="102" y="10"/>
                  </a:lnTo>
                  <a:lnTo>
                    <a:pt x="85" y="12"/>
                  </a:lnTo>
                  <a:lnTo>
                    <a:pt x="70" y="12"/>
                  </a:lnTo>
                  <a:lnTo>
                    <a:pt x="51" y="14"/>
                  </a:lnTo>
                  <a:lnTo>
                    <a:pt x="34" y="18"/>
                  </a:lnTo>
                  <a:lnTo>
                    <a:pt x="17" y="18"/>
                  </a:lnTo>
                  <a:lnTo>
                    <a:pt x="0" y="21"/>
                  </a:lnTo>
                  <a:lnTo>
                    <a:pt x="62" y="230"/>
                  </a:lnTo>
                  <a:lnTo>
                    <a:pt x="66" y="230"/>
                  </a:lnTo>
                  <a:lnTo>
                    <a:pt x="72" y="230"/>
                  </a:lnTo>
                  <a:lnTo>
                    <a:pt x="83" y="230"/>
                  </a:lnTo>
                  <a:lnTo>
                    <a:pt x="93" y="230"/>
                  </a:lnTo>
                  <a:lnTo>
                    <a:pt x="106" y="230"/>
                  </a:lnTo>
                  <a:lnTo>
                    <a:pt x="114" y="230"/>
                  </a:lnTo>
                  <a:lnTo>
                    <a:pt x="123" y="230"/>
                  </a:lnTo>
                  <a:lnTo>
                    <a:pt x="131" y="230"/>
                  </a:lnTo>
                  <a:lnTo>
                    <a:pt x="140" y="230"/>
                  </a:lnTo>
                  <a:lnTo>
                    <a:pt x="150" y="230"/>
                  </a:lnTo>
                  <a:lnTo>
                    <a:pt x="157" y="230"/>
                  </a:lnTo>
                  <a:lnTo>
                    <a:pt x="167" y="230"/>
                  </a:lnTo>
                  <a:lnTo>
                    <a:pt x="178" y="230"/>
                  </a:lnTo>
                  <a:lnTo>
                    <a:pt x="188" y="230"/>
                  </a:lnTo>
                  <a:lnTo>
                    <a:pt x="199" y="230"/>
                  </a:lnTo>
                  <a:lnTo>
                    <a:pt x="209" y="230"/>
                  </a:lnTo>
                  <a:lnTo>
                    <a:pt x="222" y="230"/>
                  </a:lnTo>
                  <a:lnTo>
                    <a:pt x="232" y="230"/>
                  </a:lnTo>
                  <a:lnTo>
                    <a:pt x="243" y="230"/>
                  </a:lnTo>
                  <a:lnTo>
                    <a:pt x="254" y="230"/>
                  </a:lnTo>
                  <a:lnTo>
                    <a:pt x="268" y="230"/>
                  </a:lnTo>
                  <a:lnTo>
                    <a:pt x="279" y="230"/>
                  </a:lnTo>
                  <a:lnTo>
                    <a:pt x="291" y="230"/>
                  </a:lnTo>
                  <a:lnTo>
                    <a:pt x="302" y="230"/>
                  </a:lnTo>
                  <a:lnTo>
                    <a:pt x="315" y="230"/>
                  </a:lnTo>
                  <a:lnTo>
                    <a:pt x="327" y="230"/>
                  </a:lnTo>
                  <a:lnTo>
                    <a:pt x="338" y="230"/>
                  </a:lnTo>
                  <a:lnTo>
                    <a:pt x="349" y="230"/>
                  </a:lnTo>
                  <a:lnTo>
                    <a:pt x="361" y="230"/>
                  </a:lnTo>
                  <a:lnTo>
                    <a:pt x="374" y="230"/>
                  </a:lnTo>
                  <a:lnTo>
                    <a:pt x="386" y="230"/>
                  </a:lnTo>
                  <a:lnTo>
                    <a:pt x="397" y="230"/>
                  </a:lnTo>
                  <a:lnTo>
                    <a:pt x="408" y="230"/>
                  </a:lnTo>
                  <a:lnTo>
                    <a:pt x="420" y="230"/>
                  </a:lnTo>
                  <a:lnTo>
                    <a:pt x="429" y="230"/>
                  </a:lnTo>
                  <a:lnTo>
                    <a:pt x="441" y="230"/>
                  </a:lnTo>
                  <a:lnTo>
                    <a:pt x="452" y="230"/>
                  </a:lnTo>
                  <a:lnTo>
                    <a:pt x="460" y="230"/>
                  </a:lnTo>
                  <a:lnTo>
                    <a:pt x="471" y="232"/>
                  </a:lnTo>
                  <a:lnTo>
                    <a:pt x="481" y="232"/>
                  </a:lnTo>
                  <a:lnTo>
                    <a:pt x="490" y="234"/>
                  </a:lnTo>
                  <a:lnTo>
                    <a:pt x="498" y="234"/>
                  </a:lnTo>
                  <a:lnTo>
                    <a:pt x="507" y="234"/>
                  </a:lnTo>
                  <a:lnTo>
                    <a:pt x="513" y="234"/>
                  </a:lnTo>
                  <a:lnTo>
                    <a:pt x="521" y="234"/>
                  </a:lnTo>
                  <a:lnTo>
                    <a:pt x="534" y="236"/>
                  </a:lnTo>
                  <a:lnTo>
                    <a:pt x="547" y="236"/>
                  </a:lnTo>
                  <a:lnTo>
                    <a:pt x="555" y="238"/>
                  </a:lnTo>
                  <a:lnTo>
                    <a:pt x="562" y="240"/>
                  </a:lnTo>
                  <a:lnTo>
                    <a:pt x="566" y="242"/>
                  </a:lnTo>
                  <a:lnTo>
                    <a:pt x="570" y="244"/>
                  </a:lnTo>
                  <a:lnTo>
                    <a:pt x="566" y="204"/>
                  </a:lnTo>
                  <a:lnTo>
                    <a:pt x="83" y="200"/>
                  </a:lnTo>
                  <a:lnTo>
                    <a:pt x="30" y="48"/>
                  </a:lnTo>
                  <a:lnTo>
                    <a:pt x="34" y="46"/>
                  </a:lnTo>
                  <a:lnTo>
                    <a:pt x="47" y="44"/>
                  </a:lnTo>
                  <a:lnTo>
                    <a:pt x="55" y="44"/>
                  </a:lnTo>
                  <a:lnTo>
                    <a:pt x="64" y="44"/>
                  </a:lnTo>
                  <a:lnTo>
                    <a:pt x="78" y="42"/>
                  </a:lnTo>
                  <a:lnTo>
                    <a:pt x="91" y="42"/>
                  </a:lnTo>
                  <a:lnTo>
                    <a:pt x="97" y="40"/>
                  </a:lnTo>
                  <a:lnTo>
                    <a:pt x="104" y="40"/>
                  </a:lnTo>
                  <a:lnTo>
                    <a:pt x="112" y="38"/>
                  </a:lnTo>
                  <a:lnTo>
                    <a:pt x="121" y="38"/>
                  </a:lnTo>
                  <a:lnTo>
                    <a:pt x="129" y="38"/>
                  </a:lnTo>
                  <a:lnTo>
                    <a:pt x="137" y="38"/>
                  </a:lnTo>
                  <a:lnTo>
                    <a:pt x="146" y="38"/>
                  </a:lnTo>
                  <a:lnTo>
                    <a:pt x="156" y="38"/>
                  </a:lnTo>
                  <a:lnTo>
                    <a:pt x="165" y="37"/>
                  </a:lnTo>
                  <a:lnTo>
                    <a:pt x="175" y="37"/>
                  </a:lnTo>
                  <a:lnTo>
                    <a:pt x="182" y="35"/>
                  </a:lnTo>
                  <a:lnTo>
                    <a:pt x="194" y="35"/>
                  </a:lnTo>
                  <a:lnTo>
                    <a:pt x="203" y="35"/>
                  </a:lnTo>
                  <a:lnTo>
                    <a:pt x="213" y="35"/>
                  </a:lnTo>
                  <a:lnTo>
                    <a:pt x="222" y="35"/>
                  </a:lnTo>
                  <a:lnTo>
                    <a:pt x="235" y="35"/>
                  </a:lnTo>
                  <a:lnTo>
                    <a:pt x="243" y="33"/>
                  </a:lnTo>
                  <a:lnTo>
                    <a:pt x="254" y="33"/>
                  </a:lnTo>
                  <a:lnTo>
                    <a:pt x="264" y="31"/>
                  </a:lnTo>
                  <a:lnTo>
                    <a:pt x="275" y="31"/>
                  </a:lnTo>
                  <a:lnTo>
                    <a:pt x="285" y="31"/>
                  </a:lnTo>
                  <a:lnTo>
                    <a:pt x="294" y="31"/>
                  </a:lnTo>
                  <a:lnTo>
                    <a:pt x="306" y="31"/>
                  </a:lnTo>
                  <a:lnTo>
                    <a:pt x="317" y="31"/>
                  </a:lnTo>
                  <a:lnTo>
                    <a:pt x="327" y="31"/>
                  </a:lnTo>
                  <a:lnTo>
                    <a:pt x="338" y="31"/>
                  </a:lnTo>
                  <a:lnTo>
                    <a:pt x="348" y="31"/>
                  </a:lnTo>
                  <a:lnTo>
                    <a:pt x="359" y="31"/>
                  </a:lnTo>
                  <a:lnTo>
                    <a:pt x="369" y="31"/>
                  </a:lnTo>
                  <a:lnTo>
                    <a:pt x="380" y="31"/>
                  </a:lnTo>
                  <a:lnTo>
                    <a:pt x="388" y="31"/>
                  </a:lnTo>
                  <a:lnTo>
                    <a:pt x="401" y="31"/>
                  </a:lnTo>
                  <a:lnTo>
                    <a:pt x="408" y="31"/>
                  </a:lnTo>
                  <a:lnTo>
                    <a:pt x="420" y="31"/>
                  </a:lnTo>
                  <a:lnTo>
                    <a:pt x="427" y="31"/>
                  </a:lnTo>
                  <a:lnTo>
                    <a:pt x="439" y="31"/>
                  </a:lnTo>
                  <a:lnTo>
                    <a:pt x="446" y="31"/>
                  </a:lnTo>
                  <a:lnTo>
                    <a:pt x="456" y="33"/>
                  </a:lnTo>
                  <a:lnTo>
                    <a:pt x="465" y="33"/>
                  </a:lnTo>
                  <a:lnTo>
                    <a:pt x="473" y="35"/>
                  </a:lnTo>
                  <a:lnTo>
                    <a:pt x="488" y="35"/>
                  </a:lnTo>
                  <a:lnTo>
                    <a:pt x="505" y="38"/>
                  </a:lnTo>
                  <a:lnTo>
                    <a:pt x="519" y="38"/>
                  </a:lnTo>
                  <a:lnTo>
                    <a:pt x="532" y="44"/>
                  </a:lnTo>
                  <a:lnTo>
                    <a:pt x="526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8" name="Freeform 41"/>
            <p:cNvSpPr/>
            <p:nvPr>
              <p:custDataLst>
                <p:tags r:id="rId42"/>
              </p:custDataLst>
            </p:nvPr>
          </p:nvSpPr>
          <p:spPr>
            <a:xfrm>
              <a:off x="1821" y="2435"/>
              <a:ext cx="64" cy="117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25" y="5"/>
                </a:cxn>
                <a:cxn ang="0">
                  <a:pos x="20" y="8"/>
                </a:cxn>
                <a:cxn ang="0">
                  <a:pos x="15" y="14"/>
                </a:cxn>
                <a:cxn ang="0">
                  <a:pos x="13" y="19"/>
                </a:cxn>
                <a:cxn ang="0">
                  <a:pos x="12" y="24"/>
                </a:cxn>
                <a:cxn ang="0">
                  <a:pos x="12" y="30"/>
                </a:cxn>
                <a:cxn ang="0">
                  <a:pos x="12" y="34"/>
                </a:cxn>
                <a:cxn ang="0">
                  <a:pos x="12" y="39"/>
                </a:cxn>
                <a:cxn ang="0">
                  <a:pos x="12" y="43"/>
                </a:cxn>
                <a:cxn ang="0">
                  <a:pos x="13" y="48"/>
                </a:cxn>
                <a:cxn ang="0">
                  <a:pos x="13" y="53"/>
                </a:cxn>
                <a:cxn ang="0">
                  <a:pos x="15" y="59"/>
                </a:cxn>
                <a:cxn ang="0">
                  <a:pos x="13" y="57"/>
                </a:cxn>
                <a:cxn ang="0">
                  <a:pos x="10" y="52"/>
                </a:cxn>
                <a:cxn ang="0">
                  <a:pos x="8" y="48"/>
                </a:cxn>
                <a:cxn ang="0">
                  <a:pos x="6" y="45"/>
                </a:cxn>
                <a:cxn ang="0">
                  <a:pos x="5" y="41"/>
                </a:cxn>
                <a:cxn ang="0">
                  <a:pos x="3" y="37"/>
                </a:cxn>
                <a:cxn ang="0">
                  <a:pos x="2" y="32"/>
                </a:cxn>
                <a:cxn ang="0">
                  <a:pos x="1" y="27"/>
                </a:cxn>
                <a:cxn ang="0">
                  <a:pos x="0" y="22"/>
                </a:cxn>
                <a:cxn ang="0">
                  <a:pos x="1" y="17"/>
                </a:cxn>
                <a:cxn ang="0">
                  <a:pos x="2" y="13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7" y="1"/>
                </a:cxn>
                <a:cxn ang="0">
                  <a:pos x="22" y="2"/>
                </a:cxn>
                <a:cxn ang="0">
                  <a:pos x="26" y="3"/>
                </a:cxn>
                <a:cxn ang="0">
                  <a:pos x="30" y="4"/>
                </a:cxn>
                <a:cxn ang="0">
                  <a:pos x="32" y="4"/>
                </a:cxn>
              </a:cxnLst>
              <a:rect l="l" t="t" r="r" b="b"/>
              <a:pathLst>
                <a:path w="127" h="234">
                  <a:moveTo>
                    <a:pt x="127" y="13"/>
                  </a:moveTo>
                  <a:lnTo>
                    <a:pt x="119" y="15"/>
                  </a:lnTo>
                  <a:lnTo>
                    <a:pt x="110" y="15"/>
                  </a:lnTo>
                  <a:lnTo>
                    <a:pt x="99" y="19"/>
                  </a:lnTo>
                  <a:lnTo>
                    <a:pt x="87" y="23"/>
                  </a:lnTo>
                  <a:lnTo>
                    <a:pt x="78" y="32"/>
                  </a:lnTo>
                  <a:lnTo>
                    <a:pt x="68" y="40"/>
                  </a:lnTo>
                  <a:lnTo>
                    <a:pt x="59" y="55"/>
                  </a:lnTo>
                  <a:lnTo>
                    <a:pt x="55" y="63"/>
                  </a:lnTo>
                  <a:lnTo>
                    <a:pt x="51" y="74"/>
                  </a:lnTo>
                  <a:lnTo>
                    <a:pt x="49" y="82"/>
                  </a:lnTo>
                  <a:lnTo>
                    <a:pt x="47" y="95"/>
                  </a:lnTo>
                  <a:lnTo>
                    <a:pt x="45" y="106"/>
                  </a:lnTo>
                  <a:lnTo>
                    <a:pt x="45" y="120"/>
                  </a:lnTo>
                  <a:lnTo>
                    <a:pt x="45" y="127"/>
                  </a:lnTo>
                  <a:lnTo>
                    <a:pt x="45" y="135"/>
                  </a:lnTo>
                  <a:lnTo>
                    <a:pt x="45" y="144"/>
                  </a:lnTo>
                  <a:lnTo>
                    <a:pt x="45" y="154"/>
                  </a:lnTo>
                  <a:lnTo>
                    <a:pt x="45" y="159"/>
                  </a:lnTo>
                  <a:lnTo>
                    <a:pt x="45" y="169"/>
                  </a:lnTo>
                  <a:lnTo>
                    <a:pt x="47" y="180"/>
                  </a:lnTo>
                  <a:lnTo>
                    <a:pt x="49" y="190"/>
                  </a:lnTo>
                  <a:lnTo>
                    <a:pt x="49" y="199"/>
                  </a:lnTo>
                  <a:lnTo>
                    <a:pt x="51" y="211"/>
                  </a:lnTo>
                  <a:lnTo>
                    <a:pt x="53" y="220"/>
                  </a:lnTo>
                  <a:lnTo>
                    <a:pt x="59" y="234"/>
                  </a:lnTo>
                  <a:lnTo>
                    <a:pt x="55" y="232"/>
                  </a:lnTo>
                  <a:lnTo>
                    <a:pt x="51" y="226"/>
                  </a:lnTo>
                  <a:lnTo>
                    <a:pt x="45" y="218"/>
                  </a:lnTo>
                  <a:lnTo>
                    <a:pt x="40" y="207"/>
                  </a:lnTo>
                  <a:lnTo>
                    <a:pt x="36" y="199"/>
                  </a:lnTo>
                  <a:lnTo>
                    <a:pt x="32" y="192"/>
                  </a:lnTo>
                  <a:lnTo>
                    <a:pt x="28" y="186"/>
                  </a:lnTo>
                  <a:lnTo>
                    <a:pt x="24" y="178"/>
                  </a:lnTo>
                  <a:lnTo>
                    <a:pt x="21" y="169"/>
                  </a:lnTo>
                  <a:lnTo>
                    <a:pt x="17" y="161"/>
                  </a:lnTo>
                  <a:lnTo>
                    <a:pt x="13" y="154"/>
                  </a:lnTo>
                  <a:lnTo>
                    <a:pt x="11" y="146"/>
                  </a:lnTo>
                  <a:lnTo>
                    <a:pt x="7" y="135"/>
                  </a:lnTo>
                  <a:lnTo>
                    <a:pt x="5" y="125"/>
                  </a:lnTo>
                  <a:lnTo>
                    <a:pt x="4" y="116"/>
                  </a:lnTo>
                  <a:lnTo>
                    <a:pt x="4" y="106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8"/>
                  </a:lnTo>
                  <a:lnTo>
                    <a:pt x="4" y="68"/>
                  </a:lnTo>
                  <a:lnTo>
                    <a:pt x="4" y="59"/>
                  </a:lnTo>
                  <a:lnTo>
                    <a:pt x="5" y="49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9" y="23"/>
                  </a:lnTo>
                  <a:lnTo>
                    <a:pt x="24" y="13"/>
                  </a:lnTo>
                  <a:lnTo>
                    <a:pt x="32" y="5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68" y="2"/>
                  </a:lnTo>
                  <a:lnTo>
                    <a:pt x="78" y="4"/>
                  </a:lnTo>
                  <a:lnTo>
                    <a:pt x="85" y="7"/>
                  </a:lnTo>
                  <a:lnTo>
                    <a:pt x="93" y="7"/>
                  </a:lnTo>
                  <a:lnTo>
                    <a:pt x="102" y="9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9" name="Freeform 42"/>
            <p:cNvSpPr/>
            <p:nvPr>
              <p:custDataLst>
                <p:tags r:id="rId43"/>
              </p:custDataLst>
            </p:nvPr>
          </p:nvSpPr>
          <p:spPr>
            <a:xfrm>
              <a:off x="1726" y="2133"/>
              <a:ext cx="256" cy="2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6" y="3"/>
                </a:cxn>
                <a:cxn ang="0">
                  <a:pos x="9" y="3"/>
                </a:cxn>
                <a:cxn ang="0">
                  <a:pos x="12" y="2"/>
                </a:cxn>
                <a:cxn ang="0">
                  <a:pos x="16" y="2"/>
                </a:cxn>
                <a:cxn ang="0">
                  <a:pos x="18" y="2"/>
                </a:cxn>
                <a:cxn ang="0">
                  <a:pos x="19" y="2"/>
                </a:cxn>
                <a:cxn ang="0">
                  <a:pos x="22" y="2"/>
                </a:cxn>
                <a:cxn ang="0">
                  <a:pos x="24" y="2"/>
                </a:cxn>
                <a:cxn ang="0">
                  <a:pos x="26" y="2"/>
                </a:cxn>
                <a:cxn ang="0">
                  <a:pos x="29" y="2"/>
                </a:cxn>
                <a:cxn ang="0">
                  <a:pos x="31" y="2"/>
                </a:cxn>
                <a:cxn ang="0">
                  <a:pos x="34" y="2"/>
                </a:cxn>
                <a:cxn ang="0">
                  <a:pos x="36" y="1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43" y="1"/>
                </a:cxn>
                <a:cxn ang="0">
                  <a:pos x="46" y="1"/>
                </a:cxn>
                <a:cxn ang="0">
                  <a:pos x="49" y="1"/>
                </a:cxn>
                <a:cxn ang="0">
                  <a:pos x="52" y="1"/>
                </a:cxn>
                <a:cxn ang="0">
                  <a:pos x="55" y="1"/>
                </a:cxn>
                <a:cxn ang="0">
                  <a:pos x="57" y="1"/>
                </a:cxn>
                <a:cxn ang="0">
                  <a:pos x="60" y="1"/>
                </a:cxn>
                <a:cxn ang="0">
                  <a:pos x="62" y="1"/>
                </a:cxn>
                <a:cxn ang="0">
                  <a:pos x="65" y="1"/>
                </a:cxn>
                <a:cxn ang="0">
                  <a:pos x="68" y="0"/>
                </a:cxn>
                <a:cxn ang="0">
                  <a:pos x="71" y="0"/>
                </a:cxn>
                <a:cxn ang="0">
                  <a:pos x="73" y="0"/>
                </a:cxn>
                <a:cxn ang="0">
                  <a:pos x="77" y="0"/>
                </a:cxn>
                <a:cxn ang="0">
                  <a:pos x="78" y="0"/>
                </a:cxn>
                <a:cxn ang="0">
                  <a:pos x="82" y="0"/>
                </a:cxn>
                <a:cxn ang="0">
                  <a:pos x="84" y="0"/>
                </a:cxn>
                <a:cxn ang="0">
                  <a:pos x="87" y="0"/>
                </a:cxn>
                <a:cxn ang="0">
                  <a:pos x="89" y="0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7" y="0"/>
                </a:cxn>
                <a:cxn ang="0">
                  <a:pos x="99" y="0"/>
                </a:cxn>
                <a:cxn ang="0">
                  <a:pos x="101" y="0"/>
                </a:cxn>
                <a:cxn ang="0">
                  <a:pos x="104" y="0"/>
                </a:cxn>
                <a:cxn ang="0">
                  <a:pos x="106" y="0"/>
                </a:cxn>
                <a:cxn ang="0">
                  <a:pos x="108" y="0"/>
                </a:cxn>
                <a:cxn ang="0">
                  <a:pos x="110" y="0"/>
                </a:cxn>
                <a:cxn ang="0">
                  <a:pos x="112" y="0"/>
                </a:cxn>
                <a:cxn ang="0">
                  <a:pos x="115" y="1"/>
                </a:cxn>
                <a:cxn ang="0">
                  <a:pos x="118" y="1"/>
                </a:cxn>
                <a:cxn ang="0">
                  <a:pos x="121" y="1"/>
                </a:cxn>
                <a:cxn ang="0">
                  <a:pos x="124" y="2"/>
                </a:cxn>
                <a:cxn ang="0">
                  <a:pos x="126" y="2"/>
                </a:cxn>
                <a:cxn ang="0">
                  <a:pos x="128" y="10"/>
                </a:cxn>
                <a:cxn ang="0">
                  <a:pos x="0" y="9"/>
                </a:cxn>
                <a:cxn ang="0">
                  <a:pos x="0" y="4"/>
                </a:cxn>
                <a:cxn ang="0">
                  <a:pos x="0" y="4"/>
                </a:cxn>
              </a:cxnLst>
              <a:rect l="l" t="t" r="r" b="b"/>
              <a:pathLst>
                <a:path w="513" h="40">
                  <a:moveTo>
                    <a:pt x="0" y="14"/>
                  </a:moveTo>
                  <a:lnTo>
                    <a:pt x="3" y="12"/>
                  </a:lnTo>
                  <a:lnTo>
                    <a:pt x="17" y="12"/>
                  </a:lnTo>
                  <a:lnTo>
                    <a:pt x="24" y="10"/>
                  </a:lnTo>
                  <a:lnTo>
                    <a:pt x="38" y="10"/>
                  </a:lnTo>
                  <a:lnTo>
                    <a:pt x="49" y="8"/>
                  </a:lnTo>
                  <a:lnTo>
                    <a:pt x="64" y="8"/>
                  </a:lnTo>
                  <a:lnTo>
                    <a:pt x="72" y="6"/>
                  </a:lnTo>
                  <a:lnTo>
                    <a:pt x="79" y="6"/>
                  </a:lnTo>
                  <a:lnTo>
                    <a:pt x="89" y="6"/>
                  </a:lnTo>
                  <a:lnTo>
                    <a:pt x="97" y="6"/>
                  </a:lnTo>
                  <a:lnTo>
                    <a:pt x="106" y="6"/>
                  </a:lnTo>
                  <a:lnTo>
                    <a:pt x="116" y="6"/>
                  </a:lnTo>
                  <a:lnTo>
                    <a:pt x="125" y="6"/>
                  </a:lnTo>
                  <a:lnTo>
                    <a:pt x="136" y="6"/>
                  </a:lnTo>
                  <a:lnTo>
                    <a:pt x="144" y="4"/>
                  </a:lnTo>
                  <a:lnTo>
                    <a:pt x="154" y="4"/>
                  </a:lnTo>
                  <a:lnTo>
                    <a:pt x="163" y="4"/>
                  </a:lnTo>
                  <a:lnTo>
                    <a:pt x="175" y="4"/>
                  </a:lnTo>
                  <a:lnTo>
                    <a:pt x="186" y="4"/>
                  </a:lnTo>
                  <a:lnTo>
                    <a:pt x="197" y="4"/>
                  </a:lnTo>
                  <a:lnTo>
                    <a:pt x="209" y="4"/>
                  </a:lnTo>
                  <a:lnTo>
                    <a:pt x="220" y="4"/>
                  </a:lnTo>
                  <a:lnTo>
                    <a:pt x="228" y="2"/>
                  </a:lnTo>
                  <a:lnTo>
                    <a:pt x="241" y="2"/>
                  </a:lnTo>
                  <a:lnTo>
                    <a:pt x="251" y="2"/>
                  </a:lnTo>
                  <a:lnTo>
                    <a:pt x="262" y="2"/>
                  </a:lnTo>
                  <a:lnTo>
                    <a:pt x="273" y="0"/>
                  </a:lnTo>
                  <a:lnTo>
                    <a:pt x="285" y="0"/>
                  </a:lnTo>
                  <a:lnTo>
                    <a:pt x="294" y="0"/>
                  </a:lnTo>
                  <a:lnTo>
                    <a:pt x="308" y="0"/>
                  </a:lnTo>
                  <a:lnTo>
                    <a:pt x="315" y="0"/>
                  </a:lnTo>
                  <a:lnTo>
                    <a:pt x="329" y="0"/>
                  </a:lnTo>
                  <a:lnTo>
                    <a:pt x="336" y="0"/>
                  </a:lnTo>
                  <a:lnTo>
                    <a:pt x="348" y="0"/>
                  </a:lnTo>
                  <a:lnTo>
                    <a:pt x="357" y="0"/>
                  </a:lnTo>
                  <a:lnTo>
                    <a:pt x="368" y="0"/>
                  </a:lnTo>
                  <a:lnTo>
                    <a:pt x="378" y="0"/>
                  </a:lnTo>
                  <a:lnTo>
                    <a:pt x="389" y="0"/>
                  </a:lnTo>
                  <a:lnTo>
                    <a:pt x="399" y="0"/>
                  </a:lnTo>
                  <a:lnTo>
                    <a:pt x="406" y="0"/>
                  </a:lnTo>
                  <a:lnTo>
                    <a:pt x="416" y="0"/>
                  </a:lnTo>
                  <a:lnTo>
                    <a:pt x="425" y="0"/>
                  </a:lnTo>
                  <a:lnTo>
                    <a:pt x="433" y="0"/>
                  </a:lnTo>
                  <a:lnTo>
                    <a:pt x="441" y="0"/>
                  </a:lnTo>
                  <a:lnTo>
                    <a:pt x="450" y="0"/>
                  </a:lnTo>
                  <a:lnTo>
                    <a:pt x="460" y="2"/>
                  </a:lnTo>
                  <a:lnTo>
                    <a:pt x="473" y="2"/>
                  </a:lnTo>
                  <a:lnTo>
                    <a:pt x="486" y="4"/>
                  </a:lnTo>
                  <a:lnTo>
                    <a:pt x="498" y="6"/>
                  </a:lnTo>
                  <a:lnTo>
                    <a:pt x="507" y="8"/>
                  </a:lnTo>
                  <a:lnTo>
                    <a:pt x="513" y="40"/>
                  </a:lnTo>
                  <a:lnTo>
                    <a:pt x="0" y="3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00" name="Freeform 43"/>
            <p:cNvSpPr/>
            <p:nvPr>
              <p:custDataLst>
                <p:tags r:id="rId44"/>
              </p:custDataLst>
            </p:nvPr>
          </p:nvSpPr>
          <p:spPr>
            <a:xfrm>
              <a:off x="1737" y="2167"/>
              <a:ext cx="25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1" y="1"/>
                </a:cxn>
                <a:cxn ang="0">
                  <a:pos x="13" y="1"/>
                </a:cxn>
                <a:cxn ang="0">
                  <a:pos x="15" y="1"/>
                </a:cxn>
                <a:cxn ang="0">
                  <a:pos x="17" y="1"/>
                </a:cxn>
                <a:cxn ang="0">
                  <a:pos x="19" y="1"/>
                </a:cxn>
                <a:cxn ang="0">
                  <a:pos x="21" y="1"/>
                </a:cxn>
                <a:cxn ang="0">
                  <a:pos x="23" y="1"/>
                </a:cxn>
                <a:cxn ang="0">
                  <a:pos x="26" y="1"/>
                </a:cxn>
                <a:cxn ang="0">
                  <a:pos x="28" y="0"/>
                </a:cxn>
                <a:cxn ang="0">
                  <a:pos x="30" y="0"/>
                </a:cxn>
                <a:cxn ang="0">
                  <a:pos x="32" y="0"/>
                </a:cxn>
                <a:cxn ang="0">
                  <a:pos x="35" y="0"/>
                </a:cxn>
                <a:cxn ang="0">
                  <a:pos x="38" y="0"/>
                </a:cxn>
                <a:cxn ang="0">
                  <a:pos x="40" y="0"/>
                </a:cxn>
                <a:cxn ang="0">
                  <a:pos x="43" y="0"/>
                </a:cxn>
                <a:cxn ang="0">
                  <a:pos x="46" y="0"/>
                </a:cxn>
                <a:cxn ang="0">
                  <a:pos x="48" y="0"/>
                </a:cxn>
                <a:cxn ang="0">
                  <a:pos x="51" y="0"/>
                </a:cxn>
                <a:cxn ang="0">
                  <a:pos x="54" y="0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2" y="0"/>
                </a:cxn>
                <a:cxn ang="0">
                  <a:pos x="65" y="0"/>
                </a:cxn>
                <a:cxn ang="0">
                  <a:pos x="68" y="0"/>
                </a:cxn>
                <a:cxn ang="0">
                  <a:pos x="71" y="0"/>
                </a:cxn>
                <a:cxn ang="0">
                  <a:pos x="73" y="0"/>
                </a:cxn>
                <a:cxn ang="0">
                  <a:pos x="76" y="0"/>
                </a:cxn>
                <a:cxn ang="0">
                  <a:pos x="79" y="0"/>
                </a:cxn>
                <a:cxn ang="0">
                  <a:pos x="82" y="0"/>
                </a:cxn>
                <a:cxn ang="0">
                  <a:pos x="84" y="0"/>
                </a:cxn>
                <a:cxn ang="0">
                  <a:pos x="87" y="0"/>
                </a:cxn>
                <a:cxn ang="0">
                  <a:pos x="90" y="0"/>
                </a:cxn>
                <a:cxn ang="0">
                  <a:pos x="92" y="0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9" y="0"/>
                </a:cxn>
                <a:cxn ang="0">
                  <a:pos x="102" y="0"/>
                </a:cxn>
                <a:cxn ang="0">
                  <a:pos x="104" y="0"/>
                </a:cxn>
                <a:cxn ang="0">
                  <a:pos x="106" y="0"/>
                </a:cxn>
                <a:cxn ang="0">
                  <a:pos x="108" y="0"/>
                </a:cxn>
                <a:cxn ang="0">
                  <a:pos x="112" y="0"/>
                </a:cxn>
                <a:cxn ang="0">
                  <a:pos x="115" y="0"/>
                </a:cxn>
                <a:cxn ang="0">
                  <a:pos x="118" y="0"/>
                </a:cxn>
                <a:cxn ang="0">
                  <a:pos x="121" y="0"/>
                </a:cxn>
                <a:cxn ang="0">
                  <a:pos x="123" y="0"/>
                </a:cxn>
                <a:cxn ang="0">
                  <a:pos x="125" y="0"/>
                </a:cxn>
                <a:cxn ang="0">
                  <a:pos x="125" y="0"/>
                </a:cxn>
                <a:cxn ang="0">
                  <a:pos x="126" y="0"/>
                </a:cxn>
                <a:cxn ang="0">
                  <a:pos x="127" y="9"/>
                </a:cxn>
                <a:cxn ang="0">
                  <a:pos x="0" y="7"/>
                </a:cxn>
                <a:cxn ang="0">
                  <a:pos x="0" y="2"/>
                </a:cxn>
                <a:cxn ang="0">
                  <a:pos x="0" y="2"/>
                </a:cxn>
              </a:cxnLst>
              <a:rect l="l" t="t" r="r" b="b"/>
              <a:pathLst>
                <a:path w="508" h="36">
                  <a:moveTo>
                    <a:pt x="0" y="5"/>
                  </a:moveTo>
                  <a:lnTo>
                    <a:pt x="4" y="4"/>
                  </a:lnTo>
                  <a:lnTo>
                    <a:pt x="14" y="4"/>
                  </a:lnTo>
                  <a:lnTo>
                    <a:pt x="23" y="4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50" y="2"/>
                  </a:lnTo>
                  <a:lnTo>
                    <a:pt x="57" y="2"/>
                  </a:lnTo>
                  <a:lnTo>
                    <a:pt x="67" y="2"/>
                  </a:lnTo>
                  <a:lnTo>
                    <a:pt x="75" y="2"/>
                  </a:lnTo>
                  <a:lnTo>
                    <a:pt x="82" y="2"/>
                  </a:lnTo>
                  <a:lnTo>
                    <a:pt x="92" y="2"/>
                  </a:lnTo>
                  <a:lnTo>
                    <a:pt x="101" y="2"/>
                  </a:lnTo>
                  <a:lnTo>
                    <a:pt x="111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39" y="0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0" y="0"/>
                  </a:lnTo>
                  <a:lnTo>
                    <a:pt x="181" y="0"/>
                  </a:lnTo>
                  <a:lnTo>
                    <a:pt x="192" y="0"/>
                  </a:lnTo>
                  <a:lnTo>
                    <a:pt x="204" y="0"/>
                  </a:lnTo>
                  <a:lnTo>
                    <a:pt x="213" y="0"/>
                  </a:lnTo>
                  <a:lnTo>
                    <a:pt x="227" y="0"/>
                  </a:lnTo>
                  <a:lnTo>
                    <a:pt x="236" y="0"/>
                  </a:lnTo>
                  <a:lnTo>
                    <a:pt x="248" y="0"/>
                  </a:lnTo>
                  <a:lnTo>
                    <a:pt x="25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91" y="0"/>
                  </a:lnTo>
                  <a:lnTo>
                    <a:pt x="303" y="0"/>
                  </a:lnTo>
                  <a:lnTo>
                    <a:pt x="314" y="0"/>
                  </a:lnTo>
                  <a:lnTo>
                    <a:pt x="326" y="0"/>
                  </a:lnTo>
                  <a:lnTo>
                    <a:pt x="335" y="0"/>
                  </a:lnTo>
                  <a:lnTo>
                    <a:pt x="345" y="0"/>
                  </a:lnTo>
                  <a:lnTo>
                    <a:pt x="358" y="0"/>
                  </a:lnTo>
                  <a:lnTo>
                    <a:pt x="365" y="0"/>
                  </a:lnTo>
                  <a:lnTo>
                    <a:pt x="377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5" y="0"/>
                  </a:lnTo>
                  <a:lnTo>
                    <a:pt x="413" y="0"/>
                  </a:lnTo>
                  <a:lnTo>
                    <a:pt x="422" y="0"/>
                  </a:lnTo>
                  <a:lnTo>
                    <a:pt x="432" y="0"/>
                  </a:lnTo>
                  <a:lnTo>
                    <a:pt x="445" y="0"/>
                  </a:lnTo>
                  <a:lnTo>
                    <a:pt x="460" y="0"/>
                  </a:lnTo>
                  <a:lnTo>
                    <a:pt x="472" y="0"/>
                  </a:lnTo>
                  <a:lnTo>
                    <a:pt x="483" y="0"/>
                  </a:lnTo>
                  <a:lnTo>
                    <a:pt x="491" y="0"/>
                  </a:lnTo>
                  <a:lnTo>
                    <a:pt x="497" y="0"/>
                  </a:lnTo>
                  <a:lnTo>
                    <a:pt x="500" y="0"/>
                  </a:lnTo>
                  <a:lnTo>
                    <a:pt x="504" y="0"/>
                  </a:lnTo>
                  <a:lnTo>
                    <a:pt x="508" y="36"/>
                  </a:lnTo>
                  <a:lnTo>
                    <a:pt x="0" y="2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01" name="Freeform 44"/>
            <p:cNvSpPr/>
            <p:nvPr>
              <p:custDataLst>
                <p:tags r:id="rId45"/>
              </p:custDataLst>
            </p:nvPr>
          </p:nvSpPr>
          <p:spPr>
            <a:xfrm>
              <a:off x="1757" y="2111"/>
              <a:ext cx="34" cy="90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17" y="46"/>
                </a:cxn>
                <a:cxn ang="0">
                  <a:pos x="10" y="46"/>
                </a:cxn>
                <a:cxn ang="0">
                  <a:pos x="0" y="0"/>
                </a:cxn>
                <a:cxn ang="0">
                  <a:pos x="6" y="1"/>
                </a:cxn>
                <a:cxn ang="0">
                  <a:pos x="6" y="1"/>
                </a:cxn>
              </a:cxnLst>
              <a:rect l="l" t="t" r="r" b="b"/>
              <a:pathLst>
                <a:path w="69" h="178">
                  <a:moveTo>
                    <a:pt x="25" y="3"/>
                  </a:moveTo>
                  <a:lnTo>
                    <a:pt x="69" y="178"/>
                  </a:lnTo>
                  <a:lnTo>
                    <a:pt x="42" y="178"/>
                  </a:lnTo>
                  <a:lnTo>
                    <a:pt x="0" y="0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02" name="Freeform 45"/>
            <p:cNvSpPr/>
            <p:nvPr>
              <p:custDataLst>
                <p:tags r:id="rId46"/>
              </p:custDataLst>
            </p:nvPr>
          </p:nvSpPr>
          <p:spPr>
            <a:xfrm>
              <a:off x="1821" y="2105"/>
              <a:ext cx="36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2"/>
                </a:cxn>
                <a:cxn ang="0">
                  <a:pos x="6" y="5"/>
                </a:cxn>
                <a:cxn ang="0">
                  <a:pos x="7" y="8"/>
                </a:cxn>
                <a:cxn ang="0">
                  <a:pos x="8" y="11"/>
                </a:cxn>
                <a:cxn ang="0">
                  <a:pos x="8" y="13"/>
                </a:cxn>
                <a:cxn ang="0">
                  <a:pos x="9" y="15"/>
                </a:cxn>
                <a:cxn ang="0">
                  <a:pos x="10" y="18"/>
                </a:cxn>
                <a:cxn ang="0">
                  <a:pos x="10" y="19"/>
                </a:cxn>
                <a:cxn ang="0">
                  <a:pos x="11" y="21"/>
                </a:cxn>
                <a:cxn ang="0">
                  <a:pos x="12" y="24"/>
                </a:cxn>
                <a:cxn ang="0">
                  <a:pos x="12" y="26"/>
                </a:cxn>
                <a:cxn ang="0">
                  <a:pos x="13" y="28"/>
                </a:cxn>
                <a:cxn ang="0">
                  <a:pos x="13" y="32"/>
                </a:cxn>
                <a:cxn ang="0">
                  <a:pos x="15" y="36"/>
                </a:cxn>
                <a:cxn ang="0">
                  <a:pos x="15" y="39"/>
                </a:cxn>
                <a:cxn ang="0">
                  <a:pos x="16" y="43"/>
                </a:cxn>
                <a:cxn ang="0">
                  <a:pos x="16" y="45"/>
                </a:cxn>
                <a:cxn ang="0">
                  <a:pos x="17" y="47"/>
                </a:cxn>
                <a:cxn ang="0">
                  <a:pos x="18" y="48"/>
                </a:cxn>
                <a:cxn ang="0">
                  <a:pos x="18" y="49"/>
                </a:cxn>
                <a:cxn ang="0">
                  <a:pos x="11" y="49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6" y="0"/>
                </a:cxn>
              </a:cxnLst>
              <a:rect l="l" t="t" r="r" b="b"/>
              <a:pathLst>
                <a:path w="72" h="196">
                  <a:moveTo>
                    <a:pt x="23" y="0"/>
                  </a:moveTo>
                  <a:lnTo>
                    <a:pt x="23" y="8"/>
                  </a:lnTo>
                  <a:lnTo>
                    <a:pt x="24" y="17"/>
                  </a:lnTo>
                  <a:lnTo>
                    <a:pt x="26" y="29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6" y="59"/>
                  </a:lnTo>
                  <a:lnTo>
                    <a:pt x="38" y="69"/>
                  </a:lnTo>
                  <a:lnTo>
                    <a:pt x="40" y="76"/>
                  </a:lnTo>
                  <a:lnTo>
                    <a:pt x="42" y="84"/>
                  </a:lnTo>
                  <a:lnTo>
                    <a:pt x="45" y="93"/>
                  </a:lnTo>
                  <a:lnTo>
                    <a:pt x="45" y="103"/>
                  </a:lnTo>
                  <a:lnTo>
                    <a:pt x="49" y="111"/>
                  </a:lnTo>
                  <a:lnTo>
                    <a:pt x="51" y="126"/>
                  </a:lnTo>
                  <a:lnTo>
                    <a:pt x="57" y="143"/>
                  </a:lnTo>
                  <a:lnTo>
                    <a:pt x="59" y="156"/>
                  </a:lnTo>
                  <a:lnTo>
                    <a:pt x="64" y="169"/>
                  </a:lnTo>
                  <a:lnTo>
                    <a:pt x="64" y="179"/>
                  </a:lnTo>
                  <a:lnTo>
                    <a:pt x="68" y="188"/>
                  </a:lnTo>
                  <a:lnTo>
                    <a:pt x="70" y="192"/>
                  </a:lnTo>
                  <a:lnTo>
                    <a:pt x="72" y="196"/>
                  </a:lnTo>
                  <a:lnTo>
                    <a:pt x="43" y="196"/>
                  </a:lnTo>
                  <a:lnTo>
                    <a:pt x="0" y="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03" name="Freeform 46"/>
            <p:cNvSpPr/>
            <p:nvPr>
              <p:custDataLst>
                <p:tags r:id="rId47"/>
              </p:custDataLst>
            </p:nvPr>
          </p:nvSpPr>
          <p:spPr>
            <a:xfrm>
              <a:off x="1885" y="2103"/>
              <a:ext cx="38" cy="10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9" y="49"/>
                </a:cxn>
                <a:cxn ang="0">
                  <a:pos x="13" y="50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7" y="0"/>
                </a:cxn>
              </a:cxnLst>
              <a:rect l="l" t="t" r="r" b="b"/>
              <a:pathLst>
                <a:path w="76" h="199">
                  <a:moveTo>
                    <a:pt x="27" y="0"/>
                  </a:moveTo>
                  <a:lnTo>
                    <a:pt x="76" y="195"/>
                  </a:lnTo>
                  <a:lnTo>
                    <a:pt x="51" y="199"/>
                  </a:lnTo>
                  <a:lnTo>
                    <a:pt x="0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04" name="Freeform 47"/>
            <p:cNvSpPr/>
            <p:nvPr>
              <p:custDataLst>
                <p:tags r:id="rId48"/>
              </p:custDataLst>
            </p:nvPr>
          </p:nvSpPr>
          <p:spPr>
            <a:xfrm>
              <a:off x="2657" y="1939"/>
              <a:ext cx="554" cy="45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5" y="1"/>
                </a:cxn>
                <a:cxn ang="0">
                  <a:pos x="19" y="1"/>
                </a:cxn>
                <a:cxn ang="0">
                  <a:pos x="24" y="2"/>
                </a:cxn>
                <a:cxn ang="0">
                  <a:pos x="30" y="4"/>
                </a:cxn>
                <a:cxn ang="0">
                  <a:pos x="37" y="5"/>
                </a:cxn>
                <a:cxn ang="0">
                  <a:pos x="45" y="8"/>
                </a:cxn>
                <a:cxn ang="0">
                  <a:pos x="53" y="11"/>
                </a:cxn>
                <a:cxn ang="0">
                  <a:pos x="63" y="13"/>
                </a:cxn>
                <a:cxn ang="0">
                  <a:pos x="73" y="16"/>
                </a:cxn>
                <a:cxn ang="0">
                  <a:pos x="83" y="20"/>
                </a:cxn>
                <a:cxn ang="0">
                  <a:pos x="94" y="25"/>
                </a:cxn>
                <a:cxn ang="0">
                  <a:pos x="105" y="29"/>
                </a:cxn>
                <a:cxn ang="0">
                  <a:pos x="117" y="35"/>
                </a:cxn>
                <a:cxn ang="0">
                  <a:pos x="129" y="41"/>
                </a:cxn>
                <a:cxn ang="0">
                  <a:pos x="141" y="47"/>
                </a:cxn>
                <a:cxn ang="0">
                  <a:pos x="153" y="54"/>
                </a:cxn>
                <a:cxn ang="0">
                  <a:pos x="164" y="61"/>
                </a:cxn>
                <a:cxn ang="0">
                  <a:pos x="176" y="69"/>
                </a:cxn>
                <a:cxn ang="0">
                  <a:pos x="188" y="77"/>
                </a:cxn>
                <a:cxn ang="0">
                  <a:pos x="199" y="87"/>
                </a:cxn>
                <a:cxn ang="0">
                  <a:pos x="210" y="96"/>
                </a:cxn>
                <a:cxn ang="0">
                  <a:pos x="221" y="107"/>
                </a:cxn>
                <a:cxn ang="0">
                  <a:pos x="230" y="119"/>
                </a:cxn>
                <a:cxn ang="0">
                  <a:pos x="239" y="130"/>
                </a:cxn>
                <a:cxn ang="0">
                  <a:pos x="247" y="142"/>
                </a:cxn>
                <a:cxn ang="0">
                  <a:pos x="255" y="156"/>
                </a:cxn>
                <a:cxn ang="0">
                  <a:pos x="262" y="169"/>
                </a:cxn>
                <a:cxn ang="0">
                  <a:pos x="267" y="185"/>
                </a:cxn>
                <a:cxn ang="0">
                  <a:pos x="272" y="200"/>
                </a:cxn>
                <a:cxn ang="0">
                  <a:pos x="276" y="216"/>
                </a:cxn>
                <a:cxn ang="0">
                  <a:pos x="269" y="230"/>
                </a:cxn>
                <a:cxn ang="0">
                  <a:pos x="269" y="227"/>
                </a:cxn>
                <a:cxn ang="0">
                  <a:pos x="268" y="222"/>
                </a:cxn>
                <a:cxn ang="0">
                  <a:pos x="267" y="218"/>
                </a:cxn>
                <a:cxn ang="0">
                  <a:pos x="266" y="214"/>
                </a:cxn>
                <a:cxn ang="0">
                  <a:pos x="264" y="208"/>
                </a:cxn>
                <a:cxn ang="0">
                  <a:pos x="263" y="204"/>
                </a:cxn>
                <a:cxn ang="0">
                  <a:pos x="260" y="197"/>
                </a:cxn>
                <a:cxn ang="0">
                  <a:pos x="258" y="190"/>
                </a:cxn>
                <a:cxn ang="0">
                  <a:pos x="254" y="182"/>
                </a:cxn>
                <a:cxn ang="0">
                  <a:pos x="251" y="175"/>
                </a:cxn>
                <a:cxn ang="0">
                  <a:pos x="247" y="167"/>
                </a:cxn>
                <a:cxn ang="0">
                  <a:pos x="242" y="159"/>
                </a:cxn>
                <a:cxn ang="0">
                  <a:pos x="236" y="149"/>
                </a:cxn>
                <a:cxn ang="0">
                  <a:pos x="231" y="141"/>
                </a:cxn>
                <a:cxn ang="0">
                  <a:pos x="223" y="131"/>
                </a:cxn>
                <a:cxn ang="0">
                  <a:pos x="215" y="122"/>
                </a:cxn>
                <a:cxn ang="0">
                  <a:pos x="207" y="113"/>
                </a:cxn>
                <a:cxn ang="0">
                  <a:pos x="197" y="103"/>
                </a:cxn>
                <a:cxn ang="0">
                  <a:pos x="187" y="94"/>
                </a:cxn>
                <a:cxn ang="0">
                  <a:pos x="176" y="85"/>
                </a:cxn>
                <a:cxn ang="0">
                  <a:pos x="164" y="75"/>
                </a:cxn>
                <a:cxn ang="0">
                  <a:pos x="150" y="67"/>
                </a:cxn>
                <a:cxn ang="0">
                  <a:pos x="135" y="57"/>
                </a:cxn>
                <a:cxn ang="0">
                  <a:pos x="120" y="49"/>
                </a:cxn>
                <a:cxn ang="0">
                  <a:pos x="103" y="40"/>
                </a:cxn>
                <a:cxn ang="0">
                  <a:pos x="85" y="33"/>
                </a:cxn>
                <a:cxn ang="0">
                  <a:pos x="65" y="25"/>
                </a:cxn>
                <a:cxn ang="0">
                  <a:pos x="45" y="17"/>
                </a:cxn>
                <a:cxn ang="0">
                  <a:pos x="23" y="11"/>
                </a:cxn>
                <a:cxn ang="0">
                  <a:pos x="0" y="5"/>
                </a:cxn>
                <a:cxn ang="0">
                  <a:pos x="11" y="0"/>
                </a:cxn>
              </a:cxnLst>
              <a:rect l="l" t="t" r="r" b="b"/>
              <a:pathLst>
                <a:path w="1106" h="918">
                  <a:moveTo>
                    <a:pt x="43" y="0"/>
                  </a:moveTo>
                  <a:lnTo>
                    <a:pt x="45" y="0"/>
                  </a:lnTo>
                  <a:lnTo>
                    <a:pt x="53" y="1"/>
                  </a:lnTo>
                  <a:lnTo>
                    <a:pt x="59" y="1"/>
                  </a:lnTo>
                  <a:lnTo>
                    <a:pt x="66" y="1"/>
                  </a:lnTo>
                  <a:lnTo>
                    <a:pt x="74" y="3"/>
                  </a:lnTo>
                  <a:lnTo>
                    <a:pt x="85" y="7"/>
                  </a:lnTo>
                  <a:lnTo>
                    <a:pt x="93" y="7"/>
                  </a:lnTo>
                  <a:lnTo>
                    <a:pt x="106" y="11"/>
                  </a:lnTo>
                  <a:lnTo>
                    <a:pt x="119" y="15"/>
                  </a:lnTo>
                  <a:lnTo>
                    <a:pt x="131" y="19"/>
                  </a:lnTo>
                  <a:lnTo>
                    <a:pt x="146" y="20"/>
                  </a:lnTo>
                  <a:lnTo>
                    <a:pt x="161" y="26"/>
                  </a:lnTo>
                  <a:lnTo>
                    <a:pt x="178" y="30"/>
                  </a:lnTo>
                  <a:lnTo>
                    <a:pt x="195" y="36"/>
                  </a:lnTo>
                  <a:lnTo>
                    <a:pt x="211" y="41"/>
                  </a:lnTo>
                  <a:lnTo>
                    <a:pt x="230" y="45"/>
                  </a:lnTo>
                  <a:lnTo>
                    <a:pt x="249" y="51"/>
                  </a:lnTo>
                  <a:lnTo>
                    <a:pt x="270" y="58"/>
                  </a:lnTo>
                  <a:lnTo>
                    <a:pt x="289" y="64"/>
                  </a:lnTo>
                  <a:lnTo>
                    <a:pt x="310" y="72"/>
                  </a:lnTo>
                  <a:lnTo>
                    <a:pt x="330" y="79"/>
                  </a:lnTo>
                  <a:lnTo>
                    <a:pt x="353" y="89"/>
                  </a:lnTo>
                  <a:lnTo>
                    <a:pt x="376" y="98"/>
                  </a:lnTo>
                  <a:lnTo>
                    <a:pt x="397" y="106"/>
                  </a:lnTo>
                  <a:lnTo>
                    <a:pt x="420" y="116"/>
                  </a:lnTo>
                  <a:lnTo>
                    <a:pt x="443" y="127"/>
                  </a:lnTo>
                  <a:lnTo>
                    <a:pt x="467" y="138"/>
                  </a:lnTo>
                  <a:lnTo>
                    <a:pt x="490" y="150"/>
                  </a:lnTo>
                  <a:lnTo>
                    <a:pt x="515" y="161"/>
                  </a:lnTo>
                  <a:lnTo>
                    <a:pt x="540" y="174"/>
                  </a:lnTo>
                  <a:lnTo>
                    <a:pt x="562" y="188"/>
                  </a:lnTo>
                  <a:lnTo>
                    <a:pt x="587" y="201"/>
                  </a:lnTo>
                  <a:lnTo>
                    <a:pt x="608" y="214"/>
                  </a:lnTo>
                  <a:lnTo>
                    <a:pt x="635" y="228"/>
                  </a:lnTo>
                  <a:lnTo>
                    <a:pt x="655" y="241"/>
                  </a:lnTo>
                  <a:lnTo>
                    <a:pt x="680" y="258"/>
                  </a:lnTo>
                  <a:lnTo>
                    <a:pt x="703" y="273"/>
                  </a:lnTo>
                  <a:lnTo>
                    <a:pt x="728" y="292"/>
                  </a:lnTo>
                  <a:lnTo>
                    <a:pt x="751" y="307"/>
                  </a:lnTo>
                  <a:lnTo>
                    <a:pt x="773" y="327"/>
                  </a:lnTo>
                  <a:lnTo>
                    <a:pt x="794" y="346"/>
                  </a:lnTo>
                  <a:lnTo>
                    <a:pt x="817" y="365"/>
                  </a:lnTo>
                  <a:lnTo>
                    <a:pt x="838" y="384"/>
                  </a:lnTo>
                  <a:lnTo>
                    <a:pt x="859" y="404"/>
                  </a:lnTo>
                  <a:lnTo>
                    <a:pt x="880" y="427"/>
                  </a:lnTo>
                  <a:lnTo>
                    <a:pt x="901" y="450"/>
                  </a:lnTo>
                  <a:lnTo>
                    <a:pt x="918" y="473"/>
                  </a:lnTo>
                  <a:lnTo>
                    <a:pt x="937" y="494"/>
                  </a:lnTo>
                  <a:lnTo>
                    <a:pt x="954" y="518"/>
                  </a:lnTo>
                  <a:lnTo>
                    <a:pt x="973" y="543"/>
                  </a:lnTo>
                  <a:lnTo>
                    <a:pt x="986" y="568"/>
                  </a:lnTo>
                  <a:lnTo>
                    <a:pt x="1003" y="595"/>
                  </a:lnTo>
                  <a:lnTo>
                    <a:pt x="1019" y="621"/>
                  </a:lnTo>
                  <a:lnTo>
                    <a:pt x="1032" y="650"/>
                  </a:lnTo>
                  <a:lnTo>
                    <a:pt x="1045" y="676"/>
                  </a:lnTo>
                  <a:lnTo>
                    <a:pt x="1057" y="707"/>
                  </a:lnTo>
                  <a:lnTo>
                    <a:pt x="1066" y="737"/>
                  </a:lnTo>
                  <a:lnTo>
                    <a:pt x="1078" y="767"/>
                  </a:lnTo>
                  <a:lnTo>
                    <a:pt x="1085" y="798"/>
                  </a:lnTo>
                  <a:lnTo>
                    <a:pt x="1095" y="832"/>
                  </a:lnTo>
                  <a:lnTo>
                    <a:pt x="1100" y="864"/>
                  </a:lnTo>
                  <a:lnTo>
                    <a:pt x="1106" y="899"/>
                  </a:lnTo>
                  <a:lnTo>
                    <a:pt x="1072" y="918"/>
                  </a:lnTo>
                  <a:lnTo>
                    <a:pt x="1072" y="914"/>
                  </a:lnTo>
                  <a:lnTo>
                    <a:pt x="1072" y="908"/>
                  </a:lnTo>
                  <a:lnTo>
                    <a:pt x="1070" y="899"/>
                  </a:lnTo>
                  <a:lnTo>
                    <a:pt x="1068" y="887"/>
                  </a:lnTo>
                  <a:lnTo>
                    <a:pt x="1064" y="878"/>
                  </a:lnTo>
                  <a:lnTo>
                    <a:pt x="1064" y="872"/>
                  </a:lnTo>
                  <a:lnTo>
                    <a:pt x="1062" y="863"/>
                  </a:lnTo>
                  <a:lnTo>
                    <a:pt x="1060" y="853"/>
                  </a:lnTo>
                  <a:lnTo>
                    <a:pt x="1059" y="844"/>
                  </a:lnTo>
                  <a:lnTo>
                    <a:pt x="1055" y="832"/>
                  </a:lnTo>
                  <a:lnTo>
                    <a:pt x="1051" y="823"/>
                  </a:lnTo>
                  <a:lnTo>
                    <a:pt x="1049" y="813"/>
                  </a:lnTo>
                  <a:lnTo>
                    <a:pt x="1043" y="798"/>
                  </a:lnTo>
                  <a:lnTo>
                    <a:pt x="1038" y="786"/>
                  </a:lnTo>
                  <a:lnTo>
                    <a:pt x="1034" y="771"/>
                  </a:lnTo>
                  <a:lnTo>
                    <a:pt x="1030" y="760"/>
                  </a:lnTo>
                  <a:lnTo>
                    <a:pt x="1022" y="743"/>
                  </a:lnTo>
                  <a:lnTo>
                    <a:pt x="1015" y="728"/>
                  </a:lnTo>
                  <a:lnTo>
                    <a:pt x="1007" y="712"/>
                  </a:lnTo>
                  <a:lnTo>
                    <a:pt x="1001" y="699"/>
                  </a:lnTo>
                  <a:lnTo>
                    <a:pt x="992" y="680"/>
                  </a:lnTo>
                  <a:lnTo>
                    <a:pt x="984" y="665"/>
                  </a:lnTo>
                  <a:lnTo>
                    <a:pt x="973" y="648"/>
                  </a:lnTo>
                  <a:lnTo>
                    <a:pt x="965" y="633"/>
                  </a:lnTo>
                  <a:lnTo>
                    <a:pt x="952" y="614"/>
                  </a:lnTo>
                  <a:lnTo>
                    <a:pt x="943" y="596"/>
                  </a:lnTo>
                  <a:lnTo>
                    <a:pt x="931" y="579"/>
                  </a:lnTo>
                  <a:lnTo>
                    <a:pt x="920" y="562"/>
                  </a:lnTo>
                  <a:lnTo>
                    <a:pt x="906" y="543"/>
                  </a:lnTo>
                  <a:lnTo>
                    <a:pt x="891" y="524"/>
                  </a:lnTo>
                  <a:lnTo>
                    <a:pt x="874" y="505"/>
                  </a:lnTo>
                  <a:lnTo>
                    <a:pt x="859" y="486"/>
                  </a:lnTo>
                  <a:lnTo>
                    <a:pt x="842" y="467"/>
                  </a:lnTo>
                  <a:lnTo>
                    <a:pt x="825" y="450"/>
                  </a:lnTo>
                  <a:lnTo>
                    <a:pt x="806" y="431"/>
                  </a:lnTo>
                  <a:lnTo>
                    <a:pt x="787" y="412"/>
                  </a:lnTo>
                  <a:lnTo>
                    <a:pt x="768" y="393"/>
                  </a:lnTo>
                  <a:lnTo>
                    <a:pt x="747" y="374"/>
                  </a:lnTo>
                  <a:lnTo>
                    <a:pt x="722" y="355"/>
                  </a:lnTo>
                  <a:lnTo>
                    <a:pt x="701" y="338"/>
                  </a:lnTo>
                  <a:lnTo>
                    <a:pt x="675" y="319"/>
                  </a:lnTo>
                  <a:lnTo>
                    <a:pt x="652" y="300"/>
                  </a:lnTo>
                  <a:lnTo>
                    <a:pt x="625" y="283"/>
                  </a:lnTo>
                  <a:lnTo>
                    <a:pt x="598" y="266"/>
                  </a:lnTo>
                  <a:lnTo>
                    <a:pt x="568" y="247"/>
                  </a:lnTo>
                  <a:lnTo>
                    <a:pt x="540" y="228"/>
                  </a:lnTo>
                  <a:lnTo>
                    <a:pt x="509" y="211"/>
                  </a:lnTo>
                  <a:lnTo>
                    <a:pt x="477" y="193"/>
                  </a:lnTo>
                  <a:lnTo>
                    <a:pt x="443" y="176"/>
                  </a:lnTo>
                  <a:lnTo>
                    <a:pt x="410" y="159"/>
                  </a:lnTo>
                  <a:lnTo>
                    <a:pt x="374" y="144"/>
                  </a:lnTo>
                  <a:lnTo>
                    <a:pt x="338" y="129"/>
                  </a:lnTo>
                  <a:lnTo>
                    <a:pt x="298" y="114"/>
                  </a:lnTo>
                  <a:lnTo>
                    <a:pt x="260" y="98"/>
                  </a:lnTo>
                  <a:lnTo>
                    <a:pt x="218" y="81"/>
                  </a:lnTo>
                  <a:lnTo>
                    <a:pt x="178" y="68"/>
                  </a:lnTo>
                  <a:lnTo>
                    <a:pt x="133" y="55"/>
                  </a:lnTo>
                  <a:lnTo>
                    <a:pt x="91" y="41"/>
                  </a:lnTo>
                  <a:lnTo>
                    <a:pt x="45" y="28"/>
                  </a:lnTo>
                  <a:lnTo>
                    <a:pt x="0" y="19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05" name="Freeform 48"/>
            <p:cNvSpPr/>
            <p:nvPr>
              <p:custDataLst>
                <p:tags r:id="rId49"/>
              </p:custDataLst>
            </p:nvPr>
          </p:nvSpPr>
          <p:spPr>
            <a:xfrm>
              <a:off x="2035" y="2472"/>
              <a:ext cx="679" cy="53"/>
            </a:xfrm>
            <a:custGeom>
              <a:avLst/>
              <a:gdLst/>
              <a:ahLst/>
              <a:cxnLst>
                <a:cxn ang="0">
                  <a:pos x="335" y="18"/>
                </a:cxn>
                <a:cxn ang="0">
                  <a:pos x="338" y="27"/>
                </a:cxn>
                <a:cxn ang="0">
                  <a:pos x="333" y="26"/>
                </a:cxn>
                <a:cxn ang="0">
                  <a:pos x="327" y="26"/>
                </a:cxn>
                <a:cxn ang="0">
                  <a:pos x="321" y="25"/>
                </a:cxn>
                <a:cxn ang="0">
                  <a:pos x="313" y="25"/>
                </a:cxn>
                <a:cxn ang="0">
                  <a:pos x="303" y="24"/>
                </a:cxn>
                <a:cxn ang="0">
                  <a:pos x="293" y="24"/>
                </a:cxn>
                <a:cxn ang="0">
                  <a:pos x="281" y="23"/>
                </a:cxn>
                <a:cxn ang="0">
                  <a:pos x="268" y="22"/>
                </a:cxn>
                <a:cxn ang="0">
                  <a:pos x="255" y="22"/>
                </a:cxn>
                <a:cxn ang="0">
                  <a:pos x="240" y="21"/>
                </a:cxn>
                <a:cxn ang="0">
                  <a:pos x="225" y="21"/>
                </a:cxn>
                <a:cxn ang="0">
                  <a:pos x="210" y="20"/>
                </a:cxn>
                <a:cxn ang="0">
                  <a:pos x="195" y="19"/>
                </a:cxn>
                <a:cxn ang="0">
                  <a:pos x="180" y="19"/>
                </a:cxn>
                <a:cxn ang="0">
                  <a:pos x="164" y="18"/>
                </a:cxn>
                <a:cxn ang="0">
                  <a:pos x="148" y="17"/>
                </a:cxn>
                <a:cxn ang="0">
                  <a:pos x="132" y="16"/>
                </a:cxn>
                <a:cxn ang="0">
                  <a:pos x="117" y="15"/>
                </a:cxn>
                <a:cxn ang="0">
                  <a:pos x="102" y="14"/>
                </a:cxn>
                <a:cxn ang="0">
                  <a:pos x="88" y="13"/>
                </a:cxn>
                <a:cxn ang="0">
                  <a:pos x="74" y="12"/>
                </a:cxn>
                <a:cxn ang="0">
                  <a:pos x="61" y="12"/>
                </a:cxn>
                <a:cxn ang="0">
                  <a:pos x="50" y="11"/>
                </a:cxn>
                <a:cxn ang="0">
                  <a:pos x="38" y="10"/>
                </a:cxn>
                <a:cxn ang="0">
                  <a:pos x="28" y="9"/>
                </a:cxn>
                <a:cxn ang="0">
                  <a:pos x="20" y="8"/>
                </a:cxn>
                <a:cxn ang="0">
                  <a:pos x="13" y="8"/>
                </a:cxn>
                <a:cxn ang="0">
                  <a:pos x="7" y="7"/>
                </a:cxn>
                <a:cxn ang="0">
                  <a:pos x="3" y="7"/>
                </a:cxn>
                <a:cxn ang="0">
                  <a:pos x="1" y="7"/>
                </a:cxn>
                <a:cxn ang="0">
                  <a:pos x="0" y="0"/>
                </a:cxn>
              </a:cxnLst>
              <a:rect l="l" t="t" r="r" b="b"/>
              <a:pathLst>
                <a:path w="1360" h="104">
                  <a:moveTo>
                    <a:pt x="0" y="0"/>
                  </a:moveTo>
                  <a:lnTo>
                    <a:pt x="1343" y="68"/>
                  </a:lnTo>
                  <a:lnTo>
                    <a:pt x="1360" y="104"/>
                  </a:lnTo>
                  <a:lnTo>
                    <a:pt x="1356" y="103"/>
                  </a:lnTo>
                  <a:lnTo>
                    <a:pt x="1344" y="103"/>
                  </a:lnTo>
                  <a:lnTo>
                    <a:pt x="1333" y="101"/>
                  </a:lnTo>
                  <a:lnTo>
                    <a:pt x="1325" y="101"/>
                  </a:lnTo>
                  <a:lnTo>
                    <a:pt x="1312" y="101"/>
                  </a:lnTo>
                  <a:lnTo>
                    <a:pt x="1301" y="101"/>
                  </a:lnTo>
                  <a:lnTo>
                    <a:pt x="1286" y="99"/>
                  </a:lnTo>
                  <a:lnTo>
                    <a:pt x="1270" y="99"/>
                  </a:lnTo>
                  <a:lnTo>
                    <a:pt x="1253" y="97"/>
                  </a:lnTo>
                  <a:lnTo>
                    <a:pt x="1234" y="97"/>
                  </a:lnTo>
                  <a:lnTo>
                    <a:pt x="1213" y="95"/>
                  </a:lnTo>
                  <a:lnTo>
                    <a:pt x="1194" y="95"/>
                  </a:lnTo>
                  <a:lnTo>
                    <a:pt x="1173" y="93"/>
                  </a:lnTo>
                  <a:lnTo>
                    <a:pt x="1151" y="93"/>
                  </a:lnTo>
                  <a:lnTo>
                    <a:pt x="1126" y="91"/>
                  </a:lnTo>
                  <a:lnTo>
                    <a:pt x="1101" y="91"/>
                  </a:lnTo>
                  <a:lnTo>
                    <a:pt x="1075" y="87"/>
                  </a:lnTo>
                  <a:lnTo>
                    <a:pt x="1048" y="87"/>
                  </a:lnTo>
                  <a:lnTo>
                    <a:pt x="1021" y="85"/>
                  </a:lnTo>
                  <a:lnTo>
                    <a:pt x="993" y="85"/>
                  </a:lnTo>
                  <a:lnTo>
                    <a:pt x="962" y="82"/>
                  </a:lnTo>
                  <a:lnTo>
                    <a:pt x="934" y="82"/>
                  </a:lnTo>
                  <a:lnTo>
                    <a:pt x="903" y="80"/>
                  </a:lnTo>
                  <a:lnTo>
                    <a:pt x="875" y="80"/>
                  </a:lnTo>
                  <a:lnTo>
                    <a:pt x="843" y="76"/>
                  </a:lnTo>
                  <a:lnTo>
                    <a:pt x="814" y="76"/>
                  </a:lnTo>
                  <a:lnTo>
                    <a:pt x="784" y="74"/>
                  </a:lnTo>
                  <a:lnTo>
                    <a:pt x="751" y="72"/>
                  </a:lnTo>
                  <a:lnTo>
                    <a:pt x="721" y="72"/>
                  </a:lnTo>
                  <a:lnTo>
                    <a:pt x="691" y="72"/>
                  </a:lnTo>
                  <a:lnTo>
                    <a:pt x="656" y="68"/>
                  </a:lnTo>
                  <a:lnTo>
                    <a:pt x="624" y="66"/>
                  </a:lnTo>
                  <a:lnTo>
                    <a:pt x="594" y="65"/>
                  </a:lnTo>
                  <a:lnTo>
                    <a:pt x="563" y="65"/>
                  </a:lnTo>
                  <a:lnTo>
                    <a:pt x="531" y="61"/>
                  </a:lnTo>
                  <a:lnTo>
                    <a:pt x="500" y="59"/>
                  </a:lnTo>
                  <a:lnTo>
                    <a:pt x="470" y="57"/>
                  </a:lnTo>
                  <a:lnTo>
                    <a:pt x="442" y="57"/>
                  </a:lnTo>
                  <a:lnTo>
                    <a:pt x="411" y="53"/>
                  </a:lnTo>
                  <a:lnTo>
                    <a:pt x="383" y="53"/>
                  </a:lnTo>
                  <a:lnTo>
                    <a:pt x="352" y="51"/>
                  </a:lnTo>
                  <a:lnTo>
                    <a:pt x="326" y="49"/>
                  </a:lnTo>
                  <a:lnTo>
                    <a:pt x="299" y="47"/>
                  </a:lnTo>
                  <a:lnTo>
                    <a:pt x="272" y="46"/>
                  </a:lnTo>
                  <a:lnTo>
                    <a:pt x="246" y="46"/>
                  </a:lnTo>
                  <a:lnTo>
                    <a:pt x="225" y="46"/>
                  </a:lnTo>
                  <a:lnTo>
                    <a:pt x="200" y="42"/>
                  </a:lnTo>
                  <a:lnTo>
                    <a:pt x="177" y="40"/>
                  </a:lnTo>
                  <a:lnTo>
                    <a:pt x="154" y="38"/>
                  </a:lnTo>
                  <a:lnTo>
                    <a:pt x="135" y="38"/>
                  </a:lnTo>
                  <a:lnTo>
                    <a:pt x="115" y="36"/>
                  </a:lnTo>
                  <a:lnTo>
                    <a:pt x="99" y="34"/>
                  </a:lnTo>
                  <a:lnTo>
                    <a:pt x="80" y="32"/>
                  </a:lnTo>
                  <a:lnTo>
                    <a:pt x="67" y="32"/>
                  </a:lnTo>
                  <a:lnTo>
                    <a:pt x="54" y="32"/>
                  </a:lnTo>
                  <a:lnTo>
                    <a:pt x="40" y="30"/>
                  </a:lnTo>
                  <a:lnTo>
                    <a:pt x="29" y="28"/>
                  </a:lnTo>
                  <a:lnTo>
                    <a:pt x="21" y="28"/>
                  </a:lnTo>
                  <a:lnTo>
                    <a:pt x="14" y="27"/>
                  </a:lnTo>
                  <a:lnTo>
                    <a:pt x="8" y="27"/>
                  </a:lnTo>
                  <a:lnTo>
                    <a:pt x="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06" name="Freeform 49"/>
            <p:cNvSpPr/>
            <p:nvPr>
              <p:custDataLst>
                <p:tags r:id="rId50"/>
              </p:custDataLst>
            </p:nvPr>
          </p:nvSpPr>
          <p:spPr>
            <a:xfrm>
              <a:off x="1969" y="1922"/>
              <a:ext cx="320" cy="321"/>
            </a:xfrm>
            <a:custGeom>
              <a:avLst/>
              <a:gdLst/>
              <a:ahLst/>
              <a:cxnLst>
                <a:cxn ang="0">
                  <a:pos x="41" y="7"/>
                </a:cxn>
                <a:cxn ang="0">
                  <a:pos x="28" y="17"/>
                </a:cxn>
                <a:cxn ang="0">
                  <a:pos x="15" y="26"/>
                </a:cxn>
                <a:cxn ang="0">
                  <a:pos x="7" y="37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2" y="85"/>
                </a:cxn>
                <a:cxn ang="0">
                  <a:pos x="10" y="103"/>
                </a:cxn>
                <a:cxn ang="0">
                  <a:pos x="22" y="121"/>
                </a:cxn>
                <a:cxn ang="0">
                  <a:pos x="34" y="137"/>
                </a:cxn>
                <a:cxn ang="0">
                  <a:pos x="45" y="149"/>
                </a:cxn>
                <a:cxn ang="0">
                  <a:pos x="56" y="157"/>
                </a:cxn>
                <a:cxn ang="0">
                  <a:pos x="69" y="160"/>
                </a:cxn>
                <a:cxn ang="0">
                  <a:pos x="83" y="156"/>
                </a:cxn>
                <a:cxn ang="0">
                  <a:pos x="100" y="145"/>
                </a:cxn>
                <a:cxn ang="0">
                  <a:pos x="115" y="131"/>
                </a:cxn>
                <a:cxn ang="0">
                  <a:pos x="127" y="117"/>
                </a:cxn>
                <a:cxn ang="0">
                  <a:pos x="137" y="101"/>
                </a:cxn>
                <a:cxn ang="0">
                  <a:pos x="146" y="89"/>
                </a:cxn>
                <a:cxn ang="0">
                  <a:pos x="153" y="78"/>
                </a:cxn>
                <a:cxn ang="0">
                  <a:pos x="101" y="71"/>
                </a:cxn>
                <a:cxn ang="0">
                  <a:pos x="91" y="76"/>
                </a:cxn>
                <a:cxn ang="0">
                  <a:pos x="76" y="76"/>
                </a:cxn>
                <a:cxn ang="0">
                  <a:pos x="59" y="64"/>
                </a:cxn>
                <a:cxn ang="0">
                  <a:pos x="47" y="52"/>
                </a:cxn>
                <a:cxn ang="0">
                  <a:pos x="35" y="41"/>
                </a:cxn>
                <a:cxn ang="0">
                  <a:pos x="58" y="73"/>
                </a:cxn>
                <a:cxn ang="0">
                  <a:pos x="73" y="82"/>
                </a:cxn>
                <a:cxn ang="0">
                  <a:pos x="89" y="85"/>
                </a:cxn>
                <a:cxn ang="0">
                  <a:pos x="100" y="81"/>
                </a:cxn>
                <a:cxn ang="0">
                  <a:pos x="115" y="70"/>
                </a:cxn>
                <a:cxn ang="0">
                  <a:pos x="128" y="59"/>
                </a:cxn>
                <a:cxn ang="0">
                  <a:pos x="147" y="70"/>
                </a:cxn>
                <a:cxn ang="0">
                  <a:pos x="141" y="80"/>
                </a:cxn>
                <a:cxn ang="0">
                  <a:pos x="133" y="92"/>
                </a:cxn>
                <a:cxn ang="0">
                  <a:pos x="123" y="107"/>
                </a:cxn>
                <a:cxn ang="0">
                  <a:pos x="112" y="122"/>
                </a:cxn>
                <a:cxn ang="0">
                  <a:pos x="99" y="134"/>
                </a:cxn>
                <a:cxn ang="0">
                  <a:pos x="86" y="142"/>
                </a:cxn>
                <a:cxn ang="0">
                  <a:pos x="75" y="148"/>
                </a:cxn>
                <a:cxn ang="0">
                  <a:pos x="64" y="150"/>
                </a:cxn>
                <a:cxn ang="0">
                  <a:pos x="53" y="146"/>
                </a:cxn>
                <a:cxn ang="0">
                  <a:pos x="40" y="133"/>
                </a:cxn>
                <a:cxn ang="0">
                  <a:pos x="34" y="122"/>
                </a:cxn>
                <a:cxn ang="0">
                  <a:pos x="26" y="109"/>
                </a:cxn>
                <a:cxn ang="0">
                  <a:pos x="17" y="93"/>
                </a:cxn>
                <a:cxn ang="0">
                  <a:pos x="8" y="74"/>
                </a:cxn>
                <a:cxn ang="0">
                  <a:pos x="7" y="66"/>
                </a:cxn>
                <a:cxn ang="0">
                  <a:pos x="9" y="52"/>
                </a:cxn>
                <a:cxn ang="0">
                  <a:pos x="14" y="41"/>
                </a:cxn>
                <a:cxn ang="0">
                  <a:pos x="24" y="30"/>
                </a:cxn>
                <a:cxn ang="0">
                  <a:pos x="35" y="21"/>
                </a:cxn>
                <a:cxn ang="0">
                  <a:pos x="46" y="9"/>
                </a:cxn>
              </a:cxnLst>
              <a:rect l="l" t="t" r="r" b="b"/>
              <a:pathLst>
                <a:path w="639" h="643">
                  <a:moveTo>
                    <a:pt x="169" y="0"/>
                  </a:moveTo>
                  <a:lnTo>
                    <a:pt x="168" y="2"/>
                  </a:lnTo>
                  <a:lnTo>
                    <a:pt x="168" y="8"/>
                  </a:lnTo>
                  <a:lnTo>
                    <a:pt x="166" y="16"/>
                  </a:lnTo>
                  <a:lnTo>
                    <a:pt x="162" y="29"/>
                  </a:lnTo>
                  <a:lnTo>
                    <a:pt x="152" y="40"/>
                  </a:lnTo>
                  <a:lnTo>
                    <a:pt x="141" y="54"/>
                  </a:lnTo>
                  <a:lnTo>
                    <a:pt x="131" y="59"/>
                  </a:lnTo>
                  <a:lnTo>
                    <a:pt x="122" y="65"/>
                  </a:lnTo>
                  <a:lnTo>
                    <a:pt x="112" y="71"/>
                  </a:lnTo>
                  <a:lnTo>
                    <a:pt x="99" y="78"/>
                  </a:lnTo>
                  <a:lnTo>
                    <a:pt x="86" y="84"/>
                  </a:lnTo>
                  <a:lnTo>
                    <a:pt x="71" y="95"/>
                  </a:lnTo>
                  <a:lnTo>
                    <a:pt x="63" y="99"/>
                  </a:lnTo>
                  <a:lnTo>
                    <a:pt x="57" y="107"/>
                  </a:lnTo>
                  <a:lnTo>
                    <a:pt x="50" y="114"/>
                  </a:lnTo>
                  <a:lnTo>
                    <a:pt x="46" y="122"/>
                  </a:lnTo>
                  <a:lnTo>
                    <a:pt x="38" y="130"/>
                  </a:lnTo>
                  <a:lnTo>
                    <a:pt x="33" y="139"/>
                  </a:lnTo>
                  <a:lnTo>
                    <a:pt x="27" y="149"/>
                  </a:lnTo>
                  <a:lnTo>
                    <a:pt x="23" y="160"/>
                  </a:lnTo>
                  <a:lnTo>
                    <a:pt x="19" y="170"/>
                  </a:lnTo>
                  <a:lnTo>
                    <a:pt x="14" y="183"/>
                  </a:lnTo>
                  <a:lnTo>
                    <a:pt x="10" y="194"/>
                  </a:lnTo>
                  <a:lnTo>
                    <a:pt x="8" y="208"/>
                  </a:lnTo>
                  <a:lnTo>
                    <a:pt x="4" y="217"/>
                  </a:lnTo>
                  <a:lnTo>
                    <a:pt x="2" y="230"/>
                  </a:lnTo>
                  <a:lnTo>
                    <a:pt x="0" y="244"/>
                  </a:lnTo>
                  <a:lnTo>
                    <a:pt x="0" y="257"/>
                  </a:lnTo>
                  <a:lnTo>
                    <a:pt x="0" y="270"/>
                  </a:lnTo>
                  <a:lnTo>
                    <a:pt x="0" y="284"/>
                  </a:lnTo>
                  <a:lnTo>
                    <a:pt x="0" y="297"/>
                  </a:lnTo>
                  <a:lnTo>
                    <a:pt x="4" y="312"/>
                  </a:lnTo>
                  <a:lnTo>
                    <a:pt x="6" y="325"/>
                  </a:lnTo>
                  <a:lnTo>
                    <a:pt x="8" y="341"/>
                  </a:lnTo>
                  <a:lnTo>
                    <a:pt x="14" y="356"/>
                  </a:lnTo>
                  <a:lnTo>
                    <a:pt x="19" y="369"/>
                  </a:lnTo>
                  <a:lnTo>
                    <a:pt x="25" y="384"/>
                  </a:lnTo>
                  <a:lnTo>
                    <a:pt x="33" y="400"/>
                  </a:lnTo>
                  <a:lnTo>
                    <a:pt x="40" y="415"/>
                  </a:lnTo>
                  <a:lnTo>
                    <a:pt x="52" y="430"/>
                  </a:lnTo>
                  <a:lnTo>
                    <a:pt x="59" y="443"/>
                  </a:lnTo>
                  <a:lnTo>
                    <a:pt x="69" y="458"/>
                  </a:lnTo>
                  <a:lnTo>
                    <a:pt x="78" y="472"/>
                  </a:lnTo>
                  <a:lnTo>
                    <a:pt x="86" y="487"/>
                  </a:lnTo>
                  <a:lnTo>
                    <a:pt x="95" y="498"/>
                  </a:lnTo>
                  <a:lnTo>
                    <a:pt x="105" y="512"/>
                  </a:lnTo>
                  <a:lnTo>
                    <a:pt x="112" y="525"/>
                  </a:lnTo>
                  <a:lnTo>
                    <a:pt x="124" y="538"/>
                  </a:lnTo>
                  <a:lnTo>
                    <a:pt x="133" y="548"/>
                  </a:lnTo>
                  <a:lnTo>
                    <a:pt x="141" y="559"/>
                  </a:lnTo>
                  <a:lnTo>
                    <a:pt x="150" y="569"/>
                  </a:lnTo>
                  <a:lnTo>
                    <a:pt x="160" y="580"/>
                  </a:lnTo>
                  <a:lnTo>
                    <a:pt x="168" y="588"/>
                  </a:lnTo>
                  <a:lnTo>
                    <a:pt x="177" y="597"/>
                  </a:lnTo>
                  <a:lnTo>
                    <a:pt x="187" y="607"/>
                  </a:lnTo>
                  <a:lnTo>
                    <a:pt x="196" y="614"/>
                  </a:lnTo>
                  <a:lnTo>
                    <a:pt x="206" y="620"/>
                  </a:lnTo>
                  <a:lnTo>
                    <a:pt x="213" y="626"/>
                  </a:lnTo>
                  <a:lnTo>
                    <a:pt x="223" y="630"/>
                  </a:lnTo>
                  <a:lnTo>
                    <a:pt x="232" y="635"/>
                  </a:lnTo>
                  <a:lnTo>
                    <a:pt x="242" y="637"/>
                  </a:lnTo>
                  <a:lnTo>
                    <a:pt x="251" y="641"/>
                  </a:lnTo>
                  <a:lnTo>
                    <a:pt x="263" y="641"/>
                  </a:lnTo>
                  <a:lnTo>
                    <a:pt x="274" y="643"/>
                  </a:lnTo>
                  <a:lnTo>
                    <a:pt x="285" y="641"/>
                  </a:lnTo>
                  <a:lnTo>
                    <a:pt x="297" y="639"/>
                  </a:lnTo>
                  <a:lnTo>
                    <a:pt x="306" y="635"/>
                  </a:lnTo>
                  <a:lnTo>
                    <a:pt x="320" y="633"/>
                  </a:lnTo>
                  <a:lnTo>
                    <a:pt x="331" y="626"/>
                  </a:lnTo>
                  <a:lnTo>
                    <a:pt x="344" y="620"/>
                  </a:lnTo>
                  <a:lnTo>
                    <a:pt x="358" y="612"/>
                  </a:lnTo>
                  <a:lnTo>
                    <a:pt x="373" y="605"/>
                  </a:lnTo>
                  <a:lnTo>
                    <a:pt x="384" y="593"/>
                  </a:lnTo>
                  <a:lnTo>
                    <a:pt x="398" y="582"/>
                  </a:lnTo>
                  <a:lnTo>
                    <a:pt x="411" y="572"/>
                  </a:lnTo>
                  <a:lnTo>
                    <a:pt x="424" y="561"/>
                  </a:lnTo>
                  <a:lnTo>
                    <a:pt x="434" y="550"/>
                  </a:lnTo>
                  <a:lnTo>
                    <a:pt x="445" y="538"/>
                  </a:lnTo>
                  <a:lnTo>
                    <a:pt x="457" y="527"/>
                  </a:lnTo>
                  <a:lnTo>
                    <a:pt x="470" y="515"/>
                  </a:lnTo>
                  <a:lnTo>
                    <a:pt x="477" y="502"/>
                  </a:lnTo>
                  <a:lnTo>
                    <a:pt x="489" y="491"/>
                  </a:lnTo>
                  <a:lnTo>
                    <a:pt x="496" y="479"/>
                  </a:lnTo>
                  <a:lnTo>
                    <a:pt x="508" y="468"/>
                  </a:lnTo>
                  <a:lnTo>
                    <a:pt x="515" y="455"/>
                  </a:lnTo>
                  <a:lnTo>
                    <a:pt x="523" y="441"/>
                  </a:lnTo>
                  <a:lnTo>
                    <a:pt x="533" y="430"/>
                  </a:lnTo>
                  <a:lnTo>
                    <a:pt x="542" y="420"/>
                  </a:lnTo>
                  <a:lnTo>
                    <a:pt x="548" y="407"/>
                  </a:lnTo>
                  <a:lnTo>
                    <a:pt x="555" y="396"/>
                  </a:lnTo>
                  <a:lnTo>
                    <a:pt x="563" y="384"/>
                  </a:lnTo>
                  <a:lnTo>
                    <a:pt x="571" y="375"/>
                  </a:lnTo>
                  <a:lnTo>
                    <a:pt x="576" y="363"/>
                  </a:lnTo>
                  <a:lnTo>
                    <a:pt x="582" y="356"/>
                  </a:lnTo>
                  <a:lnTo>
                    <a:pt x="588" y="346"/>
                  </a:lnTo>
                  <a:lnTo>
                    <a:pt x="595" y="337"/>
                  </a:lnTo>
                  <a:lnTo>
                    <a:pt x="599" y="329"/>
                  </a:lnTo>
                  <a:lnTo>
                    <a:pt x="605" y="322"/>
                  </a:lnTo>
                  <a:lnTo>
                    <a:pt x="611" y="314"/>
                  </a:lnTo>
                  <a:lnTo>
                    <a:pt x="616" y="308"/>
                  </a:lnTo>
                  <a:lnTo>
                    <a:pt x="628" y="297"/>
                  </a:lnTo>
                  <a:lnTo>
                    <a:pt x="639" y="291"/>
                  </a:lnTo>
                  <a:lnTo>
                    <a:pt x="540" y="162"/>
                  </a:lnTo>
                  <a:lnTo>
                    <a:pt x="403" y="287"/>
                  </a:lnTo>
                  <a:lnTo>
                    <a:pt x="400" y="289"/>
                  </a:lnTo>
                  <a:lnTo>
                    <a:pt x="390" y="295"/>
                  </a:lnTo>
                  <a:lnTo>
                    <a:pt x="380" y="299"/>
                  </a:lnTo>
                  <a:lnTo>
                    <a:pt x="373" y="303"/>
                  </a:lnTo>
                  <a:lnTo>
                    <a:pt x="363" y="304"/>
                  </a:lnTo>
                  <a:lnTo>
                    <a:pt x="354" y="308"/>
                  </a:lnTo>
                  <a:lnTo>
                    <a:pt x="341" y="308"/>
                  </a:lnTo>
                  <a:lnTo>
                    <a:pt x="329" y="310"/>
                  </a:lnTo>
                  <a:lnTo>
                    <a:pt x="316" y="308"/>
                  </a:lnTo>
                  <a:lnTo>
                    <a:pt x="303" y="304"/>
                  </a:lnTo>
                  <a:lnTo>
                    <a:pt x="287" y="299"/>
                  </a:lnTo>
                  <a:lnTo>
                    <a:pt x="272" y="289"/>
                  </a:lnTo>
                  <a:lnTo>
                    <a:pt x="259" y="280"/>
                  </a:lnTo>
                  <a:lnTo>
                    <a:pt x="244" y="266"/>
                  </a:lnTo>
                  <a:lnTo>
                    <a:pt x="234" y="257"/>
                  </a:lnTo>
                  <a:lnTo>
                    <a:pt x="227" y="249"/>
                  </a:lnTo>
                  <a:lnTo>
                    <a:pt x="219" y="242"/>
                  </a:lnTo>
                  <a:lnTo>
                    <a:pt x="213" y="236"/>
                  </a:lnTo>
                  <a:lnTo>
                    <a:pt x="200" y="223"/>
                  </a:lnTo>
                  <a:lnTo>
                    <a:pt x="188" y="211"/>
                  </a:lnTo>
                  <a:lnTo>
                    <a:pt x="177" y="200"/>
                  </a:lnTo>
                  <a:lnTo>
                    <a:pt x="168" y="192"/>
                  </a:lnTo>
                  <a:lnTo>
                    <a:pt x="160" y="183"/>
                  </a:lnTo>
                  <a:lnTo>
                    <a:pt x="152" y="177"/>
                  </a:lnTo>
                  <a:lnTo>
                    <a:pt x="139" y="166"/>
                  </a:lnTo>
                  <a:lnTo>
                    <a:pt x="133" y="160"/>
                  </a:lnTo>
                  <a:lnTo>
                    <a:pt x="126" y="156"/>
                  </a:lnTo>
                  <a:lnTo>
                    <a:pt x="135" y="196"/>
                  </a:lnTo>
                  <a:lnTo>
                    <a:pt x="230" y="291"/>
                  </a:lnTo>
                  <a:lnTo>
                    <a:pt x="232" y="295"/>
                  </a:lnTo>
                  <a:lnTo>
                    <a:pt x="246" y="304"/>
                  </a:lnTo>
                  <a:lnTo>
                    <a:pt x="253" y="308"/>
                  </a:lnTo>
                  <a:lnTo>
                    <a:pt x="265" y="316"/>
                  </a:lnTo>
                  <a:lnTo>
                    <a:pt x="276" y="322"/>
                  </a:lnTo>
                  <a:lnTo>
                    <a:pt x="289" y="329"/>
                  </a:lnTo>
                  <a:lnTo>
                    <a:pt x="303" y="335"/>
                  </a:lnTo>
                  <a:lnTo>
                    <a:pt x="318" y="339"/>
                  </a:lnTo>
                  <a:lnTo>
                    <a:pt x="331" y="341"/>
                  </a:lnTo>
                  <a:lnTo>
                    <a:pt x="348" y="342"/>
                  </a:lnTo>
                  <a:lnTo>
                    <a:pt x="356" y="341"/>
                  </a:lnTo>
                  <a:lnTo>
                    <a:pt x="365" y="339"/>
                  </a:lnTo>
                  <a:lnTo>
                    <a:pt x="373" y="337"/>
                  </a:lnTo>
                  <a:lnTo>
                    <a:pt x="382" y="335"/>
                  </a:lnTo>
                  <a:lnTo>
                    <a:pt x="392" y="331"/>
                  </a:lnTo>
                  <a:lnTo>
                    <a:pt x="400" y="327"/>
                  </a:lnTo>
                  <a:lnTo>
                    <a:pt x="409" y="322"/>
                  </a:lnTo>
                  <a:lnTo>
                    <a:pt x="417" y="318"/>
                  </a:lnTo>
                  <a:lnTo>
                    <a:pt x="432" y="304"/>
                  </a:lnTo>
                  <a:lnTo>
                    <a:pt x="447" y="291"/>
                  </a:lnTo>
                  <a:lnTo>
                    <a:pt x="460" y="280"/>
                  </a:lnTo>
                  <a:lnTo>
                    <a:pt x="474" y="270"/>
                  </a:lnTo>
                  <a:lnTo>
                    <a:pt x="483" y="261"/>
                  </a:lnTo>
                  <a:lnTo>
                    <a:pt x="495" y="251"/>
                  </a:lnTo>
                  <a:lnTo>
                    <a:pt x="504" y="242"/>
                  </a:lnTo>
                  <a:lnTo>
                    <a:pt x="512" y="236"/>
                  </a:lnTo>
                  <a:lnTo>
                    <a:pt x="523" y="223"/>
                  </a:lnTo>
                  <a:lnTo>
                    <a:pt x="533" y="215"/>
                  </a:lnTo>
                  <a:lnTo>
                    <a:pt x="536" y="209"/>
                  </a:lnTo>
                  <a:lnTo>
                    <a:pt x="540" y="209"/>
                  </a:lnTo>
                  <a:lnTo>
                    <a:pt x="586" y="280"/>
                  </a:lnTo>
                  <a:lnTo>
                    <a:pt x="582" y="282"/>
                  </a:lnTo>
                  <a:lnTo>
                    <a:pt x="580" y="289"/>
                  </a:lnTo>
                  <a:lnTo>
                    <a:pt x="574" y="299"/>
                  </a:lnTo>
                  <a:lnTo>
                    <a:pt x="567" y="314"/>
                  </a:lnTo>
                  <a:lnTo>
                    <a:pt x="561" y="322"/>
                  </a:lnTo>
                  <a:lnTo>
                    <a:pt x="555" y="329"/>
                  </a:lnTo>
                  <a:lnTo>
                    <a:pt x="550" y="339"/>
                  </a:lnTo>
                  <a:lnTo>
                    <a:pt x="544" y="348"/>
                  </a:lnTo>
                  <a:lnTo>
                    <a:pt x="536" y="360"/>
                  </a:lnTo>
                  <a:lnTo>
                    <a:pt x="531" y="371"/>
                  </a:lnTo>
                  <a:lnTo>
                    <a:pt x="523" y="382"/>
                  </a:lnTo>
                  <a:lnTo>
                    <a:pt x="517" y="394"/>
                  </a:lnTo>
                  <a:lnTo>
                    <a:pt x="510" y="405"/>
                  </a:lnTo>
                  <a:lnTo>
                    <a:pt x="500" y="417"/>
                  </a:lnTo>
                  <a:lnTo>
                    <a:pt x="491" y="428"/>
                  </a:lnTo>
                  <a:lnTo>
                    <a:pt x="483" y="441"/>
                  </a:lnTo>
                  <a:lnTo>
                    <a:pt x="474" y="453"/>
                  </a:lnTo>
                  <a:lnTo>
                    <a:pt x="464" y="464"/>
                  </a:lnTo>
                  <a:lnTo>
                    <a:pt x="457" y="476"/>
                  </a:lnTo>
                  <a:lnTo>
                    <a:pt x="447" y="489"/>
                  </a:lnTo>
                  <a:lnTo>
                    <a:pt x="438" y="498"/>
                  </a:lnTo>
                  <a:lnTo>
                    <a:pt x="426" y="508"/>
                  </a:lnTo>
                  <a:lnTo>
                    <a:pt x="417" y="517"/>
                  </a:lnTo>
                  <a:lnTo>
                    <a:pt x="405" y="527"/>
                  </a:lnTo>
                  <a:lnTo>
                    <a:pt x="396" y="536"/>
                  </a:lnTo>
                  <a:lnTo>
                    <a:pt x="384" y="546"/>
                  </a:lnTo>
                  <a:lnTo>
                    <a:pt x="375" y="553"/>
                  </a:lnTo>
                  <a:lnTo>
                    <a:pt x="365" y="561"/>
                  </a:lnTo>
                  <a:lnTo>
                    <a:pt x="354" y="565"/>
                  </a:lnTo>
                  <a:lnTo>
                    <a:pt x="344" y="571"/>
                  </a:lnTo>
                  <a:lnTo>
                    <a:pt x="333" y="576"/>
                  </a:lnTo>
                  <a:lnTo>
                    <a:pt x="323" y="582"/>
                  </a:lnTo>
                  <a:lnTo>
                    <a:pt x="316" y="586"/>
                  </a:lnTo>
                  <a:lnTo>
                    <a:pt x="306" y="590"/>
                  </a:lnTo>
                  <a:lnTo>
                    <a:pt x="299" y="593"/>
                  </a:lnTo>
                  <a:lnTo>
                    <a:pt x="289" y="597"/>
                  </a:lnTo>
                  <a:lnTo>
                    <a:pt x="280" y="599"/>
                  </a:lnTo>
                  <a:lnTo>
                    <a:pt x="272" y="601"/>
                  </a:lnTo>
                  <a:lnTo>
                    <a:pt x="263" y="601"/>
                  </a:lnTo>
                  <a:lnTo>
                    <a:pt x="253" y="601"/>
                  </a:lnTo>
                  <a:lnTo>
                    <a:pt x="246" y="599"/>
                  </a:lnTo>
                  <a:lnTo>
                    <a:pt x="236" y="597"/>
                  </a:lnTo>
                  <a:lnTo>
                    <a:pt x="227" y="595"/>
                  </a:lnTo>
                  <a:lnTo>
                    <a:pt x="219" y="592"/>
                  </a:lnTo>
                  <a:lnTo>
                    <a:pt x="209" y="584"/>
                  </a:lnTo>
                  <a:lnTo>
                    <a:pt x="200" y="576"/>
                  </a:lnTo>
                  <a:lnTo>
                    <a:pt x="190" y="567"/>
                  </a:lnTo>
                  <a:lnTo>
                    <a:pt x="181" y="557"/>
                  </a:lnTo>
                  <a:lnTo>
                    <a:pt x="171" y="544"/>
                  </a:lnTo>
                  <a:lnTo>
                    <a:pt x="160" y="533"/>
                  </a:lnTo>
                  <a:lnTo>
                    <a:pt x="154" y="525"/>
                  </a:lnTo>
                  <a:lnTo>
                    <a:pt x="150" y="517"/>
                  </a:lnTo>
                  <a:lnTo>
                    <a:pt x="145" y="508"/>
                  </a:lnTo>
                  <a:lnTo>
                    <a:pt x="139" y="500"/>
                  </a:lnTo>
                  <a:lnTo>
                    <a:pt x="133" y="491"/>
                  </a:lnTo>
                  <a:lnTo>
                    <a:pt x="126" y="481"/>
                  </a:lnTo>
                  <a:lnTo>
                    <a:pt x="120" y="472"/>
                  </a:lnTo>
                  <a:lnTo>
                    <a:pt x="114" y="462"/>
                  </a:lnTo>
                  <a:lnTo>
                    <a:pt x="107" y="449"/>
                  </a:lnTo>
                  <a:lnTo>
                    <a:pt x="101" y="439"/>
                  </a:lnTo>
                  <a:lnTo>
                    <a:pt x="95" y="428"/>
                  </a:lnTo>
                  <a:lnTo>
                    <a:pt x="90" y="415"/>
                  </a:lnTo>
                  <a:lnTo>
                    <a:pt x="80" y="401"/>
                  </a:lnTo>
                  <a:lnTo>
                    <a:pt x="74" y="388"/>
                  </a:lnTo>
                  <a:lnTo>
                    <a:pt x="67" y="375"/>
                  </a:lnTo>
                  <a:lnTo>
                    <a:pt x="59" y="362"/>
                  </a:lnTo>
                  <a:lnTo>
                    <a:pt x="52" y="344"/>
                  </a:lnTo>
                  <a:lnTo>
                    <a:pt x="46" y="329"/>
                  </a:lnTo>
                  <a:lnTo>
                    <a:pt x="36" y="312"/>
                  </a:lnTo>
                  <a:lnTo>
                    <a:pt x="31" y="297"/>
                  </a:lnTo>
                  <a:lnTo>
                    <a:pt x="29" y="295"/>
                  </a:lnTo>
                  <a:lnTo>
                    <a:pt x="29" y="291"/>
                  </a:lnTo>
                  <a:lnTo>
                    <a:pt x="27" y="284"/>
                  </a:lnTo>
                  <a:lnTo>
                    <a:pt x="27" y="276"/>
                  </a:lnTo>
                  <a:lnTo>
                    <a:pt x="27" y="265"/>
                  </a:lnTo>
                  <a:lnTo>
                    <a:pt x="27" y="253"/>
                  </a:lnTo>
                  <a:lnTo>
                    <a:pt x="27" y="238"/>
                  </a:lnTo>
                  <a:lnTo>
                    <a:pt x="33" y="225"/>
                  </a:lnTo>
                  <a:lnTo>
                    <a:pt x="33" y="215"/>
                  </a:lnTo>
                  <a:lnTo>
                    <a:pt x="35" y="208"/>
                  </a:lnTo>
                  <a:lnTo>
                    <a:pt x="38" y="198"/>
                  </a:lnTo>
                  <a:lnTo>
                    <a:pt x="42" y="190"/>
                  </a:lnTo>
                  <a:lnTo>
                    <a:pt x="46" y="183"/>
                  </a:lnTo>
                  <a:lnTo>
                    <a:pt x="50" y="173"/>
                  </a:lnTo>
                  <a:lnTo>
                    <a:pt x="55" y="164"/>
                  </a:lnTo>
                  <a:lnTo>
                    <a:pt x="63" y="156"/>
                  </a:lnTo>
                  <a:lnTo>
                    <a:pt x="67" y="147"/>
                  </a:lnTo>
                  <a:lnTo>
                    <a:pt x="74" y="137"/>
                  </a:lnTo>
                  <a:lnTo>
                    <a:pt x="84" y="130"/>
                  </a:lnTo>
                  <a:lnTo>
                    <a:pt x="93" y="120"/>
                  </a:lnTo>
                  <a:lnTo>
                    <a:pt x="101" y="111"/>
                  </a:lnTo>
                  <a:lnTo>
                    <a:pt x="112" y="103"/>
                  </a:lnTo>
                  <a:lnTo>
                    <a:pt x="126" y="95"/>
                  </a:lnTo>
                  <a:lnTo>
                    <a:pt x="139" y="88"/>
                  </a:lnTo>
                  <a:lnTo>
                    <a:pt x="139" y="84"/>
                  </a:lnTo>
                  <a:lnTo>
                    <a:pt x="147" y="78"/>
                  </a:lnTo>
                  <a:lnTo>
                    <a:pt x="152" y="69"/>
                  </a:lnTo>
                  <a:lnTo>
                    <a:pt x="164" y="61"/>
                  </a:lnTo>
                  <a:lnTo>
                    <a:pt x="171" y="50"/>
                  </a:lnTo>
                  <a:lnTo>
                    <a:pt x="181" y="36"/>
                  </a:lnTo>
                  <a:lnTo>
                    <a:pt x="188" y="23"/>
                  </a:lnTo>
                  <a:lnTo>
                    <a:pt x="194" y="1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07" name="Freeform 50"/>
            <p:cNvSpPr/>
            <p:nvPr>
              <p:custDataLst>
                <p:tags r:id="rId51"/>
              </p:custDataLst>
            </p:nvPr>
          </p:nvSpPr>
          <p:spPr>
            <a:xfrm>
              <a:off x="1539" y="2450"/>
              <a:ext cx="200" cy="53"/>
            </a:xfrm>
            <a:custGeom>
              <a:avLst/>
              <a:gdLst/>
              <a:ahLst/>
              <a:cxnLst>
                <a:cxn ang="0">
                  <a:pos x="96" y="6"/>
                </a:cxn>
                <a:cxn ang="0">
                  <a:pos x="92" y="5"/>
                </a:cxn>
                <a:cxn ang="0">
                  <a:pos x="88" y="5"/>
                </a:cxn>
                <a:cxn ang="0">
                  <a:pos x="83" y="4"/>
                </a:cxn>
                <a:cxn ang="0">
                  <a:pos x="78" y="4"/>
                </a:cxn>
                <a:cxn ang="0">
                  <a:pos x="71" y="4"/>
                </a:cxn>
                <a:cxn ang="0">
                  <a:pos x="64" y="3"/>
                </a:cxn>
                <a:cxn ang="0">
                  <a:pos x="59" y="3"/>
                </a:cxn>
                <a:cxn ang="0">
                  <a:pos x="54" y="2"/>
                </a:cxn>
                <a:cxn ang="0">
                  <a:pos x="49" y="1"/>
                </a:cxn>
                <a:cxn ang="0">
                  <a:pos x="43" y="1"/>
                </a:cxn>
                <a:cxn ang="0">
                  <a:pos x="39" y="1"/>
                </a:cxn>
                <a:cxn ang="0">
                  <a:pos x="33" y="0"/>
                </a:cxn>
                <a:cxn ang="0">
                  <a:pos x="25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1" y="16"/>
                </a:cxn>
                <a:cxn ang="0">
                  <a:pos x="3" y="18"/>
                </a:cxn>
                <a:cxn ang="0">
                  <a:pos x="6" y="18"/>
                </a:cxn>
                <a:cxn ang="0">
                  <a:pos x="11" y="18"/>
                </a:cxn>
                <a:cxn ang="0">
                  <a:pos x="17" y="19"/>
                </a:cxn>
                <a:cxn ang="0">
                  <a:pos x="23" y="20"/>
                </a:cxn>
                <a:cxn ang="0">
                  <a:pos x="29" y="20"/>
                </a:cxn>
                <a:cxn ang="0">
                  <a:pos x="33" y="21"/>
                </a:cxn>
                <a:cxn ang="0">
                  <a:pos x="38" y="21"/>
                </a:cxn>
                <a:cxn ang="0">
                  <a:pos x="42" y="21"/>
                </a:cxn>
                <a:cxn ang="0">
                  <a:pos x="46" y="22"/>
                </a:cxn>
                <a:cxn ang="0">
                  <a:pos x="51" y="23"/>
                </a:cxn>
                <a:cxn ang="0">
                  <a:pos x="55" y="23"/>
                </a:cxn>
                <a:cxn ang="0">
                  <a:pos x="60" y="23"/>
                </a:cxn>
                <a:cxn ang="0">
                  <a:pos x="64" y="23"/>
                </a:cxn>
                <a:cxn ang="0">
                  <a:pos x="68" y="23"/>
                </a:cxn>
                <a:cxn ang="0">
                  <a:pos x="74" y="24"/>
                </a:cxn>
                <a:cxn ang="0">
                  <a:pos x="82" y="24"/>
                </a:cxn>
                <a:cxn ang="0">
                  <a:pos x="88" y="25"/>
                </a:cxn>
                <a:cxn ang="0">
                  <a:pos x="93" y="25"/>
                </a:cxn>
                <a:cxn ang="0">
                  <a:pos x="99" y="26"/>
                </a:cxn>
                <a:cxn ang="0">
                  <a:pos x="99" y="20"/>
                </a:cxn>
                <a:cxn ang="0">
                  <a:pos x="8" y="6"/>
                </a:cxn>
                <a:cxn ang="0">
                  <a:pos x="97" y="6"/>
                </a:cxn>
              </a:cxnLst>
              <a:rect l="l" t="t" r="r" b="b"/>
              <a:pathLst>
                <a:path w="401" h="107">
                  <a:moveTo>
                    <a:pt x="388" y="27"/>
                  </a:moveTo>
                  <a:lnTo>
                    <a:pt x="384" y="25"/>
                  </a:lnTo>
                  <a:lnTo>
                    <a:pt x="377" y="25"/>
                  </a:lnTo>
                  <a:lnTo>
                    <a:pt x="369" y="23"/>
                  </a:lnTo>
                  <a:lnTo>
                    <a:pt x="363" y="23"/>
                  </a:lnTo>
                  <a:lnTo>
                    <a:pt x="354" y="21"/>
                  </a:lnTo>
                  <a:lnTo>
                    <a:pt x="344" y="21"/>
                  </a:lnTo>
                  <a:lnTo>
                    <a:pt x="333" y="19"/>
                  </a:lnTo>
                  <a:lnTo>
                    <a:pt x="323" y="19"/>
                  </a:lnTo>
                  <a:lnTo>
                    <a:pt x="312" y="17"/>
                  </a:lnTo>
                  <a:lnTo>
                    <a:pt x="299" y="17"/>
                  </a:lnTo>
                  <a:lnTo>
                    <a:pt x="285" y="16"/>
                  </a:lnTo>
                  <a:lnTo>
                    <a:pt x="272" y="14"/>
                  </a:lnTo>
                  <a:lnTo>
                    <a:pt x="259" y="12"/>
                  </a:lnTo>
                  <a:lnTo>
                    <a:pt x="245" y="12"/>
                  </a:lnTo>
                  <a:lnTo>
                    <a:pt x="236" y="12"/>
                  </a:lnTo>
                  <a:lnTo>
                    <a:pt x="228" y="10"/>
                  </a:lnTo>
                  <a:lnTo>
                    <a:pt x="219" y="8"/>
                  </a:lnTo>
                  <a:lnTo>
                    <a:pt x="213" y="8"/>
                  </a:lnTo>
                  <a:lnTo>
                    <a:pt x="196" y="6"/>
                  </a:lnTo>
                  <a:lnTo>
                    <a:pt x="181" y="6"/>
                  </a:lnTo>
                  <a:lnTo>
                    <a:pt x="173" y="6"/>
                  </a:lnTo>
                  <a:lnTo>
                    <a:pt x="166" y="6"/>
                  </a:lnTo>
                  <a:lnTo>
                    <a:pt x="156" y="4"/>
                  </a:lnTo>
                  <a:lnTo>
                    <a:pt x="148" y="4"/>
                  </a:lnTo>
                  <a:lnTo>
                    <a:pt x="133" y="2"/>
                  </a:lnTo>
                  <a:lnTo>
                    <a:pt x="118" y="2"/>
                  </a:lnTo>
                  <a:lnTo>
                    <a:pt x="101" y="0"/>
                  </a:lnTo>
                  <a:lnTo>
                    <a:pt x="88" y="0"/>
                  </a:lnTo>
                  <a:lnTo>
                    <a:pt x="70" y="0"/>
                  </a:lnTo>
                  <a:lnTo>
                    <a:pt x="55" y="0"/>
                  </a:lnTo>
                  <a:lnTo>
                    <a:pt x="42" y="0"/>
                  </a:lnTo>
                  <a:lnTo>
                    <a:pt x="27" y="0"/>
                  </a:lnTo>
                  <a:lnTo>
                    <a:pt x="15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5"/>
                  </a:lnTo>
                  <a:lnTo>
                    <a:pt x="15" y="73"/>
                  </a:lnTo>
                  <a:lnTo>
                    <a:pt x="21" y="73"/>
                  </a:lnTo>
                  <a:lnTo>
                    <a:pt x="27" y="73"/>
                  </a:lnTo>
                  <a:lnTo>
                    <a:pt x="34" y="74"/>
                  </a:lnTo>
                  <a:lnTo>
                    <a:pt x="44" y="74"/>
                  </a:lnTo>
                  <a:lnTo>
                    <a:pt x="55" y="76"/>
                  </a:lnTo>
                  <a:lnTo>
                    <a:pt x="69" y="78"/>
                  </a:lnTo>
                  <a:lnTo>
                    <a:pt x="82" y="80"/>
                  </a:lnTo>
                  <a:lnTo>
                    <a:pt x="95" y="80"/>
                  </a:lnTo>
                  <a:lnTo>
                    <a:pt x="110" y="82"/>
                  </a:lnTo>
                  <a:lnTo>
                    <a:pt x="118" y="82"/>
                  </a:lnTo>
                  <a:lnTo>
                    <a:pt x="127" y="84"/>
                  </a:lnTo>
                  <a:lnTo>
                    <a:pt x="135" y="84"/>
                  </a:lnTo>
                  <a:lnTo>
                    <a:pt x="145" y="84"/>
                  </a:lnTo>
                  <a:lnTo>
                    <a:pt x="152" y="84"/>
                  </a:lnTo>
                  <a:lnTo>
                    <a:pt x="160" y="86"/>
                  </a:lnTo>
                  <a:lnTo>
                    <a:pt x="169" y="86"/>
                  </a:lnTo>
                  <a:lnTo>
                    <a:pt x="179" y="88"/>
                  </a:lnTo>
                  <a:lnTo>
                    <a:pt x="186" y="88"/>
                  </a:lnTo>
                  <a:lnTo>
                    <a:pt x="196" y="90"/>
                  </a:lnTo>
                  <a:lnTo>
                    <a:pt x="205" y="92"/>
                  </a:lnTo>
                  <a:lnTo>
                    <a:pt x="215" y="92"/>
                  </a:lnTo>
                  <a:lnTo>
                    <a:pt x="223" y="92"/>
                  </a:lnTo>
                  <a:lnTo>
                    <a:pt x="232" y="92"/>
                  </a:lnTo>
                  <a:lnTo>
                    <a:pt x="240" y="92"/>
                  </a:lnTo>
                  <a:lnTo>
                    <a:pt x="249" y="93"/>
                  </a:lnTo>
                  <a:lnTo>
                    <a:pt x="257" y="93"/>
                  </a:lnTo>
                  <a:lnTo>
                    <a:pt x="266" y="95"/>
                  </a:lnTo>
                  <a:lnTo>
                    <a:pt x="274" y="95"/>
                  </a:lnTo>
                  <a:lnTo>
                    <a:pt x="283" y="97"/>
                  </a:lnTo>
                  <a:lnTo>
                    <a:pt x="299" y="97"/>
                  </a:lnTo>
                  <a:lnTo>
                    <a:pt x="314" y="99"/>
                  </a:lnTo>
                  <a:lnTo>
                    <a:pt x="329" y="99"/>
                  </a:lnTo>
                  <a:lnTo>
                    <a:pt x="344" y="101"/>
                  </a:lnTo>
                  <a:lnTo>
                    <a:pt x="354" y="101"/>
                  </a:lnTo>
                  <a:lnTo>
                    <a:pt x="365" y="103"/>
                  </a:lnTo>
                  <a:lnTo>
                    <a:pt x="375" y="103"/>
                  </a:lnTo>
                  <a:lnTo>
                    <a:pt x="386" y="105"/>
                  </a:lnTo>
                  <a:lnTo>
                    <a:pt x="397" y="105"/>
                  </a:lnTo>
                  <a:lnTo>
                    <a:pt x="401" y="107"/>
                  </a:lnTo>
                  <a:lnTo>
                    <a:pt x="397" y="80"/>
                  </a:lnTo>
                  <a:lnTo>
                    <a:pt x="27" y="46"/>
                  </a:lnTo>
                  <a:lnTo>
                    <a:pt x="34" y="25"/>
                  </a:lnTo>
                  <a:lnTo>
                    <a:pt x="388" y="54"/>
                  </a:lnTo>
                  <a:lnTo>
                    <a:pt x="38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08" name="Freeform 51"/>
            <p:cNvSpPr/>
            <p:nvPr>
              <p:custDataLst>
                <p:tags r:id="rId52"/>
              </p:custDataLst>
            </p:nvPr>
          </p:nvSpPr>
          <p:spPr>
            <a:xfrm>
              <a:off x="1478" y="2113"/>
              <a:ext cx="53" cy="111"/>
            </a:xfrm>
            <a:custGeom>
              <a:avLst/>
              <a:gdLst/>
              <a:ahLst/>
              <a:cxnLst>
                <a:cxn ang="0">
                  <a:pos x="19" y="8"/>
                </a:cxn>
                <a:cxn ang="0">
                  <a:pos x="17" y="8"/>
                </a:cxn>
                <a:cxn ang="0">
                  <a:pos x="15" y="10"/>
                </a:cxn>
                <a:cxn ang="0">
                  <a:pos x="13" y="11"/>
                </a:cxn>
                <a:cxn ang="0">
                  <a:pos x="12" y="13"/>
                </a:cxn>
                <a:cxn ang="0">
                  <a:pos x="10" y="15"/>
                </a:cxn>
                <a:cxn ang="0">
                  <a:pos x="9" y="18"/>
                </a:cxn>
                <a:cxn ang="0">
                  <a:pos x="8" y="20"/>
                </a:cxn>
                <a:cxn ang="0">
                  <a:pos x="8" y="23"/>
                </a:cxn>
                <a:cxn ang="0">
                  <a:pos x="8" y="26"/>
                </a:cxn>
                <a:cxn ang="0">
                  <a:pos x="9" y="30"/>
                </a:cxn>
                <a:cxn ang="0">
                  <a:pos x="10" y="31"/>
                </a:cxn>
                <a:cxn ang="0">
                  <a:pos x="11" y="33"/>
                </a:cxn>
                <a:cxn ang="0">
                  <a:pos x="12" y="35"/>
                </a:cxn>
                <a:cxn ang="0">
                  <a:pos x="14" y="38"/>
                </a:cxn>
                <a:cxn ang="0">
                  <a:pos x="15" y="40"/>
                </a:cxn>
                <a:cxn ang="0">
                  <a:pos x="18" y="42"/>
                </a:cxn>
                <a:cxn ang="0">
                  <a:pos x="21" y="44"/>
                </a:cxn>
                <a:cxn ang="0">
                  <a:pos x="24" y="47"/>
                </a:cxn>
                <a:cxn ang="0">
                  <a:pos x="26" y="55"/>
                </a:cxn>
                <a:cxn ang="0">
                  <a:pos x="25" y="54"/>
                </a:cxn>
                <a:cxn ang="0">
                  <a:pos x="24" y="54"/>
                </a:cxn>
                <a:cxn ang="0">
                  <a:pos x="21" y="52"/>
                </a:cxn>
                <a:cxn ang="0">
                  <a:pos x="18" y="50"/>
                </a:cxn>
                <a:cxn ang="0">
                  <a:pos x="14" y="48"/>
                </a:cxn>
                <a:cxn ang="0">
                  <a:pos x="11" y="44"/>
                </a:cxn>
                <a:cxn ang="0">
                  <a:pos x="8" y="41"/>
                </a:cxn>
                <a:cxn ang="0">
                  <a:pos x="5" y="38"/>
                </a:cxn>
                <a:cxn ang="0">
                  <a:pos x="4" y="35"/>
                </a:cxn>
                <a:cxn ang="0">
                  <a:pos x="3" y="33"/>
                </a:cxn>
                <a:cxn ang="0">
                  <a:pos x="1" y="31"/>
                </a:cxn>
                <a:cxn ang="0">
                  <a:pos x="1" y="29"/>
                </a:cxn>
                <a:cxn ang="0">
                  <a:pos x="0" y="26"/>
                </a:cxn>
                <a:cxn ang="0">
                  <a:pos x="0" y="24"/>
                </a:cxn>
                <a:cxn ang="0">
                  <a:pos x="0" y="22"/>
                </a:cxn>
                <a:cxn ang="0">
                  <a:pos x="1" y="20"/>
                </a:cxn>
                <a:cxn ang="0">
                  <a:pos x="1" y="17"/>
                </a:cxn>
                <a:cxn ang="0">
                  <a:pos x="3" y="14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2" y="4"/>
                </a:cxn>
                <a:cxn ang="0">
                  <a:pos x="14" y="3"/>
                </a:cxn>
                <a:cxn ang="0">
                  <a:pos x="15" y="2"/>
                </a:cxn>
                <a:cxn ang="0">
                  <a:pos x="18" y="1"/>
                </a:cxn>
                <a:cxn ang="0">
                  <a:pos x="21" y="0"/>
                </a:cxn>
                <a:cxn ang="0">
                  <a:pos x="19" y="8"/>
                </a:cxn>
                <a:cxn ang="0">
                  <a:pos x="19" y="8"/>
                </a:cxn>
              </a:cxnLst>
              <a:rect l="l" t="t" r="r" b="b"/>
              <a:pathLst>
                <a:path w="107" h="223">
                  <a:moveTo>
                    <a:pt x="76" y="33"/>
                  </a:moveTo>
                  <a:lnTo>
                    <a:pt x="71" y="33"/>
                  </a:lnTo>
                  <a:lnTo>
                    <a:pt x="61" y="40"/>
                  </a:lnTo>
                  <a:lnTo>
                    <a:pt x="54" y="46"/>
                  </a:lnTo>
                  <a:lnTo>
                    <a:pt x="48" y="54"/>
                  </a:lnTo>
                  <a:lnTo>
                    <a:pt x="42" y="61"/>
                  </a:lnTo>
                  <a:lnTo>
                    <a:pt x="38" y="73"/>
                  </a:lnTo>
                  <a:lnTo>
                    <a:pt x="35" y="80"/>
                  </a:lnTo>
                  <a:lnTo>
                    <a:pt x="33" y="94"/>
                  </a:lnTo>
                  <a:lnTo>
                    <a:pt x="33" y="107"/>
                  </a:lnTo>
                  <a:lnTo>
                    <a:pt x="38" y="120"/>
                  </a:lnTo>
                  <a:lnTo>
                    <a:pt x="42" y="126"/>
                  </a:lnTo>
                  <a:lnTo>
                    <a:pt x="46" y="133"/>
                  </a:lnTo>
                  <a:lnTo>
                    <a:pt x="50" y="143"/>
                  </a:lnTo>
                  <a:lnTo>
                    <a:pt x="57" y="152"/>
                  </a:lnTo>
                  <a:lnTo>
                    <a:pt x="63" y="160"/>
                  </a:lnTo>
                  <a:lnTo>
                    <a:pt x="75" y="170"/>
                  </a:lnTo>
                  <a:lnTo>
                    <a:pt x="84" y="179"/>
                  </a:lnTo>
                  <a:lnTo>
                    <a:pt x="97" y="189"/>
                  </a:lnTo>
                  <a:lnTo>
                    <a:pt x="107" y="223"/>
                  </a:lnTo>
                  <a:lnTo>
                    <a:pt x="103" y="219"/>
                  </a:lnTo>
                  <a:lnTo>
                    <a:pt x="97" y="217"/>
                  </a:lnTo>
                  <a:lnTo>
                    <a:pt x="86" y="210"/>
                  </a:lnTo>
                  <a:lnTo>
                    <a:pt x="75" y="202"/>
                  </a:lnTo>
                  <a:lnTo>
                    <a:pt x="59" y="192"/>
                  </a:lnTo>
                  <a:lnTo>
                    <a:pt x="46" y="179"/>
                  </a:lnTo>
                  <a:lnTo>
                    <a:pt x="33" y="166"/>
                  </a:lnTo>
                  <a:lnTo>
                    <a:pt x="21" y="152"/>
                  </a:lnTo>
                  <a:lnTo>
                    <a:pt x="16" y="143"/>
                  </a:lnTo>
                  <a:lnTo>
                    <a:pt x="12" y="133"/>
                  </a:lnTo>
                  <a:lnTo>
                    <a:pt x="6" y="126"/>
                  </a:lnTo>
                  <a:lnTo>
                    <a:pt x="4" y="118"/>
                  </a:lnTo>
                  <a:lnTo>
                    <a:pt x="0" y="107"/>
                  </a:lnTo>
                  <a:lnTo>
                    <a:pt x="0" y="99"/>
                  </a:lnTo>
                  <a:lnTo>
                    <a:pt x="0" y="90"/>
                  </a:lnTo>
                  <a:lnTo>
                    <a:pt x="4" y="80"/>
                  </a:lnTo>
                  <a:lnTo>
                    <a:pt x="4" y="71"/>
                  </a:lnTo>
                  <a:lnTo>
                    <a:pt x="12" y="59"/>
                  </a:lnTo>
                  <a:lnTo>
                    <a:pt x="18" y="50"/>
                  </a:lnTo>
                  <a:lnTo>
                    <a:pt x="27" y="40"/>
                  </a:lnTo>
                  <a:lnTo>
                    <a:pt x="37" y="31"/>
                  </a:lnTo>
                  <a:lnTo>
                    <a:pt x="50" y="19"/>
                  </a:lnTo>
                  <a:lnTo>
                    <a:pt x="57" y="14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4" y="0"/>
                  </a:lnTo>
                  <a:lnTo>
                    <a:pt x="76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09" name="Freeform 52"/>
            <p:cNvSpPr/>
            <p:nvPr>
              <p:custDataLst>
                <p:tags r:id="rId53"/>
              </p:custDataLst>
            </p:nvPr>
          </p:nvSpPr>
          <p:spPr>
            <a:xfrm>
              <a:off x="3046" y="2325"/>
              <a:ext cx="273" cy="204"/>
            </a:xfrm>
            <a:custGeom>
              <a:avLst/>
              <a:gdLst/>
              <a:ahLst/>
              <a:cxnLst>
                <a:cxn ang="0">
                  <a:pos x="98" y="28"/>
                </a:cxn>
                <a:cxn ang="0">
                  <a:pos x="90" y="34"/>
                </a:cxn>
                <a:cxn ang="0">
                  <a:pos x="80" y="38"/>
                </a:cxn>
                <a:cxn ang="0">
                  <a:pos x="67" y="40"/>
                </a:cxn>
                <a:cxn ang="0">
                  <a:pos x="57" y="41"/>
                </a:cxn>
                <a:cxn ang="0">
                  <a:pos x="47" y="42"/>
                </a:cxn>
                <a:cxn ang="0">
                  <a:pos x="34" y="44"/>
                </a:cxn>
                <a:cxn ang="0">
                  <a:pos x="23" y="46"/>
                </a:cxn>
                <a:cxn ang="0">
                  <a:pos x="13" y="53"/>
                </a:cxn>
                <a:cxn ang="0">
                  <a:pos x="6" y="62"/>
                </a:cxn>
                <a:cxn ang="0">
                  <a:pos x="1" y="71"/>
                </a:cxn>
                <a:cxn ang="0">
                  <a:pos x="0" y="81"/>
                </a:cxn>
                <a:cxn ang="0">
                  <a:pos x="4" y="90"/>
                </a:cxn>
                <a:cxn ang="0">
                  <a:pos x="13" y="98"/>
                </a:cxn>
                <a:cxn ang="0">
                  <a:pos x="19" y="102"/>
                </a:cxn>
                <a:cxn ang="0">
                  <a:pos x="29" y="102"/>
                </a:cxn>
                <a:cxn ang="0">
                  <a:pos x="41" y="101"/>
                </a:cxn>
                <a:cxn ang="0">
                  <a:pos x="49" y="100"/>
                </a:cxn>
                <a:cxn ang="0">
                  <a:pos x="58" y="99"/>
                </a:cxn>
                <a:cxn ang="0">
                  <a:pos x="68" y="97"/>
                </a:cxn>
                <a:cxn ang="0">
                  <a:pos x="77" y="95"/>
                </a:cxn>
                <a:cxn ang="0">
                  <a:pos x="87" y="92"/>
                </a:cxn>
                <a:cxn ang="0">
                  <a:pos x="96" y="89"/>
                </a:cxn>
                <a:cxn ang="0">
                  <a:pos x="105" y="85"/>
                </a:cxn>
                <a:cxn ang="0">
                  <a:pos x="115" y="77"/>
                </a:cxn>
                <a:cxn ang="0">
                  <a:pos x="127" y="66"/>
                </a:cxn>
                <a:cxn ang="0">
                  <a:pos x="132" y="57"/>
                </a:cxn>
                <a:cxn ang="0">
                  <a:pos x="135" y="48"/>
                </a:cxn>
                <a:cxn ang="0">
                  <a:pos x="137" y="39"/>
                </a:cxn>
                <a:cxn ang="0">
                  <a:pos x="135" y="27"/>
                </a:cxn>
                <a:cxn ang="0">
                  <a:pos x="130" y="18"/>
                </a:cxn>
                <a:cxn ang="0">
                  <a:pos x="124" y="10"/>
                </a:cxn>
                <a:cxn ang="0">
                  <a:pos x="114" y="4"/>
                </a:cxn>
                <a:cxn ang="0">
                  <a:pos x="104" y="0"/>
                </a:cxn>
                <a:cxn ang="0">
                  <a:pos x="110" y="11"/>
                </a:cxn>
                <a:cxn ang="0">
                  <a:pos x="119" y="17"/>
                </a:cxn>
                <a:cxn ang="0">
                  <a:pos x="126" y="29"/>
                </a:cxn>
                <a:cxn ang="0">
                  <a:pos x="127" y="38"/>
                </a:cxn>
                <a:cxn ang="0">
                  <a:pos x="126" y="51"/>
                </a:cxn>
                <a:cxn ang="0">
                  <a:pos x="119" y="63"/>
                </a:cxn>
                <a:cxn ang="0">
                  <a:pos x="107" y="73"/>
                </a:cxn>
                <a:cxn ang="0">
                  <a:pos x="95" y="79"/>
                </a:cxn>
                <a:cxn ang="0">
                  <a:pos x="87" y="82"/>
                </a:cxn>
                <a:cxn ang="0">
                  <a:pos x="79" y="86"/>
                </a:cxn>
                <a:cxn ang="0">
                  <a:pos x="70" y="88"/>
                </a:cxn>
                <a:cxn ang="0">
                  <a:pos x="61" y="90"/>
                </a:cxn>
                <a:cxn ang="0">
                  <a:pos x="53" y="92"/>
                </a:cxn>
                <a:cxn ang="0">
                  <a:pos x="41" y="95"/>
                </a:cxn>
                <a:cxn ang="0">
                  <a:pos x="29" y="95"/>
                </a:cxn>
                <a:cxn ang="0">
                  <a:pos x="21" y="95"/>
                </a:cxn>
                <a:cxn ang="0">
                  <a:pos x="14" y="89"/>
                </a:cxn>
                <a:cxn ang="0">
                  <a:pos x="11" y="78"/>
                </a:cxn>
                <a:cxn ang="0">
                  <a:pos x="14" y="66"/>
                </a:cxn>
                <a:cxn ang="0">
                  <a:pos x="25" y="54"/>
                </a:cxn>
                <a:cxn ang="0">
                  <a:pos x="31" y="54"/>
                </a:cxn>
                <a:cxn ang="0">
                  <a:pos x="40" y="54"/>
                </a:cxn>
                <a:cxn ang="0">
                  <a:pos x="52" y="53"/>
                </a:cxn>
                <a:cxn ang="0">
                  <a:pos x="66" y="51"/>
                </a:cxn>
                <a:cxn ang="0">
                  <a:pos x="79" y="47"/>
                </a:cxn>
                <a:cxn ang="0">
                  <a:pos x="93" y="42"/>
                </a:cxn>
                <a:cxn ang="0">
                  <a:pos x="103" y="34"/>
                </a:cxn>
                <a:cxn ang="0">
                  <a:pos x="104" y="26"/>
                </a:cxn>
              </a:cxnLst>
              <a:rect l="l" t="t" r="r" b="b"/>
              <a:pathLst>
                <a:path w="546" h="407">
                  <a:moveTo>
                    <a:pt x="396" y="101"/>
                  </a:moveTo>
                  <a:lnTo>
                    <a:pt x="396" y="101"/>
                  </a:lnTo>
                  <a:lnTo>
                    <a:pt x="394" y="109"/>
                  </a:lnTo>
                  <a:lnTo>
                    <a:pt x="390" y="112"/>
                  </a:lnTo>
                  <a:lnTo>
                    <a:pt x="386" y="118"/>
                  </a:lnTo>
                  <a:lnTo>
                    <a:pt x="377" y="124"/>
                  </a:lnTo>
                  <a:lnTo>
                    <a:pt x="367" y="131"/>
                  </a:lnTo>
                  <a:lnTo>
                    <a:pt x="358" y="133"/>
                  </a:lnTo>
                  <a:lnTo>
                    <a:pt x="350" y="137"/>
                  </a:lnTo>
                  <a:lnTo>
                    <a:pt x="340" y="141"/>
                  </a:lnTo>
                  <a:lnTo>
                    <a:pt x="331" y="145"/>
                  </a:lnTo>
                  <a:lnTo>
                    <a:pt x="318" y="149"/>
                  </a:lnTo>
                  <a:lnTo>
                    <a:pt x="306" y="150"/>
                  </a:lnTo>
                  <a:lnTo>
                    <a:pt x="291" y="154"/>
                  </a:lnTo>
                  <a:lnTo>
                    <a:pt x="276" y="158"/>
                  </a:lnTo>
                  <a:lnTo>
                    <a:pt x="266" y="158"/>
                  </a:lnTo>
                  <a:lnTo>
                    <a:pt x="257" y="160"/>
                  </a:lnTo>
                  <a:lnTo>
                    <a:pt x="247" y="160"/>
                  </a:lnTo>
                  <a:lnTo>
                    <a:pt x="240" y="162"/>
                  </a:lnTo>
                  <a:lnTo>
                    <a:pt x="228" y="162"/>
                  </a:lnTo>
                  <a:lnTo>
                    <a:pt x="219" y="166"/>
                  </a:lnTo>
                  <a:lnTo>
                    <a:pt x="209" y="166"/>
                  </a:lnTo>
                  <a:lnTo>
                    <a:pt x="198" y="168"/>
                  </a:lnTo>
                  <a:lnTo>
                    <a:pt x="186" y="168"/>
                  </a:lnTo>
                  <a:lnTo>
                    <a:pt x="175" y="171"/>
                  </a:lnTo>
                  <a:lnTo>
                    <a:pt x="162" y="171"/>
                  </a:lnTo>
                  <a:lnTo>
                    <a:pt x="148" y="175"/>
                  </a:lnTo>
                  <a:lnTo>
                    <a:pt x="135" y="175"/>
                  </a:lnTo>
                  <a:lnTo>
                    <a:pt x="122" y="177"/>
                  </a:lnTo>
                  <a:lnTo>
                    <a:pt x="107" y="177"/>
                  </a:lnTo>
                  <a:lnTo>
                    <a:pt x="93" y="181"/>
                  </a:lnTo>
                  <a:lnTo>
                    <a:pt x="90" y="181"/>
                  </a:lnTo>
                  <a:lnTo>
                    <a:pt x="84" y="185"/>
                  </a:lnTo>
                  <a:lnTo>
                    <a:pt x="74" y="190"/>
                  </a:lnTo>
                  <a:lnTo>
                    <a:pt x="65" y="202"/>
                  </a:lnTo>
                  <a:lnTo>
                    <a:pt x="51" y="211"/>
                  </a:lnTo>
                  <a:lnTo>
                    <a:pt x="40" y="226"/>
                  </a:lnTo>
                  <a:lnTo>
                    <a:pt x="32" y="232"/>
                  </a:lnTo>
                  <a:lnTo>
                    <a:pt x="27" y="240"/>
                  </a:lnTo>
                  <a:lnTo>
                    <a:pt x="23" y="247"/>
                  </a:lnTo>
                  <a:lnTo>
                    <a:pt x="17" y="257"/>
                  </a:lnTo>
                  <a:lnTo>
                    <a:pt x="12" y="265"/>
                  </a:lnTo>
                  <a:lnTo>
                    <a:pt x="8" y="274"/>
                  </a:lnTo>
                  <a:lnTo>
                    <a:pt x="4" y="282"/>
                  </a:lnTo>
                  <a:lnTo>
                    <a:pt x="4" y="291"/>
                  </a:lnTo>
                  <a:lnTo>
                    <a:pt x="0" y="301"/>
                  </a:lnTo>
                  <a:lnTo>
                    <a:pt x="0" y="310"/>
                  </a:lnTo>
                  <a:lnTo>
                    <a:pt x="0" y="322"/>
                  </a:lnTo>
                  <a:lnTo>
                    <a:pt x="4" y="331"/>
                  </a:lnTo>
                  <a:lnTo>
                    <a:pt x="4" y="341"/>
                  </a:lnTo>
                  <a:lnTo>
                    <a:pt x="10" y="348"/>
                  </a:lnTo>
                  <a:lnTo>
                    <a:pt x="15" y="358"/>
                  </a:lnTo>
                  <a:lnTo>
                    <a:pt x="23" y="367"/>
                  </a:lnTo>
                  <a:lnTo>
                    <a:pt x="31" y="377"/>
                  </a:lnTo>
                  <a:lnTo>
                    <a:pt x="44" y="386"/>
                  </a:lnTo>
                  <a:lnTo>
                    <a:pt x="50" y="392"/>
                  </a:lnTo>
                  <a:lnTo>
                    <a:pt x="55" y="396"/>
                  </a:lnTo>
                  <a:lnTo>
                    <a:pt x="63" y="401"/>
                  </a:lnTo>
                  <a:lnTo>
                    <a:pt x="72" y="407"/>
                  </a:lnTo>
                  <a:lnTo>
                    <a:pt x="76" y="405"/>
                  </a:lnTo>
                  <a:lnTo>
                    <a:pt x="88" y="405"/>
                  </a:lnTo>
                  <a:lnTo>
                    <a:pt x="95" y="405"/>
                  </a:lnTo>
                  <a:lnTo>
                    <a:pt x="105" y="405"/>
                  </a:lnTo>
                  <a:lnTo>
                    <a:pt x="116" y="405"/>
                  </a:lnTo>
                  <a:lnTo>
                    <a:pt x="129" y="405"/>
                  </a:lnTo>
                  <a:lnTo>
                    <a:pt x="143" y="403"/>
                  </a:lnTo>
                  <a:lnTo>
                    <a:pt x="156" y="403"/>
                  </a:lnTo>
                  <a:lnTo>
                    <a:pt x="164" y="401"/>
                  </a:lnTo>
                  <a:lnTo>
                    <a:pt x="171" y="401"/>
                  </a:lnTo>
                  <a:lnTo>
                    <a:pt x="181" y="401"/>
                  </a:lnTo>
                  <a:lnTo>
                    <a:pt x="188" y="401"/>
                  </a:lnTo>
                  <a:lnTo>
                    <a:pt x="196" y="399"/>
                  </a:lnTo>
                  <a:lnTo>
                    <a:pt x="205" y="398"/>
                  </a:lnTo>
                  <a:lnTo>
                    <a:pt x="215" y="396"/>
                  </a:lnTo>
                  <a:lnTo>
                    <a:pt x="223" y="396"/>
                  </a:lnTo>
                  <a:lnTo>
                    <a:pt x="232" y="394"/>
                  </a:lnTo>
                  <a:lnTo>
                    <a:pt x="242" y="394"/>
                  </a:lnTo>
                  <a:lnTo>
                    <a:pt x="251" y="392"/>
                  </a:lnTo>
                  <a:lnTo>
                    <a:pt x="261" y="392"/>
                  </a:lnTo>
                  <a:lnTo>
                    <a:pt x="270" y="388"/>
                  </a:lnTo>
                  <a:lnTo>
                    <a:pt x="280" y="386"/>
                  </a:lnTo>
                  <a:lnTo>
                    <a:pt x="287" y="384"/>
                  </a:lnTo>
                  <a:lnTo>
                    <a:pt x="299" y="382"/>
                  </a:lnTo>
                  <a:lnTo>
                    <a:pt x="308" y="380"/>
                  </a:lnTo>
                  <a:lnTo>
                    <a:pt x="318" y="377"/>
                  </a:lnTo>
                  <a:lnTo>
                    <a:pt x="327" y="375"/>
                  </a:lnTo>
                  <a:lnTo>
                    <a:pt x="337" y="373"/>
                  </a:lnTo>
                  <a:lnTo>
                    <a:pt x="346" y="367"/>
                  </a:lnTo>
                  <a:lnTo>
                    <a:pt x="356" y="365"/>
                  </a:lnTo>
                  <a:lnTo>
                    <a:pt x="365" y="360"/>
                  </a:lnTo>
                  <a:lnTo>
                    <a:pt x="375" y="358"/>
                  </a:lnTo>
                  <a:lnTo>
                    <a:pt x="384" y="354"/>
                  </a:lnTo>
                  <a:lnTo>
                    <a:pt x="394" y="350"/>
                  </a:lnTo>
                  <a:lnTo>
                    <a:pt x="401" y="346"/>
                  </a:lnTo>
                  <a:lnTo>
                    <a:pt x="413" y="342"/>
                  </a:lnTo>
                  <a:lnTo>
                    <a:pt x="420" y="337"/>
                  </a:lnTo>
                  <a:lnTo>
                    <a:pt x="428" y="331"/>
                  </a:lnTo>
                  <a:lnTo>
                    <a:pt x="436" y="325"/>
                  </a:lnTo>
                  <a:lnTo>
                    <a:pt x="445" y="322"/>
                  </a:lnTo>
                  <a:lnTo>
                    <a:pt x="460" y="308"/>
                  </a:lnTo>
                  <a:lnTo>
                    <a:pt x="475" y="297"/>
                  </a:lnTo>
                  <a:lnTo>
                    <a:pt x="489" y="282"/>
                  </a:lnTo>
                  <a:lnTo>
                    <a:pt x="502" y="268"/>
                  </a:lnTo>
                  <a:lnTo>
                    <a:pt x="506" y="261"/>
                  </a:lnTo>
                  <a:lnTo>
                    <a:pt x="513" y="253"/>
                  </a:lnTo>
                  <a:lnTo>
                    <a:pt x="519" y="244"/>
                  </a:lnTo>
                  <a:lnTo>
                    <a:pt x="525" y="236"/>
                  </a:lnTo>
                  <a:lnTo>
                    <a:pt x="527" y="226"/>
                  </a:lnTo>
                  <a:lnTo>
                    <a:pt x="532" y="217"/>
                  </a:lnTo>
                  <a:lnTo>
                    <a:pt x="534" y="207"/>
                  </a:lnTo>
                  <a:lnTo>
                    <a:pt x="538" y="202"/>
                  </a:lnTo>
                  <a:lnTo>
                    <a:pt x="540" y="192"/>
                  </a:lnTo>
                  <a:lnTo>
                    <a:pt x="540" y="183"/>
                  </a:lnTo>
                  <a:lnTo>
                    <a:pt x="542" y="175"/>
                  </a:lnTo>
                  <a:lnTo>
                    <a:pt x="546" y="169"/>
                  </a:lnTo>
                  <a:lnTo>
                    <a:pt x="546" y="154"/>
                  </a:lnTo>
                  <a:lnTo>
                    <a:pt x="546" y="141"/>
                  </a:lnTo>
                  <a:lnTo>
                    <a:pt x="546" y="128"/>
                  </a:lnTo>
                  <a:lnTo>
                    <a:pt x="546" y="118"/>
                  </a:lnTo>
                  <a:lnTo>
                    <a:pt x="540" y="105"/>
                  </a:lnTo>
                  <a:lnTo>
                    <a:pt x="538" y="95"/>
                  </a:lnTo>
                  <a:lnTo>
                    <a:pt x="532" y="86"/>
                  </a:lnTo>
                  <a:lnTo>
                    <a:pt x="527" y="76"/>
                  </a:lnTo>
                  <a:lnTo>
                    <a:pt x="519" y="69"/>
                  </a:lnTo>
                  <a:lnTo>
                    <a:pt x="513" y="59"/>
                  </a:lnTo>
                  <a:lnTo>
                    <a:pt x="508" y="52"/>
                  </a:lnTo>
                  <a:lnTo>
                    <a:pt x="502" y="46"/>
                  </a:lnTo>
                  <a:lnTo>
                    <a:pt x="493" y="38"/>
                  </a:lnTo>
                  <a:lnTo>
                    <a:pt x="487" y="33"/>
                  </a:lnTo>
                  <a:lnTo>
                    <a:pt x="477" y="27"/>
                  </a:lnTo>
                  <a:lnTo>
                    <a:pt x="470" y="23"/>
                  </a:lnTo>
                  <a:lnTo>
                    <a:pt x="453" y="15"/>
                  </a:lnTo>
                  <a:lnTo>
                    <a:pt x="441" y="10"/>
                  </a:lnTo>
                  <a:lnTo>
                    <a:pt x="426" y="4"/>
                  </a:lnTo>
                  <a:lnTo>
                    <a:pt x="418" y="2"/>
                  </a:lnTo>
                  <a:lnTo>
                    <a:pt x="413" y="0"/>
                  </a:lnTo>
                  <a:lnTo>
                    <a:pt x="411" y="0"/>
                  </a:lnTo>
                  <a:lnTo>
                    <a:pt x="420" y="40"/>
                  </a:lnTo>
                  <a:lnTo>
                    <a:pt x="424" y="40"/>
                  </a:lnTo>
                  <a:lnTo>
                    <a:pt x="437" y="44"/>
                  </a:lnTo>
                  <a:lnTo>
                    <a:pt x="445" y="48"/>
                  </a:lnTo>
                  <a:lnTo>
                    <a:pt x="453" y="52"/>
                  </a:lnTo>
                  <a:lnTo>
                    <a:pt x="464" y="57"/>
                  </a:lnTo>
                  <a:lnTo>
                    <a:pt x="474" y="67"/>
                  </a:lnTo>
                  <a:lnTo>
                    <a:pt x="481" y="74"/>
                  </a:lnTo>
                  <a:lnTo>
                    <a:pt x="491" y="86"/>
                  </a:lnTo>
                  <a:lnTo>
                    <a:pt x="498" y="97"/>
                  </a:lnTo>
                  <a:lnTo>
                    <a:pt x="504" y="114"/>
                  </a:lnTo>
                  <a:lnTo>
                    <a:pt x="506" y="122"/>
                  </a:lnTo>
                  <a:lnTo>
                    <a:pt x="506" y="130"/>
                  </a:lnTo>
                  <a:lnTo>
                    <a:pt x="506" y="141"/>
                  </a:lnTo>
                  <a:lnTo>
                    <a:pt x="508" y="150"/>
                  </a:lnTo>
                  <a:lnTo>
                    <a:pt x="506" y="160"/>
                  </a:lnTo>
                  <a:lnTo>
                    <a:pt x="506" y="173"/>
                  </a:lnTo>
                  <a:lnTo>
                    <a:pt x="504" y="187"/>
                  </a:lnTo>
                  <a:lnTo>
                    <a:pt x="502" y="202"/>
                  </a:lnTo>
                  <a:lnTo>
                    <a:pt x="496" y="213"/>
                  </a:lnTo>
                  <a:lnTo>
                    <a:pt x="491" y="226"/>
                  </a:lnTo>
                  <a:lnTo>
                    <a:pt x="483" y="238"/>
                  </a:lnTo>
                  <a:lnTo>
                    <a:pt x="475" y="249"/>
                  </a:lnTo>
                  <a:lnTo>
                    <a:pt x="464" y="261"/>
                  </a:lnTo>
                  <a:lnTo>
                    <a:pt x="453" y="270"/>
                  </a:lnTo>
                  <a:lnTo>
                    <a:pt x="441" y="280"/>
                  </a:lnTo>
                  <a:lnTo>
                    <a:pt x="428" y="289"/>
                  </a:lnTo>
                  <a:lnTo>
                    <a:pt x="413" y="297"/>
                  </a:lnTo>
                  <a:lnTo>
                    <a:pt x="397" y="306"/>
                  </a:lnTo>
                  <a:lnTo>
                    <a:pt x="388" y="308"/>
                  </a:lnTo>
                  <a:lnTo>
                    <a:pt x="380" y="314"/>
                  </a:lnTo>
                  <a:lnTo>
                    <a:pt x="373" y="318"/>
                  </a:lnTo>
                  <a:lnTo>
                    <a:pt x="365" y="322"/>
                  </a:lnTo>
                  <a:lnTo>
                    <a:pt x="356" y="325"/>
                  </a:lnTo>
                  <a:lnTo>
                    <a:pt x="348" y="327"/>
                  </a:lnTo>
                  <a:lnTo>
                    <a:pt x="339" y="331"/>
                  </a:lnTo>
                  <a:lnTo>
                    <a:pt x="331" y="335"/>
                  </a:lnTo>
                  <a:lnTo>
                    <a:pt x="321" y="339"/>
                  </a:lnTo>
                  <a:lnTo>
                    <a:pt x="314" y="341"/>
                  </a:lnTo>
                  <a:lnTo>
                    <a:pt x="304" y="344"/>
                  </a:lnTo>
                  <a:lnTo>
                    <a:pt x="297" y="348"/>
                  </a:lnTo>
                  <a:lnTo>
                    <a:pt x="287" y="350"/>
                  </a:lnTo>
                  <a:lnTo>
                    <a:pt x="280" y="352"/>
                  </a:lnTo>
                  <a:lnTo>
                    <a:pt x="270" y="354"/>
                  </a:lnTo>
                  <a:lnTo>
                    <a:pt x="261" y="356"/>
                  </a:lnTo>
                  <a:lnTo>
                    <a:pt x="253" y="358"/>
                  </a:lnTo>
                  <a:lnTo>
                    <a:pt x="243" y="360"/>
                  </a:lnTo>
                  <a:lnTo>
                    <a:pt x="236" y="361"/>
                  </a:lnTo>
                  <a:lnTo>
                    <a:pt x="226" y="365"/>
                  </a:lnTo>
                  <a:lnTo>
                    <a:pt x="217" y="365"/>
                  </a:lnTo>
                  <a:lnTo>
                    <a:pt x="209" y="367"/>
                  </a:lnTo>
                  <a:lnTo>
                    <a:pt x="202" y="367"/>
                  </a:lnTo>
                  <a:lnTo>
                    <a:pt x="194" y="371"/>
                  </a:lnTo>
                  <a:lnTo>
                    <a:pt x="177" y="375"/>
                  </a:lnTo>
                  <a:lnTo>
                    <a:pt x="164" y="377"/>
                  </a:lnTo>
                  <a:lnTo>
                    <a:pt x="148" y="377"/>
                  </a:lnTo>
                  <a:lnTo>
                    <a:pt x="135" y="379"/>
                  </a:lnTo>
                  <a:lnTo>
                    <a:pt x="124" y="379"/>
                  </a:lnTo>
                  <a:lnTo>
                    <a:pt x="114" y="380"/>
                  </a:lnTo>
                  <a:lnTo>
                    <a:pt x="103" y="380"/>
                  </a:lnTo>
                  <a:lnTo>
                    <a:pt x="97" y="380"/>
                  </a:lnTo>
                  <a:lnTo>
                    <a:pt x="90" y="380"/>
                  </a:lnTo>
                  <a:lnTo>
                    <a:pt x="84" y="380"/>
                  </a:lnTo>
                  <a:lnTo>
                    <a:pt x="76" y="375"/>
                  </a:lnTo>
                  <a:lnTo>
                    <a:pt x="67" y="369"/>
                  </a:lnTo>
                  <a:lnTo>
                    <a:pt x="59" y="361"/>
                  </a:lnTo>
                  <a:lnTo>
                    <a:pt x="53" y="354"/>
                  </a:lnTo>
                  <a:lnTo>
                    <a:pt x="48" y="344"/>
                  </a:lnTo>
                  <a:lnTo>
                    <a:pt x="44" y="333"/>
                  </a:lnTo>
                  <a:lnTo>
                    <a:pt x="42" y="322"/>
                  </a:lnTo>
                  <a:lnTo>
                    <a:pt x="42" y="312"/>
                  </a:lnTo>
                  <a:lnTo>
                    <a:pt x="42" y="299"/>
                  </a:lnTo>
                  <a:lnTo>
                    <a:pt x="44" y="285"/>
                  </a:lnTo>
                  <a:lnTo>
                    <a:pt x="48" y="272"/>
                  </a:lnTo>
                  <a:lnTo>
                    <a:pt x="53" y="261"/>
                  </a:lnTo>
                  <a:lnTo>
                    <a:pt x="61" y="247"/>
                  </a:lnTo>
                  <a:lnTo>
                    <a:pt x="71" y="234"/>
                  </a:lnTo>
                  <a:lnTo>
                    <a:pt x="82" y="223"/>
                  </a:lnTo>
                  <a:lnTo>
                    <a:pt x="97" y="215"/>
                  </a:lnTo>
                  <a:lnTo>
                    <a:pt x="99" y="215"/>
                  </a:lnTo>
                  <a:lnTo>
                    <a:pt x="109" y="215"/>
                  </a:lnTo>
                  <a:lnTo>
                    <a:pt x="112" y="215"/>
                  </a:lnTo>
                  <a:lnTo>
                    <a:pt x="122" y="215"/>
                  </a:lnTo>
                  <a:lnTo>
                    <a:pt x="129" y="215"/>
                  </a:lnTo>
                  <a:lnTo>
                    <a:pt x="139" y="215"/>
                  </a:lnTo>
                  <a:lnTo>
                    <a:pt x="148" y="213"/>
                  </a:lnTo>
                  <a:lnTo>
                    <a:pt x="158" y="213"/>
                  </a:lnTo>
                  <a:lnTo>
                    <a:pt x="169" y="213"/>
                  </a:lnTo>
                  <a:lnTo>
                    <a:pt x="183" y="213"/>
                  </a:lnTo>
                  <a:lnTo>
                    <a:pt x="194" y="211"/>
                  </a:lnTo>
                  <a:lnTo>
                    <a:pt x="207" y="211"/>
                  </a:lnTo>
                  <a:lnTo>
                    <a:pt x="221" y="209"/>
                  </a:lnTo>
                  <a:lnTo>
                    <a:pt x="236" y="209"/>
                  </a:lnTo>
                  <a:lnTo>
                    <a:pt x="247" y="207"/>
                  </a:lnTo>
                  <a:lnTo>
                    <a:pt x="261" y="204"/>
                  </a:lnTo>
                  <a:lnTo>
                    <a:pt x="274" y="202"/>
                  </a:lnTo>
                  <a:lnTo>
                    <a:pt x="289" y="198"/>
                  </a:lnTo>
                  <a:lnTo>
                    <a:pt x="302" y="194"/>
                  </a:lnTo>
                  <a:lnTo>
                    <a:pt x="316" y="188"/>
                  </a:lnTo>
                  <a:lnTo>
                    <a:pt x="329" y="185"/>
                  </a:lnTo>
                  <a:lnTo>
                    <a:pt x="344" y="181"/>
                  </a:lnTo>
                  <a:lnTo>
                    <a:pt x="356" y="173"/>
                  </a:lnTo>
                  <a:lnTo>
                    <a:pt x="369" y="168"/>
                  </a:lnTo>
                  <a:lnTo>
                    <a:pt x="380" y="160"/>
                  </a:lnTo>
                  <a:lnTo>
                    <a:pt x="392" y="152"/>
                  </a:lnTo>
                  <a:lnTo>
                    <a:pt x="399" y="143"/>
                  </a:lnTo>
                  <a:lnTo>
                    <a:pt x="411" y="133"/>
                  </a:lnTo>
                  <a:lnTo>
                    <a:pt x="418" y="124"/>
                  </a:lnTo>
                  <a:lnTo>
                    <a:pt x="426" y="114"/>
                  </a:lnTo>
                  <a:lnTo>
                    <a:pt x="424" y="107"/>
                  </a:lnTo>
                  <a:lnTo>
                    <a:pt x="415" y="101"/>
                  </a:lnTo>
                  <a:lnTo>
                    <a:pt x="399" y="101"/>
                  </a:lnTo>
                  <a:lnTo>
                    <a:pt x="396" y="1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10" name="Freeform 53"/>
            <p:cNvSpPr/>
            <p:nvPr>
              <p:custDataLst>
                <p:tags r:id="rId54"/>
              </p:custDataLst>
            </p:nvPr>
          </p:nvSpPr>
          <p:spPr>
            <a:xfrm>
              <a:off x="3095" y="2076"/>
              <a:ext cx="72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4"/>
                </a:cxn>
                <a:cxn ang="0">
                  <a:pos x="34" y="13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0" y="0"/>
                </a:cxn>
              </a:cxnLst>
              <a:rect l="l" t="t" r="r" b="b"/>
              <a:pathLst>
                <a:path w="145" h="50">
                  <a:moveTo>
                    <a:pt x="0" y="0"/>
                  </a:moveTo>
                  <a:lnTo>
                    <a:pt x="145" y="14"/>
                  </a:lnTo>
                  <a:lnTo>
                    <a:pt x="139" y="50"/>
                  </a:lnTo>
                  <a:lnTo>
                    <a:pt x="19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11" name="Freeform 54"/>
            <p:cNvSpPr/>
            <p:nvPr>
              <p:custDataLst>
                <p:tags r:id="rId55"/>
              </p:custDataLst>
            </p:nvPr>
          </p:nvSpPr>
          <p:spPr>
            <a:xfrm>
              <a:off x="3128" y="2086"/>
              <a:ext cx="72" cy="123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10" y="13"/>
                </a:cxn>
                <a:cxn ang="0">
                  <a:pos x="13" y="10"/>
                </a:cxn>
                <a:cxn ang="0">
                  <a:pos x="18" y="7"/>
                </a:cxn>
                <a:cxn ang="0">
                  <a:pos x="23" y="10"/>
                </a:cxn>
                <a:cxn ang="0">
                  <a:pos x="25" y="15"/>
                </a:cxn>
                <a:cxn ang="0">
                  <a:pos x="26" y="21"/>
                </a:cxn>
                <a:cxn ang="0">
                  <a:pos x="27" y="25"/>
                </a:cxn>
                <a:cxn ang="0">
                  <a:pos x="28" y="28"/>
                </a:cxn>
                <a:cxn ang="0">
                  <a:pos x="28" y="32"/>
                </a:cxn>
                <a:cxn ang="0">
                  <a:pos x="29" y="38"/>
                </a:cxn>
                <a:cxn ang="0">
                  <a:pos x="28" y="44"/>
                </a:cxn>
                <a:cxn ang="0">
                  <a:pos x="26" y="48"/>
                </a:cxn>
                <a:cxn ang="0">
                  <a:pos x="32" y="61"/>
                </a:cxn>
                <a:cxn ang="0">
                  <a:pos x="33" y="59"/>
                </a:cxn>
                <a:cxn ang="0">
                  <a:pos x="34" y="52"/>
                </a:cxn>
                <a:cxn ang="0">
                  <a:pos x="35" y="48"/>
                </a:cxn>
                <a:cxn ang="0">
                  <a:pos x="35" y="43"/>
                </a:cxn>
                <a:cxn ang="0">
                  <a:pos x="36" y="37"/>
                </a:cxn>
                <a:cxn ang="0">
                  <a:pos x="36" y="32"/>
                </a:cxn>
                <a:cxn ang="0">
                  <a:pos x="36" y="26"/>
                </a:cxn>
                <a:cxn ang="0">
                  <a:pos x="36" y="21"/>
                </a:cxn>
                <a:cxn ang="0">
                  <a:pos x="35" y="15"/>
                </a:cxn>
                <a:cxn ang="0">
                  <a:pos x="33" y="11"/>
                </a:cxn>
                <a:cxn ang="0">
                  <a:pos x="31" y="7"/>
                </a:cxn>
                <a:cxn ang="0">
                  <a:pos x="27" y="3"/>
                </a:cxn>
                <a:cxn ang="0">
                  <a:pos x="23" y="1"/>
                </a:cxn>
                <a:cxn ang="0">
                  <a:pos x="18" y="0"/>
                </a:cxn>
                <a:cxn ang="0">
                  <a:pos x="15" y="0"/>
                </a:cxn>
                <a:cxn ang="0">
                  <a:pos x="8" y="3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1" y="17"/>
                </a:cxn>
                <a:cxn ang="0">
                  <a:pos x="7" y="20"/>
                </a:cxn>
              </a:cxnLst>
              <a:rect l="l" t="t" r="r" b="b"/>
              <a:pathLst>
                <a:path w="144" h="246">
                  <a:moveTo>
                    <a:pt x="26" y="82"/>
                  </a:moveTo>
                  <a:lnTo>
                    <a:pt x="28" y="76"/>
                  </a:lnTo>
                  <a:lnTo>
                    <a:pt x="36" y="63"/>
                  </a:lnTo>
                  <a:lnTo>
                    <a:pt x="38" y="55"/>
                  </a:lnTo>
                  <a:lnTo>
                    <a:pt x="45" y="48"/>
                  </a:lnTo>
                  <a:lnTo>
                    <a:pt x="51" y="40"/>
                  </a:lnTo>
                  <a:lnTo>
                    <a:pt x="57" y="35"/>
                  </a:lnTo>
                  <a:lnTo>
                    <a:pt x="72" y="29"/>
                  </a:lnTo>
                  <a:lnTo>
                    <a:pt x="83" y="35"/>
                  </a:lnTo>
                  <a:lnTo>
                    <a:pt x="89" y="42"/>
                  </a:lnTo>
                  <a:lnTo>
                    <a:pt x="95" y="55"/>
                  </a:lnTo>
                  <a:lnTo>
                    <a:pt x="97" y="63"/>
                  </a:lnTo>
                  <a:lnTo>
                    <a:pt x="100" y="74"/>
                  </a:lnTo>
                  <a:lnTo>
                    <a:pt x="104" y="86"/>
                  </a:lnTo>
                  <a:lnTo>
                    <a:pt x="106" y="101"/>
                  </a:lnTo>
                  <a:lnTo>
                    <a:pt x="106" y="103"/>
                  </a:lnTo>
                  <a:lnTo>
                    <a:pt x="110" y="111"/>
                  </a:lnTo>
                  <a:lnTo>
                    <a:pt x="110" y="114"/>
                  </a:lnTo>
                  <a:lnTo>
                    <a:pt x="112" y="122"/>
                  </a:lnTo>
                  <a:lnTo>
                    <a:pt x="112" y="131"/>
                  </a:lnTo>
                  <a:lnTo>
                    <a:pt x="116" y="141"/>
                  </a:lnTo>
                  <a:lnTo>
                    <a:pt x="114" y="154"/>
                  </a:lnTo>
                  <a:lnTo>
                    <a:pt x="114" y="171"/>
                  </a:lnTo>
                  <a:lnTo>
                    <a:pt x="110" y="179"/>
                  </a:lnTo>
                  <a:lnTo>
                    <a:pt x="110" y="187"/>
                  </a:lnTo>
                  <a:lnTo>
                    <a:pt x="104" y="192"/>
                  </a:lnTo>
                  <a:lnTo>
                    <a:pt x="102" y="200"/>
                  </a:lnTo>
                  <a:lnTo>
                    <a:pt x="127" y="247"/>
                  </a:lnTo>
                  <a:lnTo>
                    <a:pt x="127" y="245"/>
                  </a:lnTo>
                  <a:lnTo>
                    <a:pt x="129" y="238"/>
                  </a:lnTo>
                  <a:lnTo>
                    <a:pt x="131" y="225"/>
                  </a:lnTo>
                  <a:lnTo>
                    <a:pt x="135" y="211"/>
                  </a:lnTo>
                  <a:lnTo>
                    <a:pt x="135" y="200"/>
                  </a:lnTo>
                  <a:lnTo>
                    <a:pt x="137" y="192"/>
                  </a:lnTo>
                  <a:lnTo>
                    <a:pt x="137" y="181"/>
                  </a:lnTo>
                  <a:lnTo>
                    <a:pt x="140" y="173"/>
                  </a:lnTo>
                  <a:lnTo>
                    <a:pt x="140" y="162"/>
                  </a:lnTo>
                  <a:lnTo>
                    <a:pt x="142" y="150"/>
                  </a:lnTo>
                  <a:lnTo>
                    <a:pt x="144" y="141"/>
                  </a:lnTo>
                  <a:lnTo>
                    <a:pt x="144" y="130"/>
                  </a:lnTo>
                  <a:lnTo>
                    <a:pt x="144" y="118"/>
                  </a:lnTo>
                  <a:lnTo>
                    <a:pt x="144" y="107"/>
                  </a:lnTo>
                  <a:lnTo>
                    <a:pt x="142" y="93"/>
                  </a:lnTo>
                  <a:lnTo>
                    <a:pt x="142" y="86"/>
                  </a:lnTo>
                  <a:lnTo>
                    <a:pt x="138" y="74"/>
                  </a:lnTo>
                  <a:lnTo>
                    <a:pt x="137" y="63"/>
                  </a:lnTo>
                  <a:lnTo>
                    <a:pt x="135" y="55"/>
                  </a:lnTo>
                  <a:lnTo>
                    <a:pt x="131" y="46"/>
                  </a:lnTo>
                  <a:lnTo>
                    <a:pt x="125" y="36"/>
                  </a:lnTo>
                  <a:lnTo>
                    <a:pt x="121" y="29"/>
                  </a:lnTo>
                  <a:lnTo>
                    <a:pt x="114" y="21"/>
                  </a:lnTo>
                  <a:lnTo>
                    <a:pt x="108" y="15"/>
                  </a:lnTo>
                  <a:lnTo>
                    <a:pt x="99" y="8"/>
                  </a:lnTo>
                  <a:lnTo>
                    <a:pt x="91" y="4"/>
                  </a:lnTo>
                  <a:lnTo>
                    <a:pt x="81" y="0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57" y="2"/>
                  </a:lnTo>
                  <a:lnTo>
                    <a:pt x="45" y="6"/>
                  </a:lnTo>
                  <a:lnTo>
                    <a:pt x="32" y="14"/>
                  </a:lnTo>
                  <a:lnTo>
                    <a:pt x="19" y="21"/>
                  </a:lnTo>
                  <a:lnTo>
                    <a:pt x="7" y="35"/>
                  </a:lnTo>
                  <a:lnTo>
                    <a:pt x="3" y="40"/>
                  </a:lnTo>
                  <a:lnTo>
                    <a:pt x="0" y="48"/>
                  </a:lnTo>
                  <a:lnTo>
                    <a:pt x="0" y="57"/>
                  </a:lnTo>
                  <a:lnTo>
                    <a:pt x="2" y="69"/>
                  </a:lnTo>
                  <a:lnTo>
                    <a:pt x="26" y="8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12" name="Freeform 55"/>
            <p:cNvSpPr/>
            <p:nvPr>
              <p:custDataLst>
                <p:tags r:id="rId56"/>
              </p:custDataLst>
            </p:nvPr>
          </p:nvSpPr>
          <p:spPr>
            <a:xfrm>
              <a:off x="2001" y="1483"/>
              <a:ext cx="44" cy="115"/>
            </a:xfrm>
            <a:custGeom>
              <a:avLst/>
              <a:gdLst/>
              <a:ahLst/>
              <a:cxnLst>
                <a:cxn ang="0">
                  <a:pos x="16" y="58"/>
                </a:cxn>
                <a:cxn ang="0">
                  <a:pos x="0" y="7"/>
                </a:cxn>
                <a:cxn ang="0">
                  <a:pos x="6" y="0"/>
                </a:cxn>
                <a:cxn ang="0">
                  <a:pos x="22" y="53"/>
                </a:cxn>
                <a:cxn ang="0">
                  <a:pos x="16" y="58"/>
                </a:cxn>
                <a:cxn ang="0">
                  <a:pos x="16" y="58"/>
                </a:cxn>
              </a:cxnLst>
              <a:rect l="l" t="t" r="r" b="b"/>
              <a:pathLst>
                <a:path w="87" h="230">
                  <a:moveTo>
                    <a:pt x="61" y="230"/>
                  </a:moveTo>
                  <a:lnTo>
                    <a:pt x="0" y="27"/>
                  </a:lnTo>
                  <a:lnTo>
                    <a:pt x="21" y="0"/>
                  </a:lnTo>
                  <a:lnTo>
                    <a:pt x="87" y="20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13" name="Freeform 56"/>
            <p:cNvSpPr/>
            <p:nvPr>
              <p:custDataLst>
                <p:tags r:id="rId57"/>
              </p:custDataLst>
            </p:nvPr>
          </p:nvSpPr>
          <p:spPr>
            <a:xfrm>
              <a:off x="1951" y="1436"/>
              <a:ext cx="334" cy="173"/>
            </a:xfrm>
            <a:custGeom>
              <a:avLst/>
              <a:gdLst/>
              <a:ahLst/>
              <a:cxnLst>
                <a:cxn ang="0">
                  <a:pos x="9" y="82"/>
                </a:cxn>
                <a:cxn ang="0">
                  <a:pos x="9" y="76"/>
                </a:cxn>
                <a:cxn ang="0">
                  <a:pos x="10" y="69"/>
                </a:cxn>
                <a:cxn ang="0">
                  <a:pos x="11" y="59"/>
                </a:cxn>
                <a:cxn ang="0">
                  <a:pos x="15" y="50"/>
                </a:cxn>
                <a:cxn ang="0">
                  <a:pos x="19" y="40"/>
                </a:cxn>
                <a:cxn ang="0">
                  <a:pos x="27" y="31"/>
                </a:cxn>
                <a:cxn ang="0">
                  <a:pos x="35" y="24"/>
                </a:cxn>
                <a:cxn ang="0">
                  <a:pos x="41" y="20"/>
                </a:cxn>
                <a:cxn ang="0">
                  <a:pos x="47" y="17"/>
                </a:cxn>
                <a:cxn ang="0">
                  <a:pos x="55" y="14"/>
                </a:cxn>
                <a:cxn ang="0">
                  <a:pos x="64" y="13"/>
                </a:cxn>
                <a:cxn ang="0">
                  <a:pos x="74" y="12"/>
                </a:cxn>
                <a:cxn ang="0">
                  <a:pos x="83" y="12"/>
                </a:cxn>
                <a:cxn ang="0">
                  <a:pos x="91" y="12"/>
                </a:cxn>
                <a:cxn ang="0">
                  <a:pos x="99" y="11"/>
                </a:cxn>
                <a:cxn ang="0">
                  <a:pos x="106" y="11"/>
                </a:cxn>
                <a:cxn ang="0">
                  <a:pos x="113" y="11"/>
                </a:cxn>
                <a:cxn ang="0">
                  <a:pos x="122" y="12"/>
                </a:cxn>
                <a:cxn ang="0">
                  <a:pos x="131" y="14"/>
                </a:cxn>
                <a:cxn ang="0">
                  <a:pos x="139" y="17"/>
                </a:cxn>
                <a:cxn ang="0">
                  <a:pos x="143" y="22"/>
                </a:cxn>
                <a:cxn ang="0">
                  <a:pos x="147" y="29"/>
                </a:cxn>
                <a:cxn ang="0">
                  <a:pos x="151" y="38"/>
                </a:cxn>
                <a:cxn ang="0">
                  <a:pos x="153" y="45"/>
                </a:cxn>
                <a:cxn ang="0">
                  <a:pos x="153" y="51"/>
                </a:cxn>
                <a:cxn ang="0">
                  <a:pos x="155" y="58"/>
                </a:cxn>
                <a:cxn ang="0">
                  <a:pos x="156" y="66"/>
                </a:cxn>
                <a:cxn ang="0">
                  <a:pos x="167" y="68"/>
                </a:cxn>
                <a:cxn ang="0">
                  <a:pos x="167" y="61"/>
                </a:cxn>
                <a:cxn ang="0">
                  <a:pos x="167" y="52"/>
                </a:cxn>
                <a:cxn ang="0">
                  <a:pos x="165" y="43"/>
                </a:cxn>
                <a:cxn ang="0">
                  <a:pos x="162" y="32"/>
                </a:cxn>
                <a:cxn ang="0">
                  <a:pos x="156" y="22"/>
                </a:cxn>
                <a:cxn ang="0">
                  <a:pos x="147" y="12"/>
                </a:cxn>
                <a:cxn ang="0">
                  <a:pos x="139" y="7"/>
                </a:cxn>
                <a:cxn ang="0">
                  <a:pos x="132" y="4"/>
                </a:cxn>
                <a:cxn ang="0">
                  <a:pos x="124" y="2"/>
                </a:cxn>
                <a:cxn ang="0">
                  <a:pos x="114" y="0"/>
                </a:cxn>
                <a:cxn ang="0">
                  <a:pos x="102" y="0"/>
                </a:cxn>
                <a:cxn ang="0">
                  <a:pos x="90" y="0"/>
                </a:cxn>
                <a:cxn ang="0">
                  <a:pos x="77" y="3"/>
                </a:cxn>
                <a:cxn ang="0">
                  <a:pos x="71" y="3"/>
                </a:cxn>
                <a:cxn ang="0">
                  <a:pos x="63" y="4"/>
                </a:cxn>
                <a:cxn ang="0">
                  <a:pos x="53" y="6"/>
                </a:cxn>
                <a:cxn ang="0">
                  <a:pos x="43" y="10"/>
                </a:cxn>
                <a:cxn ang="0">
                  <a:pos x="31" y="16"/>
                </a:cxn>
                <a:cxn ang="0">
                  <a:pos x="20" y="24"/>
                </a:cxn>
                <a:cxn ang="0">
                  <a:pos x="12" y="32"/>
                </a:cxn>
                <a:cxn ang="0">
                  <a:pos x="8" y="39"/>
                </a:cxn>
                <a:cxn ang="0">
                  <a:pos x="5" y="46"/>
                </a:cxn>
                <a:cxn ang="0">
                  <a:pos x="3" y="54"/>
                </a:cxn>
                <a:cxn ang="0">
                  <a:pos x="1" y="62"/>
                </a:cxn>
                <a:cxn ang="0">
                  <a:pos x="0" y="72"/>
                </a:cxn>
                <a:cxn ang="0">
                  <a:pos x="1" y="82"/>
                </a:cxn>
                <a:cxn ang="0">
                  <a:pos x="10" y="85"/>
                </a:cxn>
              </a:cxnLst>
              <a:rect l="l" t="t" r="r" b="b"/>
              <a:pathLst>
                <a:path w="667" h="348">
                  <a:moveTo>
                    <a:pt x="38" y="342"/>
                  </a:moveTo>
                  <a:lnTo>
                    <a:pt x="36" y="338"/>
                  </a:lnTo>
                  <a:lnTo>
                    <a:pt x="36" y="331"/>
                  </a:lnTo>
                  <a:lnTo>
                    <a:pt x="36" y="323"/>
                  </a:lnTo>
                  <a:lnTo>
                    <a:pt x="36" y="318"/>
                  </a:lnTo>
                  <a:lnTo>
                    <a:pt x="36" y="308"/>
                  </a:lnTo>
                  <a:lnTo>
                    <a:pt x="36" y="299"/>
                  </a:lnTo>
                  <a:lnTo>
                    <a:pt x="36" y="287"/>
                  </a:lnTo>
                  <a:lnTo>
                    <a:pt x="38" y="278"/>
                  </a:lnTo>
                  <a:lnTo>
                    <a:pt x="40" y="264"/>
                  </a:lnTo>
                  <a:lnTo>
                    <a:pt x="42" y="253"/>
                  </a:lnTo>
                  <a:lnTo>
                    <a:pt x="44" y="240"/>
                  </a:lnTo>
                  <a:lnTo>
                    <a:pt x="50" y="226"/>
                  </a:lnTo>
                  <a:lnTo>
                    <a:pt x="53" y="213"/>
                  </a:lnTo>
                  <a:lnTo>
                    <a:pt x="59" y="202"/>
                  </a:lnTo>
                  <a:lnTo>
                    <a:pt x="63" y="186"/>
                  </a:lnTo>
                  <a:lnTo>
                    <a:pt x="69" y="173"/>
                  </a:lnTo>
                  <a:lnTo>
                    <a:pt x="76" y="160"/>
                  </a:lnTo>
                  <a:lnTo>
                    <a:pt x="88" y="148"/>
                  </a:lnTo>
                  <a:lnTo>
                    <a:pt x="95" y="135"/>
                  </a:lnTo>
                  <a:lnTo>
                    <a:pt x="107" y="124"/>
                  </a:lnTo>
                  <a:lnTo>
                    <a:pt x="118" y="110"/>
                  </a:lnTo>
                  <a:lnTo>
                    <a:pt x="133" y="103"/>
                  </a:lnTo>
                  <a:lnTo>
                    <a:pt x="139" y="97"/>
                  </a:lnTo>
                  <a:lnTo>
                    <a:pt x="147" y="91"/>
                  </a:lnTo>
                  <a:lnTo>
                    <a:pt x="154" y="86"/>
                  </a:lnTo>
                  <a:lnTo>
                    <a:pt x="162" y="82"/>
                  </a:lnTo>
                  <a:lnTo>
                    <a:pt x="169" y="78"/>
                  </a:lnTo>
                  <a:lnTo>
                    <a:pt x="179" y="72"/>
                  </a:lnTo>
                  <a:lnTo>
                    <a:pt x="188" y="70"/>
                  </a:lnTo>
                  <a:lnTo>
                    <a:pt x="200" y="67"/>
                  </a:lnTo>
                  <a:lnTo>
                    <a:pt x="207" y="63"/>
                  </a:lnTo>
                  <a:lnTo>
                    <a:pt x="219" y="59"/>
                  </a:lnTo>
                  <a:lnTo>
                    <a:pt x="228" y="57"/>
                  </a:lnTo>
                  <a:lnTo>
                    <a:pt x="242" y="57"/>
                  </a:lnTo>
                  <a:lnTo>
                    <a:pt x="253" y="53"/>
                  </a:lnTo>
                  <a:lnTo>
                    <a:pt x="266" y="51"/>
                  </a:lnTo>
                  <a:lnTo>
                    <a:pt x="280" y="51"/>
                  </a:lnTo>
                  <a:lnTo>
                    <a:pt x="293" y="51"/>
                  </a:lnTo>
                  <a:lnTo>
                    <a:pt x="304" y="51"/>
                  </a:lnTo>
                  <a:lnTo>
                    <a:pt x="318" y="50"/>
                  </a:lnTo>
                  <a:lnTo>
                    <a:pt x="329" y="48"/>
                  </a:lnTo>
                  <a:lnTo>
                    <a:pt x="340" y="48"/>
                  </a:lnTo>
                  <a:lnTo>
                    <a:pt x="352" y="48"/>
                  </a:lnTo>
                  <a:lnTo>
                    <a:pt x="363" y="48"/>
                  </a:lnTo>
                  <a:lnTo>
                    <a:pt x="375" y="48"/>
                  </a:lnTo>
                  <a:lnTo>
                    <a:pt x="386" y="48"/>
                  </a:lnTo>
                  <a:lnTo>
                    <a:pt x="394" y="46"/>
                  </a:lnTo>
                  <a:lnTo>
                    <a:pt x="405" y="46"/>
                  </a:lnTo>
                  <a:lnTo>
                    <a:pt x="413" y="46"/>
                  </a:lnTo>
                  <a:lnTo>
                    <a:pt x="424" y="46"/>
                  </a:lnTo>
                  <a:lnTo>
                    <a:pt x="432" y="46"/>
                  </a:lnTo>
                  <a:lnTo>
                    <a:pt x="439" y="46"/>
                  </a:lnTo>
                  <a:lnTo>
                    <a:pt x="449" y="46"/>
                  </a:lnTo>
                  <a:lnTo>
                    <a:pt x="458" y="48"/>
                  </a:lnTo>
                  <a:lnTo>
                    <a:pt x="472" y="48"/>
                  </a:lnTo>
                  <a:lnTo>
                    <a:pt x="487" y="50"/>
                  </a:lnTo>
                  <a:lnTo>
                    <a:pt x="500" y="51"/>
                  </a:lnTo>
                  <a:lnTo>
                    <a:pt x="513" y="55"/>
                  </a:lnTo>
                  <a:lnTo>
                    <a:pt x="523" y="57"/>
                  </a:lnTo>
                  <a:lnTo>
                    <a:pt x="532" y="61"/>
                  </a:lnTo>
                  <a:lnTo>
                    <a:pt x="542" y="65"/>
                  </a:lnTo>
                  <a:lnTo>
                    <a:pt x="553" y="70"/>
                  </a:lnTo>
                  <a:lnTo>
                    <a:pt x="559" y="76"/>
                  </a:lnTo>
                  <a:lnTo>
                    <a:pt x="565" y="84"/>
                  </a:lnTo>
                  <a:lnTo>
                    <a:pt x="572" y="91"/>
                  </a:lnTo>
                  <a:lnTo>
                    <a:pt x="580" y="99"/>
                  </a:lnTo>
                  <a:lnTo>
                    <a:pt x="584" y="107"/>
                  </a:lnTo>
                  <a:lnTo>
                    <a:pt x="588" y="118"/>
                  </a:lnTo>
                  <a:lnTo>
                    <a:pt x="591" y="127"/>
                  </a:lnTo>
                  <a:lnTo>
                    <a:pt x="599" y="141"/>
                  </a:lnTo>
                  <a:lnTo>
                    <a:pt x="601" y="152"/>
                  </a:lnTo>
                  <a:lnTo>
                    <a:pt x="607" y="167"/>
                  </a:lnTo>
                  <a:lnTo>
                    <a:pt x="607" y="173"/>
                  </a:lnTo>
                  <a:lnTo>
                    <a:pt x="609" y="183"/>
                  </a:lnTo>
                  <a:lnTo>
                    <a:pt x="610" y="190"/>
                  </a:lnTo>
                  <a:lnTo>
                    <a:pt x="612" y="200"/>
                  </a:lnTo>
                  <a:lnTo>
                    <a:pt x="612" y="207"/>
                  </a:lnTo>
                  <a:lnTo>
                    <a:pt x="616" y="217"/>
                  </a:lnTo>
                  <a:lnTo>
                    <a:pt x="616" y="224"/>
                  </a:lnTo>
                  <a:lnTo>
                    <a:pt x="618" y="236"/>
                  </a:lnTo>
                  <a:lnTo>
                    <a:pt x="620" y="243"/>
                  </a:lnTo>
                  <a:lnTo>
                    <a:pt x="622" y="257"/>
                  </a:lnTo>
                  <a:lnTo>
                    <a:pt x="624" y="266"/>
                  </a:lnTo>
                  <a:lnTo>
                    <a:pt x="626" y="278"/>
                  </a:lnTo>
                  <a:lnTo>
                    <a:pt x="666" y="278"/>
                  </a:lnTo>
                  <a:lnTo>
                    <a:pt x="666" y="274"/>
                  </a:lnTo>
                  <a:lnTo>
                    <a:pt x="666" y="262"/>
                  </a:lnTo>
                  <a:lnTo>
                    <a:pt x="666" y="253"/>
                  </a:lnTo>
                  <a:lnTo>
                    <a:pt x="666" y="245"/>
                  </a:lnTo>
                  <a:lnTo>
                    <a:pt x="666" y="236"/>
                  </a:lnTo>
                  <a:lnTo>
                    <a:pt x="667" y="224"/>
                  </a:lnTo>
                  <a:lnTo>
                    <a:pt x="666" y="211"/>
                  </a:lnTo>
                  <a:lnTo>
                    <a:pt x="666" y="198"/>
                  </a:lnTo>
                  <a:lnTo>
                    <a:pt x="662" y="185"/>
                  </a:lnTo>
                  <a:lnTo>
                    <a:pt x="660" y="173"/>
                  </a:lnTo>
                  <a:lnTo>
                    <a:pt x="656" y="158"/>
                  </a:lnTo>
                  <a:lnTo>
                    <a:pt x="652" y="145"/>
                  </a:lnTo>
                  <a:lnTo>
                    <a:pt x="645" y="131"/>
                  </a:lnTo>
                  <a:lnTo>
                    <a:pt x="641" y="118"/>
                  </a:lnTo>
                  <a:lnTo>
                    <a:pt x="631" y="103"/>
                  </a:lnTo>
                  <a:lnTo>
                    <a:pt x="624" y="88"/>
                  </a:lnTo>
                  <a:lnTo>
                    <a:pt x="612" y="74"/>
                  </a:lnTo>
                  <a:lnTo>
                    <a:pt x="601" y="63"/>
                  </a:lnTo>
                  <a:lnTo>
                    <a:pt x="586" y="50"/>
                  </a:lnTo>
                  <a:lnTo>
                    <a:pt x="572" y="40"/>
                  </a:lnTo>
                  <a:lnTo>
                    <a:pt x="563" y="34"/>
                  </a:lnTo>
                  <a:lnTo>
                    <a:pt x="553" y="31"/>
                  </a:lnTo>
                  <a:lnTo>
                    <a:pt x="546" y="25"/>
                  </a:lnTo>
                  <a:lnTo>
                    <a:pt x="536" y="23"/>
                  </a:lnTo>
                  <a:lnTo>
                    <a:pt x="525" y="17"/>
                  </a:lnTo>
                  <a:lnTo>
                    <a:pt x="513" y="13"/>
                  </a:lnTo>
                  <a:lnTo>
                    <a:pt x="502" y="10"/>
                  </a:lnTo>
                  <a:lnTo>
                    <a:pt x="493" y="8"/>
                  </a:lnTo>
                  <a:lnTo>
                    <a:pt x="479" y="4"/>
                  </a:lnTo>
                  <a:lnTo>
                    <a:pt x="466" y="4"/>
                  </a:lnTo>
                  <a:lnTo>
                    <a:pt x="453" y="2"/>
                  </a:lnTo>
                  <a:lnTo>
                    <a:pt x="439" y="2"/>
                  </a:lnTo>
                  <a:lnTo>
                    <a:pt x="422" y="0"/>
                  </a:lnTo>
                  <a:lnTo>
                    <a:pt x="407" y="0"/>
                  </a:lnTo>
                  <a:lnTo>
                    <a:pt x="392" y="0"/>
                  </a:lnTo>
                  <a:lnTo>
                    <a:pt x="377" y="2"/>
                  </a:lnTo>
                  <a:lnTo>
                    <a:pt x="359" y="2"/>
                  </a:lnTo>
                  <a:lnTo>
                    <a:pt x="340" y="4"/>
                  </a:lnTo>
                  <a:lnTo>
                    <a:pt x="323" y="8"/>
                  </a:lnTo>
                  <a:lnTo>
                    <a:pt x="306" y="12"/>
                  </a:lnTo>
                  <a:lnTo>
                    <a:pt x="301" y="12"/>
                  </a:lnTo>
                  <a:lnTo>
                    <a:pt x="289" y="12"/>
                  </a:lnTo>
                  <a:lnTo>
                    <a:pt x="282" y="12"/>
                  </a:lnTo>
                  <a:lnTo>
                    <a:pt x="272" y="13"/>
                  </a:lnTo>
                  <a:lnTo>
                    <a:pt x="261" y="15"/>
                  </a:lnTo>
                  <a:lnTo>
                    <a:pt x="251" y="17"/>
                  </a:lnTo>
                  <a:lnTo>
                    <a:pt x="238" y="19"/>
                  </a:lnTo>
                  <a:lnTo>
                    <a:pt x="224" y="23"/>
                  </a:lnTo>
                  <a:lnTo>
                    <a:pt x="211" y="27"/>
                  </a:lnTo>
                  <a:lnTo>
                    <a:pt x="198" y="31"/>
                  </a:lnTo>
                  <a:lnTo>
                    <a:pt x="183" y="36"/>
                  </a:lnTo>
                  <a:lnTo>
                    <a:pt x="169" y="42"/>
                  </a:lnTo>
                  <a:lnTo>
                    <a:pt x="152" y="50"/>
                  </a:lnTo>
                  <a:lnTo>
                    <a:pt x="139" y="57"/>
                  </a:lnTo>
                  <a:lnTo>
                    <a:pt x="122" y="65"/>
                  </a:lnTo>
                  <a:lnTo>
                    <a:pt x="109" y="76"/>
                  </a:lnTo>
                  <a:lnTo>
                    <a:pt x="93" y="84"/>
                  </a:lnTo>
                  <a:lnTo>
                    <a:pt x="80" y="97"/>
                  </a:lnTo>
                  <a:lnTo>
                    <a:pt x="67" y="110"/>
                  </a:lnTo>
                  <a:lnTo>
                    <a:pt x="53" y="124"/>
                  </a:lnTo>
                  <a:lnTo>
                    <a:pt x="48" y="131"/>
                  </a:lnTo>
                  <a:lnTo>
                    <a:pt x="42" y="141"/>
                  </a:lnTo>
                  <a:lnTo>
                    <a:pt x="36" y="150"/>
                  </a:lnTo>
                  <a:lnTo>
                    <a:pt x="32" y="158"/>
                  </a:lnTo>
                  <a:lnTo>
                    <a:pt x="27" y="167"/>
                  </a:lnTo>
                  <a:lnTo>
                    <a:pt x="23" y="177"/>
                  </a:lnTo>
                  <a:lnTo>
                    <a:pt x="17" y="185"/>
                  </a:lnTo>
                  <a:lnTo>
                    <a:pt x="15" y="196"/>
                  </a:lnTo>
                  <a:lnTo>
                    <a:pt x="10" y="204"/>
                  </a:lnTo>
                  <a:lnTo>
                    <a:pt x="10" y="217"/>
                  </a:lnTo>
                  <a:lnTo>
                    <a:pt x="6" y="226"/>
                  </a:lnTo>
                  <a:lnTo>
                    <a:pt x="4" y="240"/>
                  </a:lnTo>
                  <a:lnTo>
                    <a:pt x="2" y="251"/>
                  </a:lnTo>
                  <a:lnTo>
                    <a:pt x="0" y="262"/>
                  </a:lnTo>
                  <a:lnTo>
                    <a:pt x="0" y="276"/>
                  </a:lnTo>
                  <a:lnTo>
                    <a:pt x="0" y="289"/>
                  </a:lnTo>
                  <a:lnTo>
                    <a:pt x="0" y="302"/>
                  </a:lnTo>
                  <a:lnTo>
                    <a:pt x="2" y="318"/>
                  </a:lnTo>
                  <a:lnTo>
                    <a:pt x="4" y="331"/>
                  </a:lnTo>
                  <a:lnTo>
                    <a:pt x="6" y="348"/>
                  </a:lnTo>
                  <a:lnTo>
                    <a:pt x="38" y="3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14" name="Freeform 57"/>
            <p:cNvSpPr/>
            <p:nvPr>
              <p:custDataLst>
                <p:tags r:id="rId58"/>
              </p:custDataLst>
            </p:nvPr>
          </p:nvSpPr>
          <p:spPr>
            <a:xfrm>
              <a:off x="2154" y="2209"/>
              <a:ext cx="222" cy="3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5" y="6"/>
                </a:cxn>
                <a:cxn ang="0">
                  <a:pos x="8" y="6"/>
                </a:cxn>
                <a:cxn ang="0">
                  <a:pos x="11" y="6"/>
                </a:cxn>
                <a:cxn ang="0">
                  <a:pos x="15" y="7"/>
                </a:cxn>
                <a:cxn ang="0">
                  <a:pos x="16" y="7"/>
                </a:cxn>
                <a:cxn ang="0">
                  <a:pos x="18" y="7"/>
                </a:cxn>
                <a:cxn ang="0">
                  <a:pos x="20" y="7"/>
                </a:cxn>
                <a:cxn ang="0">
                  <a:pos x="22" y="7"/>
                </a:cxn>
                <a:cxn ang="0">
                  <a:pos x="24" y="7"/>
                </a:cxn>
                <a:cxn ang="0">
                  <a:pos x="26" y="7"/>
                </a:cxn>
                <a:cxn ang="0">
                  <a:pos x="28" y="7"/>
                </a:cxn>
                <a:cxn ang="0">
                  <a:pos x="31" y="8"/>
                </a:cxn>
                <a:cxn ang="0">
                  <a:pos x="33" y="8"/>
                </a:cxn>
                <a:cxn ang="0">
                  <a:pos x="35" y="8"/>
                </a:cxn>
                <a:cxn ang="0">
                  <a:pos x="37" y="8"/>
                </a:cxn>
                <a:cxn ang="0">
                  <a:pos x="40" y="9"/>
                </a:cxn>
                <a:cxn ang="0">
                  <a:pos x="41" y="9"/>
                </a:cxn>
                <a:cxn ang="0">
                  <a:pos x="44" y="9"/>
                </a:cxn>
                <a:cxn ang="0">
                  <a:pos x="47" y="9"/>
                </a:cxn>
                <a:cxn ang="0">
                  <a:pos x="50" y="10"/>
                </a:cxn>
                <a:cxn ang="0">
                  <a:pos x="51" y="10"/>
                </a:cxn>
                <a:cxn ang="0">
                  <a:pos x="54" y="10"/>
                </a:cxn>
                <a:cxn ang="0">
                  <a:pos x="56" y="10"/>
                </a:cxn>
                <a:cxn ang="0">
                  <a:pos x="59" y="10"/>
                </a:cxn>
                <a:cxn ang="0">
                  <a:pos x="61" y="10"/>
                </a:cxn>
                <a:cxn ang="0">
                  <a:pos x="63" y="10"/>
                </a:cxn>
                <a:cxn ang="0">
                  <a:pos x="66" y="10"/>
                </a:cxn>
                <a:cxn ang="0">
                  <a:pos x="68" y="10"/>
                </a:cxn>
                <a:cxn ang="0">
                  <a:pos x="70" y="10"/>
                </a:cxn>
                <a:cxn ang="0">
                  <a:pos x="73" y="11"/>
                </a:cxn>
                <a:cxn ang="0">
                  <a:pos x="75" y="11"/>
                </a:cxn>
                <a:cxn ang="0">
                  <a:pos x="77" y="11"/>
                </a:cxn>
                <a:cxn ang="0">
                  <a:pos x="79" y="11"/>
                </a:cxn>
                <a:cxn ang="0">
                  <a:pos x="81" y="12"/>
                </a:cxn>
                <a:cxn ang="0">
                  <a:pos x="84" y="12"/>
                </a:cxn>
                <a:cxn ang="0">
                  <a:pos x="86" y="12"/>
                </a:cxn>
                <a:cxn ang="0">
                  <a:pos x="89" y="12"/>
                </a:cxn>
                <a:cxn ang="0">
                  <a:pos x="93" y="13"/>
                </a:cxn>
                <a:cxn ang="0">
                  <a:pos x="96" y="13"/>
                </a:cxn>
                <a:cxn ang="0">
                  <a:pos x="99" y="14"/>
                </a:cxn>
                <a:cxn ang="0">
                  <a:pos x="102" y="14"/>
                </a:cxn>
                <a:cxn ang="0">
                  <a:pos x="105" y="15"/>
                </a:cxn>
                <a:cxn ang="0">
                  <a:pos x="107" y="15"/>
                </a:cxn>
                <a:cxn ang="0">
                  <a:pos x="108" y="16"/>
                </a:cxn>
                <a:cxn ang="0">
                  <a:pos x="111" y="8"/>
                </a:cxn>
                <a:cxn ang="0">
                  <a:pos x="7" y="0"/>
                </a:cxn>
                <a:cxn ang="0">
                  <a:pos x="0" y="6"/>
                </a:cxn>
                <a:cxn ang="0">
                  <a:pos x="0" y="6"/>
                </a:cxn>
              </a:cxnLst>
              <a:rect l="l" t="t" r="r" b="b"/>
              <a:pathLst>
                <a:path w="445" h="61">
                  <a:moveTo>
                    <a:pt x="0" y="21"/>
                  </a:moveTo>
                  <a:lnTo>
                    <a:pt x="2" y="21"/>
                  </a:lnTo>
                  <a:lnTo>
                    <a:pt x="15" y="21"/>
                  </a:lnTo>
                  <a:lnTo>
                    <a:pt x="23" y="21"/>
                  </a:lnTo>
                  <a:lnTo>
                    <a:pt x="34" y="23"/>
                  </a:lnTo>
                  <a:lnTo>
                    <a:pt x="46" y="23"/>
                  </a:lnTo>
                  <a:lnTo>
                    <a:pt x="61" y="25"/>
                  </a:lnTo>
                  <a:lnTo>
                    <a:pt x="67" y="25"/>
                  </a:lnTo>
                  <a:lnTo>
                    <a:pt x="74" y="25"/>
                  </a:lnTo>
                  <a:lnTo>
                    <a:pt x="82" y="25"/>
                  </a:lnTo>
                  <a:lnTo>
                    <a:pt x="89" y="27"/>
                  </a:lnTo>
                  <a:lnTo>
                    <a:pt x="97" y="27"/>
                  </a:lnTo>
                  <a:lnTo>
                    <a:pt x="107" y="27"/>
                  </a:lnTo>
                  <a:lnTo>
                    <a:pt x="114" y="27"/>
                  </a:lnTo>
                  <a:lnTo>
                    <a:pt x="124" y="29"/>
                  </a:lnTo>
                  <a:lnTo>
                    <a:pt x="133" y="29"/>
                  </a:lnTo>
                  <a:lnTo>
                    <a:pt x="141" y="31"/>
                  </a:lnTo>
                  <a:lnTo>
                    <a:pt x="150" y="31"/>
                  </a:lnTo>
                  <a:lnTo>
                    <a:pt x="160" y="33"/>
                  </a:lnTo>
                  <a:lnTo>
                    <a:pt x="167" y="33"/>
                  </a:lnTo>
                  <a:lnTo>
                    <a:pt x="179" y="35"/>
                  </a:lnTo>
                  <a:lnTo>
                    <a:pt x="188" y="35"/>
                  </a:lnTo>
                  <a:lnTo>
                    <a:pt x="200" y="37"/>
                  </a:lnTo>
                  <a:lnTo>
                    <a:pt x="207" y="37"/>
                  </a:lnTo>
                  <a:lnTo>
                    <a:pt x="217" y="37"/>
                  </a:lnTo>
                  <a:lnTo>
                    <a:pt x="226" y="37"/>
                  </a:lnTo>
                  <a:lnTo>
                    <a:pt x="236" y="38"/>
                  </a:lnTo>
                  <a:lnTo>
                    <a:pt x="245" y="38"/>
                  </a:lnTo>
                  <a:lnTo>
                    <a:pt x="255" y="40"/>
                  </a:lnTo>
                  <a:lnTo>
                    <a:pt x="264" y="40"/>
                  </a:lnTo>
                  <a:lnTo>
                    <a:pt x="274" y="40"/>
                  </a:lnTo>
                  <a:lnTo>
                    <a:pt x="283" y="40"/>
                  </a:lnTo>
                  <a:lnTo>
                    <a:pt x="293" y="42"/>
                  </a:lnTo>
                  <a:lnTo>
                    <a:pt x="300" y="42"/>
                  </a:lnTo>
                  <a:lnTo>
                    <a:pt x="310" y="44"/>
                  </a:lnTo>
                  <a:lnTo>
                    <a:pt x="319" y="44"/>
                  </a:lnTo>
                  <a:lnTo>
                    <a:pt x="327" y="46"/>
                  </a:lnTo>
                  <a:lnTo>
                    <a:pt x="337" y="48"/>
                  </a:lnTo>
                  <a:lnTo>
                    <a:pt x="346" y="48"/>
                  </a:lnTo>
                  <a:lnTo>
                    <a:pt x="359" y="48"/>
                  </a:lnTo>
                  <a:lnTo>
                    <a:pt x="375" y="52"/>
                  </a:lnTo>
                  <a:lnTo>
                    <a:pt x="386" y="52"/>
                  </a:lnTo>
                  <a:lnTo>
                    <a:pt x="399" y="54"/>
                  </a:lnTo>
                  <a:lnTo>
                    <a:pt x="411" y="54"/>
                  </a:lnTo>
                  <a:lnTo>
                    <a:pt x="420" y="57"/>
                  </a:lnTo>
                  <a:lnTo>
                    <a:pt x="428" y="57"/>
                  </a:lnTo>
                  <a:lnTo>
                    <a:pt x="434" y="61"/>
                  </a:lnTo>
                  <a:lnTo>
                    <a:pt x="445" y="31"/>
                  </a:lnTo>
                  <a:lnTo>
                    <a:pt x="29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15" name="Freeform 58"/>
            <p:cNvSpPr/>
            <p:nvPr>
              <p:custDataLst>
                <p:tags r:id="rId59"/>
              </p:custDataLst>
            </p:nvPr>
          </p:nvSpPr>
          <p:spPr>
            <a:xfrm>
              <a:off x="2191" y="2180"/>
              <a:ext cx="182" cy="2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3" y="6"/>
                </a:cxn>
                <a:cxn ang="0">
                  <a:pos x="16" y="6"/>
                </a:cxn>
                <a:cxn ang="0">
                  <a:pos x="20" y="6"/>
                </a:cxn>
                <a:cxn ang="0">
                  <a:pos x="23" y="6"/>
                </a:cxn>
                <a:cxn ang="0">
                  <a:pos x="27" y="7"/>
                </a:cxn>
                <a:cxn ang="0">
                  <a:pos x="31" y="7"/>
                </a:cxn>
                <a:cxn ang="0">
                  <a:pos x="33" y="7"/>
                </a:cxn>
                <a:cxn ang="0">
                  <a:pos x="35" y="7"/>
                </a:cxn>
                <a:cxn ang="0">
                  <a:pos x="37" y="7"/>
                </a:cxn>
                <a:cxn ang="0">
                  <a:pos x="39" y="7"/>
                </a:cxn>
                <a:cxn ang="0">
                  <a:pos x="41" y="7"/>
                </a:cxn>
                <a:cxn ang="0">
                  <a:pos x="43" y="8"/>
                </a:cxn>
                <a:cxn ang="0">
                  <a:pos x="45" y="8"/>
                </a:cxn>
                <a:cxn ang="0">
                  <a:pos x="48" y="8"/>
                </a:cxn>
                <a:cxn ang="0">
                  <a:pos x="51" y="8"/>
                </a:cxn>
                <a:cxn ang="0">
                  <a:pos x="55" y="9"/>
                </a:cxn>
                <a:cxn ang="0">
                  <a:pos x="57" y="9"/>
                </a:cxn>
                <a:cxn ang="0">
                  <a:pos x="60" y="9"/>
                </a:cxn>
                <a:cxn ang="0">
                  <a:pos x="61" y="9"/>
                </a:cxn>
                <a:cxn ang="0">
                  <a:pos x="63" y="9"/>
                </a:cxn>
                <a:cxn ang="0">
                  <a:pos x="67" y="9"/>
                </a:cxn>
                <a:cxn ang="0">
                  <a:pos x="71" y="9"/>
                </a:cxn>
                <a:cxn ang="0">
                  <a:pos x="74" y="10"/>
                </a:cxn>
                <a:cxn ang="0">
                  <a:pos x="78" y="10"/>
                </a:cxn>
                <a:cxn ang="0">
                  <a:pos x="80" y="10"/>
                </a:cxn>
                <a:cxn ang="0">
                  <a:pos x="82" y="10"/>
                </a:cxn>
                <a:cxn ang="0">
                  <a:pos x="85" y="10"/>
                </a:cxn>
                <a:cxn ang="0">
                  <a:pos x="87" y="10"/>
                </a:cxn>
                <a:cxn ang="0">
                  <a:pos x="90" y="10"/>
                </a:cxn>
                <a:cxn ang="0">
                  <a:pos x="91" y="11"/>
                </a:cxn>
                <a:cxn ang="0">
                  <a:pos x="91" y="5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0" y="5"/>
                </a:cxn>
              </a:cxnLst>
              <a:rect l="l" t="t" r="r" b="b"/>
              <a:pathLst>
                <a:path w="365" h="42">
                  <a:moveTo>
                    <a:pt x="0" y="19"/>
                  </a:moveTo>
                  <a:lnTo>
                    <a:pt x="0" y="19"/>
                  </a:lnTo>
                  <a:lnTo>
                    <a:pt x="8" y="19"/>
                  </a:lnTo>
                  <a:lnTo>
                    <a:pt x="14" y="19"/>
                  </a:lnTo>
                  <a:lnTo>
                    <a:pt x="21" y="19"/>
                  </a:lnTo>
                  <a:lnTo>
                    <a:pt x="31" y="19"/>
                  </a:lnTo>
                  <a:lnTo>
                    <a:pt x="42" y="19"/>
                  </a:lnTo>
                  <a:lnTo>
                    <a:pt x="53" y="21"/>
                  </a:lnTo>
                  <a:lnTo>
                    <a:pt x="67" y="23"/>
                  </a:lnTo>
                  <a:lnTo>
                    <a:pt x="80" y="23"/>
                  </a:lnTo>
                  <a:lnTo>
                    <a:pt x="93" y="23"/>
                  </a:lnTo>
                  <a:lnTo>
                    <a:pt x="109" y="25"/>
                  </a:lnTo>
                  <a:lnTo>
                    <a:pt x="126" y="27"/>
                  </a:lnTo>
                  <a:lnTo>
                    <a:pt x="133" y="27"/>
                  </a:lnTo>
                  <a:lnTo>
                    <a:pt x="141" y="27"/>
                  </a:lnTo>
                  <a:lnTo>
                    <a:pt x="149" y="27"/>
                  </a:lnTo>
                  <a:lnTo>
                    <a:pt x="158" y="27"/>
                  </a:lnTo>
                  <a:lnTo>
                    <a:pt x="166" y="27"/>
                  </a:lnTo>
                  <a:lnTo>
                    <a:pt x="173" y="29"/>
                  </a:lnTo>
                  <a:lnTo>
                    <a:pt x="183" y="29"/>
                  </a:lnTo>
                  <a:lnTo>
                    <a:pt x="192" y="31"/>
                  </a:lnTo>
                  <a:lnTo>
                    <a:pt x="206" y="31"/>
                  </a:lnTo>
                  <a:lnTo>
                    <a:pt x="223" y="33"/>
                  </a:lnTo>
                  <a:lnTo>
                    <a:pt x="230" y="33"/>
                  </a:lnTo>
                  <a:lnTo>
                    <a:pt x="240" y="33"/>
                  </a:lnTo>
                  <a:lnTo>
                    <a:pt x="245" y="33"/>
                  </a:lnTo>
                  <a:lnTo>
                    <a:pt x="255" y="33"/>
                  </a:lnTo>
                  <a:lnTo>
                    <a:pt x="270" y="33"/>
                  </a:lnTo>
                  <a:lnTo>
                    <a:pt x="285" y="35"/>
                  </a:lnTo>
                  <a:lnTo>
                    <a:pt x="299" y="37"/>
                  </a:lnTo>
                  <a:lnTo>
                    <a:pt x="312" y="38"/>
                  </a:lnTo>
                  <a:lnTo>
                    <a:pt x="322" y="38"/>
                  </a:lnTo>
                  <a:lnTo>
                    <a:pt x="331" y="38"/>
                  </a:lnTo>
                  <a:lnTo>
                    <a:pt x="341" y="38"/>
                  </a:lnTo>
                  <a:lnTo>
                    <a:pt x="350" y="40"/>
                  </a:lnTo>
                  <a:lnTo>
                    <a:pt x="361" y="40"/>
                  </a:lnTo>
                  <a:lnTo>
                    <a:pt x="365" y="42"/>
                  </a:lnTo>
                  <a:lnTo>
                    <a:pt x="365" y="19"/>
                  </a:lnTo>
                  <a:lnTo>
                    <a:pt x="17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16" name="Freeform 59"/>
            <p:cNvSpPr/>
            <p:nvPr>
              <p:custDataLst>
                <p:tags r:id="rId60"/>
              </p:custDataLst>
            </p:nvPr>
          </p:nvSpPr>
          <p:spPr>
            <a:xfrm>
              <a:off x="2221" y="2140"/>
              <a:ext cx="159" cy="24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8" y="12"/>
                </a:cxn>
                <a:cxn ang="0">
                  <a:pos x="80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0" y="6"/>
                </a:cxn>
              </a:cxnLst>
              <a:rect l="l" t="t" r="r" b="b"/>
              <a:pathLst>
                <a:path w="318" h="47">
                  <a:moveTo>
                    <a:pt x="0" y="22"/>
                  </a:moveTo>
                  <a:lnTo>
                    <a:pt x="312" y="47"/>
                  </a:lnTo>
                  <a:lnTo>
                    <a:pt x="318" y="22"/>
                  </a:lnTo>
                  <a:lnTo>
                    <a:pt x="8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17" name="Freeform 60"/>
            <p:cNvSpPr/>
            <p:nvPr>
              <p:custDataLst>
                <p:tags r:id="rId61"/>
              </p:custDataLst>
            </p:nvPr>
          </p:nvSpPr>
          <p:spPr>
            <a:xfrm>
              <a:off x="2247" y="2096"/>
              <a:ext cx="139" cy="29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65" y="15"/>
                </a:cxn>
                <a:cxn ang="0">
                  <a:pos x="69" y="6"/>
                </a:cxn>
                <a:cxn ang="0">
                  <a:pos x="1" y="0"/>
                </a:cxn>
                <a:cxn ang="0">
                  <a:pos x="0" y="8"/>
                </a:cxn>
                <a:cxn ang="0">
                  <a:pos x="0" y="8"/>
                </a:cxn>
              </a:cxnLst>
              <a:rect l="l" t="t" r="r" b="b"/>
              <a:pathLst>
                <a:path w="280" h="57">
                  <a:moveTo>
                    <a:pt x="0" y="31"/>
                  </a:moveTo>
                  <a:lnTo>
                    <a:pt x="261" y="57"/>
                  </a:lnTo>
                  <a:lnTo>
                    <a:pt x="280" y="23"/>
                  </a:lnTo>
                  <a:lnTo>
                    <a:pt x="6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18" name="Freeform 61"/>
            <p:cNvSpPr/>
            <p:nvPr>
              <p:custDataLst>
                <p:tags r:id="rId62"/>
              </p:custDataLst>
            </p:nvPr>
          </p:nvSpPr>
          <p:spPr>
            <a:xfrm>
              <a:off x="1991" y="2199"/>
              <a:ext cx="65" cy="17"/>
            </a:xfrm>
            <a:custGeom>
              <a:avLst/>
              <a:gdLst/>
              <a:ahLst/>
              <a:cxnLst>
                <a:cxn ang="0">
                  <a:pos x="7" y="5"/>
                </a:cxn>
                <a:cxn ang="0">
                  <a:pos x="33" y="8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7" y="5"/>
                </a:cxn>
                <a:cxn ang="0">
                  <a:pos x="7" y="5"/>
                </a:cxn>
              </a:cxnLst>
              <a:rect l="l" t="t" r="r" b="b"/>
              <a:pathLst>
                <a:path w="129" h="35">
                  <a:moveTo>
                    <a:pt x="25" y="21"/>
                  </a:moveTo>
                  <a:lnTo>
                    <a:pt x="129" y="35"/>
                  </a:lnTo>
                  <a:lnTo>
                    <a:pt x="108" y="4"/>
                  </a:lnTo>
                  <a:lnTo>
                    <a:pt x="0" y="0"/>
                  </a:lnTo>
                  <a:lnTo>
                    <a:pt x="25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19" name="Freeform 62"/>
            <p:cNvSpPr/>
            <p:nvPr>
              <p:custDataLst>
                <p:tags r:id="rId63"/>
              </p:custDataLst>
            </p:nvPr>
          </p:nvSpPr>
          <p:spPr>
            <a:xfrm>
              <a:off x="1989" y="2170"/>
              <a:ext cx="46" cy="13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23" y="7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3" y="6"/>
                </a:cxn>
              </a:cxnLst>
              <a:rect l="l" t="t" r="r" b="b"/>
              <a:pathLst>
                <a:path w="91" h="25">
                  <a:moveTo>
                    <a:pt x="12" y="21"/>
                  </a:moveTo>
                  <a:lnTo>
                    <a:pt x="91" y="25"/>
                  </a:lnTo>
                  <a:lnTo>
                    <a:pt x="69" y="0"/>
                  </a:lnTo>
                  <a:lnTo>
                    <a:pt x="0" y="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20" name="Freeform 63"/>
            <p:cNvSpPr/>
            <p:nvPr>
              <p:custDataLst>
                <p:tags r:id="rId64"/>
              </p:custDataLst>
            </p:nvPr>
          </p:nvSpPr>
          <p:spPr>
            <a:xfrm>
              <a:off x="2313" y="2113"/>
              <a:ext cx="23" cy="113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1" y="2"/>
                </a:cxn>
                <a:cxn ang="0">
                  <a:pos x="11" y="3"/>
                </a:cxn>
                <a:cxn ang="0">
                  <a:pos x="11" y="4"/>
                </a:cxn>
                <a:cxn ang="0">
                  <a:pos x="10" y="6"/>
                </a:cxn>
                <a:cxn ang="0">
                  <a:pos x="10" y="9"/>
                </a:cxn>
                <a:cxn ang="0">
                  <a:pos x="10" y="12"/>
                </a:cxn>
                <a:cxn ang="0">
                  <a:pos x="9" y="15"/>
                </a:cxn>
                <a:cxn ang="0">
                  <a:pos x="9" y="19"/>
                </a:cxn>
                <a:cxn ang="0">
                  <a:pos x="9" y="21"/>
                </a:cxn>
                <a:cxn ang="0">
                  <a:pos x="9" y="23"/>
                </a:cxn>
                <a:cxn ang="0">
                  <a:pos x="8" y="25"/>
                </a:cxn>
                <a:cxn ang="0">
                  <a:pos x="8" y="27"/>
                </a:cxn>
                <a:cxn ang="0">
                  <a:pos x="8" y="29"/>
                </a:cxn>
                <a:cxn ang="0">
                  <a:pos x="8" y="32"/>
                </a:cxn>
                <a:cxn ang="0">
                  <a:pos x="8" y="34"/>
                </a:cxn>
                <a:cxn ang="0">
                  <a:pos x="8" y="36"/>
                </a:cxn>
                <a:cxn ang="0">
                  <a:pos x="7" y="39"/>
                </a:cxn>
                <a:cxn ang="0">
                  <a:pos x="7" y="41"/>
                </a:cxn>
                <a:cxn ang="0">
                  <a:pos x="7" y="43"/>
                </a:cxn>
                <a:cxn ang="0">
                  <a:pos x="7" y="46"/>
                </a:cxn>
                <a:cxn ang="0">
                  <a:pos x="7" y="48"/>
                </a:cxn>
                <a:cxn ang="0">
                  <a:pos x="7" y="51"/>
                </a:cxn>
                <a:cxn ang="0">
                  <a:pos x="7" y="53"/>
                </a:cxn>
                <a:cxn ang="0">
                  <a:pos x="7" y="56"/>
                </a:cxn>
                <a:cxn ang="0">
                  <a:pos x="1" y="55"/>
                </a:cxn>
                <a:cxn ang="0">
                  <a:pos x="0" y="54"/>
                </a:cxn>
                <a:cxn ang="0">
                  <a:pos x="0" y="53"/>
                </a:cxn>
                <a:cxn ang="0">
                  <a:pos x="0" y="51"/>
                </a:cxn>
                <a:cxn ang="0">
                  <a:pos x="0" y="48"/>
                </a:cxn>
                <a:cxn ang="0">
                  <a:pos x="0" y="45"/>
                </a:cxn>
                <a:cxn ang="0">
                  <a:pos x="0" y="43"/>
                </a:cxn>
                <a:cxn ang="0">
                  <a:pos x="0" y="41"/>
                </a:cxn>
                <a:cxn ang="0">
                  <a:pos x="0" y="39"/>
                </a:cxn>
                <a:cxn ang="0">
                  <a:pos x="0" y="36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1" y="30"/>
                </a:cxn>
                <a:cxn ang="0">
                  <a:pos x="1" y="27"/>
                </a:cxn>
                <a:cxn ang="0">
                  <a:pos x="1" y="24"/>
                </a:cxn>
                <a:cxn ang="0">
                  <a:pos x="1" y="22"/>
                </a:cxn>
                <a:cxn ang="0">
                  <a:pos x="1" y="20"/>
                </a:cxn>
                <a:cxn ang="0">
                  <a:pos x="1" y="17"/>
                </a:cxn>
                <a:cxn ang="0">
                  <a:pos x="1" y="15"/>
                </a:cxn>
                <a:cxn ang="0">
                  <a:pos x="2" y="13"/>
                </a:cxn>
                <a:cxn ang="0">
                  <a:pos x="2" y="11"/>
                </a:cxn>
                <a:cxn ang="0">
                  <a:pos x="2" y="7"/>
                </a:cxn>
                <a:cxn ang="0">
                  <a:pos x="3" y="4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l" t="t" r="r" b="b"/>
              <a:pathLst>
                <a:path w="46" h="226">
                  <a:moveTo>
                    <a:pt x="46" y="10"/>
                  </a:moveTo>
                  <a:lnTo>
                    <a:pt x="44" y="10"/>
                  </a:lnTo>
                  <a:lnTo>
                    <a:pt x="44" y="14"/>
                  </a:lnTo>
                  <a:lnTo>
                    <a:pt x="42" y="19"/>
                  </a:lnTo>
                  <a:lnTo>
                    <a:pt x="40" y="27"/>
                  </a:lnTo>
                  <a:lnTo>
                    <a:pt x="38" y="37"/>
                  </a:lnTo>
                  <a:lnTo>
                    <a:pt x="38" y="50"/>
                  </a:lnTo>
                  <a:lnTo>
                    <a:pt x="35" y="61"/>
                  </a:lnTo>
                  <a:lnTo>
                    <a:pt x="35" y="78"/>
                  </a:lnTo>
                  <a:lnTo>
                    <a:pt x="33" y="86"/>
                  </a:lnTo>
                  <a:lnTo>
                    <a:pt x="33" y="92"/>
                  </a:lnTo>
                  <a:lnTo>
                    <a:pt x="31" y="101"/>
                  </a:lnTo>
                  <a:lnTo>
                    <a:pt x="31" y="111"/>
                  </a:lnTo>
                  <a:lnTo>
                    <a:pt x="29" y="118"/>
                  </a:lnTo>
                  <a:lnTo>
                    <a:pt x="29" y="128"/>
                  </a:lnTo>
                  <a:lnTo>
                    <a:pt x="29" y="137"/>
                  </a:lnTo>
                  <a:lnTo>
                    <a:pt x="29" y="147"/>
                  </a:lnTo>
                  <a:lnTo>
                    <a:pt x="27" y="156"/>
                  </a:lnTo>
                  <a:lnTo>
                    <a:pt x="27" y="166"/>
                  </a:lnTo>
                  <a:lnTo>
                    <a:pt x="27" y="175"/>
                  </a:lnTo>
                  <a:lnTo>
                    <a:pt x="27" y="187"/>
                  </a:lnTo>
                  <a:lnTo>
                    <a:pt x="27" y="194"/>
                  </a:lnTo>
                  <a:lnTo>
                    <a:pt x="27" y="206"/>
                  </a:lnTo>
                  <a:lnTo>
                    <a:pt x="27" y="215"/>
                  </a:lnTo>
                  <a:lnTo>
                    <a:pt x="27" y="227"/>
                  </a:lnTo>
                  <a:lnTo>
                    <a:pt x="2" y="223"/>
                  </a:lnTo>
                  <a:lnTo>
                    <a:pt x="0" y="219"/>
                  </a:lnTo>
                  <a:lnTo>
                    <a:pt x="0" y="213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0" y="183"/>
                  </a:lnTo>
                  <a:lnTo>
                    <a:pt x="0" y="175"/>
                  </a:lnTo>
                  <a:lnTo>
                    <a:pt x="0" y="166"/>
                  </a:lnTo>
                  <a:lnTo>
                    <a:pt x="0" y="158"/>
                  </a:lnTo>
                  <a:lnTo>
                    <a:pt x="0" y="147"/>
                  </a:lnTo>
                  <a:lnTo>
                    <a:pt x="0" y="139"/>
                  </a:lnTo>
                  <a:lnTo>
                    <a:pt x="0" y="130"/>
                  </a:lnTo>
                  <a:lnTo>
                    <a:pt x="2" y="120"/>
                  </a:lnTo>
                  <a:lnTo>
                    <a:pt x="2" y="111"/>
                  </a:lnTo>
                  <a:lnTo>
                    <a:pt x="2" y="99"/>
                  </a:lnTo>
                  <a:lnTo>
                    <a:pt x="2" y="90"/>
                  </a:lnTo>
                  <a:lnTo>
                    <a:pt x="2" y="80"/>
                  </a:lnTo>
                  <a:lnTo>
                    <a:pt x="2" y="71"/>
                  </a:lnTo>
                  <a:lnTo>
                    <a:pt x="4" y="61"/>
                  </a:lnTo>
                  <a:lnTo>
                    <a:pt x="6" y="54"/>
                  </a:lnTo>
                  <a:lnTo>
                    <a:pt x="6" y="46"/>
                  </a:lnTo>
                  <a:lnTo>
                    <a:pt x="8" y="29"/>
                  </a:lnTo>
                  <a:lnTo>
                    <a:pt x="12" y="18"/>
                  </a:lnTo>
                  <a:lnTo>
                    <a:pt x="16" y="6"/>
                  </a:lnTo>
                  <a:lnTo>
                    <a:pt x="21" y="0"/>
                  </a:lnTo>
                  <a:lnTo>
                    <a:pt x="46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21" name="Freeform 64"/>
            <p:cNvSpPr/>
            <p:nvPr>
              <p:custDataLst>
                <p:tags r:id="rId65"/>
              </p:custDataLst>
            </p:nvPr>
          </p:nvSpPr>
          <p:spPr>
            <a:xfrm>
              <a:off x="2256" y="2103"/>
              <a:ext cx="28" cy="117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5"/>
                </a:cxn>
                <a:cxn ang="0">
                  <a:pos x="14" y="6"/>
                </a:cxn>
                <a:cxn ang="0">
                  <a:pos x="13" y="8"/>
                </a:cxn>
                <a:cxn ang="0">
                  <a:pos x="13" y="12"/>
                </a:cxn>
                <a:cxn ang="0">
                  <a:pos x="12" y="13"/>
                </a:cxn>
                <a:cxn ang="0">
                  <a:pos x="12" y="15"/>
                </a:cxn>
                <a:cxn ang="0">
                  <a:pos x="12" y="17"/>
                </a:cxn>
                <a:cxn ang="0">
                  <a:pos x="12" y="19"/>
                </a:cxn>
                <a:cxn ang="0">
                  <a:pos x="11" y="22"/>
                </a:cxn>
                <a:cxn ang="0">
                  <a:pos x="11" y="24"/>
                </a:cxn>
                <a:cxn ang="0">
                  <a:pos x="11" y="26"/>
                </a:cxn>
                <a:cxn ang="0">
                  <a:pos x="11" y="29"/>
                </a:cxn>
                <a:cxn ang="0">
                  <a:pos x="10" y="31"/>
                </a:cxn>
                <a:cxn ang="0">
                  <a:pos x="10" y="34"/>
                </a:cxn>
                <a:cxn ang="0">
                  <a:pos x="9" y="35"/>
                </a:cxn>
                <a:cxn ang="0">
                  <a:pos x="9" y="38"/>
                </a:cxn>
                <a:cxn ang="0">
                  <a:pos x="9" y="40"/>
                </a:cxn>
                <a:cxn ang="0">
                  <a:pos x="9" y="43"/>
                </a:cxn>
                <a:cxn ang="0">
                  <a:pos x="9" y="45"/>
                </a:cxn>
                <a:cxn ang="0">
                  <a:pos x="9" y="47"/>
                </a:cxn>
                <a:cxn ang="0">
                  <a:pos x="8" y="51"/>
                </a:cxn>
                <a:cxn ang="0">
                  <a:pos x="8" y="54"/>
                </a:cxn>
                <a:cxn ang="0">
                  <a:pos x="8" y="57"/>
                </a:cxn>
                <a:cxn ang="0">
                  <a:pos x="9" y="59"/>
                </a:cxn>
                <a:cxn ang="0">
                  <a:pos x="0" y="58"/>
                </a:cxn>
                <a:cxn ang="0">
                  <a:pos x="0" y="57"/>
                </a:cxn>
                <a:cxn ang="0">
                  <a:pos x="0" y="55"/>
                </a:cxn>
                <a:cxn ang="0">
                  <a:pos x="0" y="52"/>
                </a:cxn>
                <a:cxn ang="0">
                  <a:pos x="1" y="48"/>
                </a:cxn>
                <a:cxn ang="0">
                  <a:pos x="1" y="46"/>
                </a:cxn>
                <a:cxn ang="0">
                  <a:pos x="1" y="44"/>
                </a:cxn>
                <a:cxn ang="0">
                  <a:pos x="1" y="42"/>
                </a:cxn>
                <a:cxn ang="0">
                  <a:pos x="1" y="39"/>
                </a:cxn>
                <a:cxn ang="0">
                  <a:pos x="1" y="37"/>
                </a:cxn>
                <a:cxn ang="0">
                  <a:pos x="1" y="34"/>
                </a:cxn>
                <a:cxn ang="0">
                  <a:pos x="2" y="32"/>
                </a:cxn>
                <a:cxn ang="0">
                  <a:pos x="2" y="29"/>
                </a:cxn>
                <a:cxn ang="0">
                  <a:pos x="2" y="26"/>
                </a:cxn>
                <a:cxn ang="0">
                  <a:pos x="2" y="24"/>
                </a:cxn>
                <a:cxn ang="0">
                  <a:pos x="3" y="21"/>
                </a:cxn>
                <a:cxn ang="0">
                  <a:pos x="3" y="19"/>
                </a:cxn>
                <a:cxn ang="0">
                  <a:pos x="3" y="16"/>
                </a:cxn>
                <a:cxn ang="0">
                  <a:pos x="4" y="14"/>
                </a:cxn>
                <a:cxn ang="0">
                  <a:pos x="4" y="11"/>
                </a:cxn>
                <a:cxn ang="0">
                  <a:pos x="4" y="9"/>
                </a:cxn>
                <a:cxn ang="0">
                  <a:pos x="4" y="7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6" y="2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4" y="5"/>
                </a:cxn>
                <a:cxn ang="0">
                  <a:pos x="14" y="5"/>
                </a:cxn>
              </a:cxnLst>
              <a:rect l="l" t="t" r="r" b="b"/>
              <a:pathLst>
                <a:path w="56" h="233">
                  <a:moveTo>
                    <a:pt x="56" y="17"/>
                  </a:moveTo>
                  <a:lnTo>
                    <a:pt x="56" y="19"/>
                  </a:lnTo>
                  <a:lnTo>
                    <a:pt x="54" y="24"/>
                  </a:lnTo>
                  <a:lnTo>
                    <a:pt x="52" y="32"/>
                  </a:lnTo>
                  <a:lnTo>
                    <a:pt x="50" y="45"/>
                  </a:lnTo>
                  <a:lnTo>
                    <a:pt x="48" y="51"/>
                  </a:lnTo>
                  <a:lnTo>
                    <a:pt x="48" y="58"/>
                  </a:lnTo>
                  <a:lnTo>
                    <a:pt x="46" y="66"/>
                  </a:lnTo>
                  <a:lnTo>
                    <a:pt x="46" y="76"/>
                  </a:lnTo>
                  <a:lnTo>
                    <a:pt x="44" y="85"/>
                  </a:lnTo>
                  <a:lnTo>
                    <a:pt x="42" y="93"/>
                  </a:lnTo>
                  <a:lnTo>
                    <a:pt x="42" y="104"/>
                  </a:lnTo>
                  <a:lnTo>
                    <a:pt x="42" y="114"/>
                  </a:lnTo>
                  <a:lnTo>
                    <a:pt x="38" y="123"/>
                  </a:lnTo>
                  <a:lnTo>
                    <a:pt x="37" y="133"/>
                  </a:lnTo>
                  <a:lnTo>
                    <a:pt x="35" y="140"/>
                  </a:lnTo>
                  <a:lnTo>
                    <a:pt x="35" y="152"/>
                  </a:lnTo>
                  <a:lnTo>
                    <a:pt x="35" y="159"/>
                  </a:lnTo>
                  <a:lnTo>
                    <a:pt x="33" y="169"/>
                  </a:lnTo>
                  <a:lnTo>
                    <a:pt x="33" y="178"/>
                  </a:lnTo>
                  <a:lnTo>
                    <a:pt x="33" y="186"/>
                  </a:lnTo>
                  <a:lnTo>
                    <a:pt x="31" y="201"/>
                  </a:lnTo>
                  <a:lnTo>
                    <a:pt x="31" y="214"/>
                  </a:lnTo>
                  <a:lnTo>
                    <a:pt x="31" y="226"/>
                  </a:lnTo>
                  <a:lnTo>
                    <a:pt x="35" y="233"/>
                  </a:lnTo>
                  <a:lnTo>
                    <a:pt x="0" y="230"/>
                  </a:lnTo>
                  <a:lnTo>
                    <a:pt x="0" y="226"/>
                  </a:lnTo>
                  <a:lnTo>
                    <a:pt x="0" y="218"/>
                  </a:lnTo>
                  <a:lnTo>
                    <a:pt x="0" y="207"/>
                  </a:lnTo>
                  <a:lnTo>
                    <a:pt x="2" y="191"/>
                  </a:lnTo>
                  <a:lnTo>
                    <a:pt x="2" y="184"/>
                  </a:lnTo>
                  <a:lnTo>
                    <a:pt x="2" y="174"/>
                  </a:lnTo>
                  <a:lnTo>
                    <a:pt x="2" y="165"/>
                  </a:lnTo>
                  <a:lnTo>
                    <a:pt x="2" y="155"/>
                  </a:lnTo>
                  <a:lnTo>
                    <a:pt x="2" y="146"/>
                  </a:lnTo>
                  <a:lnTo>
                    <a:pt x="4" y="134"/>
                  </a:lnTo>
                  <a:lnTo>
                    <a:pt x="6" y="125"/>
                  </a:lnTo>
                  <a:lnTo>
                    <a:pt x="8" y="115"/>
                  </a:lnTo>
                  <a:lnTo>
                    <a:pt x="8" y="104"/>
                  </a:lnTo>
                  <a:lnTo>
                    <a:pt x="8" y="93"/>
                  </a:lnTo>
                  <a:lnTo>
                    <a:pt x="10" y="81"/>
                  </a:lnTo>
                  <a:lnTo>
                    <a:pt x="12" y="74"/>
                  </a:lnTo>
                  <a:lnTo>
                    <a:pt x="12" y="62"/>
                  </a:lnTo>
                  <a:lnTo>
                    <a:pt x="14" y="53"/>
                  </a:lnTo>
                  <a:lnTo>
                    <a:pt x="16" y="43"/>
                  </a:lnTo>
                  <a:lnTo>
                    <a:pt x="16" y="36"/>
                  </a:lnTo>
                  <a:lnTo>
                    <a:pt x="16" y="26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21" y="7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48" y="7"/>
                  </a:lnTo>
                  <a:lnTo>
                    <a:pt x="54" y="13"/>
                  </a:lnTo>
                  <a:lnTo>
                    <a:pt x="56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22" name="Freeform 65"/>
            <p:cNvSpPr/>
            <p:nvPr>
              <p:custDataLst>
                <p:tags r:id="rId66"/>
              </p:custDataLst>
            </p:nvPr>
          </p:nvSpPr>
          <p:spPr>
            <a:xfrm>
              <a:off x="2201" y="2145"/>
              <a:ext cx="24" cy="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1" y="3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9" y="10"/>
                </a:cxn>
                <a:cxn ang="0">
                  <a:pos x="9" y="13"/>
                </a:cxn>
                <a:cxn ang="0">
                  <a:pos x="8" y="15"/>
                </a:cxn>
                <a:cxn ang="0">
                  <a:pos x="8" y="19"/>
                </a:cxn>
                <a:cxn ang="0">
                  <a:pos x="7" y="22"/>
                </a:cxn>
                <a:cxn ang="0">
                  <a:pos x="7" y="24"/>
                </a:cxn>
                <a:cxn ang="0">
                  <a:pos x="7" y="27"/>
                </a:cxn>
                <a:cxn ang="0">
                  <a:pos x="7" y="30"/>
                </a:cxn>
                <a:cxn ang="0">
                  <a:pos x="7" y="32"/>
                </a:cxn>
                <a:cxn ang="0">
                  <a:pos x="7" y="35"/>
                </a:cxn>
                <a:cxn ang="0">
                  <a:pos x="0" y="35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0" y="28"/>
                </a:cxn>
                <a:cxn ang="0">
                  <a:pos x="0" y="25"/>
                </a:cxn>
                <a:cxn ang="0">
                  <a:pos x="1" y="24"/>
                </a:cxn>
                <a:cxn ang="0">
                  <a:pos x="1" y="21"/>
                </a:cxn>
                <a:cxn ang="0">
                  <a:pos x="1" y="19"/>
                </a:cxn>
                <a:cxn ang="0">
                  <a:pos x="1" y="16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3" y="10"/>
                </a:cxn>
                <a:cxn ang="0">
                  <a:pos x="4" y="8"/>
                </a:cxn>
                <a:cxn ang="0">
                  <a:pos x="5" y="7"/>
                </a:cxn>
                <a:cxn ang="0">
                  <a:pos x="12" y="0"/>
                </a:cxn>
                <a:cxn ang="0">
                  <a:pos x="12" y="0"/>
                </a:cxn>
              </a:cxnLst>
              <a:rect l="l" t="t" r="r" b="b"/>
              <a:pathLst>
                <a:path w="48" h="143">
                  <a:moveTo>
                    <a:pt x="48" y="0"/>
                  </a:moveTo>
                  <a:lnTo>
                    <a:pt x="46" y="2"/>
                  </a:lnTo>
                  <a:lnTo>
                    <a:pt x="44" y="15"/>
                  </a:lnTo>
                  <a:lnTo>
                    <a:pt x="40" y="23"/>
                  </a:lnTo>
                  <a:lnTo>
                    <a:pt x="40" y="31"/>
                  </a:lnTo>
                  <a:lnTo>
                    <a:pt x="36" y="42"/>
                  </a:lnTo>
                  <a:lnTo>
                    <a:pt x="34" y="53"/>
                  </a:lnTo>
                  <a:lnTo>
                    <a:pt x="32" y="63"/>
                  </a:lnTo>
                  <a:lnTo>
                    <a:pt x="31" y="76"/>
                  </a:lnTo>
                  <a:lnTo>
                    <a:pt x="27" y="88"/>
                  </a:lnTo>
                  <a:lnTo>
                    <a:pt x="27" y="99"/>
                  </a:lnTo>
                  <a:lnTo>
                    <a:pt x="27" y="108"/>
                  </a:lnTo>
                  <a:lnTo>
                    <a:pt x="27" y="122"/>
                  </a:lnTo>
                  <a:lnTo>
                    <a:pt x="27" y="131"/>
                  </a:lnTo>
                  <a:lnTo>
                    <a:pt x="27" y="143"/>
                  </a:lnTo>
                  <a:lnTo>
                    <a:pt x="0" y="143"/>
                  </a:lnTo>
                  <a:lnTo>
                    <a:pt x="0" y="139"/>
                  </a:lnTo>
                  <a:lnTo>
                    <a:pt x="0" y="129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103"/>
                  </a:lnTo>
                  <a:lnTo>
                    <a:pt x="2" y="97"/>
                  </a:lnTo>
                  <a:lnTo>
                    <a:pt x="2" y="86"/>
                  </a:lnTo>
                  <a:lnTo>
                    <a:pt x="2" y="76"/>
                  </a:lnTo>
                  <a:lnTo>
                    <a:pt x="4" y="67"/>
                  </a:lnTo>
                  <a:lnTo>
                    <a:pt x="6" y="57"/>
                  </a:lnTo>
                  <a:lnTo>
                    <a:pt x="6" y="48"/>
                  </a:lnTo>
                  <a:lnTo>
                    <a:pt x="10" y="40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23" name="Freeform 66"/>
            <p:cNvSpPr/>
            <p:nvPr>
              <p:custDataLst>
                <p:tags r:id="rId67"/>
              </p:custDataLst>
            </p:nvPr>
          </p:nvSpPr>
          <p:spPr>
            <a:xfrm>
              <a:off x="2065" y="2027"/>
              <a:ext cx="156" cy="17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72" y="6"/>
                </a:cxn>
                <a:cxn ang="0">
                  <a:pos x="78" y="0"/>
                </a:cxn>
                <a:cxn ang="0">
                  <a:pos x="0" y="3"/>
                </a:cxn>
                <a:cxn ang="0">
                  <a:pos x="4" y="8"/>
                </a:cxn>
                <a:cxn ang="0">
                  <a:pos x="4" y="8"/>
                </a:cxn>
              </a:cxnLst>
              <a:rect l="l" t="t" r="r" b="b"/>
              <a:pathLst>
                <a:path w="312" h="35">
                  <a:moveTo>
                    <a:pt x="16" y="35"/>
                  </a:moveTo>
                  <a:lnTo>
                    <a:pt x="285" y="27"/>
                  </a:lnTo>
                  <a:lnTo>
                    <a:pt x="312" y="0"/>
                  </a:lnTo>
                  <a:lnTo>
                    <a:pt x="0" y="14"/>
                  </a:lnTo>
                  <a:lnTo>
                    <a:pt x="16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24" name="Freeform 67"/>
            <p:cNvSpPr/>
            <p:nvPr>
              <p:custDataLst>
                <p:tags r:id="rId68"/>
              </p:custDataLst>
            </p:nvPr>
          </p:nvSpPr>
          <p:spPr>
            <a:xfrm>
              <a:off x="2316" y="2031"/>
              <a:ext cx="109" cy="2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7" y="11"/>
                </a:cxn>
                <a:cxn ang="0">
                  <a:pos x="47" y="10"/>
                </a:cxn>
                <a:cxn ang="0">
                  <a:pos x="48" y="9"/>
                </a:cxn>
                <a:cxn ang="0">
                  <a:pos x="50" y="8"/>
                </a:cxn>
                <a:cxn ang="0">
                  <a:pos x="52" y="7"/>
                </a:cxn>
                <a:cxn ang="0">
                  <a:pos x="53" y="6"/>
                </a:cxn>
                <a:cxn ang="0">
                  <a:pos x="54" y="4"/>
                </a:cxn>
                <a:cxn ang="0">
                  <a:pos x="53" y="3"/>
                </a:cxn>
                <a:cxn ang="0">
                  <a:pos x="52" y="3"/>
                </a:cxn>
                <a:cxn ang="0">
                  <a:pos x="50" y="2"/>
                </a:cxn>
                <a:cxn ang="0">
                  <a:pos x="48" y="2"/>
                </a:cxn>
                <a:cxn ang="0">
                  <a:pos x="44" y="2"/>
                </a:cxn>
                <a:cxn ang="0">
                  <a:pos x="41" y="2"/>
                </a:cxn>
                <a:cxn ang="0">
                  <a:pos x="38" y="2"/>
                </a:cxn>
                <a:cxn ang="0">
                  <a:pos x="34" y="1"/>
                </a:cxn>
                <a:cxn ang="0">
                  <a:pos x="31" y="1"/>
                </a:cxn>
                <a:cxn ang="0">
                  <a:pos x="27" y="1"/>
                </a:cxn>
                <a:cxn ang="0">
                  <a:pos x="23" y="1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0" y="6"/>
                </a:cxn>
                <a:cxn ang="0">
                  <a:pos x="0" y="6"/>
                </a:cxn>
              </a:cxnLst>
              <a:rect l="l" t="t" r="r" b="b"/>
              <a:pathLst>
                <a:path w="219" h="46">
                  <a:moveTo>
                    <a:pt x="0" y="27"/>
                  </a:moveTo>
                  <a:lnTo>
                    <a:pt x="188" y="46"/>
                  </a:lnTo>
                  <a:lnTo>
                    <a:pt x="190" y="42"/>
                  </a:lnTo>
                  <a:lnTo>
                    <a:pt x="194" y="38"/>
                  </a:lnTo>
                  <a:lnTo>
                    <a:pt x="202" y="34"/>
                  </a:lnTo>
                  <a:lnTo>
                    <a:pt x="209" y="30"/>
                  </a:lnTo>
                  <a:lnTo>
                    <a:pt x="215" y="25"/>
                  </a:lnTo>
                  <a:lnTo>
                    <a:pt x="219" y="19"/>
                  </a:lnTo>
                  <a:lnTo>
                    <a:pt x="215" y="15"/>
                  </a:lnTo>
                  <a:lnTo>
                    <a:pt x="209" y="13"/>
                  </a:lnTo>
                  <a:lnTo>
                    <a:pt x="200" y="11"/>
                  </a:lnTo>
                  <a:lnTo>
                    <a:pt x="192" y="11"/>
                  </a:lnTo>
                  <a:lnTo>
                    <a:pt x="179" y="10"/>
                  </a:lnTo>
                  <a:lnTo>
                    <a:pt x="167" y="10"/>
                  </a:lnTo>
                  <a:lnTo>
                    <a:pt x="152" y="8"/>
                  </a:lnTo>
                  <a:lnTo>
                    <a:pt x="139" y="6"/>
                  </a:lnTo>
                  <a:lnTo>
                    <a:pt x="124" y="6"/>
                  </a:lnTo>
                  <a:lnTo>
                    <a:pt x="110" y="6"/>
                  </a:lnTo>
                  <a:lnTo>
                    <a:pt x="93" y="4"/>
                  </a:lnTo>
                  <a:lnTo>
                    <a:pt x="80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25" name="Freeform 68"/>
            <p:cNvSpPr/>
            <p:nvPr>
              <p:custDataLst>
                <p:tags r:id="rId69"/>
              </p:custDataLst>
            </p:nvPr>
          </p:nvSpPr>
          <p:spPr>
            <a:xfrm>
              <a:off x="2138" y="1641"/>
              <a:ext cx="320" cy="38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7" y="4"/>
                </a:cxn>
                <a:cxn ang="0">
                  <a:pos x="23" y="8"/>
                </a:cxn>
                <a:cxn ang="0">
                  <a:pos x="28" y="13"/>
                </a:cxn>
                <a:cxn ang="0">
                  <a:pos x="32" y="16"/>
                </a:cxn>
                <a:cxn ang="0">
                  <a:pos x="36" y="19"/>
                </a:cxn>
                <a:cxn ang="0">
                  <a:pos x="41" y="24"/>
                </a:cxn>
                <a:cxn ang="0">
                  <a:pos x="46" y="28"/>
                </a:cxn>
                <a:cxn ang="0">
                  <a:pos x="51" y="32"/>
                </a:cxn>
                <a:cxn ang="0">
                  <a:pos x="56" y="37"/>
                </a:cxn>
                <a:cxn ang="0">
                  <a:pos x="62" y="43"/>
                </a:cxn>
                <a:cxn ang="0">
                  <a:pos x="68" y="49"/>
                </a:cxn>
                <a:cxn ang="0">
                  <a:pos x="73" y="55"/>
                </a:cxn>
                <a:cxn ang="0">
                  <a:pos x="80" y="61"/>
                </a:cxn>
                <a:cxn ang="0">
                  <a:pos x="86" y="68"/>
                </a:cxn>
                <a:cxn ang="0">
                  <a:pos x="92" y="75"/>
                </a:cxn>
                <a:cxn ang="0">
                  <a:pos x="98" y="83"/>
                </a:cxn>
                <a:cxn ang="0">
                  <a:pos x="105" y="91"/>
                </a:cxn>
                <a:cxn ang="0">
                  <a:pos x="111" y="100"/>
                </a:cxn>
                <a:cxn ang="0">
                  <a:pos x="117" y="108"/>
                </a:cxn>
                <a:cxn ang="0">
                  <a:pos x="123" y="117"/>
                </a:cxn>
                <a:cxn ang="0">
                  <a:pos x="129" y="126"/>
                </a:cxn>
                <a:cxn ang="0">
                  <a:pos x="135" y="136"/>
                </a:cxn>
                <a:cxn ang="0">
                  <a:pos x="141" y="147"/>
                </a:cxn>
                <a:cxn ang="0">
                  <a:pos x="146" y="157"/>
                </a:cxn>
                <a:cxn ang="0">
                  <a:pos x="152" y="168"/>
                </a:cxn>
                <a:cxn ang="0">
                  <a:pos x="157" y="180"/>
                </a:cxn>
                <a:cxn ang="0">
                  <a:pos x="155" y="193"/>
                </a:cxn>
                <a:cxn ang="0">
                  <a:pos x="154" y="191"/>
                </a:cxn>
                <a:cxn ang="0">
                  <a:pos x="152" y="188"/>
                </a:cxn>
                <a:cxn ang="0">
                  <a:pos x="149" y="181"/>
                </a:cxn>
                <a:cxn ang="0">
                  <a:pos x="146" y="177"/>
                </a:cxn>
                <a:cxn ang="0">
                  <a:pos x="145" y="173"/>
                </a:cxn>
                <a:cxn ang="0">
                  <a:pos x="142" y="168"/>
                </a:cxn>
                <a:cxn ang="0">
                  <a:pos x="139" y="162"/>
                </a:cxn>
                <a:cxn ang="0">
                  <a:pos x="136" y="156"/>
                </a:cxn>
                <a:cxn ang="0">
                  <a:pos x="132" y="151"/>
                </a:cxn>
                <a:cxn ang="0">
                  <a:pos x="128" y="144"/>
                </a:cxn>
                <a:cxn ang="0">
                  <a:pos x="125" y="138"/>
                </a:cxn>
                <a:cxn ang="0">
                  <a:pos x="120" y="131"/>
                </a:cxn>
                <a:cxn ang="0">
                  <a:pos x="116" y="123"/>
                </a:cxn>
                <a:cxn ang="0">
                  <a:pos x="110" y="116"/>
                </a:cxn>
                <a:cxn ang="0">
                  <a:pos x="105" y="108"/>
                </a:cxn>
                <a:cxn ang="0">
                  <a:pos x="99" y="100"/>
                </a:cxn>
                <a:cxn ang="0">
                  <a:pos x="93" y="92"/>
                </a:cxn>
                <a:cxn ang="0">
                  <a:pos x="87" y="84"/>
                </a:cxn>
                <a:cxn ang="0">
                  <a:pos x="80" y="77"/>
                </a:cxn>
                <a:cxn ang="0">
                  <a:pos x="73" y="68"/>
                </a:cxn>
                <a:cxn ang="0">
                  <a:pos x="66" y="61"/>
                </a:cxn>
                <a:cxn ang="0">
                  <a:pos x="59" y="53"/>
                </a:cxn>
                <a:cxn ang="0">
                  <a:pos x="52" y="44"/>
                </a:cxn>
                <a:cxn ang="0">
                  <a:pos x="43" y="37"/>
                </a:cxn>
                <a:cxn ang="0">
                  <a:pos x="35" y="29"/>
                </a:cxn>
                <a:cxn ang="0">
                  <a:pos x="26" y="21"/>
                </a:cxn>
                <a:cxn ang="0">
                  <a:pos x="18" y="14"/>
                </a:cxn>
                <a:cxn ang="0">
                  <a:pos x="9" y="7"/>
                </a:cxn>
                <a:cxn ang="0">
                  <a:pos x="0" y="0"/>
                </a:cxn>
                <a:cxn ang="0">
                  <a:pos x="11" y="0"/>
                </a:cxn>
              </a:cxnLst>
              <a:rect l="l" t="t" r="r" b="b"/>
              <a:pathLst>
                <a:path w="638" h="771">
                  <a:moveTo>
                    <a:pt x="43" y="0"/>
                  </a:moveTo>
                  <a:lnTo>
                    <a:pt x="45" y="0"/>
                  </a:lnTo>
                  <a:lnTo>
                    <a:pt x="59" y="9"/>
                  </a:lnTo>
                  <a:lnTo>
                    <a:pt x="66" y="13"/>
                  </a:lnTo>
                  <a:lnTo>
                    <a:pt x="78" y="23"/>
                  </a:lnTo>
                  <a:lnTo>
                    <a:pt x="91" y="32"/>
                  </a:lnTo>
                  <a:lnTo>
                    <a:pt x="104" y="45"/>
                  </a:lnTo>
                  <a:lnTo>
                    <a:pt x="112" y="49"/>
                  </a:lnTo>
                  <a:lnTo>
                    <a:pt x="118" y="55"/>
                  </a:lnTo>
                  <a:lnTo>
                    <a:pt x="127" y="61"/>
                  </a:lnTo>
                  <a:lnTo>
                    <a:pt x="137" y="70"/>
                  </a:lnTo>
                  <a:lnTo>
                    <a:pt x="144" y="76"/>
                  </a:lnTo>
                  <a:lnTo>
                    <a:pt x="152" y="83"/>
                  </a:lnTo>
                  <a:lnTo>
                    <a:pt x="163" y="93"/>
                  </a:lnTo>
                  <a:lnTo>
                    <a:pt x="173" y="100"/>
                  </a:lnTo>
                  <a:lnTo>
                    <a:pt x="182" y="110"/>
                  </a:lnTo>
                  <a:lnTo>
                    <a:pt x="192" y="119"/>
                  </a:lnTo>
                  <a:lnTo>
                    <a:pt x="203" y="127"/>
                  </a:lnTo>
                  <a:lnTo>
                    <a:pt x="214" y="138"/>
                  </a:lnTo>
                  <a:lnTo>
                    <a:pt x="224" y="148"/>
                  </a:lnTo>
                  <a:lnTo>
                    <a:pt x="237" y="159"/>
                  </a:lnTo>
                  <a:lnTo>
                    <a:pt x="247" y="171"/>
                  </a:lnTo>
                  <a:lnTo>
                    <a:pt x="260" y="184"/>
                  </a:lnTo>
                  <a:lnTo>
                    <a:pt x="270" y="194"/>
                  </a:lnTo>
                  <a:lnTo>
                    <a:pt x="283" y="205"/>
                  </a:lnTo>
                  <a:lnTo>
                    <a:pt x="292" y="218"/>
                  </a:lnTo>
                  <a:lnTo>
                    <a:pt x="306" y="232"/>
                  </a:lnTo>
                  <a:lnTo>
                    <a:pt x="317" y="243"/>
                  </a:lnTo>
                  <a:lnTo>
                    <a:pt x="329" y="256"/>
                  </a:lnTo>
                  <a:lnTo>
                    <a:pt x="342" y="272"/>
                  </a:lnTo>
                  <a:lnTo>
                    <a:pt x="355" y="285"/>
                  </a:lnTo>
                  <a:lnTo>
                    <a:pt x="367" y="298"/>
                  </a:lnTo>
                  <a:lnTo>
                    <a:pt x="378" y="313"/>
                  </a:lnTo>
                  <a:lnTo>
                    <a:pt x="389" y="329"/>
                  </a:lnTo>
                  <a:lnTo>
                    <a:pt x="403" y="346"/>
                  </a:lnTo>
                  <a:lnTo>
                    <a:pt x="416" y="361"/>
                  </a:lnTo>
                  <a:lnTo>
                    <a:pt x="429" y="378"/>
                  </a:lnTo>
                  <a:lnTo>
                    <a:pt x="443" y="397"/>
                  </a:lnTo>
                  <a:lnTo>
                    <a:pt x="456" y="414"/>
                  </a:lnTo>
                  <a:lnTo>
                    <a:pt x="467" y="431"/>
                  </a:lnTo>
                  <a:lnTo>
                    <a:pt x="479" y="448"/>
                  </a:lnTo>
                  <a:lnTo>
                    <a:pt x="490" y="465"/>
                  </a:lnTo>
                  <a:lnTo>
                    <a:pt x="502" y="484"/>
                  </a:lnTo>
                  <a:lnTo>
                    <a:pt x="515" y="503"/>
                  </a:lnTo>
                  <a:lnTo>
                    <a:pt x="526" y="524"/>
                  </a:lnTo>
                  <a:lnTo>
                    <a:pt x="538" y="543"/>
                  </a:lnTo>
                  <a:lnTo>
                    <a:pt x="551" y="564"/>
                  </a:lnTo>
                  <a:lnTo>
                    <a:pt x="560" y="585"/>
                  </a:lnTo>
                  <a:lnTo>
                    <a:pt x="574" y="604"/>
                  </a:lnTo>
                  <a:lnTo>
                    <a:pt x="583" y="627"/>
                  </a:lnTo>
                  <a:lnTo>
                    <a:pt x="595" y="650"/>
                  </a:lnTo>
                  <a:lnTo>
                    <a:pt x="606" y="671"/>
                  </a:lnTo>
                  <a:lnTo>
                    <a:pt x="616" y="694"/>
                  </a:lnTo>
                  <a:lnTo>
                    <a:pt x="627" y="718"/>
                  </a:lnTo>
                  <a:lnTo>
                    <a:pt x="638" y="741"/>
                  </a:lnTo>
                  <a:lnTo>
                    <a:pt x="618" y="771"/>
                  </a:lnTo>
                  <a:lnTo>
                    <a:pt x="616" y="770"/>
                  </a:lnTo>
                  <a:lnTo>
                    <a:pt x="614" y="764"/>
                  </a:lnTo>
                  <a:lnTo>
                    <a:pt x="608" y="756"/>
                  </a:lnTo>
                  <a:lnTo>
                    <a:pt x="606" y="751"/>
                  </a:lnTo>
                  <a:lnTo>
                    <a:pt x="600" y="737"/>
                  </a:lnTo>
                  <a:lnTo>
                    <a:pt x="593" y="724"/>
                  </a:lnTo>
                  <a:lnTo>
                    <a:pt x="587" y="714"/>
                  </a:lnTo>
                  <a:lnTo>
                    <a:pt x="583" y="707"/>
                  </a:lnTo>
                  <a:lnTo>
                    <a:pt x="579" y="697"/>
                  </a:lnTo>
                  <a:lnTo>
                    <a:pt x="576" y="692"/>
                  </a:lnTo>
                  <a:lnTo>
                    <a:pt x="570" y="680"/>
                  </a:lnTo>
                  <a:lnTo>
                    <a:pt x="564" y="671"/>
                  </a:lnTo>
                  <a:lnTo>
                    <a:pt x="559" y="657"/>
                  </a:lnTo>
                  <a:lnTo>
                    <a:pt x="553" y="648"/>
                  </a:lnTo>
                  <a:lnTo>
                    <a:pt x="545" y="636"/>
                  </a:lnTo>
                  <a:lnTo>
                    <a:pt x="540" y="623"/>
                  </a:lnTo>
                  <a:lnTo>
                    <a:pt x="532" y="612"/>
                  </a:lnTo>
                  <a:lnTo>
                    <a:pt x="526" y="602"/>
                  </a:lnTo>
                  <a:lnTo>
                    <a:pt x="517" y="589"/>
                  </a:lnTo>
                  <a:lnTo>
                    <a:pt x="509" y="576"/>
                  </a:lnTo>
                  <a:lnTo>
                    <a:pt x="502" y="562"/>
                  </a:lnTo>
                  <a:lnTo>
                    <a:pt x="496" y="549"/>
                  </a:lnTo>
                  <a:lnTo>
                    <a:pt x="486" y="534"/>
                  </a:lnTo>
                  <a:lnTo>
                    <a:pt x="477" y="521"/>
                  </a:lnTo>
                  <a:lnTo>
                    <a:pt x="469" y="505"/>
                  </a:lnTo>
                  <a:lnTo>
                    <a:pt x="460" y="492"/>
                  </a:lnTo>
                  <a:lnTo>
                    <a:pt x="448" y="477"/>
                  </a:lnTo>
                  <a:lnTo>
                    <a:pt x="437" y="462"/>
                  </a:lnTo>
                  <a:lnTo>
                    <a:pt x="427" y="445"/>
                  </a:lnTo>
                  <a:lnTo>
                    <a:pt x="416" y="431"/>
                  </a:lnTo>
                  <a:lnTo>
                    <a:pt x="405" y="414"/>
                  </a:lnTo>
                  <a:lnTo>
                    <a:pt x="393" y="399"/>
                  </a:lnTo>
                  <a:lnTo>
                    <a:pt x="382" y="384"/>
                  </a:lnTo>
                  <a:lnTo>
                    <a:pt x="370" y="368"/>
                  </a:lnTo>
                  <a:lnTo>
                    <a:pt x="357" y="351"/>
                  </a:lnTo>
                  <a:lnTo>
                    <a:pt x="344" y="336"/>
                  </a:lnTo>
                  <a:lnTo>
                    <a:pt x="330" y="319"/>
                  </a:lnTo>
                  <a:lnTo>
                    <a:pt x="319" y="306"/>
                  </a:lnTo>
                  <a:lnTo>
                    <a:pt x="304" y="289"/>
                  </a:lnTo>
                  <a:lnTo>
                    <a:pt x="291" y="272"/>
                  </a:lnTo>
                  <a:lnTo>
                    <a:pt x="277" y="256"/>
                  </a:lnTo>
                  <a:lnTo>
                    <a:pt x="264" y="241"/>
                  </a:lnTo>
                  <a:lnTo>
                    <a:pt x="249" y="224"/>
                  </a:lnTo>
                  <a:lnTo>
                    <a:pt x="234" y="209"/>
                  </a:lnTo>
                  <a:lnTo>
                    <a:pt x="218" y="192"/>
                  </a:lnTo>
                  <a:lnTo>
                    <a:pt x="205" y="176"/>
                  </a:lnTo>
                  <a:lnTo>
                    <a:pt x="188" y="159"/>
                  </a:lnTo>
                  <a:lnTo>
                    <a:pt x="171" y="146"/>
                  </a:lnTo>
                  <a:lnTo>
                    <a:pt x="156" y="129"/>
                  </a:lnTo>
                  <a:lnTo>
                    <a:pt x="140" y="114"/>
                  </a:lnTo>
                  <a:lnTo>
                    <a:pt x="123" y="99"/>
                  </a:lnTo>
                  <a:lnTo>
                    <a:pt x="104" y="83"/>
                  </a:lnTo>
                  <a:lnTo>
                    <a:pt x="87" y="68"/>
                  </a:lnTo>
                  <a:lnTo>
                    <a:pt x="72" y="55"/>
                  </a:lnTo>
                  <a:lnTo>
                    <a:pt x="53" y="40"/>
                  </a:lnTo>
                  <a:lnTo>
                    <a:pt x="34" y="26"/>
                  </a:lnTo>
                  <a:lnTo>
                    <a:pt x="17" y="13"/>
                  </a:lnTo>
                  <a:lnTo>
                    <a:pt x="0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26" name="Freeform 69"/>
            <p:cNvSpPr/>
            <p:nvPr>
              <p:custDataLst>
                <p:tags r:id="rId70"/>
              </p:custDataLst>
            </p:nvPr>
          </p:nvSpPr>
          <p:spPr>
            <a:xfrm>
              <a:off x="2145" y="1615"/>
              <a:ext cx="377" cy="45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6" y="11"/>
                </a:cxn>
                <a:cxn ang="0">
                  <a:pos x="12" y="10"/>
                </a:cxn>
                <a:cxn ang="0">
                  <a:pos x="18" y="10"/>
                </a:cxn>
                <a:cxn ang="0">
                  <a:pos x="22" y="9"/>
                </a:cxn>
                <a:cxn ang="0">
                  <a:pos x="26" y="8"/>
                </a:cxn>
                <a:cxn ang="0">
                  <a:pos x="31" y="8"/>
                </a:cxn>
                <a:cxn ang="0">
                  <a:pos x="36" y="7"/>
                </a:cxn>
                <a:cxn ang="0">
                  <a:pos x="41" y="6"/>
                </a:cxn>
                <a:cxn ang="0">
                  <a:pos x="48" y="6"/>
                </a:cxn>
                <a:cxn ang="0">
                  <a:pos x="53" y="5"/>
                </a:cxn>
                <a:cxn ang="0">
                  <a:pos x="60" y="4"/>
                </a:cxn>
                <a:cxn ang="0">
                  <a:pos x="66" y="3"/>
                </a:cxn>
                <a:cxn ang="0">
                  <a:pos x="72" y="3"/>
                </a:cxn>
                <a:cxn ang="0">
                  <a:pos x="79" y="2"/>
                </a:cxn>
                <a:cxn ang="0">
                  <a:pos x="85" y="2"/>
                </a:cxn>
                <a:cxn ang="0">
                  <a:pos x="92" y="1"/>
                </a:cxn>
                <a:cxn ang="0">
                  <a:pos x="98" y="1"/>
                </a:cxn>
                <a:cxn ang="0">
                  <a:pos x="105" y="1"/>
                </a:cxn>
                <a:cxn ang="0">
                  <a:pos x="112" y="0"/>
                </a:cxn>
                <a:cxn ang="0">
                  <a:pos x="119" y="0"/>
                </a:cxn>
                <a:cxn ang="0">
                  <a:pos x="126" y="0"/>
                </a:cxn>
                <a:cxn ang="0">
                  <a:pos x="132" y="0"/>
                </a:cxn>
                <a:cxn ang="0">
                  <a:pos x="139" y="1"/>
                </a:cxn>
                <a:cxn ang="0">
                  <a:pos x="146" y="1"/>
                </a:cxn>
                <a:cxn ang="0">
                  <a:pos x="152" y="1"/>
                </a:cxn>
                <a:cxn ang="0">
                  <a:pos x="158" y="2"/>
                </a:cxn>
                <a:cxn ang="0">
                  <a:pos x="163" y="3"/>
                </a:cxn>
                <a:cxn ang="0">
                  <a:pos x="166" y="5"/>
                </a:cxn>
                <a:cxn ang="0">
                  <a:pos x="171" y="7"/>
                </a:cxn>
                <a:cxn ang="0">
                  <a:pos x="175" y="10"/>
                </a:cxn>
                <a:cxn ang="0">
                  <a:pos x="182" y="14"/>
                </a:cxn>
                <a:cxn ang="0">
                  <a:pos x="187" y="19"/>
                </a:cxn>
                <a:cxn ang="0">
                  <a:pos x="187" y="19"/>
                </a:cxn>
                <a:cxn ang="0">
                  <a:pos x="184" y="18"/>
                </a:cxn>
                <a:cxn ang="0">
                  <a:pos x="179" y="17"/>
                </a:cxn>
                <a:cxn ang="0">
                  <a:pos x="174" y="16"/>
                </a:cxn>
                <a:cxn ang="0">
                  <a:pos x="166" y="14"/>
                </a:cxn>
                <a:cxn ang="0">
                  <a:pos x="161" y="13"/>
                </a:cxn>
                <a:cxn ang="0">
                  <a:pos x="156" y="13"/>
                </a:cxn>
                <a:cxn ang="0">
                  <a:pos x="152" y="12"/>
                </a:cxn>
                <a:cxn ang="0">
                  <a:pos x="146" y="12"/>
                </a:cxn>
                <a:cxn ang="0">
                  <a:pos x="141" y="11"/>
                </a:cxn>
                <a:cxn ang="0">
                  <a:pos x="135" y="11"/>
                </a:cxn>
                <a:cxn ang="0">
                  <a:pos x="129" y="11"/>
                </a:cxn>
                <a:cxn ang="0">
                  <a:pos x="122" y="11"/>
                </a:cxn>
                <a:cxn ang="0">
                  <a:pos x="116" y="11"/>
                </a:cxn>
                <a:cxn ang="0">
                  <a:pos x="108" y="11"/>
                </a:cxn>
                <a:cxn ang="0">
                  <a:pos x="101" y="11"/>
                </a:cxn>
                <a:cxn ang="0">
                  <a:pos x="94" y="11"/>
                </a:cxn>
                <a:cxn ang="0">
                  <a:pos x="86" y="12"/>
                </a:cxn>
                <a:cxn ang="0">
                  <a:pos x="78" y="13"/>
                </a:cxn>
                <a:cxn ang="0">
                  <a:pos x="69" y="13"/>
                </a:cxn>
                <a:cxn ang="0">
                  <a:pos x="60" y="15"/>
                </a:cxn>
                <a:cxn ang="0">
                  <a:pos x="51" y="16"/>
                </a:cxn>
                <a:cxn ang="0">
                  <a:pos x="42" y="18"/>
                </a:cxn>
                <a:cxn ang="0">
                  <a:pos x="32" y="19"/>
                </a:cxn>
                <a:cxn ang="0">
                  <a:pos x="22" y="21"/>
                </a:cxn>
                <a:cxn ang="0">
                  <a:pos x="15" y="22"/>
                </a:cxn>
                <a:cxn ang="0">
                  <a:pos x="10" y="19"/>
                </a:cxn>
                <a:cxn ang="0">
                  <a:pos x="4" y="16"/>
                </a:cxn>
                <a:cxn ang="0">
                  <a:pos x="0" y="13"/>
                </a:cxn>
                <a:cxn ang="0">
                  <a:pos x="0" y="13"/>
                </a:cxn>
              </a:cxnLst>
              <a:rect l="l" t="t" r="r" b="b"/>
              <a:pathLst>
                <a:path w="755" h="90">
                  <a:moveTo>
                    <a:pt x="0" y="52"/>
                  </a:moveTo>
                  <a:lnTo>
                    <a:pt x="4" y="50"/>
                  </a:lnTo>
                  <a:lnTo>
                    <a:pt x="17" y="46"/>
                  </a:lnTo>
                  <a:lnTo>
                    <a:pt x="25" y="44"/>
                  </a:lnTo>
                  <a:lnTo>
                    <a:pt x="38" y="42"/>
                  </a:lnTo>
                  <a:lnTo>
                    <a:pt x="49" y="40"/>
                  </a:lnTo>
                  <a:lnTo>
                    <a:pt x="65" y="38"/>
                  </a:lnTo>
                  <a:lnTo>
                    <a:pt x="72" y="37"/>
                  </a:lnTo>
                  <a:lnTo>
                    <a:pt x="80" y="37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06" y="31"/>
                  </a:lnTo>
                  <a:lnTo>
                    <a:pt x="116" y="31"/>
                  </a:lnTo>
                  <a:lnTo>
                    <a:pt x="125" y="29"/>
                  </a:lnTo>
                  <a:lnTo>
                    <a:pt x="137" y="29"/>
                  </a:lnTo>
                  <a:lnTo>
                    <a:pt x="144" y="25"/>
                  </a:lnTo>
                  <a:lnTo>
                    <a:pt x="158" y="25"/>
                  </a:lnTo>
                  <a:lnTo>
                    <a:pt x="167" y="23"/>
                  </a:lnTo>
                  <a:lnTo>
                    <a:pt x="179" y="23"/>
                  </a:lnTo>
                  <a:lnTo>
                    <a:pt x="192" y="21"/>
                  </a:lnTo>
                  <a:lnTo>
                    <a:pt x="203" y="19"/>
                  </a:lnTo>
                  <a:lnTo>
                    <a:pt x="215" y="17"/>
                  </a:lnTo>
                  <a:lnTo>
                    <a:pt x="228" y="17"/>
                  </a:lnTo>
                  <a:lnTo>
                    <a:pt x="240" y="16"/>
                  </a:lnTo>
                  <a:lnTo>
                    <a:pt x="251" y="14"/>
                  </a:lnTo>
                  <a:lnTo>
                    <a:pt x="264" y="12"/>
                  </a:lnTo>
                  <a:lnTo>
                    <a:pt x="278" y="12"/>
                  </a:lnTo>
                  <a:lnTo>
                    <a:pt x="289" y="10"/>
                  </a:lnTo>
                  <a:lnTo>
                    <a:pt x="304" y="10"/>
                  </a:lnTo>
                  <a:lnTo>
                    <a:pt x="316" y="8"/>
                  </a:lnTo>
                  <a:lnTo>
                    <a:pt x="331" y="8"/>
                  </a:lnTo>
                  <a:lnTo>
                    <a:pt x="342" y="6"/>
                  </a:lnTo>
                  <a:lnTo>
                    <a:pt x="357" y="4"/>
                  </a:lnTo>
                  <a:lnTo>
                    <a:pt x="369" y="4"/>
                  </a:lnTo>
                  <a:lnTo>
                    <a:pt x="382" y="4"/>
                  </a:lnTo>
                  <a:lnTo>
                    <a:pt x="395" y="2"/>
                  </a:lnTo>
                  <a:lnTo>
                    <a:pt x="409" y="2"/>
                  </a:lnTo>
                  <a:lnTo>
                    <a:pt x="422" y="2"/>
                  </a:lnTo>
                  <a:lnTo>
                    <a:pt x="437" y="2"/>
                  </a:lnTo>
                  <a:lnTo>
                    <a:pt x="451" y="0"/>
                  </a:lnTo>
                  <a:lnTo>
                    <a:pt x="464" y="0"/>
                  </a:lnTo>
                  <a:lnTo>
                    <a:pt x="477" y="0"/>
                  </a:lnTo>
                  <a:lnTo>
                    <a:pt x="490" y="0"/>
                  </a:lnTo>
                  <a:lnTo>
                    <a:pt x="504" y="0"/>
                  </a:lnTo>
                  <a:lnTo>
                    <a:pt x="517" y="0"/>
                  </a:lnTo>
                  <a:lnTo>
                    <a:pt x="530" y="0"/>
                  </a:lnTo>
                  <a:lnTo>
                    <a:pt x="546" y="2"/>
                  </a:lnTo>
                  <a:lnTo>
                    <a:pt x="557" y="2"/>
                  </a:lnTo>
                  <a:lnTo>
                    <a:pt x="570" y="2"/>
                  </a:lnTo>
                  <a:lnTo>
                    <a:pt x="584" y="2"/>
                  </a:lnTo>
                  <a:lnTo>
                    <a:pt x="597" y="4"/>
                  </a:lnTo>
                  <a:lnTo>
                    <a:pt x="608" y="4"/>
                  </a:lnTo>
                  <a:lnTo>
                    <a:pt x="622" y="4"/>
                  </a:lnTo>
                  <a:lnTo>
                    <a:pt x="635" y="6"/>
                  </a:lnTo>
                  <a:lnTo>
                    <a:pt x="648" y="10"/>
                  </a:lnTo>
                  <a:lnTo>
                    <a:pt x="652" y="10"/>
                  </a:lnTo>
                  <a:lnTo>
                    <a:pt x="660" y="12"/>
                  </a:lnTo>
                  <a:lnTo>
                    <a:pt x="667" y="17"/>
                  </a:lnTo>
                  <a:lnTo>
                    <a:pt x="677" y="21"/>
                  </a:lnTo>
                  <a:lnTo>
                    <a:pt x="686" y="25"/>
                  </a:lnTo>
                  <a:lnTo>
                    <a:pt x="694" y="31"/>
                  </a:lnTo>
                  <a:lnTo>
                    <a:pt x="703" y="37"/>
                  </a:lnTo>
                  <a:lnTo>
                    <a:pt x="713" y="44"/>
                  </a:lnTo>
                  <a:lnTo>
                    <a:pt x="728" y="56"/>
                  </a:lnTo>
                  <a:lnTo>
                    <a:pt x="741" y="65"/>
                  </a:lnTo>
                  <a:lnTo>
                    <a:pt x="751" y="73"/>
                  </a:lnTo>
                  <a:lnTo>
                    <a:pt x="755" y="76"/>
                  </a:lnTo>
                  <a:lnTo>
                    <a:pt x="751" y="75"/>
                  </a:lnTo>
                  <a:lnTo>
                    <a:pt x="743" y="71"/>
                  </a:lnTo>
                  <a:lnTo>
                    <a:pt x="736" y="69"/>
                  </a:lnTo>
                  <a:lnTo>
                    <a:pt x="728" y="67"/>
                  </a:lnTo>
                  <a:lnTo>
                    <a:pt x="719" y="65"/>
                  </a:lnTo>
                  <a:lnTo>
                    <a:pt x="709" y="65"/>
                  </a:lnTo>
                  <a:lnTo>
                    <a:pt x="696" y="61"/>
                  </a:lnTo>
                  <a:lnTo>
                    <a:pt x="682" y="57"/>
                  </a:lnTo>
                  <a:lnTo>
                    <a:pt x="667" y="56"/>
                  </a:lnTo>
                  <a:lnTo>
                    <a:pt x="654" y="54"/>
                  </a:lnTo>
                  <a:lnTo>
                    <a:pt x="644" y="52"/>
                  </a:lnTo>
                  <a:lnTo>
                    <a:pt x="635" y="52"/>
                  </a:lnTo>
                  <a:lnTo>
                    <a:pt x="627" y="50"/>
                  </a:lnTo>
                  <a:lnTo>
                    <a:pt x="618" y="50"/>
                  </a:lnTo>
                  <a:lnTo>
                    <a:pt x="608" y="48"/>
                  </a:lnTo>
                  <a:lnTo>
                    <a:pt x="597" y="46"/>
                  </a:lnTo>
                  <a:lnTo>
                    <a:pt x="587" y="46"/>
                  </a:lnTo>
                  <a:lnTo>
                    <a:pt x="578" y="46"/>
                  </a:lnTo>
                  <a:lnTo>
                    <a:pt x="566" y="44"/>
                  </a:lnTo>
                  <a:lnTo>
                    <a:pt x="555" y="44"/>
                  </a:lnTo>
                  <a:lnTo>
                    <a:pt x="542" y="42"/>
                  </a:lnTo>
                  <a:lnTo>
                    <a:pt x="530" y="42"/>
                  </a:lnTo>
                  <a:lnTo>
                    <a:pt x="517" y="42"/>
                  </a:lnTo>
                  <a:lnTo>
                    <a:pt x="504" y="42"/>
                  </a:lnTo>
                  <a:lnTo>
                    <a:pt x="490" y="42"/>
                  </a:lnTo>
                  <a:lnTo>
                    <a:pt x="479" y="42"/>
                  </a:lnTo>
                  <a:lnTo>
                    <a:pt x="464" y="42"/>
                  </a:lnTo>
                  <a:lnTo>
                    <a:pt x="451" y="42"/>
                  </a:lnTo>
                  <a:lnTo>
                    <a:pt x="435" y="42"/>
                  </a:lnTo>
                  <a:lnTo>
                    <a:pt x="422" y="42"/>
                  </a:lnTo>
                  <a:lnTo>
                    <a:pt x="407" y="42"/>
                  </a:lnTo>
                  <a:lnTo>
                    <a:pt x="392" y="44"/>
                  </a:lnTo>
                  <a:lnTo>
                    <a:pt x="376" y="44"/>
                  </a:lnTo>
                  <a:lnTo>
                    <a:pt x="363" y="46"/>
                  </a:lnTo>
                  <a:lnTo>
                    <a:pt x="344" y="46"/>
                  </a:lnTo>
                  <a:lnTo>
                    <a:pt x="329" y="48"/>
                  </a:lnTo>
                  <a:lnTo>
                    <a:pt x="312" y="50"/>
                  </a:lnTo>
                  <a:lnTo>
                    <a:pt x="297" y="52"/>
                  </a:lnTo>
                  <a:lnTo>
                    <a:pt x="278" y="52"/>
                  </a:lnTo>
                  <a:lnTo>
                    <a:pt x="260" y="56"/>
                  </a:lnTo>
                  <a:lnTo>
                    <a:pt x="243" y="57"/>
                  </a:lnTo>
                  <a:lnTo>
                    <a:pt x="224" y="61"/>
                  </a:lnTo>
                  <a:lnTo>
                    <a:pt x="205" y="63"/>
                  </a:lnTo>
                  <a:lnTo>
                    <a:pt x="188" y="65"/>
                  </a:lnTo>
                  <a:lnTo>
                    <a:pt x="169" y="69"/>
                  </a:lnTo>
                  <a:lnTo>
                    <a:pt x="150" y="73"/>
                  </a:lnTo>
                  <a:lnTo>
                    <a:pt x="129" y="76"/>
                  </a:lnTo>
                  <a:lnTo>
                    <a:pt x="110" y="80"/>
                  </a:lnTo>
                  <a:lnTo>
                    <a:pt x="91" y="84"/>
                  </a:lnTo>
                  <a:lnTo>
                    <a:pt x="72" y="90"/>
                  </a:lnTo>
                  <a:lnTo>
                    <a:pt x="63" y="88"/>
                  </a:lnTo>
                  <a:lnTo>
                    <a:pt x="51" y="84"/>
                  </a:lnTo>
                  <a:lnTo>
                    <a:pt x="40" y="76"/>
                  </a:lnTo>
                  <a:lnTo>
                    <a:pt x="28" y="71"/>
                  </a:lnTo>
                  <a:lnTo>
                    <a:pt x="17" y="63"/>
                  </a:lnTo>
                  <a:lnTo>
                    <a:pt x="8" y="57"/>
                  </a:lnTo>
                  <a:lnTo>
                    <a:pt x="2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27" name="Freeform 70"/>
            <p:cNvSpPr/>
            <p:nvPr>
              <p:custDataLst>
                <p:tags r:id="rId71"/>
              </p:custDataLst>
            </p:nvPr>
          </p:nvSpPr>
          <p:spPr>
            <a:xfrm>
              <a:off x="2451" y="1905"/>
              <a:ext cx="322" cy="11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4" y="57"/>
                </a:cxn>
                <a:cxn ang="0">
                  <a:pos x="9" y="55"/>
                </a:cxn>
                <a:cxn ang="0">
                  <a:pos x="14" y="53"/>
                </a:cxn>
                <a:cxn ang="0">
                  <a:pos x="20" y="50"/>
                </a:cxn>
                <a:cxn ang="0">
                  <a:pos x="24" y="49"/>
                </a:cxn>
                <a:cxn ang="0">
                  <a:pos x="28" y="47"/>
                </a:cxn>
                <a:cxn ang="0">
                  <a:pos x="32" y="46"/>
                </a:cxn>
                <a:cxn ang="0">
                  <a:pos x="37" y="44"/>
                </a:cxn>
                <a:cxn ang="0">
                  <a:pos x="43" y="42"/>
                </a:cxn>
                <a:cxn ang="0">
                  <a:pos x="48" y="40"/>
                </a:cxn>
                <a:cxn ang="0">
                  <a:pos x="53" y="38"/>
                </a:cxn>
                <a:cxn ang="0">
                  <a:pos x="60" y="36"/>
                </a:cxn>
                <a:cxn ang="0">
                  <a:pos x="66" y="34"/>
                </a:cxn>
                <a:cxn ang="0">
                  <a:pos x="72" y="32"/>
                </a:cxn>
                <a:cxn ang="0">
                  <a:pos x="79" y="30"/>
                </a:cxn>
                <a:cxn ang="0">
                  <a:pos x="85" y="28"/>
                </a:cxn>
                <a:cxn ang="0">
                  <a:pos x="93" y="26"/>
                </a:cxn>
                <a:cxn ang="0">
                  <a:pos x="99" y="24"/>
                </a:cxn>
                <a:cxn ang="0">
                  <a:pos x="107" y="22"/>
                </a:cxn>
                <a:cxn ang="0">
                  <a:pos x="114" y="19"/>
                </a:cxn>
                <a:cxn ang="0">
                  <a:pos x="122" y="18"/>
                </a:cxn>
                <a:cxn ang="0">
                  <a:pos x="130" y="16"/>
                </a:cxn>
                <a:cxn ang="0">
                  <a:pos x="138" y="14"/>
                </a:cxn>
                <a:cxn ang="0">
                  <a:pos x="147" y="12"/>
                </a:cxn>
                <a:cxn ang="0">
                  <a:pos x="155" y="11"/>
                </a:cxn>
                <a:cxn ang="0">
                  <a:pos x="161" y="8"/>
                </a:cxn>
                <a:cxn ang="0">
                  <a:pos x="157" y="1"/>
                </a:cxn>
                <a:cxn ang="0">
                  <a:pos x="156" y="0"/>
                </a:cxn>
                <a:cxn ang="0">
                  <a:pos x="154" y="1"/>
                </a:cxn>
                <a:cxn ang="0">
                  <a:pos x="149" y="1"/>
                </a:cxn>
                <a:cxn ang="0">
                  <a:pos x="142" y="3"/>
                </a:cxn>
                <a:cxn ang="0">
                  <a:pos x="137" y="5"/>
                </a:cxn>
                <a:cxn ang="0">
                  <a:pos x="132" y="6"/>
                </a:cxn>
                <a:cxn ang="0">
                  <a:pos x="127" y="7"/>
                </a:cxn>
                <a:cxn ang="0">
                  <a:pos x="122" y="8"/>
                </a:cxn>
                <a:cxn ang="0">
                  <a:pos x="117" y="9"/>
                </a:cxn>
                <a:cxn ang="0">
                  <a:pos x="111" y="11"/>
                </a:cxn>
                <a:cxn ang="0">
                  <a:pos x="106" y="13"/>
                </a:cxn>
                <a:cxn ang="0">
                  <a:pos x="99" y="15"/>
                </a:cxn>
                <a:cxn ang="0">
                  <a:pos x="94" y="16"/>
                </a:cxn>
                <a:cxn ang="0">
                  <a:pos x="87" y="18"/>
                </a:cxn>
                <a:cxn ang="0">
                  <a:pos x="81" y="19"/>
                </a:cxn>
                <a:cxn ang="0">
                  <a:pos x="74" y="22"/>
                </a:cxn>
                <a:cxn ang="0">
                  <a:pos x="68" y="24"/>
                </a:cxn>
                <a:cxn ang="0">
                  <a:pos x="61" y="26"/>
                </a:cxn>
                <a:cxn ang="0">
                  <a:pos x="55" y="28"/>
                </a:cxn>
                <a:cxn ang="0">
                  <a:pos x="48" y="30"/>
                </a:cxn>
                <a:cxn ang="0">
                  <a:pos x="42" y="33"/>
                </a:cxn>
                <a:cxn ang="0">
                  <a:pos x="35" y="35"/>
                </a:cxn>
                <a:cxn ang="0">
                  <a:pos x="29" y="37"/>
                </a:cxn>
                <a:cxn ang="0">
                  <a:pos x="23" y="39"/>
                </a:cxn>
                <a:cxn ang="0">
                  <a:pos x="17" y="42"/>
                </a:cxn>
                <a:cxn ang="0">
                  <a:pos x="12" y="45"/>
                </a:cxn>
                <a:cxn ang="0">
                  <a:pos x="7" y="47"/>
                </a:cxn>
                <a:cxn ang="0">
                  <a:pos x="2" y="50"/>
                </a:cxn>
                <a:cxn ang="0">
                  <a:pos x="0" y="60"/>
                </a:cxn>
              </a:cxnLst>
              <a:rect l="l" t="t" r="r" b="b"/>
              <a:pathLst>
                <a:path w="645" h="238">
                  <a:moveTo>
                    <a:pt x="0" y="238"/>
                  </a:moveTo>
                  <a:lnTo>
                    <a:pt x="2" y="236"/>
                  </a:lnTo>
                  <a:lnTo>
                    <a:pt x="12" y="230"/>
                  </a:lnTo>
                  <a:lnTo>
                    <a:pt x="17" y="226"/>
                  </a:lnTo>
                  <a:lnTo>
                    <a:pt x="27" y="223"/>
                  </a:lnTo>
                  <a:lnTo>
                    <a:pt x="36" y="219"/>
                  </a:lnTo>
                  <a:lnTo>
                    <a:pt x="50" y="217"/>
                  </a:lnTo>
                  <a:lnTo>
                    <a:pt x="59" y="209"/>
                  </a:lnTo>
                  <a:lnTo>
                    <a:pt x="74" y="204"/>
                  </a:lnTo>
                  <a:lnTo>
                    <a:pt x="80" y="200"/>
                  </a:lnTo>
                  <a:lnTo>
                    <a:pt x="88" y="198"/>
                  </a:lnTo>
                  <a:lnTo>
                    <a:pt x="97" y="194"/>
                  </a:lnTo>
                  <a:lnTo>
                    <a:pt x="107" y="192"/>
                  </a:lnTo>
                  <a:lnTo>
                    <a:pt x="114" y="188"/>
                  </a:lnTo>
                  <a:lnTo>
                    <a:pt x="122" y="185"/>
                  </a:lnTo>
                  <a:lnTo>
                    <a:pt x="131" y="181"/>
                  </a:lnTo>
                  <a:lnTo>
                    <a:pt x="141" y="177"/>
                  </a:lnTo>
                  <a:lnTo>
                    <a:pt x="150" y="173"/>
                  </a:lnTo>
                  <a:lnTo>
                    <a:pt x="162" y="169"/>
                  </a:lnTo>
                  <a:lnTo>
                    <a:pt x="173" y="167"/>
                  </a:lnTo>
                  <a:lnTo>
                    <a:pt x="185" y="164"/>
                  </a:lnTo>
                  <a:lnTo>
                    <a:pt x="194" y="160"/>
                  </a:lnTo>
                  <a:lnTo>
                    <a:pt x="205" y="156"/>
                  </a:lnTo>
                  <a:lnTo>
                    <a:pt x="215" y="150"/>
                  </a:lnTo>
                  <a:lnTo>
                    <a:pt x="228" y="148"/>
                  </a:lnTo>
                  <a:lnTo>
                    <a:pt x="240" y="143"/>
                  </a:lnTo>
                  <a:lnTo>
                    <a:pt x="251" y="139"/>
                  </a:lnTo>
                  <a:lnTo>
                    <a:pt x="264" y="135"/>
                  </a:lnTo>
                  <a:lnTo>
                    <a:pt x="278" y="131"/>
                  </a:lnTo>
                  <a:lnTo>
                    <a:pt x="289" y="127"/>
                  </a:lnTo>
                  <a:lnTo>
                    <a:pt x="302" y="122"/>
                  </a:lnTo>
                  <a:lnTo>
                    <a:pt x="316" y="118"/>
                  </a:lnTo>
                  <a:lnTo>
                    <a:pt x="329" y="116"/>
                  </a:lnTo>
                  <a:lnTo>
                    <a:pt x="342" y="110"/>
                  </a:lnTo>
                  <a:lnTo>
                    <a:pt x="358" y="107"/>
                  </a:lnTo>
                  <a:lnTo>
                    <a:pt x="373" y="103"/>
                  </a:lnTo>
                  <a:lnTo>
                    <a:pt x="386" y="99"/>
                  </a:lnTo>
                  <a:lnTo>
                    <a:pt x="399" y="95"/>
                  </a:lnTo>
                  <a:lnTo>
                    <a:pt x="415" y="89"/>
                  </a:lnTo>
                  <a:lnTo>
                    <a:pt x="430" y="86"/>
                  </a:lnTo>
                  <a:lnTo>
                    <a:pt x="445" y="82"/>
                  </a:lnTo>
                  <a:lnTo>
                    <a:pt x="458" y="76"/>
                  </a:lnTo>
                  <a:lnTo>
                    <a:pt x="475" y="74"/>
                  </a:lnTo>
                  <a:lnTo>
                    <a:pt x="491" y="70"/>
                  </a:lnTo>
                  <a:lnTo>
                    <a:pt x="508" y="67"/>
                  </a:lnTo>
                  <a:lnTo>
                    <a:pt x="523" y="63"/>
                  </a:lnTo>
                  <a:lnTo>
                    <a:pt x="538" y="57"/>
                  </a:lnTo>
                  <a:lnTo>
                    <a:pt x="553" y="55"/>
                  </a:lnTo>
                  <a:lnTo>
                    <a:pt x="570" y="51"/>
                  </a:lnTo>
                  <a:lnTo>
                    <a:pt x="588" y="48"/>
                  </a:lnTo>
                  <a:lnTo>
                    <a:pt x="605" y="44"/>
                  </a:lnTo>
                  <a:lnTo>
                    <a:pt x="622" y="42"/>
                  </a:lnTo>
                  <a:lnTo>
                    <a:pt x="639" y="38"/>
                  </a:lnTo>
                  <a:lnTo>
                    <a:pt x="645" y="31"/>
                  </a:lnTo>
                  <a:lnTo>
                    <a:pt x="641" y="17"/>
                  </a:lnTo>
                  <a:lnTo>
                    <a:pt x="631" y="4"/>
                  </a:lnTo>
                  <a:lnTo>
                    <a:pt x="627" y="0"/>
                  </a:lnTo>
                  <a:lnTo>
                    <a:pt x="624" y="0"/>
                  </a:lnTo>
                  <a:lnTo>
                    <a:pt x="622" y="0"/>
                  </a:lnTo>
                  <a:lnTo>
                    <a:pt x="616" y="2"/>
                  </a:lnTo>
                  <a:lnTo>
                    <a:pt x="608" y="4"/>
                  </a:lnTo>
                  <a:lnTo>
                    <a:pt x="597" y="4"/>
                  </a:lnTo>
                  <a:lnTo>
                    <a:pt x="586" y="8"/>
                  </a:lnTo>
                  <a:lnTo>
                    <a:pt x="570" y="12"/>
                  </a:lnTo>
                  <a:lnTo>
                    <a:pt x="557" y="17"/>
                  </a:lnTo>
                  <a:lnTo>
                    <a:pt x="548" y="17"/>
                  </a:lnTo>
                  <a:lnTo>
                    <a:pt x="538" y="19"/>
                  </a:lnTo>
                  <a:lnTo>
                    <a:pt x="531" y="21"/>
                  </a:lnTo>
                  <a:lnTo>
                    <a:pt x="521" y="23"/>
                  </a:lnTo>
                  <a:lnTo>
                    <a:pt x="511" y="25"/>
                  </a:lnTo>
                  <a:lnTo>
                    <a:pt x="500" y="29"/>
                  </a:lnTo>
                  <a:lnTo>
                    <a:pt x="491" y="31"/>
                  </a:lnTo>
                  <a:lnTo>
                    <a:pt x="481" y="34"/>
                  </a:lnTo>
                  <a:lnTo>
                    <a:pt x="470" y="36"/>
                  </a:lnTo>
                  <a:lnTo>
                    <a:pt x="458" y="38"/>
                  </a:lnTo>
                  <a:lnTo>
                    <a:pt x="447" y="42"/>
                  </a:lnTo>
                  <a:lnTo>
                    <a:pt x="437" y="46"/>
                  </a:lnTo>
                  <a:lnTo>
                    <a:pt x="424" y="50"/>
                  </a:lnTo>
                  <a:lnTo>
                    <a:pt x="413" y="51"/>
                  </a:lnTo>
                  <a:lnTo>
                    <a:pt x="399" y="57"/>
                  </a:lnTo>
                  <a:lnTo>
                    <a:pt x="390" y="61"/>
                  </a:lnTo>
                  <a:lnTo>
                    <a:pt x="377" y="63"/>
                  </a:lnTo>
                  <a:lnTo>
                    <a:pt x="363" y="67"/>
                  </a:lnTo>
                  <a:lnTo>
                    <a:pt x="350" y="70"/>
                  </a:lnTo>
                  <a:lnTo>
                    <a:pt x="338" y="74"/>
                  </a:lnTo>
                  <a:lnTo>
                    <a:pt x="325" y="76"/>
                  </a:lnTo>
                  <a:lnTo>
                    <a:pt x="312" y="82"/>
                  </a:lnTo>
                  <a:lnTo>
                    <a:pt x="299" y="86"/>
                  </a:lnTo>
                  <a:lnTo>
                    <a:pt x="287" y="89"/>
                  </a:lnTo>
                  <a:lnTo>
                    <a:pt x="274" y="93"/>
                  </a:lnTo>
                  <a:lnTo>
                    <a:pt x="261" y="97"/>
                  </a:lnTo>
                  <a:lnTo>
                    <a:pt x="247" y="103"/>
                  </a:lnTo>
                  <a:lnTo>
                    <a:pt x="234" y="107"/>
                  </a:lnTo>
                  <a:lnTo>
                    <a:pt x="221" y="110"/>
                  </a:lnTo>
                  <a:lnTo>
                    <a:pt x="207" y="116"/>
                  </a:lnTo>
                  <a:lnTo>
                    <a:pt x="194" y="120"/>
                  </a:lnTo>
                  <a:lnTo>
                    <a:pt x="183" y="126"/>
                  </a:lnTo>
                  <a:lnTo>
                    <a:pt x="169" y="129"/>
                  </a:lnTo>
                  <a:lnTo>
                    <a:pt x="156" y="135"/>
                  </a:lnTo>
                  <a:lnTo>
                    <a:pt x="143" y="139"/>
                  </a:lnTo>
                  <a:lnTo>
                    <a:pt x="131" y="143"/>
                  </a:lnTo>
                  <a:lnTo>
                    <a:pt x="118" y="148"/>
                  </a:lnTo>
                  <a:lnTo>
                    <a:pt x="107" y="152"/>
                  </a:lnTo>
                  <a:lnTo>
                    <a:pt x="95" y="156"/>
                  </a:lnTo>
                  <a:lnTo>
                    <a:pt x="84" y="164"/>
                  </a:lnTo>
                  <a:lnTo>
                    <a:pt x="70" y="167"/>
                  </a:lnTo>
                  <a:lnTo>
                    <a:pt x="61" y="173"/>
                  </a:lnTo>
                  <a:lnTo>
                    <a:pt x="50" y="177"/>
                  </a:lnTo>
                  <a:lnTo>
                    <a:pt x="40" y="183"/>
                  </a:lnTo>
                  <a:lnTo>
                    <a:pt x="29" y="188"/>
                  </a:lnTo>
                  <a:lnTo>
                    <a:pt x="17" y="194"/>
                  </a:lnTo>
                  <a:lnTo>
                    <a:pt x="10" y="200"/>
                  </a:lnTo>
                  <a:lnTo>
                    <a:pt x="0" y="205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28" name="Freeform 71"/>
            <p:cNvSpPr/>
            <p:nvPr>
              <p:custDataLst>
                <p:tags r:id="rId72"/>
              </p:custDataLst>
            </p:nvPr>
          </p:nvSpPr>
          <p:spPr>
            <a:xfrm>
              <a:off x="2429" y="1897"/>
              <a:ext cx="144" cy="96"/>
            </a:xfrm>
            <a:custGeom>
              <a:avLst/>
              <a:gdLst/>
              <a:ahLst/>
              <a:cxnLst>
                <a:cxn ang="0">
                  <a:pos x="6" y="47"/>
                </a:cxn>
                <a:cxn ang="0">
                  <a:pos x="9" y="43"/>
                </a:cxn>
                <a:cxn ang="0">
                  <a:pos x="10" y="38"/>
                </a:cxn>
                <a:cxn ang="0">
                  <a:pos x="13" y="33"/>
                </a:cxn>
                <a:cxn ang="0">
                  <a:pos x="17" y="28"/>
                </a:cxn>
                <a:cxn ang="0">
                  <a:pos x="20" y="23"/>
                </a:cxn>
                <a:cxn ang="0">
                  <a:pos x="25" y="18"/>
                </a:cxn>
                <a:cxn ang="0">
                  <a:pos x="29" y="13"/>
                </a:cxn>
                <a:cxn ang="0">
                  <a:pos x="33" y="10"/>
                </a:cxn>
                <a:cxn ang="0">
                  <a:pos x="38" y="8"/>
                </a:cxn>
                <a:cxn ang="0">
                  <a:pos x="43" y="8"/>
                </a:cxn>
                <a:cxn ang="0">
                  <a:pos x="48" y="9"/>
                </a:cxn>
                <a:cxn ang="0">
                  <a:pos x="53" y="13"/>
                </a:cxn>
                <a:cxn ang="0">
                  <a:pos x="57" y="18"/>
                </a:cxn>
                <a:cxn ang="0">
                  <a:pos x="58" y="22"/>
                </a:cxn>
                <a:cxn ang="0">
                  <a:pos x="61" y="26"/>
                </a:cxn>
                <a:cxn ang="0">
                  <a:pos x="63" y="33"/>
                </a:cxn>
                <a:cxn ang="0">
                  <a:pos x="72" y="34"/>
                </a:cxn>
                <a:cxn ang="0">
                  <a:pos x="70" y="30"/>
                </a:cxn>
                <a:cxn ang="0">
                  <a:pos x="68" y="26"/>
                </a:cxn>
                <a:cxn ang="0">
                  <a:pos x="67" y="23"/>
                </a:cxn>
                <a:cxn ang="0">
                  <a:pos x="63" y="18"/>
                </a:cxn>
                <a:cxn ang="0">
                  <a:pos x="60" y="13"/>
                </a:cxn>
                <a:cxn ang="0">
                  <a:pos x="56" y="8"/>
                </a:cxn>
                <a:cxn ang="0">
                  <a:pos x="52" y="5"/>
                </a:cxn>
                <a:cxn ang="0">
                  <a:pos x="47" y="2"/>
                </a:cxn>
                <a:cxn ang="0">
                  <a:pos x="41" y="0"/>
                </a:cxn>
                <a:cxn ang="0">
                  <a:pos x="35" y="1"/>
                </a:cxn>
                <a:cxn ang="0">
                  <a:pos x="29" y="3"/>
                </a:cxn>
                <a:cxn ang="0">
                  <a:pos x="22" y="8"/>
                </a:cxn>
                <a:cxn ang="0">
                  <a:pos x="19" y="12"/>
                </a:cxn>
                <a:cxn ang="0">
                  <a:pos x="15" y="16"/>
                </a:cxn>
                <a:cxn ang="0">
                  <a:pos x="12" y="21"/>
                </a:cxn>
                <a:cxn ang="0">
                  <a:pos x="8" y="27"/>
                </a:cxn>
                <a:cxn ang="0">
                  <a:pos x="4" y="34"/>
                </a:cxn>
                <a:cxn ang="0">
                  <a:pos x="0" y="42"/>
                </a:cxn>
                <a:cxn ang="0">
                  <a:pos x="6" y="48"/>
                </a:cxn>
              </a:cxnLst>
              <a:rect l="l" t="t" r="r" b="b"/>
              <a:pathLst>
                <a:path w="287" h="194">
                  <a:moveTo>
                    <a:pt x="23" y="194"/>
                  </a:moveTo>
                  <a:lnTo>
                    <a:pt x="23" y="190"/>
                  </a:lnTo>
                  <a:lnTo>
                    <a:pt x="29" y="181"/>
                  </a:lnTo>
                  <a:lnTo>
                    <a:pt x="33" y="173"/>
                  </a:lnTo>
                  <a:lnTo>
                    <a:pt x="37" y="165"/>
                  </a:lnTo>
                  <a:lnTo>
                    <a:pt x="40" y="156"/>
                  </a:lnTo>
                  <a:lnTo>
                    <a:pt x="46" y="146"/>
                  </a:lnTo>
                  <a:lnTo>
                    <a:pt x="52" y="135"/>
                  </a:lnTo>
                  <a:lnTo>
                    <a:pt x="59" y="125"/>
                  </a:lnTo>
                  <a:lnTo>
                    <a:pt x="65" y="114"/>
                  </a:lnTo>
                  <a:lnTo>
                    <a:pt x="73" y="105"/>
                  </a:lnTo>
                  <a:lnTo>
                    <a:pt x="80" y="93"/>
                  </a:lnTo>
                  <a:lnTo>
                    <a:pt x="88" y="82"/>
                  </a:lnTo>
                  <a:lnTo>
                    <a:pt x="97" y="74"/>
                  </a:lnTo>
                  <a:lnTo>
                    <a:pt x="107" y="65"/>
                  </a:lnTo>
                  <a:lnTo>
                    <a:pt x="114" y="55"/>
                  </a:lnTo>
                  <a:lnTo>
                    <a:pt x="124" y="48"/>
                  </a:lnTo>
                  <a:lnTo>
                    <a:pt x="132" y="40"/>
                  </a:lnTo>
                  <a:lnTo>
                    <a:pt x="141" y="36"/>
                  </a:lnTo>
                  <a:lnTo>
                    <a:pt x="151" y="32"/>
                  </a:lnTo>
                  <a:lnTo>
                    <a:pt x="160" y="32"/>
                  </a:lnTo>
                  <a:lnTo>
                    <a:pt x="171" y="32"/>
                  </a:lnTo>
                  <a:lnTo>
                    <a:pt x="181" y="34"/>
                  </a:lnTo>
                  <a:lnTo>
                    <a:pt x="190" y="38"/>
                  </a:lnTo>
                  <a:lnTo>
                    <a:pt x="200" y="46"/>
                  </a:lnTo>
                  <a:lnTo>
                    <a:pt x="210" y="53"/>
                  </a:lnTo>
                  <a:lnTo>
                    <a:pt x="219" y="67"/>
                  </a:lnTo>
                  <a:lnTo>
                    <a:pt x="225" y="74"/>
                  </a:lnTo>
                  <a:lnTo>
                    <a:pt x="229" y="80"/>
                  </a:lnTo>
                  <a:lnTo>
                    <a:pt x="232" y="89"/>
                  </a:lnTo>
                  <a:lnTo>
                    <a:pt x="238" y="101"/>
                  </a:lnTo>
                  <a:lnTo>
                    <a:pt x="242" y="108"/>
                  </a:lnTo>
                  <a:lnTo>
                    <a:pt x="246" y="120"/>
                  </a:lnTo>
                  <a:lnTo>
                    <a:pt x="251" y="133"/>
                  </a:lnTo>
                  <a:lnTo>
                    <a:pt x="257" y="146"/>
                  </a:lnTo>
                  <a:lnTo>
                    <a:pt x="287" y="139"/>
                  </a:lnTo>
                  <a:lnTo>
                    <a:pt x="286" y="133"/>
                  </a:lnTo>
                  <a:lnTo>
                    <a:pt x="280" y="124"/>
                  </a:lnTo>
                  <a:lnTo>
                    <a:pt x="276" y="116"/>
                  </a:lnTo>
                  <a:lnTo>
                    <a:pt x="272" y="108"/>
                  </a:lnTo>
                  <a:lnTo>
                    <a:pt x="268" y="101"/>
                  </a:lnTo>
                  <a:lnTo>
                    <a:pt x="265" y="93"/>
                  </a:lnTo>
                  <a:lnTo>
                    <a:pt x="259" y="82"/>
                  </a:lnTo>
                  <a:lnTo>
                    <a:pt x="251" y="72"/>
                  </a:lnTo>
                  <a:lnTo>
                    <a:pt x="244" y="63"/>
                  </a:lnTo>
                  <a:lnTo>
                    <a:pt x="238" y="53"/>
                  </a:lnTo>
                  <a:lnTo>
                    <a:pt x="230" y="44"/>
                  </a:lnTo>
                  <a:lnTo>
                    <a:pt x="223" y="34"/>
                  </a:lnTo>
                  <a:lnTo>
                    <a:pt x="213" y="27"/>
                  </a:lnTo>
                  <a:lnTo>
                    <a:pt x="206" y="21"/>
                  </a:lnTo>
                  <a:lnTo>
                    <a:pt x="194" y="13"/>
                  </a:lnTo>
                  <a:lnTo>
                    <a:pt x="185" y="8"/>
                  </a:lnTo>
                  <a:lnTo>
                    <a:pt x="171" y="4"/>
                  </a:lnTo>
                  <a:lnTo>
                    <a:pt x="162" y="2"/>
                  </a:lnTo>
                  <a:lnTo>
                    <a:pt x="151" y="0"/>
                  </a:lnTo>
                  <a:lnTo>
                    <a:pt x="139" y="4"/>
                  </a:lnTo>
                  <a:lnTo>
                    <a:pt x="126" y="8"/>
                  </a:lnTo>
                  <a:lnTo>
                    <a:pt x="114" y="15"/>
                  </a:lnTo>
                  <a:lnTo>
                    <a:pt x="99" y="23"/>
                  </a:lnTo>
                  <a:lnTo>
                    <a:pt x="86" y="34"/>
                  </a:lnTo>
                  <a:lnTo>
                    <a:pt x="80" y="40"/>
                  </a:lnTo>
                  <a:lnTo>
                    <a:pt x="73" y="48"/>
                  </a:lnTo>
                  <a:lnTo>
                    <a:pt x="67" y="55"/>
                  </a:lnTo>
                  <a:lnTo>
                    <a:pt x="59" y="67"/>
                  </a:lnTo>
                  <a:lnTo>
                    <a:pt x="52" y="74"/>
                  </a:lnTo>
                  <a:lnTo>
                    <a:pt x="46" y="86"/>
                  </a:lnTo>
                  <a:lnTo>
                    <a:pt x="37" y="97"/>
                  </a:lnTo>
                  <a:lnTo>
                    <a:pt x="31" y="110"/>
                  </a:lnTo>
                  <a:lnTo>
                    <a:pt x="21" y="122"/>
                  </a:lnTo>
                  <a:lnTo>
                    <a:pt x="16" y="137"/>
                  </a:lnTo>
                  <a:lnTo>
                    <a:pt x="6" y="152"/>
                  </a:lnTo>
                  <a:lnTo>
                    <a:pt x="0" y="169"/>
                  </a:lnTo>
                  <a:lnTo>
                    <a:pt x="23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29" name="Freeform 72"/>
            <p:cNvSpPr/>
            <p:nvPr>
              <p:custDataLst>
                <p:tags r:id="rId73"/>
              </p:custDataLst>
            </p:nvPr>
          </p:nvSpPr>
          <p:spPr>
            <a:xfrm>
              <a:off x="2405" y="1864"/>
              <a:ext cx="190" cy="100"/>
            </a:xfrm>
            <a:custGeom>
              <a:avLst/>
              <a:gdLst/>
              <a:ahLst/>
              <a:cxnLst>
                <a:cxn ang="0">
                  <a:pos x="7" y="37"/>
                </a:cxn>
                <a:cxn ang="0">
                  <a:pos x="12" y="32"/>
                </a:cxn>
                <a:cxn ang="0">
                  <a:pos x="17" y="26"/>
                </a:cxn>
                <a:cxn ang="0">
                  <a:pos x="22" y="21"/>
                </a:cxn>
                <a:cxn ang="0">
                  <a:pos x="26" y="17"/>
                </a:cxn>
                <a:cxn ang="0">
                  <a:pos x="31" y="13"/>
                </a:cxn>
                <a:cxn ang="0">
                  <a:pos x="36" y="10"/>
                </a:cxn>
                <a:cxn ang="0">
                  <a:pos x="42" y="9"/>
                </a:cxn>
                <a:cxn ang="0">
                  <a:pos x="48" y="9"/>
                </a:cxn>
                <a:cxn ang="0">
                  <a:pos x="54" y="10"/>
                </a:cxn>
                <a:cxn ang="0">
                  <a:pos x="61" y="14"/>
                </a:cxn>
                <a:cxn ang="0">
                  <a:pos x="67" y="19"/>
                </a:cxn>
                <a:cxn ang="0">
                  <a:pos x="70" y="23"/>
                </a:cxn>
                <a:cxn ang="0">
                  <a:pos x="74" y="28"/>
                </a:cxn>
                <a:cxn ang="0">
                  <a:pos x="78" y="33"/>
                </a:cxn>
                <a:cxn ang="0">
                  <a:pos x="82" y="39"/>
                </a:cxn>
                <a:cxn ang="0">
                  <a:pos x="87" y="46"/>
                </a:cxn>
                <a:cxn ang="0">
                  <a:pos x="96" y="47"/>
                </a:cxn>
                <a:cxn ang="0">
                  <a:pos x="93" y="43"/>
                </a:cxn>
                <a:cxn ang="0">
                  <a:pos x="91" y="38"/>
                </a:cxn>
                <a:cxn ang="0">
                  <a:pos x="89" y="33"/>
                </a:cxn>
                <a:cxn ang="0">
                  <a:pos x="84" y="27"/>
                </a:cxn>
                <a:cxn ang="0">
                  <a:pos x="80" y="21"/>
                </a:cxn>
                <a:cxn ang="0">
                  <a:pos x="75" y="15"/>
                </a:cxn>
                <a:cxn ang="0">
                  <a:pos x="70" y="10"/>
                </a:cxn>
                <a:cxn ang="0">
                  <a:pos x="63" y="5"/>
                </a:cxn>
                <a:cxn ang="0">
                  <a:pos x="56" y="2"/>
                </a:cxn>
                <a:cxn ang="0">
                  <a:pos x="52" y="1"/>
                </a:cxn>
                <a:cxn ang="0">
                  <a:pos x="47" y="0"/>
                </a:cxn>
                <a:cxn ang="0">
                  <a:pos x="44" y="0"/>
                </a:cxn>
                <a:cxn ang="0">
                  <a:pos x="39" y="1"/>
                </a:cxn>
                <a:cxn ang="0">
                  <a:pos x="35" y="2"/>
                </a:cxn>
                <a:cxn ang="0">
                  <a:pos x="30" y="4"/>
                </a:cxn>
                <a:cxn ang="0">
                  <a:pos x="26" y="6"/>
                </a:cxn>
                <a:cxn ang="0">
                  <a:pos x="21" y="10"/>
                </a:cxn>
                <a:cxn ang="0">
                  <a:pos x="16" y="14"/>
                </a:cxn>
                <a:cxn ang="0">
                  <a:pos x="11" y="19"/>
                </a:cxn>
                <a:cxn ang="0">
                  <a:pos x="6" y="25"/>
                </a:cxn>
                <a:cxn ang="0">
                  <a:pos x="0" y="32"/>
                </a:cxn>
                <a:cxn ang="0">
                  <a:pos x="5" y="38"/>
                </a:cxn>
              </a:cxnLst>
              <a:rect l="l" t="t" r="r" b="b"/>
              <a:pathLst>
                <a:path w="378" h="200">
                  <a:moveTo>
                    <a:pt x="17" y="152"/>
                  </a:moveTo>
                  <a:lnTo>
                    <a:pt x="25" y="147"/>
                  </a:lnTo>
                  <a:lnTo>
                    <a:pt x="34" y="139"/>
                  </a:lnTo>
                  <a:lnTo>
                    <a:pt x="47" y="126"/>
                  </a:lnTo>
                  <a:lnTo>
                    <a:pt x="61" y="111"/>
                  </a:lnTo>
                  <a:lnTo>
                    <a:pt x="68" y="101"/>
                  </a:lnTo>
                  <a:lnTo>
                    <a:pt x="76" y="92"/>
                  </a:lnTo>
                  <a:lnTo>
                    <a:pt x="85" y="84"/>
                  </a:lnTo>
                  <a:lnTo>
                    <a:pt x="93" y="76"/>
                  </a:lnTo>
                  <a:lnTo>
                    <a:pt x="103" y="67"/>
                  </a:lnTo>
                  <a:lnTo>
                    <a:pt x="112" y="59"/>
                  </a:lnTo>
                  <a:lnTo>
                    <a:pt x="122" y="52"/>
                  </a:lnTo>
                  <a:lnTo>
                    <a:pt x="133" y="48"/>
                  </a:lnTo>
                  <a:lnTo>
                    <a:pt x="142" y="40"/>
                  </a:lnTo>
                  <a:lnTo>
                    <a:pt x="154" y="38"/>
                  </a:lnTo>
                  <a:lnTo>
                    <a:pt x="165" y="33"/>
                  </a:lnTo>
                  <a:lnTo>
                    <a:pt x="179" y="33"/>
                  </a:lnTo>
                  <a:lnTo>
                    <a:pt x="190" y="33"/>
                  </a:lnTo>
                  <a:lnTo>
                    <a:pt x="201" y="37"/>
                  </a:lnTo>
                  <a:lnTo>
                    <a:pt x="215" y="40"/>
                  </a:lnTo>
                  <a:lnTo>
                    <a:pt x="230" y="48"/>
                  </a:lnTo>
                  <a:lnTo>
                    <a:pt x="243" y="56"/>
                  </a:lnTo>
                  <a:lnTo>
                    <a:pt x="257" y="67"/>
                  </a:lnTo>
                  <a:lnTo>
                    <a:pt x="264" y="73"/>
                  </a:lnTo>
                  <a:lnTo>
                    <a:pt x="272" y="80"/>
                  </a:lnTo>
                  <a:lnTo>
                    <a:pt x="279" y="90"/>
                  </a:lnTo>
                  <a:lnTo>
                    <a:pt x="287" y="99"/>
                  </a:lnTo>
                  <a:lnTo>
                    <a:pt x="295" y="109"/>
                  </a:lnTo>
                  <a:lnTo>
                    <a:pt x="302" y="118"/>
                  </a:lnTo>
                  <a:lnTo>
                    <a:pt x="310" y="130"/>
                  </a:lnTo>
                  <a:lnTo>
                    <a:pt x="317" y="143"/>
                  </a:lnTo>
                  <a:lnTo>
                    <a:pt x="325" y="154"/>
                  </a:lnTo>
                  <a:lnTo>
                    <a:pt x="334" y="170"/>
                  </a:lnTo>
                  <a:lnTo>
                    <a:pt x="344" y="183"/>
                  </a:lnTo>
                  <a:lnTo>
                    <a:pt x="352" y="200"/>
                  </a:lnTo>
                  <a:lnTo>
                    <a:pt x="378" y="187"/>
                  </a:lnTo>
                  <a:lnTo>
                    <a:pt x="374" y="183"/>
                  </a:lnTo>
                  <a:lnTo>
                    <a:pt x="371" y="171"/>
                  </a:lnTo>
                  <a:lnTo>
                    <a:pt x="365" y="162"/>
                  </a:lnTo>
                  <a:lnTo>
                    <a:pt x="361" y="152"/>
                  </a:lnTo>
                  <a:lnTo>
                    <a:pt x="355" y="143"/>
                  </a:lnTo>
                  <a:lnTo>
                    <a:pt x="352" y="132"/>
                  </a:lnTo>
                  <a:lnTo>
                    <a:pt x="342" y="118"/>
                  </a:lnTo>
                  <a:lnTo>
                    <a:pt x="334" y="107"/>
                  </a:lnTo>
                  <a:lnTo>
                    <a:pt x="325" y="95"/>
                  </a:lnTo>
                  <a:lnTo>
                    <a:pt x="317" y="84"/>
                  </a:lnTo>
                  <a:lnTo>
                    <a:pt x="308" y="71"/>
                  </a:lnTo>
                  <a:lnTo>
                    <a:pt x="298" y="59"/>
                  </a:lnTo>
                  <a:lnTo>
                    <a:pt x="285" y="48"/>
                  </a:lnTo>
                  <a:lnTo>
                    <a:pt x="276" y="38"/>
                  </a:lnTo>
                  <a:lnTo>
                    <a:pt x="262" y="29"/>
                  </a:lnTo>
                  <a:lnTo>
                    <a:pt x="249" y="19"/>
                  </a:lnTo>
                  <a:lnTo>
                    <a:pt x="234" y="12"/>
                  </a:lnTo>
                  <a:lnTo>
                    <a:pt x="220" y="8"/>
                  </a:lnTo>
                  <a:lnTo>
                    <a:pt x="213" y="4"/>
                  </a:lnTo>
                  <a:lnTo>
                    <a:pt x="205" y="2"/>
                  </a:lnTo>
                  <a:lnTo>
                    <a:pt x="196" y="0"/>
                  </a:lnTo>
                  <a:lnTo>
                    <a:pt x="188" y="0"/>
                  </a:lnTo>
                  <a:lnTo>
                    <a:pt x="179" y="0"/>
                  </a:lnTo>
                  <a:lnTo>
                    <a:pt x="173" y="0"/>
                  </a:lnTo>
                  <a:lnTo>
                    <a:pt x="163" y="0"/>
                  </a:lnTo>
                  <a:lnTo>
                    <a:pt x="156" y="4"/>
                  </a:lnTo>
                  <a:lnTo>
                    <a:pt x="146" y="4"/>
                  </a:lnTo>
                  <a:lnTo>
                    <a:pt x="137" y="6"/>
                  </a:lnTo>
                  <a:lnTo>
                    <a:pt x="127" y="10"/>
                  </a:lnTo>
                  <a:lnTo>
                    <a:pt x="120" y="14"/>
                  </a:lnTo>
                  <a:lnTo>
                    <a:pt x="108" y="19"/>
                  </a:lnTo>
                  <a:lnTo>
                    <a:pt x="101" y="23"/>
                  </a:lnTo>
                  <a:lnTo>
                    <a:pt x="91" y="29"/>
                  </a:lnTo>
                  <a:lnTo>
                    <a:pt x="82" y="38"/>
                  </a:lnTo>
                  <a:lnTo>
                    <a:pt x="70" y="46"/>
                  </a:lnTo>
                  <a:lnTo>
                    <a:pt x="61" y="54"/>
                  </a:lnTo>
                  <a:lnTo>
                    <a:pt x="49" y="63"/>
                  </a:lnTo>
                  <a:lnTo>
                    <a:pt x="42" y="75"/>
                  </a:lnTo>
                  <a:lnTo>
                    <a:pt x="28" y="86"/>
                  </a:lnTo>
                  <a:lnTo>
                    <a:pt x="21" y="99"/>
                  </a:lnTo>
                  <a:lnTo>
                    <a:pt x="7" y="111"/>
                  </a:lnTo>
                  <a:lnTo>
                    <a:pt x="0" y="126"/>
                  </a:lnTo>
                  <a:lnTo>
                    <a:pt x="17" y="1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30" name="Freeform 73"/>
            <p:cNvSpPr/>
            <p:nvPr>
              <p:custDataLst>
                <p:tags r:id="rId74"/>
              </p:custDataLst>
            </p:nvPr>
          </p:nvSpPr>
          <p:spPr>
            <a:xfrm>
              <a:off x="2464" y="1934"/>
              <a:ext cx="50" cy="5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9" y="26"/>
                </a:cxn>
                <a:cxn ang="0">
                  <a:pos x="25" y="22"/>
                </a:cxn>
                <a:cxn ang="0">
                  <a:pos x="1" y="0"/>
                </a:cxn>
                <a:cxn ang="0">
                  <a:pos x="0" y="7"/>
                </a:cxn>
                <a:cxn ang="0">
                  <a:pos x="0" y="7"/>
                </a:cxn>
              </a:cxnLst>
              <a:rect l="l" t="t" r="r" b="b"/>
              <a:pathLst>
                <a:path w="99" h="105">
                  <a:moveTo>
                    <a:pt x="0" y="31"/>
                  </a:moveTo>
                  <a:lnTo>
                    <a:pt x="74" y="105"/>
                  </a:lnTo>
                  <a:lnTo>
                    <a:pt x="99" y="89"/>
                  </a:lnTo>
                  <a:lnTo>
                    <a:pt x="4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31" name="Freeform 74"/>
            <p:cNvSpPr/>
            <p:nvPr>
              <p:custDataLst>
                <p:tags r:id="rId75"/>
              </p:custDataLst>
            </p:nvPr>
          </p:nvSpPr>
          <p:spPr>
            <a:xfrm>
              <a:off x="2514" y="1910"/>
              <a:ext cx="18" cy="6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4"/>
                </a:cxn>
                <a:cxn ang="0">
                  <a:pos x="7" y="33"/>
                </a:cxn>
                <a:cxn ang="0">
                  <a:pos x="9" y="2"/>
                </a:cxn>
                <a:cxn ang="0">
                  <a:pos x="2" y="0"/>
                </a:cxn>
                <a:cxn ang="0">
                  <a:pos x="2" y="0"/>
                </a:cxn>
              </a:cxnLst>
              <a:rect l="l" t="t" r="r" b="b"/>
              <a:pathLst>
                <a:path w="36" h="136">
                  <a:moveTo>
                    <a:pt x="5" y="0"/>
                  </a:moveTo>
                  <a:lnTo>
                    <a:pt x="0" y="136"/>
                  </a:lnTo>
                  <a:lnTo>
                    <a:pt x="26" y="129"/>
                  </a:lnTo>
                  <a:lnTo>
                    <a:pt x="36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32" name="Freeform 75"/>
            <p:cNvSpPr/>
            <p:nvPr>
              <p:custDataLst>
                <p:tags r:id="rId76"/>
              </p:custDataLst>
            </p:nvPr>
          </p:nvSpPr>
          <p:spPr>
            <a:xfrm>
              <a:off x="1962" y="1619"/>
              <a:ext cx="256" cy="136"/>
            </a:xfrm>
            <a:custGeom>
              <a:avLst/>
              <a:gdLst/>
              <a:ahLst/>
              <a:cxnLst>
                <a:cxn ang="0">
                  <a:pos x="21" y="58"/>
                </a:cxn>
                <a:cxn ang="0">
                  <a:pos x="27" y="59"/>
                </a:cxn>
                <a:cxn ang="0">
                  <a:pos x="37" y="60"/>
                </a:cxn>
                <a:cxn ang="0">
                  <a:pos x="46" y="61"/>
                </a:cxn>
                <a:cxn ang="0">
                  <a:pos x="53" y="61"/>
                </a:cxn>
                <a:cxn ang="0">
                  <a:pos x="60" y="61"/>
                </a:cxn>
                <a:cxn ang="0">
                  <a:pos x="67" y="61"/>
                </a:cxn>
                <a:cxn ang="0">
                  <a:pos x="74" y="60"/>
                </a:cxn>
                <a:cxn ang="0">
                  <a:pos x="81" y="60"/>
                </a:cxn>
                <a:cxn ang="0">
                  <a:pos x="87" y="58"/>
                </a:cxn>
                <a:cxn ang="0">
                  <a:pos x="94" y="57"/>
                </a:cxn>
                <a:cxn ang="0">
                  <a:pos x="101" y="55"/>
                </a:cxn>
                <a:cxn ang="0">
                  <a:pos x="107" y="53"/>
                </a:cxn>
                <a:cxn ang="0">
                  <a:pos x="113" y="50"/>
                </a:cxn>
                <a:cxn ang="0">
                  <a:pos x="122" y="45"/>
                </a:cxn>
                <a:cxn ang="0">
                  <a:pos x="84" y="40"/>
                </a:cxn>
                <a:cxn ang="0">
                  <a:pos x="82" y="35"/>
                </a:cxn>
                <a:cxn ang="0">
                  <a:pos x="80" y="28"/>
                </a:cxn>
                <a:cxn ang="0">
                  <a:pos x="75" y="20"/>
                </a:cxn>
                <a:cxn ang="0">
                  <a:pos x="69" y="12"/>
                </a:cxn>
                <a:cxn ang="0">
                  <a:pos x="63" y="6"/>
                </a:cxn>
                <a:cxn ang="0">
                  <a:pos x="56" y="3"/>
                </a:cxn>
                <a:cxn ang="0">
                  <a:pos x="48" y="0"/>
                </a:cxn>
                <a:cxn ang="0">
                  <a:pos x="38" y="1"/>
                </a:cxn>
                <a:cxn ang="0">
                  <a:pos x="30" y="3"/>
                </a:cxn>
                <a:cxn ang="0">
                  <a:pos x="24" y="6"/>
                </a:cxn>
                <a:cxn ang="0">
                  <a:pos x="14" y="13"/>
                </a:cxn>
                <a:cxn ang="0">
                  <a:pos x="8" y="20"/>
                </a:cxn>
                <a:cxn ang="0">
                  <a:pos x="4" y="27"/>
                </a:cxn>
                <a:cxn ang="0">
                  <a:pos x="1" y="36"/>
                </a:cxn>
                <a:cxn ang="0">
                  <a:pos x="0" y="46"/>
                </a:cxn>
                <a:cxn ang="0">
                  <a:pos x="0" y="55"/>
                </a:cxn>
                <a:cxn ang="0">
                  <a:pos x="2" y="61"/>
                </a:cxn>
                <a:cxn ang="0">
                  <a:pos x="5" y="68"/>
                </a:cxn>
                <a:cxn ang="0">
                  <a:pos x="9" y="65"/>
                </a:cxn>
                <a:cxn ang="0">
                  <a:pos x="8" y="58"/>
                </a:cxn>
                <a:cxn ang="0">
                  <a:pos x="8" y="52"/>
                </a:cxn>
                <a:cxn ang="0">
                  <a:pos x="8" y="45"/>
                </a:cxn>
                <a:cxn ang="0">
                  <a:pos x="9" y="38"/>
                </a:cxn>
                <a:cxn ang="0">
                  <a:pos x="11" y="30"/>
                </a:cxn>
                <a:cxn ang="0">
                  <a:pos x="15" y="23"/>
                </a:cxn>
                <a:cxn ang="0">
                  <a:pos x="20" y="17"/>
                </a:cxn>
                <a:cxn ang="0">
                  <a:pos x="27" y="11"/>
                </a:cxn>
                <a:cxn ang="0">
                  <a:pos x="36" y="8"/>
                </a:cxn>
                <a:cxn ang="0">
                  <a:pos x="44" y="7"/>
                </a:cxn>
                <a:cxn ang="0">
                  <a:pos x="51" y="8"/>
                </a:cxn>
                <a:cxn ang="0">
                  <a:pos x="58" y="11"/>
                </a:cxn>
                <a:cxn ang="0">
                  <a:pos x="65" y="18"/>
                </a:cxn>
                <a:cxn ang="0">
                  <a:pos x="72" y="29"/>
                </a:cxn>
                <a:cxn ang="0">
                  <a:pos x="75" y="39"/>
                </a:cxn>
                <a:cxn ang="0">
                  <a:pos x="76" y="45"/>
                </a:cxn>
                <a:cxn ang="0">
                  <a:pos x="106" y="46"/>
                </a:cxn>
                <a:cxn ang="0">
                  <a:pos x="100" y="48"/>
                </a:cxn>
                <a:cxn ang="0">
                  <a:pos x="93" y="51"/>
                </a:cxn>
                <a:cxn ang="0">
                  <a:pos x="85" y="52"/>
                </a:cxn>
                <a:cxn ang="0">
                  <a:pos x="77" y="54"/>
                </a:cxn>
                <a:cxn ang="0">
                  <a:pos x="66" y="55"/>
                </a:cxn>
                <a:cxn ang="0">
                  <a:pos x="58" y="55"/>
                </a:cxn>
                <a:cxn ang="0">
                  <a:pos x="52" y="54"/>
                </a:cxn>
                <a:cxn ang="0">
                  <a:pos x="46" y="54"/>
                </a:cxn>
                <a:cxn ang="0">
                  <a:pos x="38" y="53"/>
                </a:cxn>
                <a:cxn ang="0">
                  <a:pos x="30" y="53"/>
                </a:cxn>
                <a:cxn ang="0">
                  <a:pos x="18" y="58"/>
                </a:cxn>
              </a:cxnLst>
              <a:rect l="l" t="t" r="r" b="b"/>
              <a:pathLst>
                <a:path w="511" h="272">
                  <a:moveTo>
                    <a:pt x="70" y="230"/>
                  </a:moveTo>
                  <a:lnTo>
                    <a:pt x="72" y="230"/>
                  </a:lnTo>
                  <a:lnTo>
                    <a:pt x="84" y="230"/>
                  </a:lnTo>
                  <a:lnTo>
                    <a:pt x="89" y="230"/>
                  </a:lnTo>
                  <a:lnTo>
                    <a:pt x="99" y="232"/>
                  </a:lnTo>
                  <a:lnTo>
                    <a:pt x="108" y="234"/>
                  </a:lnTo>
                  <a:lnTo>
                    <a:pt x="122" y="236"/>
                  </a:lnTo>
                  <a:lnTo>
                    <a:pt x="133" y="236"/>
                  </a:lnTo>
                  <a:lnTo>
                    <a:pt x="146" y="238"/>
                  </a:lnTo>
                  <a:lnTo>
                    <a:pt x="162" y="239"/>
                  </a:lnTo>
                  <a:lnTo>
                    <a:pt x="179" y="241"/>
                  </a:lnTo>
                  <a:lnTo>
                    <a:pt x="184" y="241"/>
                  </a:lnTo>
                  <a:lnTo>
                    <a:pt x="194" y="241"/>
                  </a:lnTo>
                  <a:lnTo>
                    <a:pt x="203" y="241"/>
                  </a:lnTo>
                  <a:lnTo>
                    <a:pt x="211" y="243"/>
                  </a:lnTo>
                  <a:lnTo>
                    <a:pt x="221" y="243"/>
                  </a:lnTo>
                  <a:lnTo>
                    <a:pt x="230" y="243"/>
                  </a:lnTo>
                  <a:lnTo>
                    <a:pt x="238" y="243"/>
                  </a:lnTo>
                  <a:lnTo>
                    <a:pt x="249" y="243"/>
                  </a:lnTo>
                  <a:lnTo>
                    <a:pt x="259" y="243"/>
                  </a:lnTo>
                  <a:lnTo>
                    <a:pt x="266" y="243"/>
                  </a:lnTo>
                  <a:lnTo>
                    <a:pt x="276" y="241"/>
                  </a:lnTo>
                  <a:lnTo>
                    <a:pt x="285" y="241"/>
                  </a:lnTo>
                  <a:lnTo>
                    <a:pt x="293" y="239"/>
                  </a:lnTo>
                  <a:lnTo>
                    <a:pt x="302" y="239"/>
                  </a:lnTo>
                  <a:lnTo>
                    <a:pt x="312" y="238"/>
                  </a:lnTo>
                  <a:lnTo>
                    <a:pt x="321" y="238"/>
                  </a:lnTo>
                  <a:lnTo>
                    <a:pt x="331" y="236"/>
                  </a:lnTo>
                  <a:lnTo>
                    <a:pt x="338" y="236"/>
                  </a:lnTo>
                  <a:lnTo>
                    <a:pt x="348" y="232"/>
                  </a:lnTo>
                  <a:lnTo>
                    <a:pt x="357" y="232"/>
                  </a:lnTo>
                  <a:lnTo>
                    <a:pt x="367" y="230"/>
                  </a:lnTo>
                  <a:lnTo>
                    <a:pt x="376" y="228"/>
                  </a:lnTo>
                  <a:lnTo>
                    <a:pt x="384" y="226"/>
                  </a:lnTo>
                  <a:lnTo>
                    <a:pt x="395" y="224"/>
                  </a:lnTo>
                  <a:lnTo>
                    <a:pt x="403" y="220"/>
                  </a:lnTo>
                  <a:lnTo>
                    <a:pt x="411" y="217"/>
                  </a:lnTo>
                  <a:lnTo>
                    <a:pt x="418" y="215"/>
                  </a:lnTo>
                  <a:lnTo>
                    <a:pt x="428" y="211"/>
                  </a:lnTo>
                  <a:lnTo>
                    <a:pt x="435" y="207"/>
                  </a:lnTo>
                  <a:lnTo>
                    <a:pt x="443" y="203"/>
                  </a:lnTo>
                  <a:lnTo>
                    <a:pt x="451" y="200"/>
                  </a:lnTo>
                  <a:lnTo>
                    <a:pt x="460" y="196"/>
                  </a:lnTo>
                  <a:lnTo>
                    <a:pt x="473" y="186"/>
                  </a:lnTo>
                  <a:lnTo>
                    <a:pt x="487" y="177"/>
                  </a:lnTo>
                  <a:lnTo>
                    <a:pt x="498" y="165"/>
                  </a:lnTo>
                  <a:lnTo>
                    <a:pt x="511" y="156"/>
                  </a:lnTo>
                  <a:lnTo>
                    <a:pt x="335" y="158"/>
                  </a:lnTo>
                  <a:lnTo>
                    <a:pt x="333" y="156"/>
                  </a:lnTo>
                  <a:lnTo>
                    <a:pt x="331" y="148"/>
                  </a:lnTo>
                  <a:lnTo>
                    <a:pt x="327" y="137"/>
                  </a:lnTo>
                  <a:lnTo>
                    <a:pt x="325" y="125"/>
                  </a:lnTo>
                  <a:lnTo>
                    <a:pt x="319" y="118"/>
                  </a:lnTo>
                  <a:lnTo>
                    <a:pt x="317" y="110"/>
                  </a:lnTo>
                  <a:lnTo>
                    <a:pt x="312" y="103"/>
                  </a:lnTo>
                  <a:lnTo>
                    <a:pt x="310" y="95"/>
                  </a:lnTo>
                  <a:lnTo>
                    <a:pt x="300" y="78"/>
                  </a:lnTo>
                  <a:lnTo>
                    <a:pt x="291" y="63"/>
                  </a:lnTo>
                  <a:lnTo>
                    <a:pt x="283" y="55"/>
                  </a:lnTo>
                  <a:lnTo>
                    <a:pt x="276" y="46"/>
                  </a:lnTo>
                  <a:lnTo>
                    <a:pt x="268" y="38"/>
                  </a:lnTo>
                  <a:lnTo>
                    <a:pt x="260" y="32"/>
                  </a:lnTo>
                  <a:lnTo>
                    <a:pt x="251" y="23"/>
                  </a:lnTo>
                  <a:lnTo>
                    <a:pt x="243" y="19"/>
                  </a:lnTo>
                  <a:lnTo>
                    <a:pt x="232" y="13"/>
                  </a:lnTo>
                  <a:lnTo>
                    <a:pt x="224" y="9"/>
                  </a:lnTo>
                  <a:lnTo>
                    <a:pt x="211" y="6"/>
                  </a:lnTo>
                  <a:lnTo>
                    <a:pt x="201" y="2"/>
                  </a:lnTo>
                  <a:lnTo>
                    <a:pt x="190" y="0"/>
                  </a:lnTo>
                  <a:lnTo>
                    <a:pt x="179" y="0"/>
                  </a:lnTo>
                  <a:lnTo>
                    <a:pt x="163" y="0"/>
                  </a:lnTo>
                  <a:lnTo>
                    <a:pt x="150" y="2"/>
                  </a:lnTo>
                  <a:lnTo>
                    <a:pt x="135" y="6"/>
                  </a:lnTo>
                  <a:lnTo>
                    <a:pt x="122" y="11"/>
                  </a:lnTo>
                  <a:lnTo>
                    <a:pt x="120" y="11"/>
                  </a:lnTo>
                  <a:lnTo>
                    <a:pt x="112" y="13"/>
                  </a:lnTo>
                  <a:lnTo>
                    <a:pt x="105" y="17"/>
                  </a:lnTo>
                  <a:lnTo>
                    <a:pt x="95" y="23"/>
                  </a:lnTo>
                  <a:lnTo>
                    <a:pt x="82" y="29"/>
                  </a:lnTo>
                  <a:lnTo>
                    <a:pt x="68" y="38"/>
                  </a:lnTo>
                  <a:lnTo>
                    <a:pt x="55" y="49"/>
                  </a:lnTo>
                  <a:lnTo>
                    <a:pt x="44" y="65"/>
                  </a:lnTo>
                  <a:lnTo>
                    <a:pt x="36" y="70"/>
                  </a:lnTo>
                  <a:lnTo>
                    <a:pt x="30" y="80"/>
                  </a:lnTo>
                  <a:lnTo>
                    <a:pt x="23" y="89"/>
                  </a:lnTo>
                  <a:lnTo>
                    <a:pt x="19" y="99"/>
                  </a:lnTo>
                  <a:lnTo>
                    <a:pt x="13" y="108"/>
                  </a:lnTo>
                  <a:lnTo>
                    <a:pt x="8" y="120"/>
                  </a:lnTo>
                  <a:lnTo>
                    <a:pt x="6" y="131"/>
                  </a:lnTo>
                  <a:lnTo>
                    <a:pt x="4" y="144"/>
                  </a:lnTo>
                  <a:lnTo>
                    <a:pt x="0" y="156"/>
                  </a:lnTo>
                  <a:lnTo>
                    <a:pt x="0" y="169"/>
                  </a:lnTo>
                  <a:lnTo>
                    <a:pt x="0" y="184"/>
                  </a:lnTo>
                  <a:lnTo>
                    <a:pt x="0" y="201"/>
                  </a:lnTo>
                  <a:lnTo>
                    <a:pt x="0" y="209"/>
                  </a:lnTo>
                  <a:lnTo>
                    <a:pt x="0" y="217"/>
                  </a:lnTo>
                  <a:lnTo>
                    <a:pt x="2" y="224"/>
                  </a:lnTo>
                  <a:lnTo>
                    <a:pt x="6" y="234"/>
                  </a:lnTo>
                  <a:lnTo>
                    <a:pt x="8" y="243"/>
                  </a:lnTo>
                  <a:lnTo>
                    <a:pt x="9" y="251"/>
                  </a:lnTo>
                  <a:lnTo>
                    <a:pt x="13" y="262"/>
                  </a:lnTo>
                  <a:lnTo>
                    <a:pt x="17" y="272"/>
                  </a:lnTo>
                  <a:lnTo>
                    <a:pt x="40" y="268"/>
                  </a:lnTo>
                  <a:lnTo>
                    <a:pt x="38" y="264"/>
                  </a:lnTo>
                  <a:lnTo>
                    <a:pt x="36" y="259"/>
                  </a:lnTo>
                  <a:lnTo>
                    <a:pt x="34" y="249"/>
                  </a:lnTo>
                  <a:lnTo>
                    <a:pt x="34" y="238"/>
                  </a:lnTo>
                  <a:lnTo>
                    <a:pt x="32" y="230"/>
                  </a:lnTo>
                  <a:lnTo>
                    <a:pt x="32" y="222"/>
                  </a:lnTo>
                  <a:lnTo>
                    <a:pt x="30" y="213"/>
                  </a:lnTo>
                  <a:lnTo>
                    <a:pt x="30" y="205"/>
                  </a:lnTo>
                  <a:lnTo>
                    <a:pt x="30" y="196"/>
                  </a:lnTo>
                  <a:lnTo>
                    <a:pt x="30" y="188"/>
                  </a:lnTo>
                  <a:lnTo>
                    <a:pt x="32" y="179"/>
                  </a:lnTo>
                  <a:lnTo>
                    <a:pt x="34" y="169"/>
                  </a:lnTo>
                  <a:lnTo>
                    <a:pt x="34" y="160"/>
                  </a:lnTo>
                  <a:lnTo>
                    <a:pt x="34" y="150"/>
                  </a:lnTo>
                  <a:lnTo>
                    <a:pt x="36" y="139"/>
                  </a:lnTo>
                  <a:lnTo>
                    <a:pt x="40" y="129"/>
                  </a:lnTo>
                  <a:lnTo>
                    <a:pt x="44" y="120"/>
                  </a:lnTo>
                  <a:lnTo>
                    <a:pt x="48" y="110"/>
                  </a:lnTo>
                  <a:lnTo>
                    <a:pt x="53" y="101"/>
                  </a:lnTo>
                  <a:lnTo>
                    <a:pt x="59" y="91"/>
                  </a:lnTo>
                  <a:lnTo>
                    <a:pt x="63" y="84"/>
                  </a:lnTo>
                  <a:lnTo>
                    <a:pt x="70" y="74"/>
                  </a:lnTo>
                  <a:lnTo>
                    <a:pt x="78" y="65"/>
                  </a:lnTo>
                  <a:lnTo>
                    <a:pt x="87" y="59"/>
                  </a:lnTo>
                  <a:lnTo>
                    <a:pt x="95" y="49"/>
                  </a:lnTo>
                  <a:lnTo>
                    <a:pt x="106" y="44"/>
                  </a:lnTo>
                  <a:lnTo>
                    <a:pt x="118" y="40"/>
                  </a:lnTo>
                  <a:lnTo>
                    <a:pt x="131" y="36"/>
                  </a:lnTo>
                  <a:lnTo>
                    <a:pt x="141" y="29"/>
                  </a:lnTo>
                  <a:lnTo>
                    <a:pt x="152" y="27"/>
                  </a:lnTo>
                  <a:lnTo>
                    <a:pt x="163" y="25"/>
                  </a:lnTo>
                  <a:lnTo>
                    <a:pt x="175" y="27"/>
                  </a:lnTo>
                  <a:lnTo>
                    <a:pt x="184" y="27"/>
                  </a:lnTo>
                  <a:lnTo>
                    <a:pt x="194" y="29"/>
                  </a:lnTo>
                  <a:lnTo>
                    <a:pt x="203" y="30"/>
                  </a:lnTo>
                  <a:lnTo>
                    <a:pt x="213" y="36"/>
                  </a:lnTo>
                  <a:lnTo>
                    <a:pt x="221" y="38"/>
                  </a:lnTo>
                  <a:lnTo>
                    <a:pt x="230" y="44"/>
                  </a:lnTo>
                  <a:lnTo>
                    <a:pt x="238" y="49"/>
                  </a:lnTo>
                  <a:lnTo>
                    <a:pt x="245" y="57"/>
                  </a:lnTo>
                  <a:lnTo>
                    <a:pt x="257" y="70"/>
                  </a:lnTo>
                  <a:lnTo>
                    <a:pt x="268" y="86"/>
                  </a:lnTo>
                  <a:lnTo>
                    <a:pt x="276" y="101"/>
                  </a:lnTo>
                  <a:lnTo>
                    <a:pt x="285" y="116"/>
                  </a:lnTo>
                  <a:lnTo>
                    <a:pt x="291" y="131"/>
                  </a:lnTo>
                  <a:lnTo>
                    <a:pt x="297" y="146"/>
                  </a:lnTo>
                  <a:lnTo>
                    <a:pt x="298" y="156"/>
                  </a:lnTo>
                  <a:lnTo>
                    <a:pt x="302" y="167"/>
                  </a:lnTo>
                  <a:lnTo>
                    <a:pt x="304" y="173"/>
                  </a:lnTo>
                  <a:lnTo>
                    <a:pt x="304" y="177"/>
                  </a:lnTo>
                  <a:lnTo>
                    <a:pt x="426" y="181"/>
                  </a:lnTo>
                  <a:lnTo>
                    <a:pt x="424" y="181"/>
                  </a:lnTo>
                  <a:lnTo>
                    <a:pt x="422" y="182"/>
                  </a:lnTo>
                  <a:lnTo>
                    <a:pt x="416" y="184"/>
                  </a:lnTo>
                  <a:lnTo>
                    <a:pt x="409" y="190"/>
                  </a:lnTo>
                  <a:lnTo>
                    <a:pt x="397" y="192"/>
                  </a:lnTo>
                  <a:lnTo>
                    <a:pt x="384" y="196"/>
                  </a:lnTo>
                  <a:lnTo>
                    <a:pt x="376" y="198"/>
                  </a:lnTo>
                  <a:lnTo>
                    <a:pt x="369" y="201"/>
                  </a:lnTo>
                  <a:lnTo>
                    <a:pt x="359" y="203"/>
                  </a:lnTo>
                  <a:lnTo>
                    <a:pt x="352" y="207"/>
                  </a:lnTo>
                  <a:lnTo>
                    <a:pt x="340" y="207"/>
                  </a:lnTo>
                  <a:lnTo>
                    <a:pt x="331" y="209"/>
                  </a:lnTo>
                  <a:lnTo>
                    <a:pt x="317" y="209"/>
                  </a:lnTo>
                  <a:lnTo>
                    <a:pt x="306" y="213"/>
                  </a:lnTo>
                  <a:lnTo>
                    <a:pt x="293" y="213"/>
                  </a:lnTo>
                  <a:lnTo>
                    <a:pt x="279" y="215"/>
                  </a:lnTo>
                  <a:lnTo>
                    <a:pt x="264" y="217"/>
                  </a:lnTo>
                  <a:lnTo>
                    <a:pt x="251" y="217"/>
                  </a:lnTo>
                  <a:lnTo>
                    <a:pt x="241" y="217"/>
                  </a:lnTo>
                  <a:lnTo>
                    <a:pt x="232" y="217"/>
                  </a:lnTo>
                  <a:lnTo>
                    <a:pt x="224" y="217"/>
                  </a:lnTo>
                  <a:lnTo>
                    <a:pt x="217" y="217"/>
                  </a:lnTo>
                  <a:lnTo>
                    <a:pt x="207" y="215"/>
                  </a:lnTo>
                  <a:lnTo>
                    <a:pt x="200" y="215"/>
                  </a:lnTo>
                  <a:lnTo>
                    <a:pt x="190" y="215"/>
                  </a:lnTo>
                  <a:lnTo>
                    <a:pt x="181" y="215"/>
                  </a:lnTo>
                  <a:lnTo>
                    <a:pt x="171" y="213"/>
                  </a:lnTo>
                  <a:lnTo>
                    <a:pt x="160" y="213"/>
                  </a:lnTo>
                  <a:lnTo>
                    <a:pt x="150" y="211"/>
                  </a:lnTo>
                  <a:lnTo>
                    <a:pt x="141" y="211"/>
                  </a:lnTo>
                  <a:lnTo>
                    <a:pt x="131" y="209"/>
                  </a:lnTo>
                  <a:lnTo>
                    <a:pt x="120" y="209"/>
                  </a:lnTo>
                  <a:lnTo>
                    <a:pt x="110" y="207"/>
                  </a:lnTo>
                  <a:lnTo>
                    <a:pt x="99" y="207"/>
                  </a:lnTo>
                  <a:lnTo>
                    <a:pt x="70" y="2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33" name="Freeform 76"/>
            <p:cNvSpPr/>
            <p:nvPr>
              <p:custDataLst>
                <p:tags r:id="rId77"/>
              </p:custDataLst>
            </p:nvPr>
          </p:nvSpPr>
          <p:spPr>
            <a:xfrm>
              <a:off x="1976" y="1695"/>
              <a:ext cx="142" cy="3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" y="10"/>
                </a:cxn>
                <a:cxn ang="0">
                  <a:pos x="3" y="10"/>
                </a:cxn>
                <a:cxn ang="0">
                  <a:pos x="6" y="11"/>
                </a:cxn>
                <a:cxn ang="0">
                  <a:pos x="8" y="11"/>
                </a:cxn>
                <a:cxn ang="0">
                  <a:pos x="10" y="11"/>
                </a:cxn>
                <a:cxn ang="0">
                  <a:pos x="11" y="11"/>
                </a:cxn>
                <a:cxn ang="0">
                  <a:pos x="14" y="11"/>
                </a:cxn>
                <a:cxn ang="0">
                  <a:pos x="16" y="11"/>
                </a:cxn>
                <a:cxn ang="0">
                  <a:pos x="18" y="12"/>
                </a:cxn>
                <a:cxn ang="0">
                  <a:pos x="21" y="12"/>
                </a:cxn>
                <a:cxn ang="0">
                  <a:pos x="24" y="13"/>
                </a:cxn>
                <a:cxn ang="0">
                  <a:pos x="26" y="12"/>
                </a:cxn>
                <a:cxn ang="0">
                  <a:pos x="29" y="12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7" y="11"/>
                </a:cxn>
                <a:cxn ang="0">
                  <a:pos x="40" y="11"/>
                </a:cxn>
                <a:cxn ang="0">
                  <a:pos x="43" y="10"/>
                </a:cxn>
                <a:cxn ang="0">
                  <a:pos x="46" y="10"/>
                </a:cxn>
                <a:cxn ang="0">
                  <a:pos x="49" y="9"/>
                </a:cxn>
                <a:cxn ang="0">
                  <a:pos x="52" y="8"/>
                </a:cxn>
                <a:cxn ang="0">
                  <a:pos x="55" y="7"/>
                </a:cxn>
                <a:cxn ang="0">
                  <a:pos x="58" y="7"/>
                </a:cxn>
                <a:cxn ang="0">
                  <a:pos x="61" y="5"/>
                </a:cxn>
                <a:cxn ang="0">
                  <a:pos x="64" y="3"/>
                </a:cxn>
                <a:cxn ang="0">
                  <a:pos x="66" y="2"/>
                </a:cxn>
                <a:cxn ang="0">
                  <a:pos x="69" y="0"/>
                </a:cxn>
                <a:cxn ang="0">
                  <a:pos x="70" y="2"/>
                </a:cxn>
                <a:cxn ang="0">
                  <a:pos x="71" y="3"/>
                </a:cxn>
                <a:cxn ang="0">
                  <a:pos x="71" y="4"/>
                </a:cxn>
                <a:cxn ang="0">
                  <a:pos x="70" y="5"/>
                </a:cxn>
                <a:cxn ang="0">
                  <a:pos x="67" y="7"/>
                </a:cxn>
                <a:cxn ang="0">
                  <a:pos x="65" y="8"/>
                </a:cxn>
                <a:cxn ang="0">
                  <a:pos x="62" y="10"/>
                </a:cxn>
                <a:cxn ang="0">
                  <a:pos x="59" y="12"/>
                </a:cxn>
                <a:cxn ang="0">
                  <a:pos x="56" y="14"/>
                </a:cxn>
                <a:cxn ang="0">
                  <a:pos x="53" y="14"/>
                </a:cxn>
                <a:cxn ang="0">
                  <a:pos x="51" y="15"/>
                </a:cxn>
                <a:cxn ang="0">
                  <a:pos x="48" y="16"/>
                </a:cxn>
                <a:cxn ang="0">
                  <a:pos x="46" y="17"/>
                </a:cxn>
                <a:cxn ang="0">
                  <a:pos x="43" y="17"/>
                </a:cxn>
                <a:cxn ang="0">
                  <a:pos x="40" y="17"/>
                </a:cxn>
                <a:cxn ang="0">
                  <a:pos x="38" y="18"/>
                </a:cxn>
                <a:cxn ang="0">
                  <a:pos x="34" y="18"/>
                </a:cxn>
                <a:cxn ang="0">
                  <a:pos x="30" y="18"/>
                </a:cxn>
                <a:cxn ang="0">
                  <a:pos x="27" y="19"/>
                </a:cxn>
                <a:cxn ang="0">
                  <a:pos x="23" y="19"/>
                </a:cxn>
                <a:cxn ang="0">
                  <a:pos x="19" y="19"/>
                </a:cxn>
                <a:cxn ang="0">
                  <a:pos x="17" y="19"/>
                </a:cxn>
                <a:cxn ang="0">
                  <a:pos x="15" y="19"/>
                </a:cxn>
                <a:cxn ang="0">
                  <a:pos x="12" y="19"/>
                </a:cxn>
                <a:cxn ang="0">
                  <a:pos x="10" y="19"/>
                </a:cxn>
                <a:cxn ang="0">
                  <a:pos x="8" y="18"/>
                </a:cxn>
                <a:cxn ang="0">
                  <a:pos x="5" y="18"/>
                </a:cxn>
                <a:cxn ang="0">
                  <a:pos x="3" y="18"/>
                </a:cxn>
                <a:cxn ang="0">
                  <a:pos x="1" y="18"/>
                </a:cxn>
                <a:cxn ang="0">
                  <a:pos x="0" y="10"/>
                </a:cxn>
                <a:cxn ang="0">
                  <a:pos x="0" y="10"/>
                </a:cxn>
              </a:cxnLst>
              <a:rect l="l" t="t" r="r" b="b"/>
              <a:pathLst>
                <a:path w="285" h="76">
                  <a:moveTo>
                    <a:pt x="0" y="38"/>
                  </a:moveTo>
                  <a:lnTo>
                    <a:pt x="5" y="38"/>
                  </a:lnTo>
                  <a:lnTo>
                    <a:pt x="13" y="38"/>
                  </a:lnTo>
                  <a:lnTo>
                    <a:pt x="26" y="42"/>
                  </a:lnTo>
                  <a:lnTo>
                    <a:pt x="32" y="42"/>
                  </a:lnTo>
                  <a:lnTo>
                    <a:pt x="40" y="44"/>
                  </a:lnTo>
                  <a:lnTo>
                    <a:pt x="47" y="44"/>
                  </a:lnTo>
                  <a:lnTo>
                    <a:pt x="57" y="44"/>
                  </a:lnTo>
                  <a:lnTo>
                    <a:pt x="66" y="44"/>
                  </a:lnTo>
                  <a:lnTo>
                    <a:pt x="74" y="46"/>
                  </a:lnTo>
                  <a:lnTo>
                    <a:pt x="85" y="48"/>
                  </a:lnTo>
                  <a:lnTo>
                    <a:pt x="97" y="49"/>
                  </a:lnTo>
                  <a:lnTo>
                    <a:pt x="106" y="48"/>
                  </a:lnTo>
                  <a:lnTo>
                    <a:pt x="117" y="48"/>
                  </a:lnTo>
                  <a:lnTo>
                    <a:pt x="127" y="46"/>
                  </a:lnTo>
                  <a:lnTo>
                    <a:pt x="138" y="46"/>
                  </a:lnTo>
                  <a:lnTo>
                    <a:pt x="150" y="44"/>
                  </a:lnTo>
                  <a:lnTo>
                    <a:pt x="163" y="42"/>
                  </a:lnTo>
                  <a:lnTo>
                    <a:pt x="173" y="40"/>
                  </a:lnTo>
                  <a:lnTo>
                    <a:pt x="186" y="38"/>
                  </a:lnTo>
                  <a:lnTo>
                    <a:pt x="197" y="34"/>
                  </a:lnTo>
                  <a:lnTo>
                    <a:pt x="211" y="30"/>
                  </a:lnTo>
                  <a:lnTo>
                    <a:pt x="220" y="27"/>
                  </a:lnTo>
                  <a:lnTo>
                    <a:pt x="233" y="25"/>
                  </a:lnTo>
                  <a:lnTo>
                    <a:pt x="245" y="17"/>
                  </a:lnTo>
                  <a:lnTo>
                    <a:pt x="256" y="11"/>
                  </a:lnTo>
                  <a:lnTo>
                    <a:pt x="266" y="6"/>
                  </a:lnTo>
                  <a:lnTo>
                    <a:pt x="277" y="0"/>
                  </a:lnTo>
                  <a:lnTo>
                    <a:pt x="281" y="6"/>
                  </a:lnTo>
                  <a:lnTo>
                    <a:pt x="285" y="11"/>
                  </a:lnTo>
                  <a:lnTo>
                    <a:pt x="285" y="15"/>
                  </a:lnTo>
                  <a:lnTo>
                    <a:pt x="281" y="17"/>
                  </a:lnTo>
                  <a:lnTo>
                    <a:pt x="271" y="27"/>
                  </a:lnTo>
                  <a:lnTo>
                    <a:pt x="262" y="30"/>
                  </a:lnTo>
                  <a:lnTo>
                    <a:pt x="251" y="38"/>
                  </a:lnTo>
                  <a:lnTo>
                    <a:pt x="237" y="46"/>
                  </a:lnTo>
                  <a:lnTo>
                    <a:pt x="224" y="53"/>
                  </a:lnTo>
                  <a:lnTo>
                    <a:pt x="214" y="55"/>
                  </a:lnTo>
                  <a:lnTo>
                    <a:pt x="205" y="59"/>
                  </a:lnTo>
                  <a:lnTo>
                    <a:pt x="195" y="61"/>
                  </a:lnTo>
                  <a:lnTo>
                    <a:pt x="186" y="65"/>
                  </a:lnTo>
                  <a:lnTo>
                    <a:pt x="174" y="67"/>
                  </a:lnTo>
                  <a:lnTo>
                    <a:pt x="163" y="68"/>
                  </a:lnTo>
                  <a:lnTo>
                    <a:pt x="152" y="70"/>
                  </a:lnTo>
                  <a:lnTo>
                    <a:pt x="138" y="72"/>
                  </a:lnTo>
                  <a:lnTo>
                    <a:pt x="123" y="72"/>
                  </a:lnTo>
                  <a:lnTo>
                    <a:pt x="108" y="74"/>
                  </a:lnTo>
                  <a:lnTo>
                    <a:pt x="93" y="74"/>
                  </a:lnTo>
                  <a:lnTo>
                    <a:pt x="78" y="76"/>
                  </a:lnTo>
                  <a:lnTo>
                    <a:pt x="68" y="74"/>
                  </a:lnTo>
                  <a:lnTo>
                    <a:pt x="60" y="74"/>
                  </a:lnTo>
                  <a:lnTo>
                    <a:pt x="51" y="74"/>
                  </a:lnTo>
                  <a:lnTo>
                    <a:pt x="41" y="74"/>
                  </a:lnTo>
                  <a:lnTo>
                    <a:pt x="32" y="72"/>
                  </a:lnTo>
                  <a:lnTo>
                    <a:pt x="22" y="72"/>
                  </a:lnTo>
                  <a:lnTo>
                    <a:pt x="13" y="70"/>
                  </a:lnTo>
                  <a:lnTo>
                    <a:pt x="5" y="7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34" name="Freeform 77"/>
            <p:cNvSpPr/>
            <p:nvPr>
              <p:custDataLst>
                <p:tags r:id="rId78"/>
              </p:custDataLst>
            </p:nvPr>
          </p:nvSpPr>
          <p:spPr>
            <a:xfrm>
              <a:off x="2184" y="1865"/>
              <a:ext cx="155" cy="4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5" y="3"/>
                </a:cxn>
                <a:cxn ang="0">
                  <a:pos x="9" y="6"/>
                </a:cxn>
                <a:cxn ang="0">
                  <a:pos x="15" y="7"/>
                </a:cxn>
                <a:cxn ang="0">
                  <a:pos x="20" y="7"/>
                </a:cxn>
                <a:cxn ang="0">
                  <a:pos x="24" y="7"/>
                </a:cxn>
                <a:cxn ang="0">
                  <a:pos x="28" y="7"/>
                </a:cxn>
                <a:cxn ang="0">
                  <a:pos x="34" y="6"/>
                </a:cxn>
                <a:cxn ang="0">
                  <a:pos x="37" y="5"/>
                </a:cxn>
                <a:cxn ang="0">
                  <a:pos x="42" y="5"/>
                </a:cxn>
                <a:cxn ang="0">
                  <a:pos x="47" y="6"/>
                </a:cxn>
                <a:cxn ang="0">
                  <a:pos x="52" y="6"/>
                </a:cxn>
                <a:cxn ang="0">
                  <a:pos x="58" y="8"/>
                </a:cxn>
                <a:cxn ang="0">
                  <a:pos x="64" y="9"/>
                </a:cxn>
                <a:cxn ang="0">
                  <a:pos x="68" y="12"/>
                </a:cxn>
                <a:cxn ang="0">
                  <a:pos x="78" y="23"/>
                </a:cxn>
                <a:cxn ang="0">
                  <a:pos x="73" y="21"/>
                </a:cxn>
                <a:cxn ang="0">
                  <a:pos x="69" y="19"/>
                </a:cxn>
                <a:cxn ang="0">
                  <a:pos x="64" y="17"/>
                </a:cxn>
                <a:cxn ang="0">
                  <a:pos x="57" y="15"/>
                </a:cxn>
                <a:cxn ang="0">
                  <a:pos x="50" y="13"/>
                </a:cxn>
                <a:cxn ang="0">
                  <a:pos x="44" y="12"/>
                </a:cxn>
                <a:cxn ang="0">
                  <a:pos x="38" y="12"/>
                </a:cxn>
                <a:cxn ang="0">
                  <a:pos x="33" y="13"/>
                </a:cxn>
                <a:cxn ang="0">
                  <a:pos x="27" y="14"/>
                </a:cxn>
                <a:cxn ang="0">
                  <a:pos x="22" y="14"/>
                </a:cxn>
                <a:cxn ang="0">
                  <a:pos x="17" y="15"/>
                </a:cxn>
                <a:cxn ang="0">
                  <a:pos x="12" y="14"/>
                </a:cxn>
                <a:cxn ang="0">
                  <a:pos x="7" y="12"/>
                </a:cxn>
                <a:cxn ang="0">
                  <a:pos x="4" y="9"/>
                </a:cxn>
                <a:cxn ang="0">
                  <a:pos x="0" y="6"/>
                </a:cxn>
                <a:cxn ang="0">
                  <a:pos x="2" y="0"/>
                </a:cxn>
              </a:cxnLst>
              <a:rect l="l" t="t" r="r" b="b"/>
              <a:pathLst>
                <a:path w="310" h="90">
                  <a:moveTo>
                    <a:pt x="6" y="0"/>
                  </a:moveTo>
                  <a:lnTo>
                    <a:pt x="6" y="2"/>
                  </a:lnTo>
                  <a:lnTo>
                    <a:pt x="9" y="6"/>
                  </a:lnTo>
                  <a:lnTo>
                    <a:pt x="17" y="12"/>
                  </a:lnTo>
                  <a:lnTo>
                    <a:pt x="30" y="19"/>
                  </a:lnTo>
                  <a:lnTo>
                    <a:pt x="36" y="21"/>
                  </a:lnTo>
                  <a:lnTo>
                    <a:pt x="47" y="23"/>
                  </a:lnTo>
                  <a:lnTo>
                    <a:pt x="57" y="25"/>
                  </a:lnTo>
                  <a:lnTo>
                    <a:pt x="72" y="29"/>
                  </a:lnTo>
                  <a:lnTo>
                    <a:pt x="78" y="27"/>
                  </a:lnTo>
                  <a:lnTo>
                    <a:pt x="85" y="27"/>
                  </a:lnTo>
                  <a:lnTo>
                    <a:pt x="93" y="27"/>
                  </a:lnTo>
                  <a:lnTo>
                    <a:pt x="103" y="27"/>
                  </a:lnTo>
                  <a:lnTo>
                    <a:pt x="112" y="25"/>
                  </a:lnTo>
                  <a:lnTo>
                    <a:pt x="122" y="23"/>
                  </a:lnTo>
                  <a:lnTo>
                    <a:pt x="133" y="23"/>
                  </a:lnTo>
                  <a:lnTo>
                    <a:pt x="144" y="21"/>
                  </a:lnTo>
                  <a:lnTo>
                    <a:pt x="146" y="19"/>
                  </a:lnTo>
                  <a:lnTo>
                    <a:pt x="160" y="19"/>
                  </a:lnTo>
                  <a:lnTo>
                    <a:pt x="165" y="19"/>
                  </a:lnTo>
                  <a:lnTo>
                    <a:pt x="175" y="21"/>
                  </a:lnTo>
                  <a:lnTo>
                    <a:pt x="186" y="21"/>
                  </a:lnTo>
                  <a:lnTo>
                    <a:pt x="198" y="23"/>
                  </a:lnTo>
                  <a:lnTo>
                    <a:pt x="207" y="23"/>
                  </a:lnTo>
                  <a:lnTo>
                    <a:pt x="219" y="27"/>
                  </a:lnTo>
                  <a:lnTo>
                    <a:pt x="230" y="31"/>
                  </a:lnTo>
                  <a:lnTo>
                    <a:pt x="241" y="35"/>
                  </a:lnTo>
                  <a:lnTo>
                    <a:pt x="253" y="36"/>
                  </a:lnTo>
                  <a:lnTo>
                    <a:pt x="264" y="44"/>
                  </a:lnTo>
                  <a:lnTo>
                    <a:pt x="272" y="48"/>
                  </a:lnTo>
                  <a:lnTo>
                    <a:pt x="283" y="57"/>
                  </a:lnTo>
                  <a:lnTo>
                    <a:pt x="310" y="90"/>
                  </a:lnTo>
                  <a:lnTo>
                    <a:pt x="304" y="88"/>
                  </a:lnTo>
                  <a:lnTo>
                    <a:pt x="291" y="82"/>
                  </a:lnTo>
                  <a:lnTo>
                    <a:pt x="283" y="76"/>
                  </a:lnTo>
                  <a:lnTo>
                    <a:pt x="274" y="73"/>
                  </a:lnTo>
                  <a:lnTo>
                    <a:pt x="262" y="69"/>
                  </a:lnTo>
                  <a:lnTo>
                    <a:pt x="253" y="65"/>
                  </a:lnTo>
                  <a:lnTo>
                    <a:pt x="238" y="61"/>
                  </a:lnTo>
                  <a:lnTo>
                    <a:pt x="226" y="57"/>
                  </a:lnTo>
                  <a:lnTo>
                    <a:pt x="211" y="52"/>
                  </a:lnTo>
                  <a:lnTo>
                    <a:pt x="200" y="50"/>
                  </a:lnTo>
                  <a:lnTo>
                    <a:pt x="186" y="46"/>
                  </a:lnTo>
                  <a:lnTo>
                    <a:pt x="173" y="46"/>
                  </a:lnTo>
                  <a:lnTo>
                    <a:pt x="162" y="44"/>
                  </a:lnTo>
                  <a:lnTo>
                    <a:pt x="152" y="48"/>
                  </a:lnTo>
                  <a:lnTo>
                    <a:pt x="141" y="48"/>
                  </a:lnTo>
                  <a:lnTo>
                    <a:pt x="129" y="50"/>
                  </a:lnTo>
                  <a:lnTo>
                    <a:pt x="118" y="50"/>
                  </a:lnTo>
                  <a:lnTo>
                    <a:pt x="106" y="54"/>
                  </a:lnTo>
                  <a:lnTo>
                    <a:pt x="95" y="54"/>
                  </a:lnTo>
                  <a:lnTo>
                    <a:pt x="85" y="55"/>
                  </a:lnTo>
                  <a:lnTo>
                    <a:pt x="74" y="55"/>
                  </a:lnTo>
                  <a:lnTo>
                    <a:pt x="66" y="57"/>
                  </a:lnTo>
                  <a:lnTo>
                    <a:pt x="55" y="55"/>
                  </a:lnTo>
                  <a:lnTo>
                    <a:pt x="46" y="54"/>
                  </a:lnTo>
                  <a:lnTo>
                    <a:pt x="36" y="50"/>
                  </a:lnTo>
                  <a:lnTo>
                    <a:pt x="28" y="48"/>
                  </a:lnTo>
                  <a:lnTo>
                    <a:pt x="21" y="42"/>
                  </a:lnTo>
                  <a:lnTo>
                    <a:pt x="13" y="36"/>
                  </a:lnTo>
                  <a:lnTo>
                    <a:pt x="6" y="29"/>
                  </a:lnTo>
                  <a:lnTo>
                    <a:pt x="0" y="2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35" name="Freeform 78"/>
            <p:cNvSpPr/>
            <p:nvPr>
              <p:custDataLst>
                <p:tags r:id="rId79"/>
              </p:custDataLst>
            </p:nvPr>
          </p:nvSpPr>
          <p:spPr>
            <a:xfrm>
              <a:off x="1900" y="1662"/>
              <a:ext cx="35" cy="374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7"/>
                </a:cxn>
                <a:cxn ang="0">
                  <a:pos x="8" y="10"/>
                </a:cxn>
                <a:cxn ang="0">
                  <a:pos x="8" y="15"/>
                </a:cxn>
                <a:cxn ang="0">
                  <a:pos x="8" y="19"/>
                </a:cxn>
                <a:cxn ang="0">
                  <a:pos x="8" y="24"/>
                </a:cxn>
                <a:cxn ang="0">
                  <a:pos x="8" y="30"/>
                </a:cxn>
                <a:cxn ang="0">
                  <a:pos x="8" y="36"/>
                </a:cxn>
                <a:cxn ang="0">
                  <a:pos x="8" y="43"/>
                </a:cxn>
                <a:cxn ang="0">
                  <a:pos x="9" y="51"/>
                </a:cxn>
                <a:cxn ang="0">
                  <a:pos x="9" y="58"/>
                </a:cxn>
                <a:cxn ang="0">
                  <a:pos x="9" y="65"/>
                </a:cxn>
                <a:cxn ang="0">
                  <a:pos x="10" y="73"/>
                </a:cxn>
                <a:cxn ang="0">
                  <a:pos x="10" y="81"/>
                </a:cxn>
                <a:cxn ang="0">
                  <a:pos x="10" y="89"/>
                </a:cxn>
                <a:cxn ang="0">
                  <a:pos x="11" y="97"/>
                </a:cxn>
                <a:cxn ang="0">
                  <a:pos x="11" y="105"/>
                </a:cxn>
                <a:cxn ang="0">
                  <a:pos x="12" y="113"/>
                </a:cxn>
                <a:cxn ang="0">
                  <a:pos x="12" y="120"/>
                </a:cxn>
                <a:cxn ang="0">
                  <a:pos x="12" y="128"/>
                </a:cxn>
                <a:cxn ang="0">
                  <a:pos x="13" y="136"/>
                </a:cxn>
                <a:cxn ang="0">
                  <a:pos x="14" y="143"/>
                </a:cxn>
                <a:cxn ang="0">
                  <a:pos x="14" y="149"/>
                </a:cxn>
                <a:cxn ang="0">
                  <a:pos x="14" y="156"/>
                </a:cxn>
                <a:cxn ang="0">
                  <a:pos x="15" y="162"/>
                </a:cxn>
                <a:cxn ang="0">
                  <a:pos x="15" y="168"/>
                </a:cxn>
                <a:cxn ang="0">
                  <a:pos x="15" y="173"/>
                </a:cxn>
                <a:cxn ang="0">
                  <a:pos x="16" y="178"/>
                </a:cxn>
                <a:cxn ang="0">
                  <a:pos x="17" y="181"/>
                </a:cxn>
                <a:cxn ang="0">
                  <a:pos x="18" y="185"/>
                </a:cxn>
                <a:cxn ang="0">
                  <a:pos x="0" y="4"/>
                </a:cxn>
                <a:cxn ang="0">
                  <a:pos x="8" y="0"/>
                </a:cxn>
              </a:cxnLst>
              <a:rect l="l" t="t" r="r" b="b"/>
              <a:pathLst>
                <a:path w="70" h="748">
                  <a:moveTo>
                    <a:pt x="30" y="0"/>
                  </a:moveTo>
                  <a:lnTo>
                    <a:pt x="30" y="5"/>
                  </a:lnTo>
                  <a:lnTo>
                    <a:pt x="30" y="13"/>
                  </a:lnTo>
                  <a:lnTo>
                    <a:pt x="30" y="26"/>
                  </a:lnTo>
                  <a:lnTo>
                    <a:pt x="30" y="30"/>
                  </a:lnTo>
                  <a:lnTo>
                    <a:pt x="30" y="38"/>
                  </a:lnTo>
                  <a:lnTo>
                    <a:pt x="30" y="47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0" y="76"/>
                  </a:lnTo>
                  <a:lnTo>
                    <a:pt x="30" y="85"/>
                  </a:lnTo>
                  <a:lnTo>
                    <a:pt x="32" y="96"/>
                  </a:lnTo>
                  <a:lnTo>
                    <a:pt x="32" y="108"/>
                  </a:lnTo>
                  <a:lnTo>
                    <a:pt x="32" y="119"/>
                  </a:lnTo>
                  <a:lnTo>
                    <a:pt x="32" y="131"/>
                  </a:lnTo>
                  <a:lnTo>
                    <a:pt x="32" y="144"/>
                  </a:lnTo>
                  <a:lnTo>
                    <a:pt x="32" y="157"/>
                  </a:lnTo>
                  <a:lnTo>
                    <a:pt x="32" y="171"/>
                  </a:lnTo>
                  <a:lnTo>
                    <a:pt x="32" y="186"/>
                  </a:lnTo>
                  <a:lnTo>
                    <a:pt x="34" y="201"/>
                  </a:lnTo>
                  <a:lnTo>
                    <a:pt x="34" y="214"/>
                  </a:lnTo>
                  <a:lnTo>
                    <a:pt x="34" y="230"/>
                  </a:lnTo>
                  <a:lnTo>
                    <a:pt x="34" y="243"/>
                  </a:lnTo>
                  <a:lnTo>
                    <a:pt x="36" y="260"/>
                  </a:lnTo>
                  <a:lnTo>
                    <a:pt x="36" y="275"/>
                  </a:lnTo>
                  <a:lnTo>
                    <a:pt x="38" y="290"/>
                  </a:lnTo>
                  <a:lnTo>
                    <a:pt x="39" y="306"/>
                  </a:lnTo>
                  <a:lnTo>
                    <a:pt x="39" y="323"/>
                  </a:lnTo>
                  <a:lnTo>
                    <a:pt x="39" y="338"/>
                  </a:lnTo>
                  <a:lnTo>
                    <a:pt x="39" y="355"/>
                  </a:lnTo>
                  <a:lnTo>
                    <a:pt x="39" y="370"/>
                  </a:lnTo>
                  <a:lnTo>
                    <a:pt x="41" y="385"/>
                  </a:lnTo>
                  <a:lnTo>
                    <a:pt x="41" y="401"/>
                  </a:lnTo>
                  <a:lnTo>
                    <a:pt x="43" y="418"/>
                  </a:lnTo>
                  <a:lnTo>
                    <a:pt x="43" y="433"/>
                  </a:lnTo>
                  <a:lnTo>
                    <a:pt x="45" y="450"/>
                  </a:lnTo>
                  <a:lnTo>
                    <a:pt x="45" y="465"/>
                  </a:lnTo>
                  <a:lnTo>
                    <a:pt x="45" y="480"/>
                  </a:lnTo>
                  <a:lnTo>
                    <a:pt x="45" y="496"/>
                  </a:lnTo>
                  <a:lnTo>
                    <a:pt x="47" y="511"/>
                  </a:lnTo>
                  <a:lnTo>
                    <a:pt x="47" y="526"/>
                  </a:lnTo>
                  <a:lnTo>
                    <a:pt x="49" y="541"/>
                  </a:lnTo>
                  <a:lnTo>
                    <a:pt x="51" y="556"/>
                  </a:lnTo>
                  <a:lnTo>
                    <a:pt x="53" y="572"/>
                  </a:lnTo>
                  <a:lnTo>
                    <a:pt x="53" y="583"/>
                  </a:lnTo>
                  <a:lnTo>
                    <a:pt x="53" y="596"/>
                  </a:lnTo>
                  <a:lnTo>
                    <a:pt x="53" y="610"/>
                  </a:lnTo>
                  <a:lnTo>
                    <a:pt x="55" y="623"/>
                  </a:lnTo>
                  <a:lnTo>
                    <a:pt x="55" y="634"/>
                  </a:lnTo>
                  <a:lnTo>
                    <a:pt x="57" y="648"/>
                  </a:lnTo>
                  <a:lnTo>
                    <a:pt x="58" y="659"/>
                  </a:lnTo>
                  <a:lnTo>
                    <a:pt x="58" y="671"/>
                  </a:lnTo>
                  <a:lnTo>
                    <a:pt x="58" y="680"/>
                  </a:lnTo>
                  <a:lnTo>
                    <a:pt x="60" y="690"/>
                  </a:lnTo>
                  <a:lnTo>
                    <a:pt x="62" y="699"/>
                  </a:lnTo>
                  <a:lnTo>
                    <a:pt x="64" y="709"/>
                  </a:lnTo>
                  <a:lnTo>
                    <a:pt x="64" y="714"/>
                  </a:lnTo>
                  <a:lnTo>
                    <a:pt x="66" y="724"/>
                  </a:lnTo>
                  <a:lnTo>
                    <a:pt x="66" y="729"/>
                  </a:lnTo>
                  <a:lnTo>
                    <a:pt x="70" y="737"/>
                  </a:lnTo>
                  <a:lnTo>
                    <a:pt x="34" y="748"/>
                  </a:lnTo>
                  <a:lnTo>
                    <a:pt x="0" y="1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36" name="Freeform 79"/>
            <p:cNvSpPr/>
            <p:nvPr>
              <p:custDataLst>
                <p:tags r:id="rId80"/>
              </p:custDataLst>
            </p:nvPr>
          </p:nvSpPr>
          <p:spPr>
            <a:xfrm>
              <a:off x="2021" y="1485"/>
              <a:ext cx="48" cy="7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2" y="0"/>
                </a:cxn>
                <a:cxn ang="0">
                  <a:pos x="24" y="3"/>
                </a:cxn>
                <a:cxn ang="0">
                  <a:pos x="15" y="6"/>
                </a:cxn>
                <a:cxn ang="0">
                  <a:pos x="21" y="34"/>
                </a:cxn>
                <a:cxn ang="0">
                  <a:pos x="16" y="35"/>
                </a:cxn>
                <a:cxn ang="0">
                  <a:pos x="12" y="8"/>
                </a:cxn>
                <a:cxn ang="0">
                  <a:pos x="3" y="11"/>
                </a:cxn>
                <a:cxn ang="0">
                  <a:pos x="0" y="8"/>
                </a:cxn>
                <a:cxn ang="0">
                  <a:pos x="0" y="8"/>
                </a:cxn>
              </a:cxnLst>
              <a:rect l="l" t="t" r="r" b="b"/>
              <a:pathLst>
                <a:path w="95" h="143">
                  <a:moveTo>
                    <a:pt x="0" y="32"/>
                  </a:moveTo>
                  <a:lnTo>
                    <a:pt x="87" y="0"/>
                  </a:lnTo>
                  <a:lnTo>
                    <a:pt x="95" y="13"/>
                  </a:lnTo>
                  <a:lnTo>
                    <a:pt x="59" y="25"/>
                  </a:lnTo>
                  <a:lnTo>
                    <a:pt x="82" y="139"/>
                  </a:lnTo>
                  <a:lnTo>
                    <a:pt x="63" y="143"/>
                  </a:lnTo>
                  <a:lnTo>
                    <a:pt x="45" y="32"/>
                  </a:lnTo>
                  <a:lnTo>
                    <a:pt x="9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37" name="Freeform 80"/>
            <p:cNvSpPr/>
            <p:nvPr>
              <p:custDataLst>
                <p:tags r:id="rId81"/>
              </p:custDataLst>
            </p:nvPr>
          </p:nvSpPr>
          <p:spPr>
            <a:xfrm>
              <a:off x="2087" y="1485"/>
              <a:ext cx="41" cy="69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1" y="0"/>
                </a:cxn>
                <a:cxn ang="0">
                  <a:pos x="21" y="29"/>
                </a:cxn>
                <a:cxn ang="0">
                  <a:pos x="16" y="31"/>
                </a:cxn>
                <a:cxn ang="0">
                  <a:pos x="3" y="9"/>
                </a:cxn>
                <a:cxn ang="0">
                  <a:pos x="4" y="34"/>
                </a:cxn>
                <a:cxn ang="0">
                  <a:pos x="0" y="34"/>
                </a:cxn>
                <a:cxn ang="0">
                  <a:pos x="0" y="34"/>
                </a:cxn>
              </a:cxnLst>
              <a:rect l="l" t="t" r="r" b="b"/>
              <a:pathLst>
                <a:path w="82" h="139">
                  <a:moveTo>
                    <a:pt x="0" y="137"/>
                  </a:moveTo>
                  <a:lnTo>
                    <a:pt x="2" y="0"/>
                  </a:lnTo>
                  <a:lnTo>
                    <a:pt x="82" y="118"/>
                  </a:lnTo>
                  <a:lnTo>
                    <a:pt x="63" y="125"/>
                  </a:lnTo>
                  <a:lnTo>
                    <a:pt x="11" y="38"/>
                  </a:lnTo>
                  <a:lnTo>
                    <a:pt x="13" y="139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38" name="Freeform 81"/>
            <p:cNvSpPr/>
            <p:nvPr>
              <p:custDataLst>
                <p:tags r:id="rId82"/>
              </p:custDataLst>
            </p:nvPr>
          </p:nvSpPr>
          <p:spPr>
            <a:xfrm>
              <a:off x="2080" y="1514"/>
              <a:ext cx="42" cy="1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9" y="0"/>
                </a:cxn>
                <a:cxn ang="0">
                  <a:pos x="21" y="4"/>
                </a:cxn>
                <a:cxn ang="0">
                  <a:pos x="2" y="10"/>
                </a:cxn>
                <a:cxn ang="0">
                  <a:pos x="0" y="7"/>
                </a:cxn>
                <a:cxn ang="0">
                  <a:pos x="0" y="7"/>
                </a:cxn>
              </a:cxnLst>
              <a:rect l="l" t="t" r="r" b="b"/>
              <a:pathLst>
                <a:path w="83" h="38">
                  <a:moveTo>
                    <a:pt x="0" y="25"/>
                  </a:moveTo>
                  <a:lnTo>
                    <a:pt x="76" y="0"/>
                  </a:lnTo>
                  <a:lnTo>
                    <a:pt x="83" y="15"/>
                  </a:lnTo>
                  <a:lnTo>
                    <a:pt x="5" y="38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39" name="Freeform 82"/>
            <p:cNvSpPr/>
            <p:nvPr>
              <p:custDataLst>
                <p:tags r:id="rId83"/>
              </p:custDataLst>
            </p:nvPr>
          </p:nvSpPr>
          <p:spPr>
            <a:xfrm>
              <a:off x="2125" y="1489"/>
              <a:ext cx="53" cy="3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4" y="2"/>
                </a:cxn>
                <a:cxn ang="0">
                  <a:pos x="6" y="3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2" y="7"/>
                </a:cxn>
                <a:cxn ang="0">
                  <a:pos x="14" y="8"/>
                </a:cxn>
                <a:cxn ang="0">
                  <a:pos x="16" y="9"/>
                </a:cxn>
                <a:cxn ang="0">
                  <a:pos x="18" y="10"/>
                </a:cxn>
                <a:cxn ang="0">
                  <a:pos x="21" y="11"/>
                </a:cxn>
                <a:cxn ang="0">
                  <a:pos x="24" y="13"/>
                </a:cxn>
                <a:cxn ang="0">
                  <a:pos x="26" y="14"/>
                </a:cxn>
                <a:cxn ang="0">
                  <a:pos x="26" y="18"/>
                </a:cxn>
                <a:cxn ang="0">
                  <a:pos x="25" y="18"/>
                </a:cxn>
                <a:cxn ang="0">
                  <a:pos x="22" y="17"/>
                </a:cxn>
                <a:cxn ang="0">
                  <a:pos x="20" y="15"/>
                </a:cxn>
                <a:cxn ang="0">
                  <a:pos x="16" y="13"/>
                </a:cxn>
                <a:cxn ang="0">
                  <a:pos x="13" y="12"/>
                </a:cxn>
                <a:cxn ang="0">
                  <a:pos x="11" y="11"/>
                </a:cxn>
                <a:cxn ang="0">
                  <a:pos x="9" y="9"/>
                </a:cxn>
                <a:cxn ang="0">
                  <a:pos x="7" y="8"/>
                </a:cxn>
                <a:cxn ang="0">
                  <a:pos x="4" y="6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1" y="0"/>
                </a:cxn>
              </a:cxnLst>
              <a:rect l="l" t="t" r="r" b="b"/>
              <a:pathLst>
                <a:path w="107" h="72">
                  <a:moveTo>
                    <a:pt x="6" y="0"/>
                  </a:moveTo>
                  <a:lnTo>
                    <a:pt x="10" y="1"/>
                  </a:lnTo>
                  <a:lnTo>
                    <a:pt x="19" y="7"/>
                  </a:lnTo>
                  <a:lnTo>
                    <a:pt x="25" y="11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9" y="26"/>
                  </a:lnTo>
                  <a:lnTo>
                    <a:pt x="57" y="30"/>
                  </a:lnTo>
                  <a:lnTo>
                    <a:pt x="65" y="36"/>
                  </a:lnTo>
                  <a:lnTo>
                    <a:pt x="74" y="40"/>
                  </a:lnTo>
                  <a:lnTo>
                    <a:pt x="84" y="43"/>
                  </a:lnTo>
                  <a:lnTo>
                    <a:pt x="97" y="51"/>
                  </a:lnTo>
                  <a:lnTo>
                    <a:pt x="107" y="55"/>
                  </a:lnTo>
                  <a:lnTo>
                    <a:pt x="105" y="72"/>
                  </a:lnTo>
                  <a:lnTo>
                    <a:pt x="101" y="70"/>
                  </a:lnTo>
                  <a:lnTo>
                    <a:pt x="91" y="66"/>
                  </a:lnTo>
                  <a:lnTo>
                    <a:pt x="80" y="59"/>
                  </a:lnTo>
                  <a:lnTo>
                    <a:pt x="65" y="51"/>
                  </a:lnTo>
                  <a:lnTo>
                    <a:pt x="55" y="45"/>
                  </a:lnTo>
                  <a:lnTo>
                    <a:pt x="46" y="41"/>
                  </a:lnTo>
                  <a:lnTo>
                    <a:pt x="38" y="36"/>
                  </a:lnTo>
                  <a:lnTo>
                    <a:pt x="29" y="30"/>
                  </a:lnTo>
                  <a:lnTo>
                    <a:pt x="19" y="24"/>
                  </a:lnTo>
                  <a:lnTo>
                    <a:pt x="11" y="20"/>
                  </a:lnTo>
                  <a:lnTo>
                    <a:pt x="4" y="17"/>
                  </a:lnTo>
                  <a:lnTo>
                    <a:pt x="0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40" name="Freeform 83"/>
            <p:cNvSpPr/>
            <p:nvPr>
              <p:custDataLst>
                <p:tags r:id="rId84"/>
              </p:custDataLst>
            </p:nvPr>
          </p:nvSpPr>
          <p:spPr>
            <a:xfrm>
              <a:off x="2135" y="1476"/>
              <a:ext cx="33" cy="6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30"/>
                </a:cxn>
                <a:cxn ang="0">
                  <a:pos x="4" y="31"/>
                </a:cxn>
                <a:cxn ang="0">
                  <a:pos x="16" y="3"/>
                </a:cxn>
                <a:cxn ang="0">
                  <a:pos x="12" y="0"/>
                </a:cxn>
                <a:cxn ang="0">
                  <a:pos x="12" y="0"/>
                </a:cxn>
              </a:cxnLst>
              <a:rect l="l" t="t" r="r" b="b"/>
              <a:pathLst>
                <a:path w="67" h="123">
                  <a:moveTo>
                    <a:pt x="51" y="0"/>
                  </a:moveTo>
                  <a:lnTo>
                    <a:pt x="0" y="120"/>
                  </a:lnTo>
                  <a:lnTo>
                    <a:pt x="19" y="123"/>
                  </a:lnTo>
                  <a:lnTo>
                    <a:pt x="67" y="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41" name="Freeform 84"/>
            <p:cNvSpPr/>
            <p:nvPr>
              <p:custDataLst>
                <p:tags r:id="rId85"/>
              </p:custDataLst>
            </p:nvPr>
          </p:nvSpPr>
          <p:spPr>
            <a:xfrm>
              <a:off x="2188" y="1474"/>
              <a:ext cx="27" cy="6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9" y="31"/>
                </a:cxn>
                <a:cxn ang="0">
                  <a:pos x="13" y="29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2"/>
                </a:cxn>
              </a:cxnLst>
              <a:rect l="l" t="t" r="r" b="b"/>
              <a:pathLst>
                <a:path w="55" h="128">
                  <a:moveTo>
                    <a:pt x="0" y="10"/>
                  </a:moveTo>
                  <a:lnTo>
                    <a:pt x="39" y="128"/>
                  </a:lnTo>
                  <a:lnTo>
                    <a:pt x="55" y="120"/>
                  </a:lnTo>
                  <a:lnTo>
                    <a:pt x="1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42" name="Freeform 85"/>
            <p:cNvSpPr/>
            <p:nvPr>
              <p:custDataLst>
                <p:tags r:id="rId86"/>
              </p:custDataLst>
            </p:nvPr>
          </p:nvSpPr>
          <p:spPr>
            <a:xfrm>
              <a:off x="2693" y="2262"/>
              <a:ext cx="349" cy="253"/>
            </a:xfrm>
            <a:custGeom>
              <a:avLst/>
              <a:gdLst/>
              <a:ahLst/>
              <a:cxnLst>
                <a:cxn ang="0">
                  <a:pos x="10" y="120"/>
                </a:cxn>
                <a:cxn ang="0">
                  <a:pos x="9" y="109"/>
                </a:cxn>
                <a:cxn ang="0">
                  <a:pos x="9" y="95"/>
                </a:cxn>
                <a:cxn ang="0">
                  <a:pos x="9" y="87"/>
                </a:cxn>
                <a:cxn ang="0">
                  <a:pos x="11" y="77"/>
                </a:cxn>
                <a:cxn ang="0">
                  <a:pos x="13" y="67"/>
                </a:cxn>
                <a:cxn ang="0">
                  <a:pos x="17" y="58"/>
                </a:cxn>
                <a:cxn ang="0">
                  <a:pos x="22" y="48"/>
                </a:cxn>
                <a:cxn ang="0">
                  <a:pos x="28" y="39"/>
                </a:cxn>
                <a:cxn ang="0">
                  <a:pos x="37" y="30"/>
                </a:cxn>
                <a:cxn ang="0">
                  <a:pos x="47" y="22"/>
                </a:cxn>
                <a:cxn ang="0">
                  <a:pos x="60" y="16"/>
                </a:cxn>
                <a:cxn ang="0">
                  <a:pos x="72" y="10"/>
                </a:cxn>
                <a:cxn ang="0">
                  <a:pos x="82" y="8"/>
                </a:cxn>
                <a:cxn ang="0">
                  <a:pos x="93" y="8"/>
                </a:cxn>
                <a:cxn ang="0">
                  <a:pos x="103" y="9"/>
                </a:cxn>
                <a:cxn ang="0">
                  <a:pos x="114" y="13"/>
                </a:cxn>
                <a:cxn ang="0">
                  <a:pos x="122" y="17"/>
                </a:cxn>
                <a:cxn ang="0">
                  <a:pos x="131" y="23"/>
                </a:cxn>
                <a:cxn ang="0">
                  <a:pos x="139" y="32"/>
                </a:cxn>
                <a:cxn ang="0">
                  <a:pos x="147" y="42"/>
                </a:cxn>
                <a:cxn ang="0">
                  <a:pos x="154" y="55"/>
                </a:cxn>
                <a:cxn ang="0">
                  <a:pos x="160" y="72"/>
                </a:cxn>
                <a:cxn ang="0">
                  <a:pos x="165" y="92"/>
                </a:cxn>
                <a:cxn ang="0">
                  <a:pos x="169" y="115"/>
                </a:cxn>
                <a:cxn ang="0">
                  <a:pos x="175" y="119"/>
                </a:cxn>
                <a:cxn ang="0">
                  <a:pos x="174" y="108"/>
                </a:cxn>
                <a:cxn ang="0">
                  <a:pos x="174" y="100"/>
                </a:cxn>
                <a:cxn ang="0">
                  <a:pos x="172" y="90"/>
                </a:cxn>
                <a:cxn ang="0">
                  <a:pos x="171" y="79"/>
                </a:cxn>
                <a:cxn ang="0">
                  <a:pos x="168" y="67"/>
                </a:cxn>
                <a:cxn ang="0">
                  <a:pos x="164" y="56"/>
                </a:cxn>
                <a:cxn ang="0">
                  <a:pos x="159" y="44"/>
                </a:cxn>
                <a:cxn ang="0">
                  <a:pos x="152" y="33"/>
                </a:cxn>
                <a:cxn ang="0">
                  <a:pos x="144" y="23"/>
                </a:cxn>
                <a:cxn ang="0">
                  <a:pos x="134" y="15"/>
                </a:cxn>
                <a:cxn ang="0">
                  <a:pos x="121" y="7"/>
                </a:cxn>
                <a:cxn ang="0">
                  <a:pos x="107" y="3"/>
                </a:cxn>
                <a:cxn ang="0">
                  <a:pos x="90" y="0"/>
                </a:cxn>
                <a:cxn ang="0">
                  <a:pos x="71" y="2"/>
                </a:cxn>
                <a:cxn ang="0">
                  <a:pos x="62" y="4"/>
                </a:cxn>
                <a:cxn ang="0">
                  <a:pos x="50" y="9"/>
                </a:cxn>
                <a:cxn ang="0">
                  <a:pos x="36" y="18"/>
                </a:cxn>
                <a:cxn ang="0">
                  <a:pos x="21" y="32"/>
                </a:cxn>
                <a:cxn ang="0">
                  <a:pos x="15" y="41"/>
                </a:cxn>
                <a:cxn ang="0">
                  <a:pos x="9" y="51"/>
                </a:cxn>
                <a:cxn ang="0">
                  <a:pos x="5" y="63"/>
                </a:cxn>
                <a:cxn ang="0">
                  <a:pos x="1" y="75"/>
                </a:cxn>
                <a:cxn ang="0">
                  <a:pos x="0" y="90"/>
                </a:cxn>
                <a:cxn ang="0">
                  <a:pos x="1" y="107"/>
                </a:cxn>
                <a:cxn ang="0">
                  <a:pos x="5" y="125"/>
                </a:cxn>
              </a:cxnLst>
              <a:rect l="l" t="t" r="r" b="b"/>
              <a:pathLst>
                <a:path w="698" h="505">
                  <a:moveTo>
                    <a:pt x="46" y="505"/>
                  </a:moveTo>
                  <a:lnTo>
                    <a:pt x="44" y="500"/>
                  </a:lnTo>
                  <a:lnTo>
                    <a:pt x="40" y="488"/>
                  </a:lnTo>
                  <a:lnTo>
                    <a:pt x="40" y="479"/>
                  </a:lnTo>
                  <a:lnTo>
                    <a:pt x="38" y="471"/>
                  </a:lnTo>
                  <a:lnTo>
                    <a:pt x="36" y="458"/>
                  </a:lnTo>
                  <a:lnTo>
                    <a:pt x="36" y="448"/>
                  </a:lnTo>
                  <a:lnTo>
                    <a:pt x="34" y="433"/>
                  </a:lnTo>
                  <a:lnTo>
                    <a:pt x="34" y="420"/>
                  </a:lnTo>
                  <a:lnTo>
                    <a:pt x="34" y="405"/>
                  </a:lnTo>
                  <a:lnTo>
                    <a:pt x="34" y="390"/>
                  </a:lnTo>
                  <a:lnTo>
                    <a:pt x="34" y="380"/>
                  </a:lnTo>
                  <a:lnTo>
                    <a:pt x="34" y="372"/>
                  </a:lnTo>
                  <a:lnTo>
                    <a:pt x="34" y="363"/>
                  </a:lnTo>
                  <a:lnTo>
                    <a:pt x="36" y="353"/>
                  </a:lnTo>
                  <a:lnTo>
                    <a:pt x="36" y="346"/>
                  </a:lnTo>
                  <a:lnTo>
                    <a:pt x="38" y="336"/>
                  </a:lnTo>
                  <a:lnTo>
                    <a:pt x="40" y="327"/>
                  </a:lnTo>
                  <a:lnTo>
                    <a:pt x="42" y="319"/>
                  </a:lnTo>
                  <a:lnTo>
                    <a:pt x="42" y="308"/>
                  </a:lnTo>
                  <a:lnTo>
                    <a:pt x="46" y="298"/>
                  </a:lnTo>
                  <a:lnTo>
                    <a:pt x="47" y="287"/>
                  </a:lnTo>
                  <a:lnTo>
                    <a:pt x="49" y="279"/>
                  </a:lnTo>
                  <a:lnTo>
                    <a:pt x="51" y="268"/>
                  </a:lnTo>
                  <a:lnTo>
                    <a:pt x="53" y="258"/>
                  </a:lnTo>
                  <a:lnTo>
                    <a:pt x="59" y="249"/>
                  </a:lnTo>
                  <a:lnTo>
                    <a:pt x="63" y="239"/>
                  </a:lnTo>
                  <a:lnTo>
                    <a:pt x="66" y="230"/>
                  </a:lnTo>
                  <a:lnTo>
                    <a:pt x="72" y="220"/>
                  </a:lnTo>
                  <a:lnTo>
                    <a:pt x="76" y="211"/>
                  </a:lnTo>
                  <a:lnTo>
                    <a:pt x="82" y="201"/>
                  </a:lnTo>
                  <a:lnTo>
                    <a:pt x="85" y="192"/>
                  </a:lnTo>
                  <a:lnTo>
                    <a:pt x="93" y="182"/>
                  </a:lnTo>
                  <a:lnTo>
                    <a:pt x="99" y="173"/>
                  </a:lnTo>
                  <a:lnTo>
                    <a:pt x="106" y="165"/>
                  </a:lnTo>
                  <a:lnTo>
                    <a:pt x="112" y="154"/>
                  </a:lnTo>
                  <a:lnTo>
                    <a:pt x="120" y="146"/>
                  </a:lnTo>
                  <a:lnTo>
                    <a:pt x="129" y="137"/>
                  </a:lnTo>
                  <a:lnTo>
                    <a:pt x="139" y="127"/>
                  </a:lnTo>
                  <a:lnTo>
                    <a:pt x="146" y="120"/>
                  </a:lnTo>
                  <a:lnTo>
                    <a:pt x="156" y="112"/>
                  </a:lnTo>
                  <a:lnTo>
                    <a:pt x="165" y="104"/>
                  </a:lnTo>
                  <a:lnTo>
                    <a:pt x="179" y="97"/>
                  </a:lnTo>
                  <a:lnTo>
                    <a:pt x="186" y="87"/>
                  </a:lnTo>
                  <a:lnTo>
                    <a:pt x="199" y="80"/>
                  </a:lnTo>
                  <a:lnTo>
                    <a:pt x="211" y="72"/>
                  </a:lnTo>
                  <a:lnTo>
                    <a:pt x="224" y="66"/>
                  </a:lnTo>
                  <a:lnTo>
                    <a:pt x="238" y="61"/>
                  </a:lnTo>
                  <a:lnTo>
                    <a:pt x="251" y="53"/>
                  </a:lnTo>
                  <a:lnTo>
                    <a:pt x="264" y="47"/>
                  </a:lnTo>
                  <a:lnTo>
                    <a:pt x="279" y="44"/>
                  </a:lnTo>
                  <a:lnTo>
                    <a:pt x="285" y="40"/>
                  </a:lnTo>
                  <a:lnTo>
                    <a:pt x="298" y="38"/>
                  </a:lnTo>
                  <a:lnTo>
                    <a:pt x="306" y="34"/>
                  </a:lnTo>
                  <a:lnTo>
                    <a:pt x="315" y="34"/>
                  </a:lnTo>
                  <a:lnTo>
                    <a:pt x="325" y="32"/>
                  </a:lnTo>
                  <a:lnTo>
                    <a:pt x="338" y="32"/>
                  </a:lnTo>
                  <a:lnTo>
                    <a:pt x="352" y="30"/>
                  </a:lnTo>
                  <a:lnTo>
                    <a:pt x="365" y="30"/>
                  </a:lnTo>
                  <a:lnTo>
                    <a:pt x="371" y="30"/>
                  </a:lnTo>
                  <a:lnTo>
                    <a:pt x="378" y="30"/>
                  </a:lnTo>
                  <a:lnTo>
                    <a:pt x="388" y="32"/>
                  </a:lnTo>
                  <a:lnTo>
                    <a:pt x="397" y="34"/>
                  </a:lnTo>
                  <a:lnTo>
                    <a:pt x="411" y="34"/>
                  </a:lnTo>
                  <a:lnTo>
                    <a:pt x="428" y="40"/>
                  </a:lnTo>
                  <a:lnTo>
                    <a:pt x="437" y="42"/>
                  </a:lnTo>
                  <a:lnTo>
                    <a:pt x="445" y="45"/>
                  </a:lnTo>
                  <a:lnTo>
                    <a:pt x="454" y="49"/>
                  </a:lnTo>
                  <a:lnTo>
                    <a:pt x="464" y="53"/>
                  </a:lnTo>
                  <a:lnTo>
                    <a:pt x="469" y="57"/>
                  </a:lnTo>
                  <a:lnTo>
                    <a:pt x="479" y="61"/>
                  </a:lnTo>
                  <a:lnTo>
                    <a:pt x="488" y="66"/>
                  </a:lnTo>
                  <a:lnTo>
                    <a:pt x="496" y="72"/>
                  </a:lnTo>
                  <a:lnTo>
                    <a:pt x="504" y="78"/>
                  </a:lnTo>
                  <a:lnTo>
                    <a:pt x="513" y="85"/>
                  </a:lnTo>
                  <a:lnTo>
                    <a:pt x="523" y="91"/>
                  </a:lnTo>
                  <a:lnTo>
                    <a:pt x="530" y="99"/>
                  </a:lnTo>
                  <a:lnTo>
                    <a:pt x="538" y="106"/>
                  </a:lnTo>
                  <a:lnTo>
                    <a:pt x="545" y="116"/>
                  </a:lnTo>
                  <a:lnTo>
                    <a:pt x="553" y="125"/>
                  </a:lnTo>
                  <a:lnTo>
                    <a:pt x="563" y="135"/>
                  </a:lnTo>
                  <a:lnTo>
                    <a:pt x="570" y="144"/>
                  </a:lnTo>
                  <a:lnTo>
                    <a:pt x="578" y="156"/>
                  </a:lnTo>
                  <a:lnTo>
                    <a:pt x="585" y="167"/>
                  </a:lnTo>
                  <a:lnTo>
                    <a:pt x="595" y="180"/>
                  </a:lnTo>
                  <a:lnTo>
                    <a:pt x="601" y="194"/>
                  </a:lnTo>
                  <a:lnTo>
                    <a:pt x="608" y="205"/>
                  </a:lnTo>
                  <a:lnTo>
                    <a:pt x="614" y="220"/>
                  </a:lnTo>
                  <a:lnTo>
                    <a:pt x="622" y="237"/>
                  </a:lnTo>
                  <a:lnTo>
                    <a:pt x="625" y="253"/>
                  </a:lnTo>
                  <a:lnTo>
                    <a:pt x="633" y="270"/>
                  </a:lnTo>
                  <a:lnTo>
                    <a:pt x="637" y="287"/>
                  </a:lnTo>
                  <a:lnTo>
                    <a:pt x="644" y="306"/>
                  </a:lnTo>
                  <a:lnTo>
                    <a:pt x="648" y="325"/>
                  </a:lnTo>
                  <a:lnTo>
                    <a:pt x="654" y="346"/>
                  </a:lnTo>
                  <a:lnTo>
                    <a:pt x="658" y="367"/>
                  </a:lnTo>
                  <a:lnTo>
                    <a:pt x="663" y="388"/>
                  </a:lnTo>
                  <a:lnTo>
                    <a:pt x="667" y="410"/>
                  </a:lnTo>
                  <a:lnTo>
                    <a:pt x="671" y="435"/>
                  </a:lnTo>
                  <a:lnTo>
                    <a:pt x="675" y="460"/>
                  </a:lnTo>
                  <a:lnTo>
                    <a:pt x="679" y="486"/>
                  </a:lnTo>
                  <a:lnTo>
                    <a:pt x="698" y="483"/>
                  </a:lnTo>
                  <a:lnTo>
                    <a:pt x="698" y="479"/>
                  </a:lnTo>
                  <a:lnTo>
                    <a:pt x="698" y="475"/>
                  </a:lnTo>
                  <a:lnTo>
                    <a:pt x="698" y="467"/>
                  </a:lnTo>
                  <a:lnTo>
                    <a:pt x="698" y="458"/>
                  </a:lnTo>
                  <a:lnTo>
                    <a:pt x="696" y="447"/>
                  </a:lnTo>
                  <a:lnTo>
                    <a:pt x="696" y="431"/>
                  </a:lnTo>
                  <a:lnTo>
                    <a:pt x="696" y="424"/>
                  </a:lnTo>
                  <a:lnTo>
                    <a:pt x="696" y="416"/>
                  </a:lnTo>
                  <a:lnTo>
                    <a:pt x="696" y="407"/>
                  </a:lnTo>
                  <a:lnTo>
                    <a:pt x="696" y="399"/>
                  </a:lnTo>
                  <a:lnTo>
                    <a:pt x="694" y="390"/>
                  </a:lnTo>
                  <a:lnTo>
                    <a:pt x="692" y="380"/>
                  </a:lnTo>
                  <a:lnTo>
                    <a:pt x="690" y="369"/>
                  </a:lnTo>
                  <a:lnTo>
                    <a:pt x="688" y="359"/>
                  </a:lnTo>
                  <a:lnTo>
                    <a:pt x="686" y="348"/>
                  </a:lnTo>
                  <a:lnTo>
                    <a:pt x="684" y="338"/>
                  </a:lnTo>
                  <a:lnTo>
                    <a:pt x="682" y="327"/>
                  </a:lnTo>
                  <a:lnTo>
                    <a:pt x="682" y="315"/>
                  </a:lnTo>
                  <a:lnTo>
                    <a:pt x="679" y="304"/>
                  </a:lnTo>
                  <a:lnTo>
                    <a:pt x="675" y="293"/>
                  </a:lnTo>
                  <a:lnTo>
                    <a:pt x="673" y="279"/>
                  </a:lnTo>
                  <a:lnTo>
                    <a:pt x="671" y="268"/>
                  </a:lnTo>
                  <a:lnTo>
                    <a:pt x="667" y="256"/>
                  </a:lnTo>
                  <a:lnTo>
                    <a:pt x="663" y="245"/>
                  </a:lnTo>
                  <a:lnTo>
                    <a:pt x="660" y="232"/>
                  </a:lnTo>
                  <a:lnTo>
                    <a:pt x="656" y="222"/>
                  </a:lnTo>
                  <a:lnTo>
                    <a:pt x="650" y="209"/>
                  </a:lnTo>
                  <a:lnTo>
                    <a:pt x="644" y="198"/>
                  </a:lnTo>
                  <a:lnTo>
                    <a:pt x="639" y="186"/>
                  </a:lnTo>
                  <a:lnTo>
                    <a:pt x="635" y="173"/>
                  </a:lnTo>
                  <a:lnTo>
                    <a:pt x="627" y="161"/>
                  </a:lnTo>
                  <a:lnTo>
                    <a:pt x="622" y="152"/>
                  </a:lnTo>
                  <a:lnTo>
                    <a:pt x="614" y="140"/>
                  </a:lnTo>
                  <a:lnTo>
                    <a:pt x="608" y="131"/>
                  </a:lnTo>
                  <a:lnTo>
                    <a:pt x="599" y="120"/>
                  </a:lnTo>
                  <a:lnTo>
                    <a:pt x="589" y="108"/>
                  </a:lnTo>
                  <a:lnTo>
                    <a:pt x="582" y="99"/>
                  </a:lnTo>
                  <a:lnTo>
                    <a:pt x="574" y="91"/>
                  </a:lnTo>
                  <a:lnTo>
                    <a:pt x="563" y="80"/>
                  </a:lnTo>
                  <a:lnTo>
                    <a:pt x="555" y="72"/>
                  </a:lnTo>
                  <a:lnTo>
                    <a:pt x="544" y="64"/>
                  </a:lnTo>
                  <a:lnTo>
                    <a:pt x="534" y="57"/>
                  </a:lnTo>
                  <a:lnTo>
                    <a:pt x="521" y="47"/>
                  </a:lnTo>
                  <a:lnTo>
                    <a:pt x="509" y="40"/>
                  </a:lnTo>
                  <a:lnTo>
                    <a:pt x="496" y="34"/>
                  </a:lnTo>
                  <a:lnTo>
                    <a:pt x="483" y="26"/>
                  </a:lnTo>
                  <a:lnTo>
                    <a:pt x="469" y="21"/>
                  </a:lnTo>
                  <a:lnTo>
                    <a:pt x="456" y="17"/>
                  </a:lnTo>
                  <a:lnTo>
                    <a:pt x="441" y="13"/>
                  </a:lnTo>
                  <a:lnTo>
                    <a:pt x="426" y="9"/>
                  </a:lnTo>
                  <a:lnTo>
                    <a:pt x="409" y="6"/>
                  </a:lnTo>
                  <a:lnTo>
                    <a:pt x="391" y="4"/>
                  </a:lnTo>
                  <a:lnTo>
                    <a:pt x="374" y="0"/>
                  </a:lnTo>
                  <a:lnTo>
                    <a:pt x="357" y="0"/>
                  </a:lnTo>
                  <a:lnTo>
                    <a:pt x="338" y="0"/>
                  </a:lnTo>
                  <a:lnTo>
                    <a:pt x="319" y="0"/>
                  </a:lnTo>
                  <a:lnTo>
                    <a:pt x="300" y="2"/>
                  </a:lnTo>
                  <a:lnTo>
                    <a:pt x="281" y="7"/>
                  </a:lnTo>
                  <a:lnTo>
                    <a:pt x="277" y="7"/>
                  </a:lnTo>
                  <a:lnTo>
                    <a:pt x="264" y="9"/>
                  </a:lnTo>
                  <a:lnTo>
                    <a:pt x="257" y="11"/>
                  </a:lnTo>
                  <a:lnTo>
                    <a:pt x="247" y="15"/>
                  </a:lnTo>
                  <a:lnTo>
                    <a:pt x="236" y="21"/>
                  </a:lnTo>
                  <a:lnTo>
                    <a:pt x="226" y="26"/>
                  </a:lnTo>
                  <a:lnTo>
                    <a:pt x="213" y="30"/>
                  </a:lnTo>
                  <a:lnTo>
                    <a:pt x="199" y="36"/>
                  </a:lnTo>
                  <a:lnTo>
                    <a:pt x="184" y="44"/>
                  </a:lnTo>
                  <a:lnTo>
                    <a:pt x="171" y="53"/>
                  </a:lnTo>
                  <a:lnTo>
                    <a:pt x="156" y="61"/>
                  </a:lnTo>
                  <a:lnTo>
                    <a:pt x="141" y="72"/>
                  </a:lnTo>
                  <a:lnTo>
                    <a:pt x="125" y="85"/>
                  </a:lnTo>
                  <a:lnTo>
                    <a:pt x="112" y="99"/>
                  </a:lnTo>
                  <a:lnTo>
                    <a:pt x="97" y="112"/>
                  </a:lnTo>
                  <a:lnTo>
                    <a:pt x="82" y="125"/>
                  </a:lnTo>
                  <a:lnTo>
                    <a:pt x="74" y="133"/>
                  </a:lnTo>
                  <a:lnTo>
                    <a:pt x="68" y="142"/>
                  </a:lnTo>
                  <a:lnTo>
                    <a:pt x="61" y="152"/>
                  </a:lnTo>
                  <a:lnTo>
                    <a:pt x="57" y="161"/>
                  </a:lnTo>
                  <a:lnTo>
                    <a:pt x="49" y="171"/>
                  </a:lnTo>
                  <a:lnTo>
                    <a:pt x="44" y="179"/>
                  </a:lnTo>
                  <a:lnTo>
                    <a:pt x="40" y="190"/>
                  </a:lnTo>
                  <a:lnTo>
                    <a:pt x="34" y="201"/>
                  </a:lnTo>
                  <a:lnTo>
                    <a:pt x="28" y="213"/>
                  </a:lnTo>
                  <a:lnTo>
                    <a:pt x="25" y="224"/>
                  </a:lnTo>
                  <a:lnTo>
                    <a:pt x="21" y="236"/>
                  </a:lnTo>
                  <a:lnTo>
                    <a:pt x="17" y="249"/>
                  </a:lnTo>
                  <a:lnTo>
                    <a:pt x="13" y="260"/>
                  </a:lnTo>
                  <a:lnTo>
                    <a:pt x="7" y="274"/>
                  </a:lnTo>
                  <a:lnTo>
                    <a:pt x="6" y="285"/>
                  </a:lnTo>
                  <a:lnTo>
                    <a:pt x="4" y="300"/>
                  </a:lnTo>
                  <a:lnTo>
                    <a:pt x="0" y="313"/>
                  </a:lnTo>
                  <a:lnTo>
                    <a:pt x="0" y="329"/>
                  </a:lnTo>
                  <a:lnTo>
                    <a:pt x="0" y="344"/>
                  </a:lnTo>
                  <a:lnTo>
                    <a:pt x="0" y="359"/>
                  </a:lnTo>
                  <a:lnTo>
                    <a:pt x="0" y="374"/>
                  </a:lnTo>
                  <a:lnTo>
                    <a:pt x="0" y="391"/>
                  </a:lnTo>
                  <a:lnTo>
                    <a:pt x="0" y="407"/>
                  </a:lnTo>
                  <a:lnTo>
                    <a:pt x="2" y="426"/>
                  </a:lnTo>
                  <a:lnTo>
                    <a:pt x="4" y="443"/>
                  </a:lnTo>
                  <a:lnTo>
                    <a:pt x="7" y="460"/>
                  </a:lnTo>
                  <a:lnTo>
                    <a:pt x="11" y="479"/>
                  </a:lnTo>
                  <a:lnTo>
                    <a:pt x="17" y="500"/>
                  </a:lnTo>
                  <a:lnTo>
                    <a:pt x="46" y="5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43" name="Freeform 86"/>
            <p:cNvSpPr/>
            <p:nvPr>
              <p:custDataLst>
                <p:tags r:id="rId87"/>
              </p:custDataLst>
            </p:nvPr>
          </p:nvSpPr>
          <p:spPr>
            <a:xfrm>
              <a:off x="2697" y="2507"/>
              <a:ext cx="377" cy="175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2" y="11"/>
                </a:cxn>
                <a:cxn ang="0">
                  <a:pos x="17" y="21"/>
                </a:cxn>
                <a:cxn ang="0">
                  <a:pos x="20" y="28"/>
                </a:cxn>
                <a:cxn ang="0">
                  <a:pos x="25" y="38"/>
                </a:cxn>
                <a:cxn ang="0">
                  <a:pos x="29" y="44"/>
                </a:cxn>
                <a:cxn ang="0">
                  <a:pos x="37" y="53"/>
                </a:cxn>
                <a:cxn ang="0">
                  <a:pos x="46" y="63"/>
                </a:cxn>
                <a:cxn ang="0">
                  <a:pos x="53" y="68"/>
                </a:cxn>
                <a:cxn ang="0">
                  <a:pos x="60" y="72"/>
                </a:cxn>
                <a:cxn ang="0">
                  <a:pos x="67" y="76"/>
                </a:cxn>
                <a:cxn ang="0">
                  <a:pos x="75" y="78"/>
                </a:cxn>
                <a:cxn ang="0">
                  <a:pos x="85" y="80"/>
                </a:cxn>
                <a:cxn ang="0">
                  <a:pos x="94" y="80"/>
                </a:cxn>
                <a:cxn ang="0">
                  <a:pos x="104" y="79"/>
                </a:cxn>
                <a:cxn ang="0">
                  <a:pos x="112" y="78"/>
                </a:cxn>
                <a:cxn ang="0">
                  <a:pos x="117" y="76"/>
                </a:cxn>
                <a:cxn ang="0">
                  <a:pos x="124" y="73"/>
                </a:cxn>
                <a:cxn ang="0">
                  <a:pos x="133" y="69"/>
                </a:cxn>
                <a:cxn ang="0">
                  <a:pos x="142" y="64"/>
                </a:cxn>
                <a:cxn ang="0">
                  <a:pos x="151" y="57"/>
                </a:cxn>
                <a:cxn ang="0">
                  <a:pos x="160" y="48"/>
                </a:cxn>
                <a:cxn ang="0">
                  <a:pos x="168" y="38"/>
                </a:cxn>
                <a:cxn ang="0">
                  <a:pos x="172" y="31"/>
                </a:cxn>
                <a:cxn ang="0">
                  <a:pos x="174" y="25"/>
                </a:cxn>
                <a:cxn ang="0">
                  <a:pos x="177" y="18"/>
                </a:cxn>
                <a:cxn ang="0">
                  <a:pos x="179" y="11"/>
                </a:cxn>
                <a:cxn ang="0">
                  <a:pos x="180" y="3"/>
                </a:cxn>
                <a:cxn ang="0">
                  <a:pos x="189" y="5"/>
                </a:cxn>
                <a:cxn ang="0">
                  <a:pos x="189" y="10"/>
                </a:cxn>
                <a:cxn ang="0">
                  <a:pos x="188" y="17"/>
                </a:cxn>
                <a:cxn ang="0">
                  <a:pos x="186" y="25"/>
                </a:cxn>
                <a:cxn ang="0">
                  <a:pos x="183" y="34"/>
                </a:cxn>
                <a:cxn ang="0">
                  <a:pos x="177" y="43"/>
                </a:cxn>
                <a:cxn ang="0">
                  <a:pos x="169" y="54"/>
                </a:cxn>
                <a:cxn ang="0">
                  <a:pos x="159" y="64"/>
                </a:cxn>
                <a:cxn ang="0">
                  <a:pos x="151" y="68"/>
                </a:cxn>
                <a:cxn ang="0">
                  <a:pos x="144" y="73"/>
                </a:cxn>
                <a:cxn ang="0">
                  <a:pos x="135" y="76"/>
                </a:cxn>
                <a:cxn ang="0">
                  <a:pos x="125" y="81"/>
                </a:cxn>
                <a:cxn ang="0">
                  <a:pos x="114" y="84"/>
                </a:cxn>
                <a:cxn ang="0">
                  <a:pos x="106" y="86"/>
                </a:cxn>
                <a:cxn ang="0">
                  <a:pos x="98" y="87"/>
                </a:cxn>
                <a:cxn ang="0">
                  <a:pos x="89" y="87"/>
                </a:cxn>
                <a:cxn ang="0">
                  <a:pos x="79" y="87"/>
                </a:cxn>
                <a:cxn ang="0">
                  <a:pos x="73" y="86"/>
                </a:cxn>
                <a:cxn ang="0">
                  <a:pos x="67" y="85"/>
                </a:cxn>
                <a:cxn ang="0">
                  <a:pos x="60" y="83"/>
                </a:cxn>
                <a:cxn ang="0">
                  <a:pos x="53" y="80"/>
                </a:cxn>
                <a:cxn ang="0">
                  <a:pos x="47" y="76"/>
                </a:cxn>
                <a:cxn ang="0">
                  <a:pos x="39" y="71"/>
                </a:cxn>
                <a:cxn ang="0">
                  <a:pos x="33" y="65"/>
                </a:cxn>
                <a:cxn ang="0">
                  <a:pos x="27" y="58"/>
                </a:cxn>
                <a:cxn ang="0">
                  <a:pos x="20" y="50"/>
                </a:cxn>
                <a:cxn ang="0">
                  <a:pos x="14" y="41"/>
                </a:cxn>
                <a:cxn ang="0">
                  <a:pos x="9" y="30"/>
                </a:cxn>
                <a:cxn ang="0">
                  <a:pos x="4" y="18"/>
                </a:cxn>
                <a:cxn ang="0">
                  <a:pos x="0" y="4"/>
                </a:cxn>
                <a:cxn ang="0">
                  <a:pos x="8" y="0"/>
                </a:cxn>
              </a:cxnLst>
              <a:rect l="l" t="t" r="r" b="b"/>
              <a:pathLst>
                <a:path w="753" h="350">
                  <a:moveTo>
                    <a:pt x="35" y="0"/>
                  </a:moveTo>
                  <a:lnTo>
                    <a:pt x="35" y="4"/>
                  </a:lnTo>
                  <a:lnTo>
                    <a:pt x="40" y="16"/>
                  </a:lnTo>
                  <a:lnTo>
                    <a:pt x="40" y="23"/>
                  </a:lnTo>
                  <a:lnTo>
                    <a:pt x="44" y="33"/>
                  </a:lnTo>
                  <a:lnTo>
                    <a:pt x="48" y="44"/>
                  </a:lnTo>
                  <a:lnTo>
                    <a:pt x="54" y="57"/>
                  </a:lnTo>
                  <a:lnTo>
                    <a:pt x="59" y="71"/>
                  </a:lnTo>
                  <a:lnTo>
                    <a:pt x="65" y="84"/>
                  </a:lnTo>
                  <a:lnTo>
                    <a:pt x="67" y="92"/>
                  </a:lnTo>
                  <a:lnTo>
                    <a:pt x="73" y="99"/>
                  </a:lnTo>
                  <a:lnTo>
                    <a:pt x="77" y="109"/>
                  </a:lnTo>
                  <a:lnTo>
                    <a:pt x="80" y="118"/>
                  </a:lnTo>
                  <a:lnTo>
                    <a:pt x="88" y="132"/>
                  </a:lnTo>
                  <a:lnTo>
                    <a:pt x="99" y="149"/>
                  </a:lnTo>
                  <a:lnTo>
                    <a:pt x="103" y="156"/>
                  </a:lnTo>
                  <a:lnTo>
                    <a:pt x="109" y="164"/>
                  </a:lnTo>
                  <a:lnTo>
                    <a:pt x="115" y="173"/>
                  </a:lnTo>
                  <a:lnTo>
                    <a:pt x="122" y="183"/>
                  </a:lnTo>
                  <a:lnTo>
                    <a:pt x="132" y="198"/>
                  </a:lnTo>
                  <a:lnTo>
                    <a:pt x="145" y="211"/>
                  </a:lnTo>
                  <a:lnTo>
                    <a:pt x="158" y="227"/>
                  </a:lnTo>
                  <a:lnTo>
                    <a:pt x="175" y="244"/>
                  </a:lnTo>
                  <a:lnTo>
                    <a:pt x="183" y="249"/>
                  </a:lnTo>
                  <a:lnTo>
                    <a:pt x="192" y="257"/>
                  </a:lnTo>
                  <a:lnTo>
                    <a:pt x="200" y="263"/>
                  </a:lnTo>
                  <a:lnTo>
                    <a:pt x="210" y="270"/>
                  </a:lnTo>
                  <a:lnTo>
                    <a:pt x="219" y="276"/>
                  </a:lnTo>
                  <a:lnTo>
                    <a:pt x="227" y="282"/>
                  </a:lnTo>
                  <a:lnTo>
                    <a:pt x="238" y="287"/>
                  </a:lnTo>
                  <a:lnTo>
                    <a:pt x="248" y="293"/>
                  </a:lnTo>
                  <a:lnTo>
                    <a:pt x="257" y="297"/>
                  </a:lnTo>
                  <a:lnTo>
                    <a:pt x="267" y="301"/>
                  </a:lnTo>
                  <a:lnTo>
                    <a:pt x="278" y="303"/>
                  </a:lnTo>
                  <a:lnTo>
                    <a:pt x="289" y="308"/>
                  </a:lnTo>
                  <a:lnTo>
                    <a:pt x="299" y="310"/>
                  </a:lnTo>
                  <a:lnTo>
                    <a:pt x="310" y="312"/>
                  </a:lnTo>
                  <a:lnTo>
                    <a:pt x="324" y="314"/>
                  </a:lnTo>
                  <a:lnTo>
                    <a:pt x="337" y="318"/>
                  </a:lnTo>
                  <a:lnTo>
                    <a:pt x="348" y="318"/>
                  </a:lnTo>
                  <a:lnTo>
                    <a:pt x="360" y="318"/>
                  </a:lnTo>
                  <a:lnTo>
                    <a:pt x="373" y="318"/>
                  </a:lnTo>
                  <a:lnTo>
                    <a:pt x="388" y="318"/>
                  </a:lnTo>
                  <a:lnTo>
                    <a:pt x="402" y="318"/>
                  </a:lnTo>
                  <a:lnTo>
                    <a:pt x="415" y="316"/>
                  </a:lnTo>
                  <a:lnTo>
                    <a:pt x="430" y="312"/>
                  </a:lnTo>
                  <a:lnTo>
                    <a:pt x="445" y="310"/>
                  </a:lnTo>
                  <a:lnTo>
                    <a:pt x="447" y="310"/>
                  </a:lnTo>
                  <a:lnTo>
                    <a:pt x="457" y="306"/>
                  </a:lnTo>
                  <a:lnTo>
                    <a:pt x="461" y="303"/>
                  </a:lnTo>
                  <a:lnTo>
                    <a:pt x="468" y="303"/>
                  </a:lnTo>
                  <a:lnTo>
                    <a:pt x="476" y="299"/>
                  </a:lnTo>
                  <a:lnTo>
                    <a:pt x="485" y="297"/>
                  </a:lnTo>
                  <a:lnTo>
                    <a:pt x="495" y="291"/>
                  </a:lnTo>
                  <a:lnTo>
                    <a:pt x="504" y="285"/>
                  </a:lnTo>
                  <a:lnTo>
                    <a:pt x="516" y="280"/>
                  </a:lnTo>
                  <a:lnTo>
                    <a:pt x="529" y="276"/>
                  </a:lnTo>
                  <a:lnTo>
                    <a:pt x="540" y="268"/>
                  </a:lnTo>
                  <a:lnTo>
                    <a:pt x="552" y="261"/>
                  </a:lnTo>
                  <a:lnTo>
                    <a:pt x="565" y="253"/>
                  </a:lnTo>
                  <a:lnTo>
                    <a:pt x="578" y="246"/>
                  </a:lnTo>
                  <a:lnTo>
                    <a:pt x="590" y="236"/>
                  </a:lnTo>
                  <a:lnTo>
                    <a:pt x="601" y="225"/>
                  </a:lnTo>
                  <a:lnTo>
                    <a:pt x="615" y="215"/>
                  </a:lnTo>
                  <a:lnTo>
                    <a:pt x="628" y="204"/>
                  </a:lnTo>
                  <a:lnTo>
                    <a:pt x="637" y="190"/>
                  </a:lnTo>
                  <a:lnTo>
                    <a:pt x="649" y="177"/>
                  </a:lnTo>
                  <a:lnTo>
                    <a:pt x="660" y="164"/>
                  </a:lnTo>
                  <a:lnTo>
                    <a:pt x="672" y="151"/>
                  </a:lnTo>
                  <a:lnTo>
                    <a:pt x="675" y="143"/>
                  </a:lnTo>
                  <a:lnTo>
                    <a:pt x="681" y="133"/>
                  </a:lnTo>
                  <a:lnTo>
                    <a:pt x="685" y="124"/>
                  </a:lnTo>
                  <a:lnTo>
                    <a:pt x="689" y="118"/>
                  </a:lnTo>
                  <a:lnTo>
                    <a:pt x="692" y="109"/>
                  </a:lnTo>
                  <a:lnTo>
                    <a:pt x="696" y="99"/>
                  </a:lnTo>
                  <a:lnTo>
                    <a:pt x="700" y="92"/>
                  </a:lnTo>
                  <a:lnTo>
                    <a:pt x="704" y="82"/>
                  </a:lnTo>
                  <a:lnTo>
                    <a:pt x="706" y="71"/>
                  </a:lnTo>
                  <a:lnTo>
                    <a:pt x="708" y="63"/>
                  </a:lnTo>
                  <a:lnTo>
                    <a:pt x="710" y="52"/>
                  </a:lnTo>
                  <a:lnTo>
                    <a:pt x="713" y="44"/>
                  </a:lnTo>
                  <a:lnTo>
                    <a:pt x="715" y="31"/>
                  </a:lnTo>
                  <a:lnTo>
                    <a:pt x="715" y="21"/>
                  </a:lnTo>
                  <a:lnTo>
                    <a:pt x="717" y="12"/>
                  </a:lnTo>
                  <a:lnTo>
                    <a:pt x="719" y="0"/>
                  </a:lnTo>
                  <a:lnTo>
                    <a:pt x="753" y="17"/>
                  </a:lnTo>
                  <a:lnTo>
                    <a:pt x="753" y="19"/>
                  </a:lnTo>
                  <a:lnTo>
                    <a:pt x="753" y="27"/>
                  </a:lnTo>
                  <a:lnTo>
                    <a:pt x="753" y="31"/>
                  </a:lnTo>
                  <a:lnTo>
                    <a:pt x="753" y="38"/>
                  </a:lnTo>
                  <a:lnTo>
                    <a:pt x="753" y="46"/>
                  </a:lnTo>
                  <a:lnTo>
                    <a:pt x="753" y="55"/>
                  </a:lnTo>
                  <a:lnTo>
                    <a:pt x="749" y="65"/>
                  </a:lnTo>
                  <a:lnTo>
                    <a:pt x="748" y="73"/>
                  </a:lnTo>
                  <a:lnTo>
                    <a:pt x="746" y="84"/>
                  </a:lnTo>
                  <a:lnTo>
                    <a:pt x="744" y="97"/>
                  </a:lnTo>
                  <a:lnTo>
                    <a:pt x="740" y="107"/>
                  </a:lnTo>
                  <a:lnTo>
                    <a:pt x="734" y="120"/>
                  </a:lnTo>
                  <a:lnTo>
                    <a:pt x="729" y="133"/>
                  </a:lnTo>
                  <a:lnTo>
                    <a:pt x="725" y="147"/>
                  </a:lnTo>
                  <a:lnTo>
                    <a:pt x="715" y="158"/>
                  </a:lnTo>
                  <a:lnTo>
                    <a:pt x="708" y="171"/>
                  </a:lnTo>
                  <a:lnTo>
                    <a:pt x="698" y="185"/>
                  </a:lnTo>
                  <a:lnTo>
                    <a:pt x="689" y="200"/>
                  </a:lnTo>
                  <a:lnTo>
                    <a:pt x="675" y="213"/>
                  </a:lnTo>
                  <a:lnTo>
                    <a:pt x="662" y="227"/>
                  </a:lnTo>
                  <a:lnTo>
                    <a:pt x="649" y="240"/>
                  </a:lnTo>
                  <a:lnTo>
                    <a:pt x="634" y="253"/>
                  </a:lnTo>
                  <a:lnTo>
                    <a:pt x="622" y="257"/>
                  </a:lnTo>
                  <a:lnTo>
                    <a:pt x="615" y="265"/>
                  </a:lnTo>
                  <a:lnTo>
                    <a:pt x="603" y="270"/>
                  </a:lnTo>
                  <a:lnTo>
                    <a:pt x="596" y="276"/>
                  </a:lnTo>
                  <a:lnTo>
                    <a:pt x="582" y="282"/>
                  </a:lnTo>
                  <a:lnTo>
                    <a:pt x="573" y="289"/>
                  </a:lnTo>
                  <a:lnTo>
                    <a:pt x="561" y="293"/>
                  </a:lnTo>
                  <a:lnTo>
                    <a:pt x="550" y="301"/>
                  </a:lnTo>
                  <a:lnTo>
                    <a:pt x="537" y="304"/>
                  </a:lnTo>
                  <a:lnTo>
                    <a:pt x="525" y="310"/>
                  </a:lnTo>
                  <a:lnTo>
                    <a:pt x="512" y="316"/>
                  </a:lnTo>
                  <a:lnTo>
                    <a:pt x="499" y="322"/>
                  </a:lnTo>
                  <a:lnTo>
                    <a:pt x="483" y="325"/>
                  </a:lnTo>
                  <a:lnTo>
                    <a:pt x="470" y="329"/>
                  </a:lnTo>
                  <a:lnTo>
                    <a:pt x="455" y="335"/>
                  </a:lnTo>
                  <a:lnTo>
                    <a:pt x="440" y="341"/>
                  </a:lnTo>
                  <a:lnTo>
                    <a:pt x="434" y="341"/>
                  </a:lnTo>
                  <a:lnTo>
                    <a:pt x="423" y="344"/>
                  </a:lnTo>
                  <a:lnTo>
                    <a:pt x="413" y="344"/>
                  </a:lnTo>
                  <a:lnTo>
                    <a:pt x="404" y="346"/>
                  </a:lnTo>
                  <a:lnTo>
                    <a:pt x="392" y="346"/>
                  </a:lnTo>
                  <a:lnTo>
                    <a:pt x="383" y="350"/>
                  </a:lnTo>
                  <a:lnTo>
                    <a:pt x="369" y="348"/>
                  </a:lnTo>
                  <a:lnTo>
                    <a:pt x="356" y="348"/>
                  </a:lnTo>
                  <a:lnTo>
                    <a:pt x="339" y="348"/>
                  </a:lnTo>
                  <a:lnTo>
                    <a:pt x="324" y="348"/>
                  </a:lnTo>
                  <a:lnTo>
                    <a:pt x="316" y="346"/>
                  </a:lnTo>
                  <a:lnTo>
                    <a:pt x="308" y="344"/>
                  </a:lnTo>
                  <a:lnTo>
                    <a:pt x="299" y="344"/>
                  </a:lnTo>
                  <a:lnTo>
                    <a:pt x="291" y="344"/>
                  </a:lnTo>
                  <a:lnTo>
                    <a:pt x="284" y="341"/>
                  </a:lnTo>
                  <a:lnTo>
                    <a:pt x="274" y="339"/>
                  </a:lnTo>
                  <a:lnTo>
                    <a:pt x="265" y="337"/>
                  </a:lnTo>
                  <a:lnTo>
                    <a:pt x="257" y="337"/>
                  </a:lnTo>
                  <a:lnTo>
                    <a:pt x="248" y="331"/>
                  </a:lnTo>
                  <a:lnTo>
                    <a:pt x="238" y="329"/>
                  </a:lnTo>
                  <a:lnTo>
                    <a:pt x="229" y="323"/>
                  </a:lnTo>
                  <a:lnTo>
                    <a:pt x="219" y="322"/>
                  </a:lnTo>
                  <a:lnTo>
                    <a:pt x="211" y="318"/>
                  </a:lnTo>
                  <a:lnTo>
                    <a:pt x="202" y="312"/>
                  </a:lnTo>
                  <a:lnTo>
                    <a:pt x="192" y="306"/>
                  </a:lnTo>
                  <a:lnTo>
                    <a:pt x="185" y="303"/>
                  </a:lnTo>
                  <a:lnTo>
                    <a:pt x="173" y="295"/>
                  </a:lnTo>
                  <a:lnTo>
                    <a:pt x="166" y="289"/>
                  </a:lnTo>
                  <a:lnTo>
                    <a:pt x="156" y="282"/>
                  </a:lnTo>
                  <a:lnTo>
                    <a:pt x="147" y="276"/>
                  </a:lnTo>
                  <a:lnTo>
                    <a:pt x="139" y="266"/>
                  </a:lnTo>
                  <a:lnTo>
                    <a:pt x="130" y="259"/>
                  </a:lnTo>
                  <a:lnTo>
                    <a:pt x="120" y="249"/>
                  </a:lnTo>
                  <a:lnTo>
                    <a:pt x="113" y="244"/>
                  </a:lnTo>
                  <a:lnTo>
                    <a:pt x="105" y="232"/>
                  </a:lnTo>
                  <a:lnTo>
                    <a:pt x="96" y="223"/>
                  </a:lnTo>
                  <a:lnTo>
                    <a:pt x="86" y="211"/>
                  </a:lnTo>
                  <a:lnTo>
                    <a:pt x="78" y="200"/>
                  </a:lnTo>
                  <a:lnTo>
                    <a:pt x="71" y="187"/>
                  </a:lnTo>
                  <a:lnTo>
                    <a:pt x="63" y="175"/>
                  </a:lnTo>
                  <a:lnTo>
                    <a:pt x="56" y="162"/>
                  </a:lnTo>
                  <a:lnTo>
                    <a:pt x="50" y="149"/>
                  </a:lnTo>
                  <a:lnTo>
                    <a:pt x="40" y="132"/>
                  </a:lnTo>
                  <a:lnTo>
                    <a:pt x="35" y="118"/>
                  </a:lnTo>
                  <a:lnTo>
                    <a:pt x="27" y="101"/>
                  </a:lnTo>
                  <a:lnTo>
                    <a:pt x="23" y="86"/>
                  </a:lnTo>
                  <a:lnTo>
                    <a:pt x="16" y="69"/>
                  </a:lnTo>
                  <a:lnTo>
                    <a:pt x="10" y="50"/>
                  </a:lnTo>
                  <a:lnTo>
                    <a:pt x="6" y="31"/>
                  </a:lnTo>
                  <a:lnTo>
                    <a:pt x="0" y="14"/>
                  </a:lnTo>
                  <a:lnTo>
                    <a:pt x="4" y="8"/>
                  </a:lnTo>
                  <a:lnTo>
                    <a:pt x="18" y="4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44" name="Freeform 87"/>
            <p:cNvSpPr/>
            <p:nvPr>
              <p:custDataLst>
                <p:tags r:id="rId88"/>
              </p:custDataLst>
            </p:nvPr>
          </p:nvSpPr>
          <p:spPr>
            <a:xfrm>
              <a:off x="3034" y="2498"/>
              <a:ext cx="26" cy="3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2"/>
                </a:cxn>
                <a:cxn ang="0">
                  <a:pos x="5" y="5"/>
                </a:cxn>
                <a:cxn ang="0">
                  <a:pos x="6" y="6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13" y="8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7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5" y="0"/>
                </a:cxn>
              </a:cxnLst>
              <a:rect l="l" t="t" r="r" b="b"/>
              <a:pathLst>
                <a:path w="54" h="61">
                  <a:moveTo>
                    <a:pt x="21" y="0"/>
                  </a:moveTo>
                  <a:lnTo>
                    <a:pt x="21" y="6"/>
                  </a:lnTo>
                  <a:lnTo>
                    <a:pt x="23" y="19"/>
                  </a:lnTo>
                  <a:lnTo>
                    <a:pt x="25" y="23"/>
                  </a:lnTo>
                  <a:lnTo>
                    <a:pt x="31" y="29"/>
                  </a:lnTo>
                  <a:lnTo>
                    <a:pt x="40" y="31"/>
                  </a:lnTo>
                  <a:lnTo>
                    <a:pt x="54" y="29"/>
                  </a:lnTo>
                  <a:lnTo>
                    <a:pt x="48" y="61"/>
                  </a:lnTo>
                  <a:lnTo>
                    <a:pt x="46" y="61"/>
                  </a:lnTo>
                  <a:lnTo>
                    <a:pt x="40" y="61"/>
                  </a:lnTo>
                  <a:lnTo>
                    <a:pt x="31" y="61"/>
                  </a:lnTo>
                  <a:lnTo>
                    <a:pt x="21" y="61"/>
                  </a:lnTo>
                  <a:lnTo>
                    <a:pt x="14" y="55"/>
                  </a:lnTo>
                  <a:lnTo>
                    <a:pt x="6" y="46"/>
                  </a:lnTo>
                  <a:lnTo>
                    <a:pt x="2" y="38"/>
                  </a:lnTo>
                  <a:lnTo>
                    <a:pt x="2" y="31"/>
                  </a:lnTo>
                  <a:lnTo>
                    <a:pt x="0" y="21"/>
                  </a:lnTo>
                  <a:lnTo>
                    <a:pt x="2" y="1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45" name="Freeform 88"/>
            <p:cNvSpPr/>
            <p:nvPr>
              <p:custDataLst>
                <p:tags r:id="rId89"/>
              </p:custDataLst>
            </p:nvPr>
          </p:nvSpPr>
          <p:spPr>
            <a:xfrm>
              <a:off x="2859" y="2099"/>
              <a:ext cx="86" cy="125"/>
            </a:xfrm>
            <a:custGeom>
              <a:avLst/>
              <a:gdLst/>
              <a:ahLst/>
              <a:cxnLst>
                <a:cxn ang="0">
                  <a:pos x="37" y="21"/>
                </a:cxn>
                <a:cxn ang="0">
                  <a:pos x="32" y="15"/>
                </a:cxn>
                <a:cxn ang="0">
                  <a:pos x="26" y="10"/>
                </a:cxn>
                <a:cxn ang="0">
                  <a:pos x="22" y="10"/>
                </a:cxn>
                <a:cxn ang="0">
                  <a:pos x="17" y="13"/>
                </a:cxn>
                <a:cxn ang="0">
                  <a:pos x="14" y="18"/>
                </a:cxn>
                <a:cxn ang="0">
                  <a:pos x="11" y="23"/>
                </a:cxn>
                <a:cxn ang="0">
                  <a:pos x="10" y="27"/>
                </a:cxn>
                <a:cxn ang="0">
                  <a:pos x="9" y="31"/>
                </a:cxn>
                <a:cxn ang="0">
                  <a:pos x="9" y="36"/>
                </a:cxn>
                <a:cxn ang="0">
                  <a:pos x="8" y="41"/>
                </a:cxn>
                <a:cxn ang="0">
                  <a:pos x="8" y="47"/>
                </a:cxn>
                <a:cxn ang="0">
                  <a:pos x="9" y="53"/>
                </a:cxn>
                <a:cxn ang="0">
                  <a:pos x="11" y="59"/>
                </a:cxn>
                <a:cxn ang="0">
                  <a:pos x="11" y="62"/>
                </a:cxn>
                <a:cxn ang="0">
                  <a:pos x="6" y="62"/>
                </a:cxn>
                <a:cxn ang="0">
                  <a:pos x="5" y="61"/>
                </a:cxn>
                <a:cxn ang="0">
                  <a:pos x="4" y="59"/>
                </a:cxn>
                <a:cxn ang="0">
                  <a:pos x="2" y="55"/>
                </a:cxn>
                <a:cxn ang="0">
                  <a:pos x="0" y="49"/>
                </a:cxn>
                <a:cxn ang="0">
                  <a:pos x="0" y="43"/>
                </a:cxn>
                <a:cxn ang="0">
                  <a:pos x="0" y="39"/>
                </a:cxn>
                <a:cxn ang="0">
                  <a:pos x="0" y="35"/>
                </a:cxn>
                <a:cxn ang="0">
                  <a:pos x="0" y="30"/>
                </a:cxn>
                <a:cxn ang="0">
                  <a:pos x="1" y="26"/>
                </a:cxn>
                <a:cxn ang="0">
                  <a:pos x="3" y="21"/>
                </a:cxn>
                <a:cxn ang="0">
                  <a:pos x="5" y="16"/>
                </a:cxn>
                <a:cxn ang="0">
                  <a:pos x="8" y="11"/>
                </a:cxn>
                <a:cxn ang="0">
                  <a:pos x="12" y="7"/>
                </a:cxn>
                <a:cxn ang="0">
                  <a:pos x="16" y="3"/>
                </a:cxn>
                <a:cxn ang="0">
                  <a:pos x="21" y="0"/>
                </a:cxn>
                <a:cxn ang="0">
                  <a:pos x="27" y="0"/>
                </a:cxn>
                <a:cxn ang="0">
                  <a:pos x="32" y="2"/>
                </a:cxn>
                <a:cxn ang="0">
                  <a:pos x="36" y="7"/>
                </a:cxn>
                <a:cxn ang="0">
                  <a:pos x="39" y="11"/>
                </a:cxn>
                <a:cxn ang="0">
                  <a:pos x="41" y="16"/>
                </a:cxn>
                <a:cxn ang="0">
                  <a:pos x="42" y="19"/>
                </a:cxn>
                <a:cxn ang="0">
                  <a:pos x="38" y="23"/>
                </a:cxn>
              </a:cxnLst>
              <a:rect l="l" t="t" r="r" b="b"/>
              <a:pathLst>
                <a:path w="173" h="251">
                  <a:moveTo>
                    <a:pt x="152" y="93"/>
                  </a:moveTo>
                  <a:lnTo>
                    <a:pt x="148" y="87"/>
                  </a:lnTo>
                  <a:lnTo>
                    <a:pt x="140" y="76"/>
                  </a:lnTo>
                  <a:lnTo>
                    <a:pt x="129" y="61"/>
                  </a:lnTo>
                  <a:lnTo>
                    <a:pt x="116" y="47"/>
                  </a:lnTo>
                  <a:lnTo>
                    <a:pt x="106" y="42"/>
                  </a:lnTo>
                  <a:lnTo>
                    <a:pt x="99" y="40"/>
                  </a:lnTo>
                  <a:lnTo>
                    <a:pt x="89" y="40"/>
                  </a:lnTo>
                  <a:lnTo>
                    <a:pt x="80" y="46"/>
                  </a:lnTo>
                  <a:lnTo>
                    <a:pt x="70" y="53"/>
                  </a:lnTo>
                  <a:lnTo>
                    <a:pt x="60" y="66"/>
                  </a:lnTo>
                  <a:lnTo>
                    <a:pt x="57" y="72"/>
                  </a:lnTo>
                  <a:lnTo>
                    <a:pt x="53" y="82"/>
                  </a:lnTo>
                  <a:lnTo>
                    <a:pt x="47" y="93"/>
                  </a:lnTo>
                  <a:lnTo>
                    <a:pt x="43" y="106"/>
                  </a:lnTo>
                  <a:lnTo>
                    <a:pt x="41" y="108"/>
                  </a:lnTo>
                  <a:lnTo>
                    <a:pt x="40" y="120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6" y="144"/>
                  </a:lnTo>
                  <a:lnTo>
                    <a:pt x="36" y="156"/>
                  </a:lnTo>
                  <a:lnTo>
                    <a:pt x="34" y="167"/>
                  </a:lnTo>
                  <a:lnTo>
                    <a:pt x="34" y="179"/>
                  </a:lnTo>
                  <a:lnTo>
                    <a:pt x="34" y="190"/>
                  </a:lnTo>
                  <a:lnTo>
                    <a:pt x="38" y="201"/>
                  </a:lnTo>
                  <a:lnTo>
                    <a:pt x="38" y="215"/>
                  </a:lnTo>
                  <a:lnTo>
                    <a:pt x="41" y="226"/>
                  </a:lnTo>
                  <a:lnTo>
                    <a:pt x="45" y="236"/>
                  </a:lnTo>
                  <a:lnTo>
                    <a:pt x="51" y="247"/>
                  </a:lnTo>
                  <a:lnTo>
                    <a:pt x="47" y="251"/>
                  </a:lnTo>
                  <a:lnTo>
                    <a:pt x="38" y="251"/>
                  </a:lnTo>
                  <a:lnTo>
                    <a:pt x="26" y="251"/>
                  </a:lnTo>
                  <a:lnTo>
                    <a:pt x="22" y="251"/>
                  </a:lnTo>
                  <a:lnTo>
                    <a:pt x="21" y="247"/>
                  </a:lnTo>
                  <a:lnTo>
                    <a:pt x="21" y="245"/>
                  </a:lnTo>
                  <a:lnTo>
                    <a:pt x="17" y="239"/>
                  </a:lnTo>
                  <a:lnTo>
                    <a:pt x="13" y="232"/>
                  </a:lnTo>
                  <a:lnTo>
                    <a:pt x="9" y="220"/>
                  </a:lnTo>
                  <a:lnTo>
                    <a:pt x="7" y="209"/>
                  </a:lnTo>
                  <a:lnTo>
                    <a:pt x="2" y="196"/>
                  </a:lnTo>
                  <a:lnTo>
                    <a:pt x="2" y="182"/>
                  </a:lnTo>
                  <a:lnTo>
                    <a:pt x="0" y="173"/>
                  </a:lnTo>
                  <a:lnTo>
                    <a:pt x="0" y="165"/>
                  </a:lnTo>
                  <a:lnTo>
                    <a:pt x="0" y="156"/>
                  </a:lnTo>
                  <a:lnTo>
                    <a:pt x="0" y="148"/>
                  </a:lnTo>
                  <a:lnTo>
                    <a:pt x="0" y="141"/>
                  </a:lnTo>
                  <a:lnTo>
                    <a:pt x="0" y="131"/>
                  </a:lnTo>
                  <a:lnTo>
                    <a:pt x="2" y="122"/>
                  </a:lnTo>
                  <a:lnTo>
                    <a:pt x="5" y="114"/>
                  </a:lnTo>
                  <a:lnTo>
                    <a:pt x="7" y="104"/>
                  </a:lnTo>
                  <a:lnTo>
                    <a:pt x="9" y="93"/>
                  </a:lnTo>
                  <a:lnTo>
                    <a:pt x="13" y="85"/>
                  </a:lnTo>
                  <a:lnTo>
                    <a:pt x="19" y="76"/>
                  </a:lnTo>
                  <a:lnTo>
                    <a:pt x="22" y="66"/>
                  </a:lnTo>
                  <a:lnTo>
                    <a:pt x="28" y="55"/>
                  </a:lnTo>
                  <a:lnTo>
                    <a:pt x="34" y="47"/>
                  </a:lnTo>
                  <a:lnTo>
                    <a:pt x="43" y="38"/>
                  </a:lnTo>
                  <a:lnTo>
                    <a:pt x="49" y="28"/>
                  </a:lnTo>
                  <a:lnTo>
                    <a:pt x="57" y="21"/>
                  </a:lnTo>
                  <a:lnTo>
                    <a:pt x="64" y="13"/>
                  </a:lnTo>
                  <a:lnTo>
                    <a:pt x="72" y="8"/>
                  </a:lnTo>
                  <a:lnTo>
                    <a:pt x="85" y="2"/>
                  </a:lnTo>
                  <a:lnTo>
                    <a:pt x="99" y="0"/>
                  </a:lnTo>
                  <a:lnTo>
                    <a:pt x="108" y="0"/>
                  </a:lnTo>
                  <a:lnTo>
                    <a:pt x="119" y="6"/>
                  </a:lnTo>
                  <a:lnTo>
                    <a:pt x="129" y="11"/>
                  </a:lnTo>
                  <a:lnTo>
                    <a:pt x="138" y="21"/>
                  </a:lnTo>
                  <a:lnTo>
                    <a:pt x="144" y="28"/>
                  </a:lnTo>
                  <a:lnTo>
                    <a:pt x="152" y="40"/>
                  </a:lnTo>
                  <a:lnTo>
                    <a:pt x="157" y="47"/>
                  </a:lnTo>
                  <a:lnTo>
                    <a:pt x="163" y="59"/>
                  </a:lnTo>
                  <a:lnTo>
                    <a:pt x="165" y="66"/>
                  </a:lnTo>
                  <a:lnTo>
                    <a:pt x="169" y="74"/>
                  </a:lnTo>
                  <a:lnTo>
                    <a:pt x="171" y="78"/>
                  </a:lnTo>
                  <a:lnTo>
                    <a:pt x="173" y="82"/>
                  </a:lnTo>
                  <a:lnTo>
                    <a:pt x="152" y="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46" name="Freeform 89"/>
            <p:cNvSpPr/>
            <p:nvPr>
              <p:custDataLst>
                <p:tags r:id="rId90"/>
              </p:custDataLst>
            </p:nvPr>
          </p:nvSpPr>
          <p:spPr>
            <a:xfrm>
              <a:off x="2825" y="2095"/>
              <a:ext cx="120" cy="138"/>
            </a:xfrm>
            <a:custGeom>
              <a:avLst/>
              <a:gdLst/>
              <a:ahLst/>
              <a:cxnLst>
                <a:cxn ang="0">
                  <a:pos x="39" y="5"/>
                </a:cxn>
                <a:cxn ang="0">
                  <a:pos x="35" y="6"/>
                </a:cxn>
                <a:cxn ang="0">
                  <a:pos x="30" y="8"/>
                </a:cxn>
                <a:cxn ang="0">
                  <a:pos x="25" y="11"/>
                </a:cxn>
                <a:cxn ang="0">
                  <a:pos x="19" y="15"/>
                </a:cxn>
                <a:cxn ang="0">
                  <a:pos x="14" y="20"/>
                </a:cxn>
                <a:cxn ang="0">
                  <a:pos x="11" y="26"/>
                </a:cxn>
                <a:cxn ang="0">
                  <a:pos x="9" y="30"/>
                </a:cxn>
                <a:cxn ang="0">
                  <a:pos x="8" y="34"/>
                </a:cxn>
                <a:cxn ang="0">
                  <a:pos x="7" y="38"/>
                </a:cxn>
                <a:cxn ang="0">
                  <a:pos x="7" y="44"/>
                </a:cxn>
                <a:cxn ang="0">
                  <a:pos x="9" y="50"/>
                </a:cxn>
                <a:cxn ang="0">
                  <a:pos x="12" y="55"/>
                </a:cxn>
                <a:cxn ang="0">
                  <a:pos x="18" y="60"/>
                </a:cxn>
                <a:cxn ang="0">
                  <a:pos x="24" y="64"/>
                </a:cxn>
                <a:cxn ang="0">
                  <a:pos x="25" y="64"/>
                </a:cxn>
                <a:cxn ang="0">
                  <a:pos x="28" y="64"/>
                </a:cxn>
                <a:cxn ang="0">
                  <a:pos x="32" y="63"/>
                </a:cxn>
                <a:cxn ang="0">
                  <a:pos x="37" y="61"/>
                </a:cxn>
                <a:cxn ang="0">
                  <a:pos x="43" y="57"/>
                </a:cxn>
                <a:cxn ang="0">
                  <a:pos x="46" y="53"/>
                </a:cxn>
                <a:cxn ang="0">
                  <a:pos x="49" y="50"/>
                </a:cxn>
                <a:cxn ang="0">
                  <a:pos x="51" y="46"/>
                </a:cxn>
                <a:cxn ang="0">
                  <a:pos x="53" y="40"/>
                </a:cxn>
                <a:cxn ang="0">
                  <a:pos x="54" y="34"/>
                </a:cxn>
                <a:cxn ang="0">
                  <a:pos x="55" y="28"/>
                </a:cxn>
                <a:cxn ang="0">
                  <a:pos x="59" y="21"/>
                </a:cxn>
                <a:cxn ang="0">
                  <a:pos x="59" y="23"/>
                </a:cxn>
                <a:cxn ang="0">
                  <a:pos x="60" y="28"/>
                </a:cxn>
                <a:cxn ang="0">
                  <a:pos x="60" y="32"/>
                </a:cxn>
                <a:cxn ang="0">
                  <a:pos x="60" y="36"/>
                </a:cxn>
                <a:cxn ang="0">
                  <a:pos x="59" y="41"/>
                </a:cxn>
                <a:cxn ang="0">
                  <a:pos x="58" y="46"/>
                </a:cxn>
                <a:cxn ang="0">
                  <a:pos x="57" y="50"/>
                </a:cxn>
                <a:cxn ang="0">
                  <a:pos x="55" y="54"/>
                </a:cxn>
                <a:cxn ang="0">
                  <a:pos x="52" y="58"/>
                </a:cxn>
                <a:cxn ang="0">
                  <a:pos x="48" y="63"/>
                </a:cxn>
                <a:cxn ang="0">
                  <a:pos x="44" y="66"/>
                </a:cxn>
                <a:cxn ang="0">
                  <a:pos x="38" y="67"/>
                </a:cxn>
                <a:cxn ang="0">
                  <a:pos x="32" y="69"/>
                </a:cxn>
                <a:cxn ang="0">
                  <a:pos x="24" y="69"/>
                </a:cxn>
                <a:cxn ang="0">
                  <a:pos x="23" y="69"/>
                </a:cxn>
                <a:cxn ang="0">
                  <a:pos x="19" y="67"/>
                </a:cxn>
                <a:cxn ang="0">
                  <a:pos x="14" y="65"/>
                </a:cxn>
                <a:cxn ang="0">
                  <a:pos x="9" y="61"/>
                </a:cxn>
                <a:cxn ang="0">
                  <a:pos x="4" y="55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0" y="38"/>
                </a:cxn>
                <a:cxn ang="0">
                  <a:pos x="1" y="33"/>
                </a:cxn>
                <a:cxn ang="0">
                  <a:pos x="3" y="28"/>
                </a:cxn>
                <a:cxn ang="0">
                  <a:pos x="4" y="21"/>
                </a:cxn>
                <a:cxn ang="0">
                  <a:pos x="7" y="16"/>
                </a:cxn>
                <a:cxn ang="0">
                  <a:pos x="11" y="12"/>
                </a:cxn>
                <a:cxn ang="0">
                  <a:pos x="13" y="9"/>
                </a:cxn>
                <a:cxn ang="0">
                  <a:pos x="20" y="4"/>
                </a:cxn>
                <a:cxn ang="0">
                  <a:pos x="28" y="1"/>
                </a:cxn>
                <a:cxn ang="0">
                  <a:pos x="34" y="0"/>
                </a:cxn>
                <a:cxn ang="0">
                  <a:pos x="40" y="1"/>
                </a:cxn>
                <a:cxn ang="0">
                  <a:pos x="44" y="3"/>
                </a:cxn>
                <a:cxn ang="0">
                  <a:pos x="46" y="5"/>
                </a:cxn>
                <a:cxn ang="0">
                  <a:pos x="41" y="5"/>
                </a:cxn>
              </a:cxnLst>
              <a:rect l="l" t="t" r="r" b="b"/>
              <a:pathLst>
                <a:path w="241" h="276">
                  <a:moveTo>
                    <a:pt x="166" y="19"/>
                  </a:moveTo>
                  <a:lnTo>
                    <a:pt x="160" y="19"/>
                  </a:lnTo>
                  <a:lnTo>
                    <a:pt x="149" y="23"/>
                  </a:lnTo>
                  <a:lnTo>
                    <a:pt x="141" y="23"/>
                  </a:lnTo>
                  <a:lnTo>
                    <a:pt x="131" y="27"/>
                  </a:lnTo>
                  <a:lnTo>
                    <a:pt x="122" y="31"/>
                  </a:lnTo>
                  <a:lnTo>
                    <a:pt x="112" y="36"/>
                  </a:lnTo>
                  <a:lnTo>
                    <a:pt x="101" y="42"/>
                  </a:lnTo>
                  <a:lnTo>
                    <a:pt x="90" y="50"/>
                  </a:lnTo>
                  <a:lnTo>
                    <a:pt x="76" y="57"/>
                  </a:lnTo>
                  <a:lnTo>
                    <a:pt x="69" y="69"/>
                  </a:lnTo>
                  <a:lnTo>
                    <a:pt x="57" y="80"/>
                  </a:lnTo>
                  <a:lnTo>
                    <a:pt x="50" y="95"/>
                  </a:lnTo>
                  <a:lnTo>
                    <a:pt x="46" y="101"/>
                  </a:lnTo>
                  <a:lnTo>
                    <a:pt x="42" y="109"/>
                  </a:lnTo>
                  <a:lnTo>
                    <a:pt x="38" y="118"/>
                  </a:lnTo>
                  <a:lnTo>
                    <a:pt x="36" y="128"/>
                  </a:lnTo>
                  <a:lnTo>
                    <a:pt x="33" y="135"/>
                  </a:lnTo>
                  <a:lnTo>
                    <a:pt x="31" y="143"/>
                  </a:lnTo>
                  <a:lnTo>
                    <a:pt x="31" y="150"/>
                  </a:lnTo>
                  <a:lnTo>
                    <a:pt x="31" y="160"/>
                  </a:lnTo>
                  <a:lnTo>
                    <a:pt x="31" y="173"/>
                  </a:lnTo>
                  <a:lnTo>
                    <a:pt x="36" y="188"/>
                  </a:lnTo>
                  <a:lnTo>
                    <a:pt x="38" y="198"/>
                  </a:lnTo>
                  <a:lnTo>
                    <a:pt x="44" y="209"/>
                  </a:lnTo>
                  <a:lnTo>
                    <a:pt x="50" y="219"/>
                  </a:lnTo>
                  <a:lnTo>
                    <a:pt x="59" y="228"/>
                  </a:lnTo>
                  <a:lnTo>
                    <a:pt x="74" y="240"/>
                  </a:lnTo>
                  <a:lnTo>
                    <a:pt x="90" y="249"/>
                  </a:lnTo>
                  <a:lnTo>
                    <a:pt x="99" y="253"/>
                  </a:lnTo>
                  <a:lnTo>
                    <a:pt x="103" y="255"/>
                  </a:lnTo>
                  <a:lnTo>
                    <a:pt x="109" y="255"/>
                  </a:lnTo>
                  <a:lnTo>
                    <a:pt x="114" y="253"/>
                  </a:lnTo>
                  <a:lnTo>
                    <a:pt x="122" y="253"/>
                  </a:lnTo>
                  <a:lnTo>
                    <a:pt x="129" y="249"/>
                  </a:lnTo>
                  <a:lnTo>
                    <a:pt x="141" y="247"/>
                  </a:lnTo>
                  <a:lnTo>
                    <a:pt x="152" y="242"/>
                  </a:lnTo>
                  <a:lnTo>
                    <a:pt x="164" y="238"/>
                  </a:lnTo>
                  <a:lnTo>
                    <a:pt x="175" y="228"/>
                  </a:lnTo>
                  <a:lnTo>
                    <a:pt x="185" y="219"/>
                  </a:lnTo>
                  <a:lnTo>
                    <a:pt x="188" y="211"/>
                  </a:lnTo>
                  <a:lnTo>
                    <a:pt x="196" y="206"/>
                  </a:lnTo>
                  <a:lnTo>
                    <a:pt x="200" y="198"/>
                  </a:lnTo>
                  <a:lnTo>
                    <a:pt x="206" y="190"/>
                  </a:lnTo>
                  <a:lnTo>
                    <a:pt x="207" y="181"/>
                  </a:lnTo>
                  <a:lnTo>
                    <a:pt x="211" y="171"/>
                  </a:lnTo>
                  <a:lnTo>
                    <a:pt x="215" y="160"/>
                  </a:lnTo>
                  <a:lnTo>
                    <a:pt x="217" y="149"/>
                  </a:lnTo>
                  <a:lnTo>
                    <a:pt x="219" y="135"/>
                  </a:lnTo>
                  <a:lnTo>
                    <a:pt x="221" y="124"/>
                  </a:lnTo>
                  <a:lnTo>
                    <a:pt x="221" y="109"/>
                  </a:lnTo>
                  <a:lnTo>
                    <a:pt x="221" y="95"/>
                  </a:lnTo>
                  <a:lnTo>
                    <a:pt x="240" y="82"/>
                  </a:lnTo>
                  <a:lnTo>
                    <a:pt x="240" y="90"/>
                  </a:lnTo>
                  <a:lnTo>
                    <a:pt x="242" y="97"/>
                  </a:lnTo>
                  <a:lnTo>
                    <a:pt x="242" y="112"/>
                  </a:lnTo>
                  <a:lnTo>
                    <a:pt x="242" y="118"/>
                  </a:lnTo>
                  <a:lnTo>
                    <a:pt x="242" y="126"/>
                  </a:lnTo>
                  <a:lnTo>
                    <a:pt x="242" y="135"/>
                  </a:lnTo>
                  <a:lnTo>
                    <a:pt x="242" y="143"/>
                  </a:lnTo>
                  <a:lnTo>
                    <a:pt x="240" y="152"/>
                  </a:lnTo>
                  <a:lnTo>
                    <a:pt x="240" y="162"/>
                  </a:lnTo>
                  <a:lnTo>
                    <a:pt x="238" y="169"/>
                  </a:lnTo>
                  <a:lnTo>
                    <a:pt x="236" y="181"/>
                  </a:lnTo>
                  <a:lnTo>
                    <a:pt x="234" y="188"/>
                  </a:lnTo>
                  <a:lnTo>
                    <a:pt x="230" y="198"/>
                  </a:lnTo>
                  <a:lnTo>
                    <a:pt x="226" y="207"/>
                  </a:lnTo>
                  <a:lnTo>
                    <a:pt x="221" y="215"/>
                  </a:lnTo>
                  <a:lnTo>
                    <a:pt x="215" y="223"/>
                  </a:lnTo>
                  <a:lnTo>
                    <a:pt x="209" y="232"/>
                  </a:lnTo>
                  <a:lnTo>
                    <a:pt x="202" y="240"/>
                  </a:lnTo>
                  <a:lnTo>
                    <a:pt x="196" y="249"/>
                  </a:lnTo>
                  <a:lnTo>
                    <a:pt x="187" y="255"/>
                  </a:lnTo>
                  <a:lnTo>
                    <a:pt x="177" y="261"/>
                  </a:lnTo>
                  <a:lnTo>
                    <a:pt x="166" y="265"/>
                  </a:lnTo>
                  <a:lnTo>
                    <a:pt x="156" y="268"/>
                  </a:lnTo>
                  <a:lnTo>
                    <a:pt x="143" y="270"/>
                  </a:lnTo>
                  <a:lnTo>
                    <a:pt x="129" y="274"/>
                  </a:lnTo>
                  <a:lnTo>
                    <a:pt x="114" y="276"/>
                  </a:lnTo>
                  <a:lnTo>
                    <a:pt x="99" y="276"/>
                  </a:lnTo>
                  <a:lnTo>
                    <a:pt x="95" y="276"/>
                  </a:lnTo>
                  <a:lnTo>
                    <a:pt x="93" y="274"/>
                  </a:lnTo>
                  <a:lnTo>
                    <a:pt x="86" y="270"/>
                  </a:lnTo>
                  <a:lnTo>
                    <a:pt x="78" y="268"/>
                  </a:lnTo>
                  <a:lnTo>
                    <a:pt x="69" y="263"/>
                  </a:lnTo>
                  <a:lnTo>
                    <a:pt x="57" y="257"/>
                  </a:lnTo>
                  <a:lnTo>
                    <a:pt x="46" y="249"/>
                  </a:lnTo>
                  <a:lnTo>
                    <a:pt x="36" y="242"/>
                  </a:lnTo>
                  <a:lnTo>
                    <a:pt x="27" y="230"/>
                  </a:lnTo>
                  <a:lnTo>
                    <a:pt x="17" y="219"/>
                  </a:lnTo>
                  <a:lnTo>
                    <a:pt x="10" y="206"/>
                  </a:lnTo>
                  <a:lnTo>
                    <a:pt x="4" y="190"/>
                  </a:lnTo>
                  <a:lnTo>
                    <a:pt x="2" y="181"/>
                  </a:lnTo>
                  <a:lnTo>
                    <a:pt x="0" y="171"/>
                  </a:lnTo>
                  <a:lnTo>
                    <a:pt x="0" y="162"/>
                  </a:lnTo>
                  <a:lnTo>
                    <a:pt x="2" y="152"/>
                  </a:lnTo>
                  <a:lnTo>
                    <a:pt x="2" y="141"/>
                  </a:lnTo>
                  <a:lnTo>
                    <a:pt x="4" y="130"/>
                  </a:lnTo>
                  <a:lnTo>
                    <a:pt x="8" y="118"/>
                  </a:lnTo>
                  <a:lnTo>
                    <a:pt x="12" y="109"/>
                  </a:lnTo>
                  <a:lnTo>
                    <a:pt x="15" y="95"/>
                  </a:lnTo>
                  <a:lnTo>
                    <a:pt x="19" y="82"/>
                  </a:lnTo>
                  <a:lnTo>
                    <a:pt x="25" y="73"/>
                  </a:lnTo>
                  <a:lnTo>
                    <a:pt x="31" y="63"/>
                  </a:lnTo>
                  <a:lnTo>
                    <a:pt x="36" y="55"/>
                  </a:lnTo>
                  <a:lnTo>
                    <a:pt x="44" y="46"/>
                  </a:lnTo>
                  <a:lnTo>
                    <a:pt x="50" y="38"/>
                  </a:lnTo>
                  <a:lnTo>
                    <a:pt x="55" y="35"/>
                  </a:lnTo>
                  <a:lnTo>
                    <a:pt x="69" y="23"/>
                  </a:lnTo>
                  <a:lnTo>
                    <a:pt x="82" y="16"/>
                  </a:lnTo>
                  <a:lnTo>
                    <a:pt x="97" y="8"/>
                  </a:lnTo>
                  <a:lnTo>
                    <a:pt x="112" y="4"/>
                  </a:lnTo>
                  <a:lnTo>
                    <a:pt x="126" y="0"/>
                  </a:lnTo>
                  <a:lnTo>
                    <a:pt x="139" y="0"/>
                  </a:lnTo>
                  <a:lnTo>
                    <a:pt x="150" y="0"/>
                  </a:lnTo>
                  <a:lnTo>
                    <a:pt x="162" y="2"/>
                  </a:lnTo>
                  <a:lnTo>
                    <a:pt x="169" y="4"/>
                  </a:lnTo>
                  <a:lnTo>
                    <a:pt x="179" y="10"/>
                  </a:lnTo>
                  <a:lnTo>
                    <a:pt x="181" y="14"/>
                  </a:lnTo>
                  <a:lnTo>
                    <a:pt x="187" y="17"/>
                  </a:lnTo>
                  <a:lnTo>
                    <a:pt x="166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47" name="Freeform 90"/>
            <p:cNvSpPr/>
            <p:nvPr>
              <p:custDataLst>
                <p:tags r:id="rId91"/>
              </p:custDataLst>
            </p:nvPr>
          </p:nvSpPr>
          <p:spPr>
            <a:xfrm>
              <a:off x="2788" y="2350"/>
              <a:ext cx="182" cy="216"/>
            </a:xfrm>
            <a:custGeom>
              <a:avLst/>
              <a:gdLst/>
              <a:ahLst/>
              <a:cxnLst>
                <a:cxn ang="0">
                  <a:pos x="19" y="21"/>
                </a:cxn>
                <a:cxn ang="0">
                  <a:pos x="12" y="33"/>
                </a:cxn>
                <a:cxn ang="0">
                  <a:pos x="9" y="42"/>
                </a:cxn>
                <a:cxn ang="0">
                  <a:pos x="9" y="53"/>
                </a:cxn>
                <a:cxn ang="0">
                  <a:pos x="11" y="64"/>
                </a:cxn>
                <a:cxn ang="0">
                  <a:pos x="19" y="78"/>
                </a:cxn>
                <a:cxn ang="0">
                  <a:pos x="32" y="91"/>
                </a:cxn>
                <a:cxn ang="0">
                  <a:pos x="45" y="98"/>
                </a:cxn>
                <a:cxn ang="0">
                  <a:pos x="57" y="100"/>
                </a:cxn>
                <a:cxn ang="0">
                  <a:pos x="66" y="96"/>
                </a:cxn>
                <a:cxn ang="0">
                  <a:pos x="74" y="89"/>
                </a:cxn>
                <a:cxn ang="0">
                  <a:pos x="80" y="80"/>
                </a:cxn>
                <a:cxn ang="0">
                  <a:pos x="84" y="70"/>
                </a:cxn>
                <a:cxn ang="0">
                  <a:pos x="85" y="61"/>
                </a:cxn>
                <a:cxn ang="0">
                  <a:pos x="84" y="54"/>
                </a:cxn>
                <a:cxn ang="0">
                  <a:pos x="83" y="45"/>
                </a:cxn>
                <a:cxn ang="0">
                  <a:pos x="80" y="36"/>
                </a:cxn>
                <a:cxn ang="0">
                  <a:pos x="77" y="28"/>
                </a:cxn>
                <a:cxn ang="0">
                  <a:pos x="70" y="18"/>
                </a:cxn>
                <a:cxn ang="0">
                  <a:pos x="60" y="11"/>
                </a:cxn>
                <a:cxn ang="0">
                  <a:pos x="49" y="9"/>
                </a:cxn>
                <a:cxn ang="0">
                  <a:pos x="35" y="11"/>
                </a:cxn>
                <a:cxn ang="0">
                  <a:pos x="29" y="8"/>
                </a:cxn>
                <a:cxn ang="0">
                  <a:pos x="39" y="3"/>
                </a:cxn>
                <a:cxn ang="0">
                  <a:pos x="49" y="0"/>
                </a:cxn>
                <a:cxn ang="0">
                  <a:pos x="61" y="1"/>
                </a:cxn>
                <a:cxn ang="0">
                  <a:pos x="71" y="6"/>
                </a:cxn>
                <a:cxn ang="0">
                  <a:pos x="79" y="15"/>
                </a:cxn>
                <a:cxn ang="0">
                  <a:pos x="83" y="23"/>
                </a:cxn>
                <a:cxn ang="0">
                  <a:pos x="87" y="33"/>
                </a:cxn>
                <a:cxn ang="0">
                  <a:pos x="90" y="46"/>
                </a:cxn>
                <a:cxn ang="0">
                  <a:pos x="91" y="58"/>
                </a:cxn>
                <a:cxn ang="0">
                  <a:pos x="90" y="67"/>
                </a:cxn>
                <a:cxn ang="0">
                  <a:pos x="88" y="79"/>
                </a:cxn>
                <a:cxn ang="0">
                  <a:pos x="84" y="92"/>
                </a:cxn>
                <a:cxn ang="0">
                  <a:pos x="75" y="102"/>
                </a:cxn>
                <a:cxn ang="0">
                  <a:pos x="64" y="108"/>
                </a:cxn>
                <a:cxn ang="0">
                  <a:pos x="56" y="108"/>
                </a:cxn>
                <a:cxn ang="0">
                  <a:pos x="46" y="106"/>
                </a:cxn>
                <a:cxn ang="0">
                  <a:pos x="36" y="101"/>
                </a:cxn>
                <a:cxn ang="0">
                  <a:pos x="23" y="94"/>
                </a:cxn>
                <a:cxn ang="0">
                  <a:pos x="17" y="88"/>
                </a:cxn>
                <a:cxn ang="0">
                  <a:pos x="11" y="80"/>
                </a:cxn>
                <a:cxn ang="0">
                  <a:pos x="5" y="71"/>
                </a:cxn>
                <a:cxn ang="0">
                  <a:pos x="1" y="59"/>
                </a:cxn>
                <a:cxn ang="0">
                  <a:pos x="1" y="45"/>
                </a:cxn>
                <a:cxn ang="0">
                  <a:pos x="6" y="30"/>
                </a:cxn>
                <a:cxn ang="0">
                  <a:pos x="10" y="22"/>
                </a:cxn>
                <a:cxn ang="0">
                  <a:pos x="23" y="18"/>
                </a:cxn>
              </a:cxnLst>
              <a:rect l="l" t="t" r="r" b="b"/>
              <a:pathLst>
                <a:path w="363" h="431">
                  <a:moveTo>
                    <a:pt x="89" y="72"/>
                  </a:moveTo>
                  <a:lnTo>
                    <a:pt x="86" y="72"/>
                  </a:lnTo>
                  <a:lnTo>
                    <a:pt x="82" y="76"/>
                  </a:lnTo>
                  <a:lnTo>
                    <a:pt x="74" y="83"/>
                  </a:lnTo>
                  <a:lnTo>
                    <a:pt x="68" y="93"/>
                  </a:lnTo>
                  <a:lnTo>
                    <a:pt x="61" y="104"/>
                  </a:lnTo>
                  <a:lnTo>
                    <a:pt x="53" y="119"/>
                  </a:lnTo>
                  <a:lnTo>
                    <a:pt x="48" y="129"/>
                  </a:lnTo>
                  <a:lnTo>
                    <a:pt x="46" y="138"/>
                  </a:lnTo>
                  <a:lnTo>
                    <a:pt x="42" y="146"/>
                  </a:lnTo>
                  <a:lnTo>
                    <a:pt x="42" y="157"/>
                  </a:lnTo>
                  <a:lnTo>
                    <a:pt x="36" y="165"/>
                  </a:lnTo>
                  <a:lnTo>
                    <a:pt x="36" y="176"/>
                  </a:lnTo>
                  <a:lnTo>
                    <a:pt x="34" y="186"/>
                  </a:lnTo>
                  <a:lnTo>
                    <a:pt x="34" y="197"/>
                  </a:lnTo>
                  <a:lnTo>
                    <a:pt x="34" y="209"/>
                  </a:lnTo>
                  <a:lnTo>
                    <a:pt x="36" y="220"/>
                  </a:lnTo>
                  <a:lnTo>
                    <a:pt x="36" y="232"/>
                  </a:lnTo>
                  <a:lnTo>
                    <a:pt x="42" y="245"/>
                  </a:lnTo>
                  <a:lnTo>
                    <a:pt x="44" y="256"/>
                  </a:lnTo>
                  <a:lnTo>
                    <a:pt x="49" y="270"/>
                  </a:lnTo>
                  <a:lnTo>
                    <a:pt x="57" y="283"/>
                  </a:lnTo>
                  <a:lnTo>
                    <a:pt x="67" y="296"/>
                  </a:lnTo>
                  <a:lnTo>
                    <a:pt x="74" y="310"/>
                  </a:lnTo>
                  <a:lnTo>
                    <a:pt x="86" y="323"/>
                  </a:lnTo>
                  <a:lnTo>
                    <a:pt x="99" y="336"/>
                  </a:lnTo>
                  <a:lnTo>
                    <a:pt x="114" y="351"/>
                  </a:lnTo>
                  <a:lnTo>
                    <a:pt x="127" y="363"/>
                  </a:lnTo>
                  <a:lnTo>
                    <a:pt x="141" y="372"/>
                  </a:lnTo>
                  <a:lnTo>
                    <a:pt x="154" y="380"/>
                  </a:lnTo>
                  <a:lnTo>
                    <a:pt x="167" y="387"/>
                  </a:lnTo>
                  <a:lnTo>
                    <a:pt x="179" y="389"/>
                  </a:lnTo>
                  <a:lnTo>
                    <a:pt x="192" y="395"/>
                  </a:lnTo>
                  <a:lnTo>
                    <a:pt x="203" y="397"/>
                  </a:lnTo>
                  <a:lnTo>
                    <a:pt x="215" y="399"/>
                  </a:lnTo>
                  <a:lnTo>
                    <a:pt x="226" y="397"/>
                  </a:lnTo>
                  <a:lnTo>
                    <a:pt x="236" y="397"/>
                  </a:lnTo>
                  <a:lnTo>
                    <a:pt x="245" y="391"/>
                  </a:lnTo>
                  <a:lnTo>
                    <a:pt x="255" y="389"/>
                  </a:lnTo>
                  <a:lnTo>
                    <a:pt x="264" y="384"/>
                  </a:lnTo>
                  <a:lnTo>
                    <a:pt x="274" y="378"/>
                  </a:lnTo>
                  <a:lnTo>
                    <a:pt x="279" y="370"/>
                  </a:lnTo>
                  <a:lnTo>
                    <a:pt x="289" y="365"/>
                  </a:lnTo>
                  <a:lnTo>
                    <a:pt x="295" y="355"/>
                  </a:lnTo>
                  <a:lnTo>
                    <a:pt x="300" y="346"/>
                  </a:lnTo>
                  <a:lnTo>
                    <a:pt x="306" y="336"/>
                  </a:lnTo>
                  <a:lnTo>
                    <a:pt x="314" y="329"/>
                  </a:lnTo>
                  <a:lnTo>
                    <a:pt x="317" y="317"/>
                  </a:lnTo>
                  <a:lnTo>
                    <a:pt x="321" y="308"/>
                  </a:lnTo>
                  <a:lnTo>
                    <a:pt x="327" y="298"/>
                  </a:lnTo>
                  <a:lnTo>
                    <a:pt x="331" y="289"/>
                  </a:lnTo>
                  <a:lnTo>
                    <a:pt x="333" y="277"/>
                  </a:lnTo>
                  <a:lnTo>
                    <a:pt x="335" y="268"/>
                  </a:lnTo>
                  <a:lnTo>
                    <a:pt x="336" y="258"/>
                  </a:lnTo>
                  <a:lnTo>
                    <a:pt x="340" y="251"/>
                  </a:lnTo>
                  <a:lnTo>
                    <a:pt x="340" y="241"/>
                  </a:lnTo>
                  <a:lnTo>
                    <a:pt x="340" y="232"/>
                  </a:lnTo>
                  <a:lnTo>
                    <a:pt x="340" y="224"/>
                  </a:lnTo>
                  <a:lnTo>
                    <a:pt x="340" y="220"/>
                  </a:lnTo>
                  <a:lnTo>
                    <a:pt x="336" y="213"/>
                  </a:lnTo>
                  <a:lnTo>
                    <a:pt x="336" y="205"/>
                  </a:lnTo>
                  <a:lnTo>
                    <a:pt x="333" y="197"/>
                  </a:lnTo>
                  <a:lnTo>
                    <a:pt x="333" y="190"/>
                  </a:lnTo>
                  <a:lnTo>
                    <a:pt x="331" y="180"/>
                  </a:lnTo>
                  <a:lnTo>
                    <a:pt x="329" y="171"/>
                  </a:lnTo>
                  <a:lnTo>
                    <a:pt x="327" y="163"/>
                  </a:lnTo>
                  <a:lnTo>
                    <a:pt x="325" y="156"/>
                  </a:lnTo>
                  <a:lnTo>
                    <a:pt x="319" y="144"/>
                  </a:lnTo>
                  <a:lnTo>
                    <a:pt x="317" y="137"/>
                  </a:lnTo>
                  <a:lnTo>
                    <a:pt x="314" y="127"/>
                  </a:lnTo>
                  <a:lnTo>
                    <a:pt x="312" y="118"/>
                  </a:lnTo>
                  <a:lnTo>
                    <a:pt x="306" y="110"/>
                  </a:lnTo>
                  <a:lnTo>
                    <a:pt x="302" y="100"/>
                  </a:lnTo>
                  <a:lnTo>
                    <a:pt x="298" y="93"/>
                  </a:lnTo>
                  <a:lnTo>
                    <a:pt x="293" y="85"/>
                  </a:lnTo>
                  <a:lnTo>
                    <a:pt x="279" y="70"/>
                  </a:lnTo>
                  <a:lnTo>
                    <a:pt x="266" y="57"/>
                  </a:lnTo>
                  <a:lnTo>
                    <a:pt x="257" y="51"/>
                  </a:lnTo>
                  <a:lnTo>
                    <a:pt x="247" y="45"/>
                  </a:lnTo>
                  <a:lnTo>
                    <a:pt x="240" y="42"/>
                  </a:lnTo>
                  <a:lnTo>
                    <a:pt x="230" y="40"/>
                  </a:lnTo>
                  <a:lnTo>
                    <a:pt x="219" y="36"/>
                  </a:lnTo>
                  <a:lnTo>
                    <a:pt x="207" y="36"/>
                  </a:lnTo>
                  <a:lnTo>
                    <a:pt x="194" y="34"/>
                  </a:lnTo>
                  <a:lnTo>
                    <a:pt x="181" y="36"/>
                  </a:lnTo>
                  <a:lnTo>
                    <a:pt x="167" y="36"/>
                  </a:lnTo>
                  <a:lnTo>
                    <a:pt x="154" y="40"/>
                  </a:lnTo>
                  <a:lnTo>
                    <a:pt x="137" y="43"/>
                  </a:lnTo>
                  <a:lnTo>
                    <a:pt x="122" y="51"/>
                  </a:lnTo>
                  <a:lnTo>
                    <a:pt x="105" y="38"/>
                  </a:lnTo>
                  <a:lnTo>
                    <a:pt x="106" y="36"/>
                  </a:lnTo>
                  <a:lnTo>
                    <a:pt x="114" y="30"/>
                  </a:lnTo>
                  <a:lnTo>
                    <a:pt x="124" y="24"/>
                  </a:lnTo>
                  <a:lnTo>
                    <a:pt x="139" y="19"/>
                  </a:lnTo>
                  <a:lnTo>
                    <a:pt x="146" y="13"/>
                  </a:lnTo>
                  <a:lnTo>
                    <a:pt x="154" y="11"/>
                  </a:lnTo>
                  <a:lnTo>
                    <a:pt x="163" y="7"/>
                  </a:lnTo>
                  <a:lnTo>
                    <a:pt x="175" y="4"/>
                  </a:lnTo>
                  <a:lnTo>
                    <a:pt x="182" y="2"/>
                  </a:lnTo>
                  <a:lnTo>
                    <a:pt x="194" y="0"/>
                  </a:lnTo>
                  <a:lnTo>
                    <a:pt x="205" y="0"/>
                  </a:lnTo>
                  <a:lnTo>
                    <a:pt x="219" y="2"/>
                  </a:lnTo>
                  <a:lnTo>
                    <a:pt x="228" y="2"/>
                  </a:lnTo>
                  <a:lnTo>
                    <a:pt x="241" y="4"/>
                  </a:lnTo>
                  <a:lnTo>
                    <a:pt x="251" y="5"/>
                  </a:lnTo>
                  <a:lnTo>
                    <a:pt x="262" y="11"/>
                  </a:lnTo>
                  <a:lnTo>
                    <a:pt x="274" y="17"/>
                  </a:lnTo>
                  <a:lnTo>
                    <a:pt x="283" y="24"/>
                  </a:lnTo>
                  <a:lnTo>
                    <a:pt x="293" y="34"/>
                  </a:lnTo>
                  <a:lnTo>
                    <a:pt x="304" y="45"/>
                  </a:lnTo>
                  <a:lnTo>
                    <a:pt x="308" y="51"/>
                  </a:lnTo>
                  <a:lnTo>
                    <a:pt x="314" y="57"/>
                  </a:lnTo>
                  <a:lnTo>
                    <a:pt x="317" y="64"/>
                  </a:lnTo>
                  <a:lnTo>
                    <a:pt x="321" y="74"/>
                  </a:lnTo>
                  <a:lnTo>
                    <a:pt x="327" y="81"/>
                  </a:lnTo>
                  <a:lnTo>
                    <a:pt x="331" y="91"/>
                  </a:lnTo>
                  <a:lnTo>
                    <a:pt x="335" y="99"/>
                  </a:lnTo>
                  <a:lnTo>
                    <a:pt x="340" y="110"/>
                  </a:lnTo>
                  <a:lnTo>
                    <a:pt x="342" y="119"/>
                  </a:lnTo>
                  <a:lnTo>
                    <a:pt x="346" y="131"/>
                  </a:lnTo>
                  <a:lnTo>
                    <a:pt x="348" y="144"/>
                  </a:lnTo>
                  <a:lnTo>
                    <a:pt x="354" y="157"/>
                  </a:lnTo>
                  <a:lnTo>
                    <a:pt x="354" y="171"/>
                  </a:lnTo>
                  <a:lnTo>
                    <a:pt x="357" y="184"/>
                  </a:lnTo>
                  <a:lnTo>
                    <a:pt x="359" y="197"/>
                  </a:lnTo>
                  <a:lnTo>
                    <a:pt x="363" y="216"/>
                  </a:lnTo>
                  <a:lnTo>
                    <a:pt x="361" y="218"/>
                  </a:lnTo>
                  <a:lnTo>
                    <a:pt x="361" y="230"/>
                  </a:lnTo>
                  <a:lnTo>
                    <a:pt x="359" y="235"/>
                  </a:lnTo>
                  <a:lnTo>
                    <a:pt x="359" y="245"/>
                  </a:lnTo>
                  <a:lnTo>
                    <a:pt x="359" y="254"/>
                  </a:lnTo>
                  <a:lnTo>
                    <a:pt x="359" y="266"/>
                  </a:lnTo>
                  <a:lnTo>
                    <a:pt x="357" y="277"/>
                  </a:lnTo>
                  <a:lnTo>
                    <a:pt x="355" y="291"/>
                  </a:lnTo>
                  <a:lnTo>
                    <a:pt x="354" y="302"/>
                  </a:lnTo>
                  <a:lnTo>
                    <a:pt x="352" y="315"/>
                  </a:lnTo>
                  <a:lnTo>
                    <a:pt x="346" y="327"/>
                  </a:lnTo>
                  <a:lnTo>
                    <a:pt x="342" y="340"/>
                  </a:lnTo>
                  <a:lnTo>
                    <a:pt x="338" y="353"/>
                  </a:lnTo>
                  <a:lnTo>
                    <a:pt x="333" y="367"/>
                  </a:lnTo>
                  <a:lnTo>
                    <a:pt x="327" y="378"/>
                  </a:lnTo>
                  <a:lnTo>
                    <a:pt x="319" y="387"/>
                  </a:lnTo>
                  <a:lnTo>
                    <a:pt x="310" y="397"/>
                  </a:lnTo>
                  <a:lnTo>
                    <a:pt x="300" y="406"/>
                  </a:lnTo>
                  <a:lnTo>
                    <a:pt x="289" y="414"/>
                  </a:lnTo>
                  <a:lnTo>
                    <a:pt x="279" y="422"/>
                  </a:lnTo>
                  <a:lnTo>
                    <a:pt x="266" y="425"/>
                  </a:lnTo>
                  <a:lnTo>
                    <a:pt x="253" y="431"/>
                  </a:lnTo>
                  <a:lnTo>
                    <a:pt x="243" y="431"/>
                  </a:lnTo>
                  <a:lnTo>
                    <a:pt x="236" y="431"/>
                  </a:lnTo>
                  <a:lnTo>
                    <a:pt x="228" y="431"/>
                  </a:lnTo>
                  <a:lnTo>
                    <a:pt x="221" y="431"/>
                  </a:lnTo>
                  <a:lnTo>
                    <a:pt x="209" y="427"/>
                  </a:lnTo>
                  <a:lnTo>
                    <a:pt x="201" y="425"/>
                  </a:lnTo>
                  <a:lnTo>
                    <a:pt x="192" y="424"/>
                  </a:lnTo>
                  <a:lnTo>
                    <a:pt x="182" y="422"/>
                  </a:lnTo>
                  <a:lnTo>
                    <a:pt x="171" y="416"/>
                  </a:lnTo>
                  <a:lnTo>
                    <a:pt x="162" y="412"/>
                  </a:lnTo>
                  <a:lnTo>
                    <a:pt x="150" y="406"/>
                  </a:lnTo>
                  <a:lnTo>
                    <a:pt x="141" y="403"/>
                  </a:lnTo>
                  <a:lnTo>
                    <a:pt x="127" y="395"/>
                  </a:lnTo>
                  <a:lnTo>
                    <a:pt x="116" y="389"/>
                  </a:lnTo>
                  <a:lnTo>
                    <a:pt x="103" y="382"/>
                  </a:lnTo>
                  <a:lnTo>
                    <a:pt x="91" y="374"/>
                  </a:lnTo>
                  <a:lnTo>
                    <a:pt x="89" y="370"/>
                  </a:lnTo>
                  <a:lnTo>
                    <a:pt x="82" y="367"/>
                  </a:lnTo>
                  <a:lnTo>
                    <a:pt x="74" y="357"/>
                  </a:lnTo>
                  <a:lnTo>
                    <a:pt x="65" y="349"/>
                  </a:lnTo>
                  <a:lnTo>
                    <a:pt x="57" y="342"/>
                  </a:lnTo>
                  <a:lnTo>
                    <a:pt x="53" y="334"/>
                  </a:lnTo>
                  <a:lnTo>
                    <a:pt x="46" y="327"/>
                  </a:lnTo>
                  <a:lnTo>
                    <a:pt x="42" y="319"/>
                  </a:lnTo>
                  <a:lnTo>
                    <a:pt x="34" y="310"/>
                  </a:lnTo>
                  <a:lnTo>
                    <a:pt x="28" y="302"/>
                  </a:lnTo>
                  <a:lnTo>
                    <a:pt x="23" y="291"/>
                  </a:lnTo>
                  <a:lnTo>
                    <a:pt x="19" y="283"/>
                  </a:lnTo>
                  <a:lnTo>
                    <a:pt x="13" y="272"/>
                  </a:lnTo>
                  <a:lnTo>
                    <a:pt x="9" y="258"/>
                  </a:lnTo>
                  <a:lnTo>
                    <a:pt x="6" y="245"/>
                  </a:lnTo>
                  <a:lnTo>
                    <a:pt x="4" y="234"/>
                  </a:lnTo>
                  <a:lnTo>
                    <a:pt x="2" y="220"/>
                  </a:lnTo>
                  <a:lnTo>
                    <a:pt x="2" y="207"/>
                  </a:lnTo>
                  <a:lnTo>
                    <a:pt x="0" y="194"/>
                  </a:lnTo>
                  <a:lnTo>
                    <a:pt x="2" y="180"/>
                  </a:lnTo>
                  <a:lnTo>
                    <a:pt x="2" y="165"/>
                  </a:lnTo>
                  <a:lnTo>
                    <a:pt x="8" y="152"/>
                  </a:lnTo>
                  <a:lnTo>
                    <a:pt x="11" y="135"/>
                  </a:lnTo>
                  <a:lnTo>
                    <a:pt x="21" y="119"/>
                  </a:lnTo>
                  <a:lnTo>
                    <a:pt x="23" y="110"/>
                  </a:lnTo>
                  <a:lnTo>
                    <a:pt x="28" y="104"/>
                  </a:lnTo>
                  <a:lnTo>
                    <a:pt x="32" y="95"/>
                  </a:lnTo>
                  <a:lnTo>
                    <a:pt x="38" y="87"/>
                  </a:lnTo>
                  <a:lnTo>
                    <a:pt x="49" y="72"/>
                  </a:lnTo>
                  <a:lnTo>
                    <a:pt x="65" y="57"/>
                  </a:lnTo>
                  <a:lnTo>
                    <a:pt x="89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48" name="Freeform 91"/>
            <p:cNvSpPr/>
            <p:nvPr>
              <p:custDataLst>
                <p:tags r:id="rId92"/>
              </p:custDataLst>
            </p:nvPr>
          </p:nvSpPr>
          <p:spPr>
            <a:xfrm>
              <a:off x="2831" y="2240"/>
              <a:ext cx="272" cy="183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13" y="11"/>
                </a:cxn>
                <a:cxn ang="0">
                  <a:pos x="17" y="10"/>
                </a:cxn>
                <a:cxn ang="0">
                  <a:pos x="24" y="9"/>
                </a:cxn>
                <a:cxn ang="0">
                  <a:pos x="29" y="8"/>
                </a:cxn>
                <a:cxn ang="0">
                  <a:pos x="34" y="8"/>
                </a:cxn>
                <a:cxn ang="0">
                  <a:pos x="37" y="8"/>
                </a:cxn>
                <a:cxn ang="0">
                  <a:pos x="42" y="8"/>
                </a:cxn>
                <a:cxn ang="0">
                  <a:pos x="46" y="9"/>
                </a:cxn>
                <a:cxn ang="0">
                  <a:pos x="51" y="10"/>
                </a:cxn>
                <a:cxn ang="0">
                  <a:pos x="56" y="11"/>
                </a:cxn>
                <a:cxn ang="0">
                  <a:pos x="61" y="12"/>
                </a:cxn>
                <a:cxn ang="0">
                  <a:pos x="65" y="13"/>
                </a:cxn>
                <a:cxn ang="0">
                  <a:pos x="71" y="16"/>
                </a:cxn>
                <a:cxn ang="0">
                  <a:pos x="75" y="18"/>
                </a:cxn>
                <a:cxn ang="0">
                  <a:pos x="81" y="21"/>
                </a:cxn>
                <a:cxn ang="0">
                  <a:pos x="85" y="25"/>
                </a:cxn>
                <a:cxn ang="0">
                  <a:pos x="90" y="29"/>
                </a:cxn>
                <a:cxn ang="0">
                  <a:pos x="95" y="34"/>
                </a:cxn>
                <a:cxn ang="0">
                  <a:pos x="100" y="40"/>
                </a:cxn>
                <a:cxn ang="0">
                  <a:pos x="104" y="45"/>
                </a:cxn>
                <a:cxn ang="0">
                  <a:pos x="109" y="52"/>
                </a:cxn>
                <a:cxn ang="0">
                  <a:pos x="113" y="59"/>
                </a:cxn>
                <a:cxn ang="0">
                  <a:pos x="117" y="68"/>
                </a:cxn>
                <a:cxn ang="0">
                  <a:pos x="121" y="76"/>
                </a:cxn>
                <a:cxn ang="0">
                  <a:pos x="125" y="86"/>
                </a:cxn>
                <a:cxn ang="0">
                  <a:pos x="136" y="90"/>
                </a:cxn>
                <a:cxn ang="0">
                  <a:pos x="135" y="88"/>
                </a:cxn>
                <a:cxn ang="0">
                  <a:pos x="134" y="84"/>
                </a:cxn>
                <a:cxn ang="0">
                  <a:pos x="132" y="78"/>
                </a:cxn>
                <a:cxn ang="0">
                  <a:pos x="128" y="70"/>
                </a:cxn>
                <a:cxn ang="0">
                  <a:pos x="126" y="65"/>
                </a:cxn>
                <a:cxn ang="0">
                  <a:pos x="123" y="61"/>
                </a:cxn>
                <a:cxn ang="0">
                  <a:pos x="120" y="56"/>
                </a:cxn>
                <a:cxn ang="0">
                  <a:pos x="118" y="51"/>
                </a:cxn>
                <a:cxn ang="0">
                  <a:pos x="115" y="46"/>
                </a:cxn>
                <a:cxn ang="0">
                  <a:pos x="111" y="41"/>
                </a:cxn>
                <a:cxn ang="0">
                  <a:pos x="108" y="35"/>
                </a:cxn>
                <a:cxn ang="0">
                  <a:pos x="104" y="31"/>
                </a:cxn>
                <a:cxn ang="0">
                  <a:pos x="100" y="26"/>
                </a:cxn>
                <a:cxn ang="0">
                  <a:pos x="95" y="21"/>
                </a:cxn>
                <a:cxn ang="0">
                  <a:pos x="90" y="17"/>
                </a:cxn>
                <a:cxn ang="0">
                  <a:pos x="85" y="13"/>
                </a:cxn>
                <a:cxn ang="0">
                  <a:pos x="80" y="10"/>
                </a:cxn>
                <a:cxn ang="0">
                  <a:pos x="74" y="6"/>
                </a:cxn>
                <a:cxn ang="0">
                  <a:pos x="68" y="4"/>
                </a:cxn>
                <a:cxn ang="0">
                  <a:pos x="62" y="2"/>
                </a:cxn>
                <a:cxn ang="0">
                  <a:pos x="55" y="1"/>
                </a:cxn>
                <a:cxn ang="0">
                  <a:pos x="48" y="0"/>
                </a:cxn>
                <a:cxn ang="0">
                  <a:pos x="41" y="0"/>
                </a:cxn>
                <a:cxn ang="0">
                  <a:pos x="34" y="1"/>
                </a:cxn>
                <a:cxn ang="0">
                  <a:pos x="25" y="3"/>
                </a:cxn>
                <a:cxn ang="0">
                  <a:pos x="17" y="6"/>
                </a:cxn>
                <a:cxn ang="0">
                  <a:pos x="9" y="10"/>
                </a:cxn>
                <a:cxn ang="0">
                  <a:pos x="0" y="14"/>
                </a:cxn>
                <a:cxn ang="0">
                  <a:pos x="8" y="13"/>
                </a:cxn>
              </a:cxnLst>
              <a:rect l="l" t="t" r="r" b="b"/>
              <a:pathLst>
                <a:path w="543" h="367">
                  <a:moveTo>
                    <a:pt x="30" y="53"/>
                  </a:moveTo>
                  <a:lnTo>
                    <a:pt x="32" y="52"/>
                  </a:lnTo>
                  <a:lnTo>
                    <a:pt x="41" y="48"/>
                  </a:lnTo>
                  <a:lnTo>
                    <a:pt x="49" y="46"/>
                  </a:lnTo>
                  <a:lnTo>
                    <a:pt x="60" y="44"/>
                  </a:lnTo>
                  <a:lnTo>
                    <a:pt x="68" y="40"/>
                  </a:lnTo>
                  <a:lnTo>
                    <a:pt x="81" y="40"/>
                  </a:lnTo>
                  <a:lnTo>
                    <a:pt x="95" y="36"/>
                  </a:lnTo>
                  <a:lnTo>
                    <a:pt x="108" y="34"/>
                  </a:lnTo>
                  <a:lnTo>
                    <a:pt x="115" y="33"/>
                  </a:lnTo>
                  <a:lnTo>
                    <a:pt x="123" y="33"/>
                  </a:lnTo>
                  <a:lnTo>
                    <a:pt x="133" y="33"/>
                  </a:lnTo>
                  <a:lnTo>
                    <a:pt x="142" y="34"/>
                  </a:lnTo>
                  <a:lnTo>
                    <a:pt x="148" y="34"/>
                  </a:lnTo>
                  <a:lnTo>
                    <a:pt x="157" y="34"/>
                  </a:lnTo>
                  <a:lnTo>
                    <a:pt x="167" y="34"/>
                  </a:lnTo>
                  <a:lnTo>
                    <a:pt x="174" y="36"/>
                  </a:lnTo>
                  <a:lnTo>
                    <a:pt x="184" y="36"/>
                  </a:lnTo>
                  <a:lnTo>
                    <a:pt x="193" y="40"/>
                  </a:lnTo>
                  <a:lnTo>
                    <a:pt x="203" y="40"/>
                  </a:lnTo>
                  <a:lnTo>
                    <a:pt x="214" y="44"/>
                  </a:lnTo>
                  <a:lnTo>
                    <a:pt x="222" y="44"/>
                  </a:lnTo>
                  <a:lnTo>
                    <a:pt x="231" y="46"/>
                  </a:lnTo>
                  <a:lnTo>
                    <a:pt x="241" y="48"/>
                  </a:lnTo>
                  <a:lnTo>
                    <a:pt x="252" y="53"/>
                  </a:lnTo>
                  <a:lnTo>
                    <a:pt x="260" y="55"/>
                  </a:lnTo>
                  <a:lnTo>
                    <a:pt x="271" y="59"/>
                  </a:lnTo>
                  <a:lnTo>
                    <a:pt x="281" y="65"/>
                  </a:lnTo>
                  <a:lnTo>
                    <a:pt x="292" y="71"/>
                  </a:lnTo>
                  <a:lnTo>
                    <a:pt x="300" y="74"/>
                  </a:lnTo>
                  <a:lnTo>
                    <a:pt x="311" y="80"/>
                  </a:lnTo>
                  <a:lnTo>
                    <a:pt x="321" y="86"/>
                  </a:lnTo>
                  <a:lnTo>
                    <a:pt x="330" y="95"/>
                  </a:lnTo>
                  <a:lnTo>
                    <a:pt x="340" y="103"/>
                  </a:lnTo>
                  <a:lnTo>
                    <a:pt x="349" y="110"/>
                  </a:lnTo>
                  <a:lnTo>
                    <a:pt x="359" y="118"/>
                  </a:lnTo>
                  <a:lnTo>
                    <a:pt x="370" y="129"/>
                  </a:lnTo>
                  <a:lnTo>
                    <a:pt x="380" y="139"/>
                  </a:lnTo>
                  <a:lnTo>
                    <a:pt x="387" y="148"/>
                  </a:lnTo>
                  <a:lnTo>
                    <a:pt x="397" y="160"/>
                  </a:lnTo>
                  <a:lnTo>
                    <a:pt x="406" y="171"/>
                  </a:lnTo>
                  <a:lnTo>
                    <a:pt x="416" y="183"/>
                  </a:lnTo>
                  <a:lnTo>
                    <a:pt x="425" y="196"/>
                  </a:lnTo>
                  <a:lnTo>
                    <a:pt x="433" y="209"/>
                  </a:lnTo>
                  <a:lnTo>
                    <a:pt x="444" y="225"/>
                  </a:lnTo>
                  <a:lnTo>
                    <a:pt x="452" y="238"/>
                  </a:lnTo>
                  <a:lnTo>
                    <a:pt x="460" y="253"/>
                  </a:lnTo>
                  <a:lnTo>
                    <a:pt x="467" y="272"/>
                  </a:lnTo>
                  <a:lnTo>
                    <a:pt x="477" y="289"/>
                  </a:lnTo>
                  <a:lnTo>
                    <a:pt x="484" y="306"/>
                  </a:lnTo>
                  <a:lnTo>
                    <a:pt x="492" y="325"/>
                  </a:lnTo>
                  <a:lnTo>
                    <a:pt x="500" y="346"/>
                  </a:lnTo>
                  <a:lnTo>
                    <a:pt x="505" y="367"/>
                  </a:lnTo>
                  <a:lnTo>
                    <a:pt x="543" y="361"/>
                  </a:lnTo>
                  <a:lnTo>
                    <a:pt x="541" y="359"/>
                  </a:lnTo>
                  <a:lnTo>
                    <a:pt x="539" y="354"/>
                  </a:lnTo>
                  <a:lnTo>
                    <a:pt x="538" y="346"/>
                  </a:lnTo>
                  <a:lnTo>
                    <a:pt x="534" y="339"/>
                  </a:lnTo>
                  <a:lnTo>
                    <a:pt x="530" y="325"/>
                  </a:lnTo>
                  <a:lnTo>
                    <a:pt x="526" y="312"/>
                  </a:lnTo>
                  <a:lnTo>
                    <a:pt x="519" y="297"/>
                  </a:lnTo>
                  <a:lnTo>
                    <a:pt x="511" y="282"/>
                  </a:lnTo>
                  <a:lnTo>
                    <a:pt x="505" y="272"/>
                  </a:lnTo>
                  <a:lnTo>
                    <a:pt x="501" y="263"/>
                  </a:lnTo>
                  <a:lnTo>
                    <a:pt x="498" y="251"/>
                  </a:lnTo>
                  <a:lnTo>
                    <a:pt x="492" y="244"/>
                  </a:lnTo>
                  <a:lnTo>
                    <a:pt x="486" y="232"/>
                  </a:lnTo>
                  <a:lnTo>
                    <a:pt x="480" y="225"/>
                  </a:lnTo>
                  <a:lnTo>
                    <a:pt x="475" y="213"/>
                  </a:lnTo>
                  <a:lnTo>
                    <a:pt x="471" y="206"/>
                  </a:lnTo>
                  <a:lnTo>
                    <a:pt x="463" y="192"/>
                  </a:lnTo>
                  <a:lnTo>
                    <a:pt x="458" y="185"/>
                  </a:lnTo>
                  <a:lnTo>
                    <a:pt x="450" y="171"/>
                  </a:lnTo>
                  <a:lnTo>
                    <a:pt x="444" y="164"/>
                  </a:lnTo>
                  <a:lnTo>
                    <a:pt x="437" y="152"/>
                  </a:lnTo>
                  <a:lnTo>
                    <a:pt x="429" y="143"/>
                  </a:lnTo>
                  <a:lnTo>
                    <a:pt x="422" y="133"/>
                  </a:lnTo>
                  <a:lnTo>
                    <a:pt x="414" y="126"/>
                  </a:lnTo>
                  <a:lnTo>
                    <a:pt x="406" y="114"/>
                  </a:lnTo>
                  <a:lnTo>
                    <a:pt x="397" y="105"/>
                  </a:lnTo>
                  <a:lnTo>
                    <a:pt x="387" y="95"/>
                  </a:lnTo>
                  <a:lnTo>
                    <a:pt x="380" y="86"/>
                  </a:lnTo>
                  <a:lnTo>
                    <a:pt x="368" y="78"/>
                  </a:lnTo>
                  <a:lnTo>
                    <a:pt x="359" y="69"/>
                  </a:lnTo>
                  <a:lnTo>
                    <a:pt x="347" y="61"/>
                  </a:lnTo>
                  <a:lnTo>
                    <a:pt x="340" y="53"/>
                  </a:lnTo>
                  <a:lnTo>
                    <a:pt x="327" y="46"/>
                  </a:lnTo>
                  <a:lnTo>
                    <a:pt x="317" y="40"/>
                  </a:lnTo>
                  <a:lnTo>
                    <a:pt x="306" y="33"/>
                  </a:lnTo>
                  <a:lnTo>
                    <a:pt x="294" y="27"/>
                  </a:lnTo>
                  <a:lnTo>
                    <a:pt x="281" y="21"/>
                  </a:lnTo>
                  <a:lnTo>
                    <a:pt x="269" y="17"/>
                  </a:lnTo>
                  <a:lnTo>
                    <a:pt x="258" y="14"/>
                  </a:lnTo>
                  <a:lnTo>
                    <a:pt x="247" y="10"/>
                  </a:lnTo>
                  <a:lnTo>
                    <a:pt x="231" y="6"/>
                  </a:lnTo>
                  <a:lnTo>
                    <a:pt x="218" y="4"/>
                  </a:lnTo>
                  <a:lnTo>
                    <a:pt x="205" y="0"/>
                  </a:lnTo>
                  <a:lnTo>
                    <a:pt x="192" y="0"/>
                  </a:lnTo>
                  <a:lnTo>
                    <a:pt x="176" y="0"/>
                  </a:lnTo>
                  <a:lnTo>
                    <a:pt x="161" y="0"/>
                  </a:lnTo>
                  <a:lnTo>
                    <a:pt x="148" y="2"/>
                  </a:lnTo>
                  <a:lnTo>
                    <a:pt x="133" y="6"/>
                  </a:lnTo>
                  <a:lnTo>
                    <a:pt x="115" y="8"/>
                  </a:lnTo>
                  <a:lnTo>
                    <a:pt x="100" y="14"/>
                  </a:lnTo>
                  <a:lnTo>
                    <a:pt x="83" y="17"/>
                  </a:lnTo>
                  <a:lnTo>
                    <a:pt x="68" y="25"/>
                  </a:lnTo>
                  <a:lnTo>
                    <a:pt x="49" y="31"/>
                  </a:lnTo>
                  <a:lnTo>
                    <a:pt x="34" y="40"/>
                  </a:lnTo>
                  <a:lnTo>
                    <a:pt x="15" y="48"/>
                  </a:lnTo>
                  <a:lnTo>
                    <a:pt x="0" y="59"/>
                  </a:lnTo>
                  <a:lnTo>
                    <a:pt x="30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49" name="Freeform 92"/>
            <p:cNvSpPr/>
            <p:nvPr>
              <p:custDataLst>
                <p:tags r:id="rId93"/>
              </p:custDataLst>
            </p:nvPr>
          </p:nvSpPr>
          <p:spPr>
            <a:xfrm>
              <a:off x="2817" y="2366"/>
              <a:ext cx="42" cy="23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6" y="10"/>
                </a:cxn>
                <a:cxn ang="0">
                  <a:pos x="8" y="8"/>
                </a:cxn>
                <a:cxn ang="0">
                  <a:pos x="10" y="7"/>
                </a:cxn>
                <a:cxn ang="0">
                  <a:pos x="13" y="6"/>
                </a:cxn>
                <a:cxn ang="0">
                  <a:pos x="15" y="5"/>
                </a:cxn>
                <a:cxn ang="0">
                  <a:pos x="17" y="4"/>
                </a:cxn>
                <a:cxn ang="0">
                  <a:pos x="19" y="4"/>
                </a:cxn>
                <a:cxn ang="0">
                  <a:pos x="21" y="3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3" y="1"/>
                </a:cxn>
                <a:cxn ang="0">
                  <a:pos x="11" y="2"/>
                </a:cxn>
                <a:cxn ang="0">
                  <a:pos x="9" y="3"/>
                </a:cxn>
                <a:cxn ang="0">
                  <a:pos x="7" y="4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6" y="12"/>
                </a:cxn>
                <a:cxn ang="0">
                  <a:pos x="6" y="12"/>
                </a:cxn>
              </a:cxnLst>
              <a:rect l="l" t="t" r="r" b="b"/>
              <a:pathLst>
                <a:path w="84" h="46">
                  <a:moveTo>
                    <a:pt x="21" y="46"/>
                  </a:moveTo>
                  <a:lnTo>
                    <a:pt x="23" y="40"/>
                  </a:lnTo>
                  <a:lnTo>
                    <a:pt x="32" y="32"/>
                  </a:lnTo>
                  <a:lnTo>
                    <a:pt x="40" y="27"/>
                  </a:lnTo>
                  <a:lnTo>
                    <a:pt x="51" y="21"/>
                  </a:lnTo>
                  <a:lnTo>
                    <a:pt x="59" y="19"/>
                  </a:lnTo>
                  <a:lnTo>
                    <a:pt x="65" y="15"/>
                  </a:lnTo>
                  <a:lnTo>
                    <a:pt x="74" y="13"/>
                  </a:lnTo>
                  <a:lnTo>
                    <a:pt x="84" y="11"/>
                  </a:lnTo>
                  <a:lnTo>
                    <a:pt x="59" y="0"/>
                  </a:lnTo>
                  <a:lnTo>
                    <a:pt x="55" y="0"/>
                  </a:lnTo>
                  <a:lnTo>
                    <a:pt x="51" y="2"/>
                  </a:lnTo>
                  <a:lnTo>
                    <a:pt x="42" y="6"/>
                  </a:lnTo>
                  <a:lnTo>
                    <a:pt x="34" y="10"/>
                  </a:lnTo>
                  <a:lnTo>
                    <a:pt x="25" y="13"/>
                  </a:lnTo>
                  <a:lnTo>
                    <a:pt x="15" y="21"/>
                  </a:lnTo>
                  <a:lnTo>
                    <a:pt x="6" y="29"/>
                  </a:lnTo>
                  <a:lnTo>
                    <a:pt x="0" y="38"/>
                  </a:lnTo>
                  <a:lnTo>
                    <a:pt x="21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50" name="Freeform 93"/>
            <p:cNvSpPr/>
            <p:nvPr>
              <p:custDataLst>
                <p:tags r:id="rId94"/>
              </p:custDataLst>
            </p:nvPr>
          </p:nvSpPr>
          <p:spPr>
            <a:xfrm>
              <a:off x="2862" y="2423"/>
              <a:ext cx="53" cy="63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7" y="5"/>
                </a:cxn>
                <a:cxn ang="0">
                  <a:pos x="6" y="7"/>
                </a:cxn>
                <a:cxn ang="0">
                  <a:pos x="5" y="10"/>
                </a:cxn>
                <a:cxn ang="0">
                  <a:pos x="5" y="13"/>
                </a:cxn>
                <a:cxn ang="0">
                  <a:pos x="5" y="17"/>
                </a:cxn>
                <a:cxn ang="0">
                  <a:pos x="6" y="18"/>
                </a:cxn>
                <a:cxn ang="0">
                  <a:pos x="7" y="20"/>
                </a:cxn>
                <a:cxn ang="0">
                  <a:pos x="9" y="22"/>
                </a:cxn>
                <a:cxn ang="0">
                  <a:pos x="11" y="25"/>
                </a:cxn>
                <a:cxn ang="0">
                  <a:pos x="12" y="25"/>
                </a:cxn>
                <a:cxn ang="0">
                  <a:pos x="13" y="25"/>
                </a:cxn>
                <a:cxn ang="0">
                  <a:pos x="16" y="24"/>
                </a:cxn>
                <a:cxn ang="0">
                  <a:pos x="18" y="23"/>
                </a:cxn>
                <a:cxn ang="0">
                  <a:pos x="18" y="21"/>
                </a:cxn>
                <a:cxn ang="0">
                  <a:pos x="19" y="20"/>
                </a:cxn>
                <a:cxn ang="0">
                  <a:pos x="19" y="18"/>
                </a:cxn>
                <a:cxn ang="0">
                  <a:pos x="20" y="17"/>
                </a:cxn>
                <a:cxn ang="0">
                  <a:pos x="19" y="14"/>
                </a:cxn>
                <a:cxn ang="0">
                  <a:pos x="18" y="11"/>
                </a:cxn>
                <a:cxn ang="0">
                  <a:pos x="16" y="7"/>
                </a:cxn>
                <a:cxn ang="0">
                  <a:pos x="14" y="3"/>
                </a:cxn>
                <a:cxn ang="0">
                  <a:pos x="17" y="0"/>
                </a:cxn>
                <a:cxn ang="0">
                  <a:pos x="18" y="1"/>
                </a:cxn>
                <a:cxn ang="0">
                  <a:pos x="20" y="4"/>
                </a:cxn>
                <a:cxn ang="0">
                  <a:pos x="21" y="6"/>
                </a:cxn>
                <a:cxn ang="0">
                  <a:pos x="23" y="8"/>
                </a:cxn>
                <a:cxn ang="0">
                  <a:pos x="24" y="10"/>
                </a:cxn>
                <a:cxn ang="0">
                  <a:pos x="25" y="13"/>
                </a:cxn>
                <a:cxn ang="0">
                  <a:pos x="26" y="16"/>
                </a:cxn>
                <a:cxn ang="0">
                  <a:pos x="26" y="18"/>
                </a:cxn>
                <a:cxn ang="0">
                  <a:pos x="25" y="21"/>
                </a:cxn>
                <a:cxn ang="0">
                  <a:pos x="25" y="24"/>
                </a:cxn>
                <a:cxn ang="0">
                  <a:pos x="23" y="26"/>
                </a:cxn>
                <a:cxn ang="0">
                  <a:pos x="20" y="28"/>
                </a:cxn>
                <a:cxn ang="0">
                  <a:pos x="18" y="29"/>
                </a:cxn>
                <a:cxn ang="0">
                  <a:pos x="17" y="30"/>
                </a:cxn>
                <a:cxn ang="0">
                  <a:pos x="14" y="30"/>
                </a:cxn>
                <a:cxn ang="0">
                  <a:pos x="12" y="32"/>
                </a:cxn>
                <a:cxn ang="0">
                  <a:pos x="11" y="31"/>
                </a:cxn>
                <a:cxn ang="0">
                  <a:pos x="9" y="30"/>
                </a:cxn>
                <a:cxn ang="0">
                  <a:pos x="6" y="29"/>
                </a:cxn>
                <a:cxn ang="0">
                  <a:pos x="4" y="27"/>
                </a:cxn>
                <a:cxn ang="0">
                  <a:pos x="3" y="25"/>
                </a:cxn>
                <a:cxn ang="0">
                  <a:pos x="2" y="23"/>
                </a:cxn>
                <a:cxn ang="0">
                  <a:pos x="0" y="21"/>
                </a:cxn>
                <a:cxn ang="0">
                  <a:pos x="0" y="18"/>
                </a:cxn>
                <a:cxn ang="0">
                  <a:pos x="0" y="16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3" y="2"/>
                </a:cxn>
              </a:cxnLst>
              <a:rect l="l" t="t" r="r" b="b"/>
              <a:pathLst>
                <a:path w="107" h="125">
                  <a:moveTo>
                    <a:pt x="12" y="6"/>
                  </a:moveTo>
                  <a:lnTo>
                    <a:pt x="35" y="13"/>
                  </a:lnTo>
                  <a:lnTo>
                    <a:pt x="33" y="13"/>
                  </a:lnTo>
                  <a:lnTo>
                    <a:pt x="29" y="19"/>
                  </a:lnTo>
                  <a:lnTo>
                    <a:pt x="25" y="27"/>
                  </a:lnTo>
                  <a:lnTo>
                    <a:pt x="21" y="38"/>
                  </a:lnTo>
                  <a:lnTo>
                    <a:pt x="21" y="49"/>
                  </a:lnTo>
                  <a:lnTo>
                    <a:pt x="23" y="65"/>
                  </a:lnTo>
                  <a:lnTo>
                    <a:pt x="25" y="72"/>
                  </a:lnTo>
                  <a:lnTo>
                    <a:pt x="31" y="78"/>
                  </a:lnTo>
                  <a:lnTo>
                    <a:pt x="36" y="88"/>
                  </a:lnTo>
                  <a:lnTo>
                    <a:pt x="46" y="97"/>
                  </a:lnTo>
                  <a:lnTo>
                    <a:pt x="48" y="97"/>
                  </a:lnTo>
                  <a:lnTo>
                    <a:pt x="55" y="99"/>
                  </a:lnTo>
                  <a:lnTo>
                    <a:pt x="65" y="95"/>
                  </a:lnTo>
                  <a:lnTo>
                    <a:pt x="75" y="91"/>
                  </a:lnTo>
                  <a:lnTo>
                    <a:pt x="75" y="84"/>
                  </a:lnTo>
                  <a:lnTo>
                    <a:pt x="78" y="78"/>
                  </a:lnTo>
                  <a:lnTo>
                    <a:pt x="78" y="72"/>
                  </a:lnTo>
                  <a:lnTo>
                    <a:pt x="80" y="65"/>
                  </a:lnTo>
                  <a:lnTo>
                    <a:pt x="76" y="53"/>
                  </a:lnTo>
                  <a:lnTo>
                    <a:pt x="73" y="42"/>
                  </a:lnTo>
                  <a:lnTo>
                    <a:pt x="67" y="27"/>
                  </a:lnTo>
                  <a:lnTo>
                    <a:pt x="57" y="11"/>
                  </a:lnTo>
                  <a:lnTo>
                    <a:pt x="69" y="0"/>
                  </a:lnTo>
                  <a:lnTo>
                    <a:pt x="73" y="4"/>
                  </a:lnTo>
                  <a:lnTo>
                    <a:pt x="82" y="15"/>
                  </a:lnTo>
                  <a:lnTo>
                    <a:pt x="86" y="21"/>
                  </a:lnTo>
                  <a:lnTo>
                    <a:pt x="92" y="32"/>
                  </a:lnTo>
                  <a:lnTo>
                    <a:pt x="97" y="40"/>
                  </a:lnTo>
                  <a:lnTo>
                    <a:pt x="103" y="51"/>
                  </a:lnTo>
                  <a:lnTo>
                    <a:pt x="105" y="61"/>
                  </a:lnTo>
                  <a:lnTo>
                    <a:pt x="107" y="72"/>
                  </a:lnTo>
                  <a:lnTo>
                    <a:pt x="103" y="82"/>
                  </a:lnTo>
                  <a:lnTo>
                    <a:pt x="101" y="93"/>
                  </a:lnTo>
                  <a:lnTo>
                    <a:pt x="92" y="103"/>
                  </a:lnTo>
                  <a:lnTo>
                    <a:pt x="82" y="110"/>
                  </a:lnTo>
                  <a:lnTo>
                    <a:pt x="75" y="114"/>
                  </a:lnTo>
                  <a:lnTo>
                    <a:pt x="69" y="118"/>
                  </a:lnTo>
                  <a:lnTo>
                    <a:pt x="57" y="120"/>
                  </a:lnTo>
                  <a:lnTo>
                    <a:pt x="48" y="126"/>
                  </a:lnTo>
                  <a:lnTo>
                    <a:pt x="44" y="124"/>
                  </a:lnTo>
                  <a:lnTo>
                    <a:pt x="36" y="120"/>
                  </a:lnTo>
                  <a:lnTo>
                    <a:pt x="27" y="114"/>
                  </a:lnTo>
                  <a:lnTo>
                    <a:pt x="17" y="105"/>
                  </a:lnTo>
                  <a:lnTo>
                    <a:pt x="12" y="99"/>
                  </a:lnTo>
                  <a:lnTo>
                    <a:pt x="8" y="91"/>
                  </a:lnTo>
                  <a:lnTo>
                    <a:pt x="2" y="82"/>
                  </a:lnTo>
                  <a:lnTo>
                    <a:pt x="2" y="72"/>
                  </a:lnTo>
                  <a:lnTo>
                    <a:pt x="0" y="61"/>
                  </a:lnTo>
                  <a:lnTo>
                    <a:pt x="2" y="49"/>
                  </a:lnTo>
                  <a:lnTo>
                    <a:pt x="2" y="34"/>
                  </a:lnTo>
                  <a:lnTo>
                    <a:pt x="8" y="19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51" name="Freeform 94"/>
            <p:cNvSpPr/>
            <p:nvPr>
              <p:custDataLst>
                <p:tags r:id="rId95"/>
              </p:custDataLst>
            </p:nvPr>
          </p:nvSpPr>
          <p:spPr>
            <a:xfrm>
              <a:off x="2866" y="2416"/>
              <a:ext cx="31" cy="19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6" y="8"/>
                </a:cxn>
                <a:cxn ang="0">
                  <a:pos x="7" y="6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12" y="6"/>
                </a:cxn>
                <a:cxn ang="0">
                  <a:pos x="14" y="8"/>
                </a:cxn>
                <a:cxn ang="0">
                  <a:pos x="16" y="4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3" y="4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5" y="10"/>
                </a:cxn>
                <a:cxn ang="0">
                  <a:pos x="5" y="10"/>
                </a:cxn>
              </a:cxnLst>
              <a:rect l="l" t="t" r="r" b="b"/>
              <a:pathLst>
                <a:path w="61" h="38">
                  <a:moveTo>
                    <a:pt x="19" y="38"/>
                  </a:moveTo>
                  <a:lnTo>
                    <a:pt x="23" y="32"/>
                  </a:lnTo>
                  <a:lnTo>
                    <a:pt x="28" y="24"/>
                  </a:lnTo>
                  <a:lnTo>
                    <a:pt x="32" y="23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5" y="32"/>
                  </a:lnTo>
                  <a:lnTo>
                    <a:pt x="61" y="13"/>
                  </a:lnTo>
                  <a:lnTo>
                    <a:pt x="59" y="11"/>
                  </a:lnTo>
                  <a:lnTo>
                    <a:pt x="53" y="7"/>
                  </a:lnTo>
                  <a:lnTo>
                    <a:pt x="45" y="4"/>
                  </a:lnTo>
                  <a:lnTo>
                    <a:pt x="38" y="2"/>
                  </a:lnTo>
                  <a:lnTo>
                    <a:pt x="28" y="0"/>
                  </a:lnTo>
                  <a:lnTo>
                    <a:pt x="19" y="5"/>
                  </a:lnTo>
                  <a:lnTo>
                    <a:pt x="13" y="7"/>
                  </a:lnTo>
                  <a:lnTo>
                    <a:pt x="9" y="13"/>
                  </a:lnTo>
                  <a:lnTo>
                    <a:pt x="6" y="23"/>
                  </a:lnTo>
                  <a:lnTo>
                    <a:pt x="0" y="32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52" name="Freeform 95"/>
            <p:cNvSpPr/>
            <p:nvPr>
              <p:custDataLst>
                <p:tags r:id="rId96"/>
              </p:custDataLst>
            </p:nvPr>
          </p:nvSpPr>
          <p:spPr>
            <a:xfrm>
              <a:off x="1716" y="2332"/>
              <a:ext cx="342" cy="352"/>
            </a:xfrm>
            <a:custGeom>
              <a:avLst/>
              <a:gdLst/>
              <a:ahLst/>
              <a:cxnLst>
                <a:cxn ang="0">
                  <a:pos x="10" y="59"/>
                </a:cxn>
                <a:cxn ang="0">
                  <a:pos x="15" y="45"/>
                </a:cxn>
                <a:cxn ang="0">
                  <a:pos x="25" y="29"/>
                </a:cxn>
                <a:cxn ang="0">
                  <a:pos x="42" y="16"/>
                </a:cxn>
                <a:cxn ang="0">
                  <a:pos x="60" y="10"/>
                </a:cxn>
                <a:cxn ang="0">
                  <a:pos x="74" y="9"/>
                </a:cxn>
                <a:cxn ang="0">
                  <a:pos x="87" y="10"/>
                </a:cxn>
                <a:cxn ang="0">
                  <a:pos x="101" y="14"/>
                </a:cxn>
                <a:cxn ang="0">
                  <a:pos x="122" y="28"/>
                </a:cxn>
                <a:cxn ang="0">
                  <a:pos x="138" y="45"/>
                </a:cxn>
                <a:cxn ang="0">
                  <a:pos x="149" y="63"/>
                </a:cxn>
                <a:cxn ang="0">
                  <a:pos x="154" y="78"/>
                </a:cxn>
                <a:cxn ang="0">
                  <a:pos x="156" y="96"/>
                </a:cxn>
                <a:cxn ang="0">
                  <a:pos x="158" y="112"/>
                </a:cxn>
                <a:cxn ang="0">
                  <a:pos x="157" y="125"/>
                </a:cxn>
                <a:cxn ang="0">
                  <a:pos x="154" y="139"/>
                </a:cxn>
                <a:cxn ang="0">
                  <a:pos x="140" y="158"/>
                </a:cxn>
                <a:cxn ang="0">
                  <a:pos x="124" y="164"/>
                </a:cxn>
                <a:cxn ang="0">
                  <a:pos x="107" y="167"/>
                </a:cxn>
                <a:cxn ang="0">
                  <a:pos x="87" y="166"/>
                </a:cxn>
                <a:cxn ang="0">
                  <a:pos x="76" y="161"/>
                </a:cxn>
                <a:cxn ang="0">
                  <a:pos x="59" y="152"/>
                </a:cxn>
                <a:cxn ang="0">
                  <a:pos x="40" y="134"/>
                </a:cxn>
                <a:cxn ang="0">
                  <a:pos x="26" y="116"/>
                </a:cxn>
                <a:cxn ang="0">
                  <a:pos x="18" y="100"/>
                </a:cxn>
                <a:cxn ang="0">
                  <a:pos x="13" y="82"/>
                </a:cxn>
                <a:cxn ang="0">
                  <a:pos x="4" y="85"/>
                </a:cxn>
                <a:cxn ang="0">
                  <a:pos x="9" y="103"/>
                </a:cxn>
                <a:cxn ang="0">
                  <a:pos x="17" y="119"/>
                </a:cxn>
                <a:cxn ang="0">
                  <a:pos x="27" y="134"/>
                </a:cxn>
                <a:cxn ang="0">
                  <a:pos x="42" y="150"/>
                </a:cxn>
                <a:cxn ang="0">
                  <a:pos x="55" y="160"/>
                </a:cxn>
                <a:cxn ang="0">
                  <a:pos x="72" y="169"/>
                </a:cxn>
                <a:cxn ang="0">
                  <a:pos x="92" y="174"/>
                </a:cxn>
                <a:cxn ang="0">
                  <a:pos x="110" y="176"/>
                </a:cxn>
                <a:cxn ang="0">
                  <a:pos x="125" y="175"/>
                </a:cxn>
                <a:cxn ang="0">
                  <a:pos x="139" y="171"/>
                </a:cxn>
                <a:cxn ang="0">
                  <a:pos x="159" y="156"/>
                </a:cxn>
                <a:cxn ang="0">
                  <a:pos x="167" y="141"/>
                </a:cxn>
                <a:cxn ang="0">
                  <a:pos x="169" y="126"/>
                </a:cxn>
                <a:cxn ang="0">
                  <a:pos x="171" y="111"/>
                </a:cxn>
                <a:cxn ang="0">
                  <a:pos x="170" y="94"/>
                </a:cxn>
                <a:cxn ang="0">
                  <a:pos x="168" y="77"/>
                </a:cxn>
                <a:cxn ang="0">
                  <a:pos x="161" y="63"/>
                </a:cxn>
                <a:cxn ang="0">
                  <a:pos x="149" y="42"/>
                </a:cxn>
                <a:cxn ang="0">
                  <a:pos x="128" y="20"/>
                </a:cxn>
                <a:cxn ang="0">
                  <a:pos x="114" y="10"/>
                </a:cxn>
                <a:cxn ang="0">
                  <a:pos x="98" y="4"/>
                </a:cxn>
                <a:cxn ang="0">
                  <a:pos x="79" y="0"/>
                </a:cxn>
                <a:cxn ang="0">
                  <a:pos x="58" y="0"/>
                </a:cxn>
                <a:cxn ang="0">
                  <a:pos x="44" y="3"/>
                </a:cxn>
                <a:cxn ang="0">
                  <a:pos x="29" y="10"/>
                </a:cxn>
                <a:cxn ang="0">
                  <a:pos x="13" y="24"/>
                </a:cxn>
                <a:cxn ang="0">
                  <a:pos x="4" y="41"/>
                </a:cxn>
                <a:cxn ang="0">
                  <a:pos x="1" y="55"/>
                </a:cxn>
                <a:cxn ang="0">
                  <a:pos x="9" y="70"/>
                </a:cxn>
              </a:cxnLst>
              <a:rect l="l" t="t" r="r" b="b"/>
              <a:pathLst>
                <a:path w="684" h="705">
                  <a:moveTo>
                    <a:pt x="34" y="281"/>
                  </a:moveTo>
                  <a:lnTo>
                    <a:pt x="34" y="279"/>
                  </a:lnTo>
                  <a:lnTo>
                    <a:pt x="34" y="271"/>
                  </a:lnTo>
                  <a:lnTo>
                    <a:pt x="34" y="260"/>
                  </a:lnTo>
                  <a:lnTo>
                    <a:pt x="38" y="247"/>
                  </a:lnTo>
                  <a:lnTo>
                    <a:pt x="40" y="239"/>
                  </a:lnTo>
                  <a:lnTo>
                    <a:pt x="41" y="230"/>
                  </a:lnTo>
                  <a:lnTo>
                    <a:pt x="43" y="220"/>
                  </a:lnTo>
                  <a:lnTo>
                    <a:pt x="49" y="214"/>
                  </a:lnTo>
                  <a:lnTo>
                    <a:pt x="51" y="203"/>
                  </a:lnTo>
                  <a:lnTo>
                    <a:pt x="57" y="193"/>
                  </a:lnTo>
                  <a:lnTo>
                    <a:pt x="60" y="182"/>
                  </a:lnTo>
                  <a:lnTo>
                    <a:pt x="66" y="174"/>
                  </a:lnTo>
                  <a:lnTo>
                    <a:pt x="70" y="161"/>
                  </a:lnTo>
                  <a:lnTo>
                    <a:pt x="78" y="152"/>
                  </a:lnTo>
                  <a:lnTo>
                    <a:pt x="83" y="140"/>
                  </a:lnTo>
                  <a:lnTo>
                    <a:pt x="93" y="131"/>
                  </a:lnTo>
                  <a:lnTo>
                    <a:pt x="100" y="119"/>
                  </a:lnTo>
                  <a:lnTo>
                    <a:pt x="108" y="110"/>
                  </a:lnTo>
                  <a:lnTo>
                    <a:pt x="119" y="100"/>
                  </a:lnTo>
                  <a:lnTo>
                    <a:pt x="131" y="93"/>
                  </a:lnTo>
                  <a:lnTo>
                    <a:pt x="142" y="83"/>
                  </a:lnTo>
                  <a:lnTo>
                    <a:pt x="154" y="74"/>
                  </a:lnTo>
                  <a:lnTo>
                    <a:pt x="167" y="66"/>
                  </a:lnTo>
                  <a:lnTo>
                    <a:pt x="182" y="60"/>
                  </a:lnTo>
                  <a:lnTo>
                    <a:pt x="195" y="55"/>
                  </a:lnTo>
                  <a:lnTo>
                    <a:pt x="213" y="47"/>
                  </a:lnTo>
                  <a:lnTo>
                    <a:pt x="220" y="45"/>
                  </a:lnTo>
                  <a:lnTo>
                    <a:pt x="230" y="43"/>
                  </a:lnTo>
                  <a:lnTo>
                    <a:pt x="239" y="41"/>
                  </a:lnTo>
                  <a:lnTo>
                    <a:pt x="249" y="41"/>
                  </a:lnTo>
                  <a:lnTo>
                    <a:pt x="258" y="40"/>
                  </a:lnTo>
                  <a:lnTo>
                    <a:pt x="268" y="38"/>
                  </a:lnTo>
                  <a:lnTo>
                    <a:pt x="275" y="38"/>
                  </a:lnTo>
                  <a:lnTo>
                    <a:pt x="285" y="38"/>
                  </a:lnTo>
                  <a:lnTo>
                    <a:pt x="294" y="36"/>
                  </a:lnTo>
                  <a:lnTo>
                    <a:pt x="302" y="36"/>
                  </a:lnTo>
                  <a:lnTo>
                    <a:pt x="311" y="38"/>
                  </a:lnTo>
                  <a:lnTo>
                    <a:pt x="321" y="40"/>
                  </a:lnTo>
                  <a:lnTo>
                    <a:pt x="327" y="40"/>
                  </a:lnTo>
                  <a:lnTo>
                    <a:pt x="336" y="40"/>
                  </a:lnTo>
                  <a:lnTo>
                    <a:pt x="346" y="40"/>
                  </a:lnTo>
                  <a:lnTo>
                    <a:pt x="353" y="43"/>
                  </a:lnTo>
                  <a:lnTo>
                    <a:pt x="361" y="45"/>
                  </a:lnTo>
                  <a:lnTo>
                    <a:pt x="370" y="47"/>
                  </a:lnTo>
                  <a:lnTo>
                    <a:pt x="378" y="49"/>
                  </a:lnTo>
                  <a:lnTo>
                    <a:pt x="386" y="55"/>
                  </a:lnTo>
                  <a:lnTo>
                    <a:pt x="401" y="59"/>
                  </a:lnTo>
                  <a:lnTo>
                    <a:pt x="416" y="66"/>
                  </a:lnTo>
                  <a:lnTo>
                    <a:pt x="431" y="74"/>
                  </a:lnTo>
                  <a:lnTo>
                    <a:pt x="446" y="83"/>
                  </a:lnTo>
                  <a:lnTo>
                    <a:pt x="460" y="93"/>
                  </a:lnTo>
                  <a:lnTo>
                    <a:pt x="473" y="102"/>
                  </a:lnTo>
                  <a:lnTo>
                    <a:pt x="486" y="114"/>
                  </a:lnTo>
                  <a:lnTo>
                    <a:pt x="500" y="125"/>
                  </a:lnTo>
                  <a:lnTo>
                    <a:pt x="511" y="135"/>
                  </a:lnTo>
                  <a:lnTo>
                    <a:pt x="520" y="146"/>
                  </a:lnTo>
                  <a:lnTo>
                    <a:pt x="532" y="157"/>
                  </a:lnTo>
                  <a:lnTo>
                    <a:pt x="543" y="169"/>
                  </a:lnTo>
                  <a:lnTo>
                    <a:pt x="551" y="180"/>
                  </a:lnTo>
                  <a:lnTo>
                    <a:pt x="559" y="193"/>
                  </a:lnTo>
                  <a:lnTo>
                    <a:pt x="568" y="205"/>
                  </a:lnTo>
                  <a:lnTo>
                    <a:pt x="578" y="218"/>
                  </a:lnTo>
                  <a:lnTo>
                    <a:pt x="583" y="228"/>
                  </a:lnTo>
                  <a:lnTo>
                    <a:pt x="591" y="241"/>
                  </a:lnTo>
                  <a:lnTo>
                    <a:pt x="595" y="252"/>
                  </a:lnTo>
                  <a:lnTo>
                    <a:pt x="600" y="264"/>
                  </a:lnTo>
                  <a:lnTo>
                    <a:pt x="604" y="273"/>
                  </a:lnTo>
                  <a:lnTo>
                    <a:pt x="608" y="287"/>
                  </a:lnTo>
                  <a:lnTo>
                    <a:pt x="612" y="296"/>
                  </a:lnTo>
                  <a:lnTo>
                    <a:pt x="614" y="308"/>
                  </a:lnTo>
                  <a:lnTo>
                    <a:pt x="614" y="315"/>
                  </a:lnTo>
                  <a:lnTo>
                    <a:pt x="616" y="327"/>
                  </a:lnTo>
                  <a:lnTo>
                    <a:pt x="617" y="338"/>
                  </a:lnTo>
                  <a:lnTo>
                    <a:pt x="619" y="351"/>
                  </a:lnTo>
                  <a:lnTo>
                    <a:pt x="621" y="365"/>
                  </a:lnTo>
                  <a:lnTo>
                    <a:pt x="623" y="380"/>
                  </a:lnTo>
                  <a:lnTo>
                    <a:pt x="623" y="387"/>
                  </a:lnTo>
                  <a:lnTo>
                    <a:pt x="625" y="393"/>
                  </a:lnTo>
                  <a:lnTo>
                    <a:pt x="625" y="403"/>
                  </a:lnTo>
                  <a:lnTo>
                    <a:pt x="627" y="412"/>
                  </a:lnTo>
                  <a:lnTo>
                    <a:pt x="627" y="425"/>
                  </a:lnTo>
                  <a:lnTo>
                    <a:pt x="629" y="442"/>
                  </a:lnTo>
                  <a:lnTo>
                    <a:pt x="629" y="450"/>
                  </a:lnTo>
                  <a:lnTo>
                    <a:pt x="629" y="460"/>
                  </a:lnTo>
                  <a:lnTo>
                    <a:pt x="629" y="467"/>
                  </a:lnTo>
                  <a:lnTo>
                    <a:pt x="629" y="477"/>
                  </a:lnTo>
                  <a:lnTo>
                    <a:pt x="627" y="484"/>
                  </a:lnTo>
                  <a:lnTo>
                    <a:pt x="627" y="494"/>
                  </a:lnTo>
                  <a:lnTo>
                    <a:pt x="625" y="500"/>
                  </a:lnTo>
                  <a:lnTo>
                    <a:pt x="625" y="509"/>
                  </a:lnTo>
                  <a:lnTo>
                    <a:pt x="625" y="517"/>
                  </a:lnTo>
                  <a:lnTo>
                    <a:pt x="623" y="526"/>
                  </a:lnTo>
                  <a:lnTo>
                    <a:pt x="621" y="534"/>
                  </a:lnTo>
                  <a:lnTo>
                    <a:pt x="619" y="543"/>
                  </a:lnTo>
                  <a:lnTo>
                    <a:pt x="614" y="558"/>
                  </a:lnTo>
                  <a:lnTo>
                    <a:pt x="608" y="574"/>
                  </a:lnTo>
                  <a:lnTo>
                    <a:pt x="598" y="587"/>
                  </a:lnTo>
                  <a:lnTo>
                    <a:pt x="591" y="600"/>
                  </a:lnTo>
                  <a:lnTo>
                    <a:pt x="581" y="614"/>
                  </a:lnTo>
                  <a:lnTo>
                    <a:pt x="570" y="625"/>
                  </a:lnTo>
                  <a:lnTo>
                    <a:pt x="557" y="634"/>
                  </a:lnTo>
                  <a:lnTo>
                    <a:pt x="543" y="646"/>
                  </a:lnTo>
                  <a:lnTo>
                    <a:pt x="532" y="648"/>
                  </a:lnTo>
                  <a:lnTo>
                    <a:pt x="524" y="652"/>
                  </a:lnTo>
                  <a:lnTo>
                    <a:pt x="515" y="655"/>
                  </a:lnTo>
                  <a:lnTo>
                    <a:pt x="505" y="659"/>
                  </a:lnTo>
                  <a:lnTo>
                    <a:pt x="496" y="659"/>
                  </a:lnTo>
                  <a:lnTo>
                    <a:pt x="486" y="663"/>
                  </a:lnTo>
                  <a:lnTo>
                    <a:pt x="473" y="667"/>
                  </a:lnTo>
                  <a:lnTo>
                    <a:pt x="463" y="669"/>
                  </a:lnTo>
                  <a:lnTo>
                    <a:pt x="450" y="669"/>
                  </a:lnTo>
                  <a:lnTo>
                    <a:pt x="439" y="671"/>
                  </a:lnTo>
                  <a:lnTo>
                    <a:pt x="425" y="671"/>
                  </a:lnTo>
                  <a:lnTo>
                    <a:pt x="412" y="671"/>
                  </a:lnTo>
                  <a:lnTo>
                    <a:pt x="397" y="669"/>
                  </a:lnTo>
                  <a:lnTo>
                    <a:pt x="382" y="669"/>
                  </a:lnTo>
                  <a:lnTo>
                    <a:pt x="367" y="667"/>
                  </a:lnTo>
                  <a:lnTo>
                    <a:pt x="351" y="667"/>
                  </a:lnTo>
                  <a:lnTo>
                    <a:pt x="348" y="665"/>
                  </a:lnTo>
                  <a:lnTo>
                    <a:pt x="340" y="661"/>
                  </a:lnTo>
                  <a:lnTo>
                    <a:pt x="332" y="659"/>
                  </a:lnTo>
                  <a:lnTo>
                    <a:pt x="327" y="657"/>
                  </a:lnTo>
                  <a:lnTo>
                    <a:pt x="321" y="653"/>
                  </a:lnTo>
                  <a:lnTo>
                    <a:pt x="313" y="652"/>
                  </a:lnTo>
                  <a:lnTo>
                    <a:pt x="302" y="646"/>
                  </a:lnTo>
                  <a:lnTo>
                    <a:pt x="292" y="642"/>
                  </a:lnTo>
                  <a:lnTo>
                    <a:pt x="281" y="636"/>
                  </a:lnTo>
                  <a:lnTo>
                    <a:pt x="271" y="633"/>
                  </a:lnTo>
                  <a:lnTo>
                    <a:pt x="260" y="625"/>
                  </a:lnTo>
                  <a:lnTo>
                    <a:pt x="247" y="617"/>
                  </a:lnTo>
                  <a:lnTo>
                    <a:pt x="235" y="608"/>
                  </a:lnTo>
                  <a:lnTo>
                    <a:pt x="224" y="600"/>
                  </a:lnTo>
                  <a:lnTo>
                    <a:pt x="211" y="589"/>
                  </a:lnTo>
                  <a:lnTo>
                    <a:pt x="197" y="579"/>
                  </a:lnTo>
                  <a:lnTo>
                    <a:pt x="184" y="566"/>
                  </a:lnTo>
                  <a:lnTo>
                    <a:pt x="171" y="555"/>
                  </a:lnTo>
                  <a:lnTo>
                    <a:pt x="157" y="539"/>
                  </a:lnTo>
                  <a:lnTo>
                    <a:pt x="146" y="526"/>
                  </a:lnTo>
                  <a:lnTo>
                    <a:pt x="133" y="509"/>
                  </a:lnTo>
                  <a:lnTo>
                    <a:pt x="121" y="494"/>
                  </a:lnTo>
                  <a:lnTo>
                    <a:pt x="116" y="484"/>
                  </a:lnTo>
                  <a:lnTo>
                    <a:pt x="108" y="475"/>
                  </a:lnTo>
                  <a:lnTo>
                    <a:pt x="102" y="465"/>
                  </a:lnTo>
                  <a:lnTo>
                    <a:pt x="98" y="456"/>
                  </a:lnTo>
                  <a:lnTo>
                    <a:pt x="93" y="446"/>
                  </a:lnTo>
                  <a:lnTo>
                    <a:pt x="87" y="435"/>
                  </a:lnTo>
                  <a:lnTo>
                    <a:pt x="81" y="425"/>
                  </a:lnTo>
                  <a:lnTo>
                    <a:pt x="78" y="414"/>
                  </a:lnTo>
                  <a:lnTo>
                    <a:pt x="72" y="403"/>
                  </a:lnTo>
                  <a:lnTo>
                    <a:pt x="68" y="391"/>
                  </a:lnTo>
                  <a:lnTo>
                    <a:pt x="62" y="380"/>
                  </a:lnTo>
                  <a:lnTo>
                    <a:pt x="59" y="366"/>
                  </a:lnTo>
                  <a:lnTo>
                    <a:pt x="55" y="353"/>
                  </a:lnTo>
                  <a:lnTo>
                    <a:pt x="51" y="342"/>
                  </a:lnTo>
                  <a:lnTo>
                    <a:pt x="49" y="328"/>
                  </a:lnTo>
                  <a:lnTo>
                    <a:pt x="45" y="317"/>
                  </a:lnTo>
                  <a:lnTo>
                    <a:pt x="9" y="315"/>
                  </a:lnTo>
                  <a:lnTo>
                    <a:pt x="9" y="319"/>
                  </a:lnTo>
                  <a:lnTo>
                    <a:pt x="11" y="327"/>
                  </a:lnTo>
                  <a:lnTo>
                    <a:pt x="11" y="334"/>
                  </a:lnTo>
                  <a:lnTo>
                    <a:pt x="15" y="342"/>
                  </a:lnTo>
                  <a:lnTo>
                    <a:pt x="15" y="351"/>
                  </a:lnTo>
                  <a:lnTo>
                    <a:pt x="21" y="363"/>
                  </a:lnTo>
                  <a:lnTo>
                    <a:pt x="22" y="372"/>
                  </a:lnTo>
                  <a:lnTo>
                    <a:pt x="26" y="387"/>
                  </a:lnTo>
                  <a:lnTo>
                    <a:pt x="30" y="399"/>
                  </a:lnTo>
                  <a:lnTo>
                    <a:pt x="36" y="414"/>
                  </a:lnTo>
                  <a:lnTo>
                    <a:pt x="41" y="427"/>
                  </a:lnTo>
                  <a:lnTo>
                    <a:pt x="49" y="444"/>
                  </a:lnTo>
                  <a:lnTo>
                    <a:pt x="53" y="452"/>
                  </a:lnTo>
                  <a:lnTo>
                    <a:pt x="57" y="460"/>
                  </a:lnTo>
                  <a:lnTo>
                    <a:pt x="62" y="467"/>
                  </a:lnTo>
                  <a:lnTo>
                    <a:pt x="66" y="477"/>
                  </a:lnTo>
                  <a:lnTo>
                    <a:pt x="74" y="492"/>
                  </a:lnTo>
                  <a:lnTo>
                    <a:pt x="83" y="507"/>
                  </a:lnTo>
                  <a:lnTo>
                    <a:pt x="89" y="515"/>
                  </a:lnTo>
                  <a:lnTo>
                    <a:pt x="93" y="524"/>
                  </a:lnTo>
                  <a:lnTo>
                    <a:pt x="98" y="532"/>
                  </a:lnTo>
                  <a:lnTo>
                    <a:pt x="106" y="539"/>
                  </a:lnTo>
                  <a:lnTo>
                    <a:pt x="119" y="555"/>
                  </a:lnTo>
                  <a:lnTo>
                    <a:pt x="133" y="572"/>
                  </a:lnTo>
                  <a:lnTo>
                    <a:pt x="140" y="579"/>
                  </a:lnTo>
                  <a:lnTo>
                    <a:pt x="148" y="587"/>
                  </a:lnTo>
                  <a:lnTo>
                    <a:pt x="155" y="593"/>
                  </a:lnTo>
                  <a:lnTo>
                    <a:pt x="165" y="602"/>
                  </a:lnTo>
                  <a:lnTo>
                    <a:pt x="173" y="608"/>
                  </a:lnTo>
                  <a:lnTo>
                    <a:pt x="182" y="615"/>
                  </a:lnTo>
                  <a:lnTo>
                    <a:pt x="190" y="621"/>
                  </a:lnTo>
                  <a:lnTo>
                    <a:pt x="201" y="629"/>
                  </a:lnTo>
                  <a:lnTo>
                    <a:pt x="209" y="634"/>
                  </a:lnTo>
                  <a:lnTo>
                    <a:pt x="218" y="642"/>
                  </a:lnTo>
                  <a:lnTo>
                    <a:pt x="228" y="648"/>
                  </a:lnTo>
                  <a:lnTo>
                    <a:pt x="241" y="655"/>
                  </a:lnTo>
                  <a:lnTo>
                    <a:pt x="251" y="659"/>
                  </a:lnTo>
                  <a:lnTo>
                    <a:pt x="262" y="667"/>
                  </a:lnTo>
                  <a:lnTo>
                    <a:pt x="273" y="671"/>
                  </a:lnTo>
                  <a:lnTo>
                    <a:pt x="287" y="676"/>
                  </a:lnTo>
                  <a:lnTo>
                    <a:pt x="298" y="678"/>
                  </a:lnTo>
                  <a:lnTo>
                    <a:pt x="311" y="684"/>
                  </a:lnTo>
                  <a:lnTo>
                    <a:pt x="325" y="688"/>
                  </a:lnTo>
                  <a:lnTo>
                    <a:pt x="340" y="693"/>
                  </a:lnTo>
                  <a:lnTo>
                    <a:pt x="351" y="693"/>
                  </a:lnTo>
                  <a:lnTo>
                    <a:pt x="365" y="697"/>
                  </a:lnTo>
                  <a:lnTo>
                    <a:pt x="378" y="699"/>
                  </a:lnTo>
                  <a:lnTo>
                    <a:pt x="391" y="701"/>
                  </a:lnTo>
                  <a:lnTo>
                    <a:pt x="403" y="703"/>
                  </a:lnTo>
                  <a:lnTo>
                    <a:pt x="414" y="705"/>
                  </a:lnTo>
                  <a:lnTo>
                    <a:pt x="425" y="705"/>
                  </a:lnTo>
                  <a:lnTo>
                    <a:pt x="439" y="705"/>
                  </a:lnTo>
                  <a:lnTo>
                    <a:pt x="448" y="705"/>
                  </a:lnTo>
                  <a:lnTo>
                    <a:pt x="460" y="705"/>
                  </a:lnTo>
                  <a:lnTo>
                    <a:pt x="469" y="705"/>
                  </a:lnTo>
                  <a:lnTo>
                    <a:pt x="481" y="705"/>
                  </a:lnTo>
                  <a:lnTo>
                    <a:pt x="490" y="703"/>
                  </a:lnTo>
                  <a:lnTo>
                    <a:pt x="500" y="701"/>
                  </a:lnTo>
                  <a:lnTo>
                    <a:pt x="511" y="699"/>
                  </a:lnTo>
                  <a:lnTo>
                    <a:pt x="520" y="699"/>
                  </a:lnTo>
                  <a:lnTo>
                    <a:pt x="528" y="695"/>
                  </a:lnTo>
                  <a:lnTo>
                    <a:pt x="538" y="693"/>
                  </a:lnTo>
                  <a:lnTo>
                    <a:pt x="545" y="690"/>
                  </a:lnTo>
                  <a:lnTo>
                    <a:pt x="555" y="686"/>
                  </a:lnTo>
                  <a:lnTo>
                    <a:pt x="570" y="678"/>
                  </a:lnTo>
                  <a:lnTo>
                    <a:pt x="585" y="671"/>
                  </a:lnTo>
                  <a:lnTo>
                    <a:pt x="598" y="659"/>
                  </a:lnTo>
                  <a:lnTo>
                    <a:pt x="612" y="650"/>
                  </a:lnTo>
                  <a:lnTo>
                    <a:pt x="623" y="638"/>
                  </a:lnTo>
                  <a:lnTo>
                    <a:pt x="635" y="625"/>
                  </a:lnTo>
                  <a:lnTo>
                    <a:pt x="644" y="612"/>
                  </a:lnTo>
                  <a:lnTo>
                    <a:pt x="652" y="596"/>
                  </a:lnTo>
                  <a:lnTo>
                    <a:pt x="655" y="587"/>
                  </a:lnTo>
                  <a:lnTo>
                    <a:pt x="657" y="579"/>
                  </a:lnTo>
                  <a:lnTo>
                    <a:pt x="661" y="572"/>
                  </a:lnTo>
                  <a:lnTo>
                    <a:pt x="665" y="564"/>
                  </a:lnTo>
                  <a:lnTo>
                    <a:pt x="667" y="553"/>
                  </a:lnTo>
                  <a:lnTo>
                    <a:pt x="671" y="545"/>
                  </a:lnTo>
                  <a:lnTo>
                    <a:pt x="671" y="536"/>
                  </a:lnTo>
                  <a:lnTo>
                    <a:pt x="674" y="526"/>
                  </a:lnTo>
                  <a:lnTo>
                    <a:pt x="676" y="517"/>
                  </a:lnTo>
                  <a:lnTo>
                    <a:pt x="676" y="507"/>
                  </a:lnTo>
                  <a:lnTo>
                    <a:pt x="678" y="498"/>
                  </a:lnTo>
                  <a:lnTo>
                    <a:pt x="682" y="488"/>
                  </a:lnTo>
                  <a:lnTo>
                    <a:pt x="682" y="477"/>
                  </a:lnTo>
                  <a:lnTo>
                    <a:pt x="682" y="467"/>
                  </a:lnTo>
                  <a:lnTo>
                    <a:pt x="682" y="456"/>
                  </a:lnTo>
                  <a:lnTo>
                    <a:pt x="684" y="446"/>
                  </a:lnTo>
                  <a:lnTo>
                    <a:pt x="682" y="433"/>
                  </a:lnTo>
                  <a:lnTo>
                    <a:pt x="682" y="423"/>
                  </a:lnTo>
                  <a:lnTo>
                    <a:pt x="682" y="412"/>
                  </a:lnTo>
                  <a:lnTo>
                    <a:pt x="682" y="401"/>
                  </a:lnTo>
                  <a:lnTo>
                    <a:pt x="680" y="389"/>
                  </a:lnTo>
                  <a:lnTo>
                    <a:pt x="678" y="378"/>
                  </a:lnTo>
                  <a:lnTo>
                    <a:pt x="676" y="366"/>
                  </a:lnTo>
                  <a:lnTo>
                    <a:pt x="676" y="353"/>
                  </a:lnTo>
                  <a:lnTo>
                    <a:pt x="674" y="342"/>
                  </a:lnTo>
                  <a:lnTo>
                    <a:pt x="673" y="330"/>
                  </a:lnTo>
                  <a:lnTo>
                    <a:pt x="671" y="319"/>
                  </a:lnTo>
                  <a:lnTo>
                    <a:pt x="669" y="308"/>
                  </a:lnTo>
                  <a:lnTo>
                    <a:pt x="665" y="302"/>
                  </a:lnTo>
                  <a:lnTo>
                    <a:pt x="663" y="290"/>
                  </a:lnTo>
                  <a:lnTo>
                    <a:pt x="657" y="281"/>
                  </a:lnTo>
                  <a:lnTo>
                    <a:pt x="654" y="273"/>
                  </a:lnTo>
                  <a:lnTo>
                    <a:pt x="650" y="264"/>
                  </a:lnTo>
                  <a:lnTo>
                    <a:pt x="644" y="254"/>
                  </a:lnTo>
                  <a:lnTo>
                    <a:pt x="638" y="241"/>
                  </a:lnTo>
                  <a:lnTo>
                    <a:pt x="631" y="228"/>
                  </a:lnTo>
                  <a:lnTo>
                    <a:pt x="623" y="214"/>
                  </a:lnTo>
                  <a:lnTo>
                    <a:pt x="614" y="201"/>
                  </a:lnTo>
                  <a:lnTo>
                    <a:pt x="604" y="184"/>
                  </a:lnTo>
                  <a:lnTo>
                    <a:pt x="593" y="171"/>
                  </a:lnTo>
                  <a:lnTo>
                    <a:pt x="581" y="154"/>
                  </a:lnTo>
                  <a:lnTo>
                    <a:pt x="572" y="140"/>
                  </a:lnTo>
                  <a:lnTo>
                    <a:pt x="557" y="125"/>
                  </a:lnTo>
                  <a:lnTo>
                    <a:pt x="541" y="110"/>
                  </a:lnTo>
                  <a:lnTo>
                    <a:pt x="526" y="95"/>
                  </a:lnTo>
                  <a:lnTo>
                    <a:pt x="511" y="81"/>
                  </a:lnTo>
                  <a:lnTo>
                    <a:pt x="501" y="74"/>
                  </a:lnTo>
                  <a:lnTo>
                    <a:pt x="492" y="68"/>
                  </a:lnTo>
                  <a:lnTo>
                    <a:pt x="484" y="60"/>
                  </a:lnTo>
                  <a:lnTo>
                    <a:pt x="475" y="55"/>
                  </a:lnTo>
                  <a:lnTo>
                    <a:pt x="465" y="49"/>
                  </a:lnTo>
                  <a:lnTo>
                    <a:pt x="454" y="43"/>
                  </a:lnTo>
                  <a:lnTo>
                    <a:pt x="444" y="40"/>
                  </a:lnTo>
                  <a:lnTo>
                    <a:pt x="435" y="34"/>
                  </a:lnTo>
                  <a:lnTo>
                    <a:pt x="424" y="28"/>
                  </a:lnTo>
                  <a:lnTo>
                    <a:pt x="412" y="24"/>
                  </a:lnTo>
                  <a:lnTo>
                    <a:pt x="399" y="21"/>
                  </a:lnTo>
                  <a:lnTo>
                    <a:pt x="389" y="17"/>
                  </a:lnTo>
                  <a:lnTo>
                    <a:pt x="378" y="13"/>
                  </a:lnTo>
                  <a:lnTo>
                    <a:pt x="367" y="9"/>
                  </a:lnTo>
                  <a:lnTo>
                    <a:pt x="353" y="7"/>
                  </a:lnTo>
                  <a:lnTo>
                    <a:pt x="340" y="5"/>
                  </a:lnTo>
                  <a:lnTo>
                    <a:pt x="327" y="1"/>
                  </a:lnTo>
                  <a:lnTo>
                    <a:pt x="313" y="1"/>
                  </a:lnTo>
                  <a:lnTo>
                    <a:pt x="300" y="0"/>
                  </a:lnTo>
                  <a:lnTo>
                    <a:pt x="287" y="0"/>
                  </a:lnTo>
                  <a:lnTo>
                    <a:pt x="273" y="0"/>
                  </a:lnTo>
                  <a:lnTo>
                    <a:pt x="258" y="0"/>
                  </a:lnTo>
                  <a:lnTo>
                    <a:pt x="243" y="0"/>
                  </a:lnTo>
                  <a:lnTo>
                    <a:pt x="230" y="1"/>
                  </a:lnTo>
                  <a:lnTo>
                    <a:pt x="228" y="1"/>
                  </a:lnTo>
                  <a:lnTo>
                    <a:pt x="220" y="1"/>
                  </a:lnTo>
                  <a:lnTo>
                    <a:pt x="207" y="3"/>
                  </a:lnTo>
                  <a:lnTo>
                    <a:pt x="194" y="7"/>
                  </a:lnTo>
                  <a:lnTo>
                    <a:pt x="184" y="9"/>
                  </a:lnTo>
                  <a:lnTo>
                    <a:pt x="175" y="13"/>
                  </a:lnTo>
                  <a:lnTo>
                    <a:pt x="165" y="15"/>
                  </a:lnTo>
                  <a:lnTo>
                    <a:pt x="155" y="21"/>
                  </a:lnTo>
                  <a:lnTo>
                    <a:pt x="144" y="24"/>
                  </a:lnTo>
                  <a:lnTo>
                    <a:pt x="135" y="28"/>
                  </a:lnTo>
                  <a:lnTo>
                    <a:pt x="123" y="34"/>
                  </a:lnTo>
                  <a:lnTo>
                    <a:pt x="116" y="43"/>
                  </a:lnTo>
                  <a:lnTo>
                    <a:pt x="102" y="49"/>
                  </a:lnTo>
                  <a:lnTo>
                    <a:pt x="93" y="57"/>
                  </a:lnTo>
                  <a:lnTo>
                    <a:pt x="81" y="66"/>
                  </a:lnTo>
                  <a:lnTo>
                    <a:pt x="72" y="76"/>
                  </a:lnTo>
                  <a:lnTo>
                    <a:pt x="62" y="85"/>
                  </a:lnTo>
                  <a:lnTo>
                    <a:pt x="51" y="97"/>
                  </a:lnTo>
                  <a:lnTo>
                    <a:pt x="41" y="108"/>
                  </a:lnTo>
                  <a:lnTo>
                    <a:pt x="36" y="121"/>
                  </a:lnTo>
                  <a:lnTo>
                    <a:pt x="26" y="135"/>
                  </a:lnTo>
                  <a:lnTo>
                    <a:pt x="21" y="150"/>
                  </a:lnTo>
                  <a:lnTo>
                    <a:pt x="15" y="157"/>
                  </a:lnTo>
                  <a:lnTo>
                    <a:pt x="13" y="167"/>
                  </a:lnTo>
                  <a:lnTo>
                    <a:pt x="9" y="174"/>
                  </a:lnTo>
                  <a:lnTo>
                    <a:pt x="9" y="186"/>
                  </a:lnTo>
                  <a:lnTo>
                    <a:pt x="5" y="193"/>
                  </a:lnTo>
                  <a:lnTo>
                    <a:pt x="3" y="203"/>
                  </a:lnTo>
                  <a:lnTo>
                    <a:pt x="2" y="212"/>
                  </a:lnTo>
                  <a:lnTo>
                    <a:pt x="2" y="222"/>
                  </a:lnTo>
                  <a:lnTo>
                    <a:pt x="0" y="231"/>
                  </a:lnTo>
                  <a:lnTo>
                    <a:pt x="0" y="243"/>
                  </a:lnTo>
                  <a:lnTo>
                    <a:pt x="0" y="254"/>
                  </a:lnTo>
                  <a:lnTo>
                    <a:pt x="2" y="266"/>
                  </a:lnTo>
                  <a:lnTo>
                    <a:pt x="34" y="2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53" name="Freeform 96"/>
            <p:cNvSpPr/>
            <p:nvPr>
              <p:custDataLst>
                <p:tags r:id="rId97"/>
              </p:custDataLst>
            </p:nvPr>
          </p:nvSpPr>
          <p:spPr>
            <a:xfrm>
              <a:off x="1813" y="2421"/>
              <a:ext cx="132" cy="166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25" y="9"/>
                </a:cxn>
                <a:cxn ang="0">
                  <a:pos x="34" y="12"/>
                </a:cxn>
                <a:cxn ang="0">
                  <a:pos x="43" y="18"/>
                </a:cxn>
                <a:cxn ang="0">
                  <a:pos x="48" y="26"/>
                </a:cxn>
                <a:cxn ang="0">
                  <a:pos x="52" y="34"/>
                </a:cxn>
                <a:cxn ang="0">
                  <a:pos x="53" y="41"/>
                </a:cxn>
                <a:cxn ang="0">
                  <a:pos x="55" y="49"/>
                </a:cxn>
                <a:cxn ang="0">
                  <a:pos x="55" y="59"/>
                </a:cxn>
                <a:cxn ang="0">
                  <a:pos x="53" y="65"/>
                </a:cxn>
                <a:cxn ang="0">
                  <a:pos x="47" y="71"/>
                </a:cxn>
                <a:cxn ang="0">
                  <a:pos x="38" y="72"/>
                </a:cxn>
                <a:cxn ang="0">
                  <a:pos x="32" y="70"/>
                </a:cxn>
                <a:cxn ang="0">
                  <a:pos x="22" y="62"/>
                </a:cxn>
                <a:cxn ang="0">
                  <a:pos x="16" y="54"/>
                </a:cxn>
                <a:cxn ang="0">
                  <a:pos x="13" y="48"/>
                </a:cxn>
                <a:cxn ang="0">
                  <a:pos x="11" y="42"/>
                </a:cxn>
                <a:cxn ang="0">
                  <a:pos x="9" y="35"/>
                </a:cxn>
                <a:cxn ang="0">
                  <a:pos x="9" y="28"/>
                </a:cxn>
                <a:cxn ang="0">
                  <a:pos x="9" y="21"/>
                </a:cxn>
                <a:cxn ang="0">
                  <a:pos x="11" y="16"/>
                </a:cxn>
                <a:cxn ang="0">
                  <a:pos x="10" y="8"/>
                </a:cxn>
                <a:cxn ang="0">
                  <a:pos x="5" y="12"/>
                </a:cxn>
                <a:cxn ang="0">
                  <a:pos x="3" y="20"/>
                </a:cxn>
                <a:cxn ang="0">
                  <a:pos x="0" y="28"/>
                </a:cxn>
                <a:cxn ang="0">
                  <a:pos x="1" y="34"/>
                </a:cxn>
                <a:cxn ang="0">
                  <a:pos x="2" y="41"/>
                </a:cxn>
                <a:cxn ang="0">
                  <a:pos x="4" y="48"/>
                </a:cxn>
                <a:cxn ang="0">
                  <a:pos x="8" y="56"/>
                </a:cxn>
                <a:cxn ang="0">
                  <a:pos x="12" y="63"/>
                </a:cxn>
                <a:cxn ang="0">
                  <a:pos x="22" y="73"/>
                </a:cxn>
                <a:cxn ang="0">
                  <a:pos x="33" y="80"/>
                </a:cxn>
                <a:cxn ang="0">
                  <a:pos x="42" y="82"/>
                </a:cxn>
                <a:cxn ang="0">
                  <a:pos x="50" y="81"/>
                </a:cxn>
                <a:cxn ang="0">
                  <a:pos x="58" y="76"/>
                </a:cxn>
                <a:cxn ang="0">
                  <a:pos x="63" y="68"/>
                </a:cxn>
                <a:cxn ang="0">
                  <a:pos x="66" y="59"/>
                </a:cxn>
                <a:cxn ang="0">
                  <a:pos x="66" y="51"/>
                </a:cxn>
                <a:cxn ang="0">
                  <a:pos x="65" y="44"/>
                </a:cxn>
                <a:cxn ang="0">
                  <a:pos x="63" y="37"/>
                </a:cxn>
                <a:cxn ang="0">
                  <a:pos x="60" y="27"/>
                </a:cxn>
                <a:cxn ang="0">
                  <a:pos x="56" y="17"/>
                </a:cxn>
                <a:cxn ang="0">
                  <a:pos x="52" y="10"/>
                </a:cxn>
                <a:cxn ang="0">
                  <a:pos x="46" y="5"/>
                </a:cxn>
                <a:cxn ang="0">
                  <a:pos x="40" y="2"/>
                </a:cxn>
                <a:cxn ang="0">
                  <a:pos x="31" y="0"/>
                </a:cxn>
                <a:cxn ang="0">
                  <a:pos x="20" y="1"/>
                </a:cxn>
                <a:cxn ang="0">
                  <a:pos x="14" y="3"/>
                </a:cxn>
                <a:cxn ang="0">
                  <a:pos x="19" y="10"/>
                </a:cxn>
              </a:cxnLst>
              <a:rect l="l" t="t" r="r" b="b"/>
              <a:pathLst>
                <a:path w="264" h="333">
                  <a:moveTo>
                    <a:pt x="74" y="40"/>
                  </a:moveTo>
                  <a:lnTo>
                    <a:pt x="74" y="38"/>
                  </a:lnTo>
                  <a:lnTo>
                    <a:pt x="79" y="38"/>
                  </a:lnTo>
                  <a:lnTo>
                    <a:pt x="83" y="38"/>
                  </a:lnTo>
                  <a:lnTo>
                    <a:pt x="93" y="38"/>
                  </a:lnTo>
                  <a:lnTo>
                    <a:pt x="100" y="38"/>
                  </a:lnTo>
                  <a:lnTo>
                    <a:pt x="110" y="40"/>
                  </a:lnTo>
                  <a:lnTo>
                    <a:pt x="119" y="42"/>
                  </a:lnTo>
                  <a:lnTo>
                    <a:pt x="133" y="50"/>
                  </a:lnTo>
                  <a:lnTo>
                    <a:pt x="146" y="53"/>
                  </a:lnTo>
                  <a:lnTo>
                    <a:pt x="157" y="63"/>
                  </a:lnTo>
                  <a:lnTo>
                    <a:pt x="169" y="74"/>
                  </a:lnTo>
                  <a:lnTo>
                    <a:pt x="180" y="88"/>
                  </a:lnTo>
                  <a:lnTo>
                    <a:pt x="186" y="95"/>
                  </a:lnTo>
                  <a:lnTo>
                    <a:pt x="190" y="105"/>
                  </a:lnTo>
                  <a:lnTo>
                    <a:pt x="193" y="114"/>
                  </a:lnTo>
                  <a:lnTo>
                    <a:pt x="199" y="128"/>
                  </a:lnTo>
                  <a:lnTo>
                    <a:pt x="205" y="139"/>
                  </a:lnTo>
                  <a:lnTo>
                    <a:pt x="209" y="152"/>
                  </a:lnTo>
                  <a:lnTo>
                    <a:pt x="211" y="158"/>
                  </a:lnTo>
                  <a:lnTo>
                    <a:pt x="212" y="166"/>
                  </a:lnTo>
                  <a:lnTo>
                    <a:pt x="212" y="175"/>
                  </a:lnTo>
                  <a:lnTo>
                    <a:pt x="216" y="183"/>
                  </a:lnTo>
                  <a:lnTo>
                    <a:pt x="218" y="196"/>
                  </a:lnTo>
                  <a:lnTo>
                    <a:pt x="218" y="211"/>
                  </a:lnTo>
                  <a:lnTo>
                    <a:pt x="218" y="223"/>
                  </a:lnTo>
                  <a:lnTo>
                    <a:pt x="218" y="236"/>
                  </a:lnTo>
                  <a:lnTo>
                    <a:pt x="214" y="244"/>
                  </a:lnTo>
                  <a:lnTo>
                    <a:pt x="212" y="255"/>
                  </a:lnTo>
                  <a:lnTo>
                    <a:pt x="211" y="263"/>
                  </a:lnTo>
                  <a:lnTo>
                    <a:pt x="207" y="268"/>
                  </a:lnTo>
                  <a:lnTo>
                    <a:pt x="197" y="280"/>
                  </a:lnTo>
                  <a:lnTo>
                    <a:pt x="186" y="287"/>
                  </a:lnTo>
                  <a:lnTo>
                    <a:pt x="173" y="289"/>
                  </a:lnTo>
                  <a:lnTo>
                    <a:pt x="159" y="291"/>
                  </a:lnTo>
                  <a:lnTo>
                    <a:pt x="152" y="289"/>
                  </a:lnTo>
                  <a:lnTo>
                    <a:pt x="144" y="287"/>
                  </a:lnTo>
                  <a:lnTo>
                    <a:pt x="134" y="283"/>
                  </a:lnTo>
                  <a:lnTo>
                    <a:pt x="127" y="282"/>
                  </a:lnTo>
                  <a:lnTo>
                    <a:pt x="112" y="274"/>
                  </a:lnTo>
                  <a:lnTo>
                    <a:pt x="98" y="263"/>
                  </a:lnTo>
                  <a:lnTo>
                    <a:pt x="85" y="249"/>
                  </a:lnTo>
                  <a:lnTo>
                    <a:pt x="74" y="236"/>
                  </a:lnTo>
                  <a:lnTo>
                    <a:pt x="66" y="226"/>
                  </a:lnTo>
                  <a:lnTo>
                    <a:pt x="62" y="219"/>
                  </a:lnTo>
                  <a:lnTo>
                    <a:pt x="58" y="209"/>
                  </a:lnTo>
                  <a:lnTo>
                    <a:pt x="55" y="202"/>
                  </a:lnTo>
                  <a:lnTo>
                    <a:pt x="51" y="192"/>
                  </a:lnTo>
                  <a:lnTo>
                    <a:pt x="47" y="183"/>
                  </a:lnTo>
                  <a:lnTo>
                    <a:pt x="43" y="175"/>
                  </a:lnTo>
                  <a:lnTo>
                    <a:pt x="41" y="168"/>
                  </a:lnTo>
                  <a:lnTo>
                    <a:pt x="39" y="158"/>
                  </a:lnTo>
                  <a:lnTo>
                    <a:pt x="38" y="150"/>
                  </a:lnTo>
                  <a:lnTo>
                    <a:pt x="36" y="143"/>
                  </a:lnTo>
                  <a:lnTo>
                    <a:pt x="36" y="137"/>
                  </a:lnTo>
                  <a:lnTo>
                    <a:pt x="34" y="124"/>
                  </a:lnTo>
                  <a:lnTo>
                    <a:pt x="34" y="114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34" y="86"/>
                  </a:lnTo>
                  <a:lnTo>
                    <a:pt x="36" y="78"/>
                  </a:lnTo>
                  <a:lnTo>
                    <a:pt x="38" y="71"/>
                  </a:lnTo>
                  <a:lnTo>
                    <a:pt x="41" y="67"/>
                  </a:lnTo>
                  <a:lnTo>
                    <a:pt x="49" y="57"/>
                  </a:lnTo>
                  <a:lnTo>
                    <a:pt x="58" y="53"/>
                  </a:lnTo>
                  <a:lnTo>
                    <a:pt x="38" y="34"/>
                  </a:lnTo>
                  <a:lnTo>
                    <a:pt x="34" y="36"/>
                  </a:lnTo>
                  <a:lnTo>
                    <a:pt x="26" y="46"/>
                  </a:lnTo>
                  <a:lnTo>
                    <a:pt x="20" y="50"/>
                  </a:lnTo>
                  <a:lnTo>
                    <a:pt x="17" y="59"/>
                  </a:lnTo>
                  <a:lnTo>
                    <a:pt x="13" y="69"/>
                  </a:lnTo>
                  <a:lnTo>
                    <a:pt x="9" y="82"/>
                  </a:lnTo>
                  <a:lnTo>
                    <a:pt x="5" y="92"/>
                  </a:lnTo>
                  <a:lnTo>
                    <a:pt x="1" y="107"/>
                  </a:lnTo>
                  <a:lnTo>
                    <a:pt x="0" y="112"/>
                  </a:lnTo>
                  <a:lnTo>
                    <a:pt x="0" y="120"/>
                  </a:lnTo>
                  <a:lnTo>
                    <a:pt x="0" y="130"/>
                  </a:lnTo>
                  <a:lnTo>
                    <a:pt x="1" y="137"/>
                  </a:lnTo>
                  <a:lnTo>
                    <a:pt x="1" y="147"/>
                  </a:lnTo>
                  <a:lnTo>
                    <a:pt x="3" y="156"/>
                  </a:lnTo>
                  <a:lnTo>
                    <a:pt x="5" y="164"/>
                  </a:lnTo>
                  <a:lnTo>
                    <a:pt x="7" y="175"/>
                  </a:lnTo>
                  <a:lnTo>
                    <a:pt x="11" y="183"/>
                  </a:lnTo>
                  <a:lnTo>
                    <a:pt x="15" y="194"/>
                  </a:lnTo>
                  <a:lnTo>
                    <a:pt x="20" y="204"/>
                  </a:lnTo>
                  <a:lnTo>
                    <a:pt x="26" y="215"/>
                  </a:lnTo>
                  <a:lnTo>
                    <a:pt x="30" y="225"/>
                  </a:lnTo>
                  <a:lnTo>
                    <a:pt x="34" y="236"/>
                  </a:lnTo>
                  <a:lnTo>
                    <a:pt x="39" y="244"/>
                  </a:lnTo>
                  <a:lnTo>
                    <a:pt x="47" y="255"/>
                  </a:lnTo>
                  <a:lnTo>
                    <a:pt x="60" y="268"/>
                  </a:lnTo>
                  <a:lnTo>
                    <a:pt x="74" y="283"/>
                  </a:lnTo>
                  <a:lnTo>
                    <a:pt x="87" y="295"/>
                  </a:lnTo>
                  <a:lnTo>
                    <a:pt x="100" y="306"/>
                  </a:lnTo>
                  <a:lnTo>
                    <a:pt x="114" y="316"/>
                  </a:lnTo>
                  <a:lnTo>
                    <a:pt x="129" y="322"/>
                  </a:lnTo>
                  <a:lnTo>
                    <a:pt x="140" y="325"/>
                  </a:lnTo>
                  <a:lnTo>
                    <a:pt x="154" y="329"/>
                  </a:lnTo>
                  <a:lnTo>
                    <a:pt x="165" y="331"/>
                  </a:lnTo>
                  <a:lnTo>
                    <a:pt x="180" y="333"/>
                  </a:lnTo>
                  <a:lnTo>
                    <a:pt x="190" y="331"/>
                  </a:lnTo>
                  <a:lnTo>
                    <a:pt x="199" y="327"/>
                  </a:lnTo>
                  <a:lnTo>
                    <a:pt x="209" y="323"/>
                  </a:lnTo>
                  <a:lnTo>
                    <a:pt x="218" y="322"/>
                  </a:lnTo>
                  <a:lnTo>
                    <a:pt x="230" y="306"/>
                  </a:lnTo>
                  <a:lnTo>
                    <a:pt x="243" y="293"/>
                  </a:lnTo>
                  <a:lnTo>
                    <a:pt x="247" y="282"/>
                  </a:lnTo>
                  <a:lnTo>
                    <a:pt x="252" y="274"/>
                  </a:lnTo>
                  <a:lnTo>
                    <a:pt x="258" y="263"/>
                  </a:lnTo>
                  <a:lnTo>
                    <a:pt x="262" y="251"/>
                  </a:lnTo>
                  <a:lnTo>
                    <a:pt x="262" y="236"/>
                  </a:lnTo>
                  <a:lnTo>
                    <a:pt x="264" y="223"/>
                  </a:lnTo>
                  <a:lnTo>
                    <a:pt x="264" y="215"/>
                  </a:lnTo>
                  <a:lnTo>
                    <a:pt x="264" y="206"/>
                  </a:lnTo>
                  <a:lnTo>
                    <a:pt x="262" y="196"/>
                  </a:lnTo>
                  <a:lnTo>
                    <a:pt x="262" y="188"/>
                  </a:lnTo>
                  <a:lnTo>
                    <a:pt x="258" y="179"/>
                  </a:lnTo>
                  <a:lnTo>
                    <a:pt x="258" y="168"/>
                  </a:lnTo>
                  <a:lnTo>
                    <a:pt x="254" y="158"/>
                  </a:lnTo>
                  <a:lnTo>
                    <a:pt x="252" y="149"/>
                  </a:lnTo>
                  <a:lnTo>
                    <a:pt x="249" y="135"/>
                  </a:lnTo>
                  <a:lnTo>
                    <a:pt x="245" y="122"/>
                  </a:lnTo>
                  <a:lnTo>
                    <a:pt x="239" y="109"/>
                  </a:lnTo>
                  <a:lnTo>
                    <a:pt x="237" y="97"/>
                  </a:lnTo>
                  <a:lnTo>
                    <a:pt x="230" y="82"/>
                  </a:lnTo>
                  <a:lnTo>
                    <a:pt x="224" y="71"/>
                  </a:lnTo>
                  <a:lnTo>
                    <a:pt x="218" y="59"/>
                  </a:lnTo>
                  <a:lnTo>
                    <a:pt x="212" y="50"/>
                  </a:lnTo>
                  <a:lnTo>
                    <a:pt x="205" y="42"/>
                  </a:lnTo>
                  <a:lnTo>
                    <a:pt x="197" y="34"/>
                  </a:lnTo>
                  <a:lnTo>
                    <a:pt x="190" y="27"/>
                  </a:lnTo>
                  <a:lnTo>
                    <a:pt x="184" y="23"/>
                  </a:lnTo>
                  <a:lnTo>
                    <a:pt x="174" y="15"/>
                  </a:lnTo>
                  <a:lnTo>
                    <a:pt x="167" y="12"/>
                  </a:lnTo>
                  <a:lnTo>
                    <a:pt x="159" y="8"/>
                  </a:lnTo>
                  <a:lnTo>
                    <a:pt x="152" y="6"/>
                  </a:lnTo>
                  <a:lnTo>
                    <a:pt x="134" y="2"/>
                  </a:lnTo>
                  <a:lnTo>
                    <a:pt x="121" y="2"/>
                  </a:lnTo>
                  <a:lnTo>
                    <a:pt x="106" y="0"/>
                  </a:lnTo>
                  <a:lnTo>
                    <a:pt x="93" y="2"/>
                  </a:lnTo>
                  <a:lnTo>
                    <a:pt x="79" y="4"/>
                  </a:lnTo>
                  <a:lnTo>
                    <a:pt x="70" y="8"/>
                  </a:lnTo>
                  <a:lnTo>
                    <a:pt x="60" y="10"/>
                  </a:lnTo>
                  <a:lnTo>
                    <a:pt x="53" y="14"/>
                  </a:lnTo>
                  <a:lnTo>
                    <a:pt x="49" y="15"/>
                  </a:lnTo>
                  <a:lnTo>
                    <a:pt x="74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54" name="Freeform 97"/>
            <p:cNvSpPr/>
            <p:nvPr>
              <p:custDataLst>
                <p:tags r:id="rId98"/>
              </p:custDataLst>
            </p:nvPr>
          </p:nvSpPr>
          <p:spPr>
            <a:xfrm>
              <a:off x="1825" y="2426"/>
              <a:ext cx="35" cy="25"/>
            </a:xfrm>
            <a:custGeom>
              <a:avLst/>
              <a:gdLst/>
              <a:ahLst/>
              <a:cxnLst>
                <a:cxn ang="0">
                  <a:pos x="6" y="13"/>
                </a:cxn>
                <a:cxn ang="0">
                  <a:pos x="7" y="12"/>
                </a:cxn>
                <a:cxn ang="0">
                  <a:pos x="10" y="10"/>
                </a:cxn>
                <a:cxn ang="0">
                  <a:pos x="11" y="8"/>
                </a:cxn>
                <a:cxn ang="0">
                  <a:pos x="13" y="8"/>
                </a:cxn>
                <a:cxn ang="0">
                  <a:pos x="15" y="7"/>
                </a:cxn>
                <a:cxn ang="0">
                  <a:pos x="17" y="8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4" y="3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5" y="12"/>
                </a:cxn>
                <a:cxn ang="0">
                  <a:pos x="6" y="13"/>
                </a:cxn>
                <a:cxn ang="0">
                  <a:pos x="6" y="13"/>
                </a:cxn>
              </a:cxnLst>
              <a:rect l="l" t="t" r="r" b="b"/>
              <a:pathLst>
                <a:path w="71" h="49">
                  <a:moveTo>
                    <a:pt x="27" y="49"/>
                  </a:moveTo>
                  <a:lnTo>
                    <a:pt x="31" y="45"/>
                  </a:lnTo>
                  <a:lnTo>
                    <a:pt x="40" y="38"/>
                  </a:lnTo>
                  <a:lnTo>
                    <a:pt x="44" y="32"/>
                  </a:lnTo>
                  <a:lnTo>
                    <a:pt x="54" y="30"/>
                  </a:lnTo>
                  <a:lnTo>
                    <a:pt x="63" y="28"/>
                  </a:lnTo>
                  <a:lnTo>
                    <a:pt x="71" y="30"/>
                  </a:lnTo>
                  <a:lnTo>
                    <a:pt x="40" y="0"/>
                  </a:lnTo>
                  <a:lnTo>
                    <a:pt x="33" y="2"/>
                  </a:lnTo>
                  <a:lnTo>
                    <a:pt x="19" y="11"/>
                  </a:lnTo>
                  <a:lnTo>
                    <a:pt x="4" y="21"/>
                  </a:lnTo>
                  <a:lnTo>
                    <a:pt x="0" y="36"/>
                  </a:lnTo>
                  <a:lnTo>
                    <a:pt x="4" y="40"/>
                  </a:lnTo>
                  <a:lnTo>
                    <a:pt x="14" y="45"/>
                  </a:lnTo>
                  <a:lnTo>
                    <a:pt x="23" y="45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55" name="Freeform 98"/>
            <p:cNvSpPr/>
            <p:nvPr>
              <p:custDataLst>
                <p:tags r:id="rId99"/>
              </p:custDataLst>
            </p:nvPr>
          </p:nvSpPr>
          <p:spPr>
            <a:xfrm>
              <a:off x="1717" y="2466"/>
              <a:ext cx="22" cy="33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11" y="15"/>
                </a:cxn>
                <a:cxn ang="0">
                  <a:pos x="3" y="17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</a:cxnLst>
              <a:rect l="l" t="t" r="r" b="b"/>
              <a:pathLst>
                <a:path w="43" h="66">
                  <a:moveTo>
                    <a:pt x="32" y="5"/>
                  </a:moveTo>
                  <a:lnTo>
                    <a:pt x="43" y="59"/>
                  </a:lnTo>
                  <a:lnTo>
                    <a:pt x="11" y="66"/>
                  </a:lnTo>
                  <a:lnTo>
                    <a:pt x="0" y="0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56" name="Freeform 99"/>
            <p:cNvSpPr/>
            <p:nvPr>
              <p:custDataLst>
                <p:tags r:id="rId100"/>
              </p:custDataLst>
            </p:nvPr>
          </p:nvSpPr>
          <p:spPr>
            <a:xfrm>
              <a:off x="1857" y="2478"/>
              <a:ext cx="40" cy="5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6" y="7"/>
                </a:cxn>
                <a:cxn ang="0">
                  <a:pos x="6" y="9"/>
                </a:cxn>
                <a:cxn ang="0">
                  <a:pos x="6" y="12"/>
                </a:cxn>
                <a:cxn ang="0">
                  <a:pos x="6" y="15"/>
                </a:cxn>
                <a:cxn ang="0">
                  <a:pos x="7" y="18"/>
                </a:cxn>
                <a:cxn ang="0">
                  <a:pos x="8" y="19"/>
                </a:cxn>
                <a:cxn ang="0">
                  <a:pos x="11" y="20"/>
                </a:cxn>
                <a:cxn ang="0">
                  <a:pos x="13" y="20"/>
                </a:cxn>
                <a:cxn ang="0">
                  <a:pos x="15" y="19"/>
                </a:cxn>
                <a:cxn ang="0">
                  <a:pos x="15" y="16"/>
                </a:cxn>
                <a:cxn ang="0">
                  <a:pos x="15" y="14"/>
                </a:cxn>
                <a:cxn ang="0">
                  <a:pos x="14" y="12"/>
                </a:cxn>
                <a:cxn ang="0">
                  <a:pos x="13" y="10"/>
                </a:cxn>
                <a:cxn ang="0">
                  <a:pos x="12" y="9"/>
                </a:cxn>
                <a:cxn ang="0">
                  <a:pos x="11" y="8"/>
                </a:cxn>
                <a:cxn ang="0">
                  <a:pos x="12" y="2"/>
                </a:cxn>
                <a:cxn ang="0">
                  <a:pos x="13" y="2"/>
                </a:cxn>
                <a:cxn ang="0">
                  <a:pos x="15" y="4"/>
                </a:cxn>
                <a:cxn ang="0">
                  <a:pos x="17" y="7"/>
                </a:cxn>
                <a:cxn ang="0">
                  <a:pos x="19" y="11"/>
                </a:cxn>
                <a:cxn ang="0">
                  <a:pos x="20" y="15"/>
                </a:cxn>
                <a:cxn ang="0">
                  <a:pos x="20" y="19"/>
                </a:cxn>
                <a:cxn ang="0">
                  <a:pos x="18" y="20"/>
                </a:cxn>
                <a:cxn ang="0">
                  <a:pos x="17" y="22"/>
                </a:cxn>
                <a:cxn ang="0">
                  <a:pos x="15" y="24"/>
                </a:cxn>
                <a:cxn ang="0">
                  <a:pos x="11" y="26"/>
                </a:cxn>
                <a:cxn ang="0">
                  <a:pos x="10" y="25"/>
                </a:cxn>
                <a:cxn ang="0">
                  <a:pos x="8" y="25"/>
                </a:cxn>
                <a:cxn ang="0">
                  <a:pos x="7" y="23"/>
                </a:cxn>
                <a:cxn ang="0">
                  <a:pos x="4" y="22"/>
                </a:cxn>
                <a:cxn ang="0">
                  <a:pos x="3" y="20"/>
                </a:cxn>
                <a:cxn ang="0">
                  <a:pos x="2" y="19"/>
                </a:cxn>
                <a:cxn ang="0">
                  <a:pos x="1" y="17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7" y="0"/>
                </a:cxn>
              </a:cxnLst>
              <a:rect l="l" t="t" r="r" b="b"/>
              <a:pathLst>
                <a:path w="80" h="100">
                  <a:moveTo>
                    <a:pt x="25" y="0"/>
                  </a:moveTo>
                  <a:lnTo>
                    <a:pt x="25" y="21"/>
                  </a:lnTo>
                  <a:lnTo>
                    <a:pt x="23" y="27"/>
                  </a:lnTo>
                  <a:lnTo>
                    <a:pt x="21" y="36"/>
                  </a:lnTo>
                  <a:lnTo>
                    <a:pt x="23" y="48"/>
                  </a:lnTo>
                  <a:lnTo>
                    <a:pt x="23" y="59"/>
                  </a:lnTo>
                  <a:lnTo>
                    <a:pt x="25" y="69"/>
                  </a:lnTo>
                  <a:lnTo>
                    <a:pt x="32" y="76"/>
                  </a:lnTo>
                  <a:lnTo>
                    <a:pt x="42" y="80"/>
                  </a:lnTo>
                  <a:lnTo>
                    <a:pt x="51" y="78"/>
                  </a:lnTo>
                  <a:lnTo>
                    <a:pt x="57" y="73"/>
                  </a:lnTo>
                  <a:lnTo>
                    <a:pt x="59" y="63"/>
                  </a:lnTo>
                  <a:lnTo>
                    <a:pt x="59" y="55"/>
                  </a:lnTo>
                  <a:lnTo>
                    <a:pt x="55" y="46"/>
                  </a:lnTo>
                  <a:lnTo>
                    <a:pt x="51" y="38"/>
                  </a:lnTo>
                  <a:lnTo>
                    <a:pt x="46" y="33"/>
                  </a:lnTo>
                  <a:lnTo>
                    <a:pt x="42" y="31"/>
                  </a:lnTo>
                  <a:lnTo>
                    <a:pt x="46" y="6"/>
                  </a:lnTo>
                  <a:lnTo>
                    <a:pt x="49" y="8"/>
                  </a:lnTo>
                  <a:lnTo>
                    <a:pt x="57" y="16"/>
                  </a:lnTo>
                  <a:lnTo>
                    <a:pt x="67" y="27"/>
                  </a:lnTo>
                  <a:lnTo>
                    <a:pt x="76" y="42"/>
                  </a:lnTo>
                  <a:lnTo>
                    <a:pt x="80" y="57"/>
                  </a:lnTo>
                  <a:lnTo>
                    <a:pt x="78" y="74"/>
                  </a:lnTo>
                  <a:lnTo>
                    <a:pt x="72" y="80"/>
                  </a:lnTo>
                  <a:lnTo>
                    <a:pt x="67" y="88"/>
                  </a:lnTo>
                  <a:lnTo>
                    <a:pt x="57" y="93"/>
                  </a:lnTo>
                  <a:lnTo>
                    <a:pt x="44" y="101"/>
                  </a:lnTo>
                  <a:lnTo>
                    <a:pt x="40" y="99"/>
                  </a:lnTo>
                  <a:lnTo>
                    <a:pt x="32" y="97"/>
                  </a:lnTo>
                  <a:lnTo>
                    <a:pt x="25" y="92"/>
                  </a:lnTo>
                  <a:lnTo>
                    <a:pt x="15" y="86"/>
                  </a:lnTo>
                  <a:lnTo>
                    <a:pt x="11" y="78"/>
                  </a:lnTo>
                  <a:lnTo>
                    <a:pt x="6" y="73"/>
                  </a:lnTo>
                  <a:lnTo>
                    <a:pt x="2" y="65"/>
                  </a:lnTo>
                  <a:lnTo>
                    <a:pt x="2" y="57"/>
                  </a:lnTo>
                  <a:lnTo>
                    <a:pt x="0" y="46"/>
                  </a:lnTo>
                  <a:lnTo>
                    <a:pt x="0" y="35"/>
                  </a:lnTo>
                  <a:lnTo>
                    <a:pt x="2" y="21"/>
                  </a:lnTo>
                  <a:lnTo>
                    <a:pt x="8" y="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57" name="Freeform 100"/>
            <p:cNvSpPr/>
            <p:nvPr>
              <p:custDataLst>
                <p:tags r:id="rId101"/>
              </p:custDataLst>
            </p:nvPr>
          </p:nvSpPr>
          <p:spPr>
            <a:xfrm>
              <a:off x="1865" y="2479"/>
              <a:ext cx="18" cy="16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2" y="6"/>
                </a:cxn>
                <a:cxn ang="0">
                  <a:pos x="2" y="6"/>
                </a:cxn>
              </a:cxnLst>
              <a:rect l="l" t="t" r="r" b="b"/>
              <a:pathLst>
                <a:path w="36" h="33">
                  <a:moveTo>
                    <a:pt x="8" y="27"/>
                  </a:moveTo>
                  <a:lnTo>
                    <a:pt x="8" y="25"/>
                  </a:lnTo>
                  <a:lnTo>
                    <a:pt x="13" y="25"/>
                  </a:lnTo>
                  <a:lnTo>
                    <a:pt x="21" y="25"/>
                  </a:lnTo>
                  <a:lnTo>
                    <a:pt x="32" y="33"/>
                  </a:lnTo>
                  <a:lnTo>
                    <a:pt x="36" y="10"/>
                  </a:lnTo>
                  <a:lnTo>
                    <a:pt x="31" y="6"/>
                  </a:lnTo>
                  <a:lnTo>
                    <a:pt x="23" y="4"/>
                  </a:lnTo>
                  <a:lnTo>
                    <a:pt x="10" y="0"/>
                  </a:lnTo>
                  <a:lnTo>
                    <a:pt x="0" y="2"/>
                  </a:lnTo>
                  <a:lnTo>
                    <a:pt x="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58" name="Freeform 101"/>
            <p:cNvSpPr/>
            <p:nvPr>
              <p:custDataLst>
                <p:tags r:id="rId102"/>
              </p:custDataLst>
            </p:nvPr>
          </p:nvSpPr>
          <p:spPr>
            <a:xfrm>
              <a:off x="1991" y="1733"/>
              <a:ext cx="29" cy="95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2" y="2"/>
                </a:cxn>
                <a:cxn ang="0">
                  <a:pos x="11" y="6"/>
                </a:cxn>
                <a:cxn ang="0">
                  <a:pos x="10" y="8"/>
                </a:cxn>
                <a:cxn ang="0">
                  <a:pos x="10" y="11"/>
                </a:cxn>
                <a:cxn ang="0">
                  <a:pos x="10" y="12"/>
                </a:cxn>
                <a:cxn ang="0">
                  <a:pos x="10" y="14"/>
                </a:cxn>
                <a:cxn ang="0">
                  <a:pos x="10" y="16"/>
                </a:cxn>
                <a:cxn ang="0">
                  <a:pos x="10" y="18"/>
                </a:cxn>
                <a:cxn ang="0">
                  <a:pos x="10" y="20"/>
                </a:cxn>
                <a:cxn ang="0">
                  <a:pos x="10" y="23"/>
                </a:cxn>
                <a:cxn ang="0">
                  <a:pos x="10" y="26"/>
                </a:cxn>
                <a:cxn ang="0">
                  <a:pos x="11" y="29"/>
                </a:cxn>
                <a:cxn ang="0">
                  <a:pos x="11" y="32"/>
                </a:cxn>
                <a:cxn ang="0">
                  <a:pos x="11" y="36"/>
                </a:cxn>
                <a:cxn ang="0">
                  <a:pos x="11" y="37"/>
                </a:cxn>
                <a:cxn ang="0">
                  <a:pos x="12" y="39"/>
                </a:cxn>
                <a:cxn ang="0">
                  <a:pos x="12" y="41"/>
                </a:cxn>
                <a:cxn ang="0">
                  <a:pos x="13" y="44"/>
                </a:cxn>
                <a:cxn ang="0">
                  <a:pos x="12" y="44"/>
                </a:cxn>
                <a:cxn ang="0">
                  <a:pos x="11" y="45"/>
                </a:cxn>
                <a:cxn ang="0">
                  <a:pos x="9" y="46"/>
                </a:cxn>
                <a:cxn ang="0">
                  <a:pos x="8" y="46"/>
                </a:cxn>
                <a:cxn ang="0">
                  <a:pos x="4" y="47"/>
                </a:cxn>
                <a:cxn ang="0">
                  <a:pos x="2" y="48"/>
                </a:cxn>
                <a:cxn ang="0">
                  <a:pos x="0" y="42"/>
                </a:cxn>
                <a:cxn ang="0">
                  <a:pos x="6" y="39"/>
                </a:cxn>
                <a:cxn ang="0">
                  <a:pos x="6" y="38"/>
                </a:cxn>
                <a:cxn ang="0">
                  <a:pos x="6" y="37"/>
                </a:cxn>
                <a:cxn ang="0">
                  <a:pos x="6" y="36"/>
                </a:cxn>
                <a:cxn ang="0">
                  <a:pos x="5" y="34"/>
                </a:cxn>
                <a:cxn ang="0">
                  <a:pos x="5" y="31"/>
                </a:cxn>
                <a:cxn ang="0">
                  <a:pos x="4" y="29"/>
                </a:cxn>
                <a:cxn ang="0">
                  <a:pos x="4" y="26"/>
                </a:cxn>
                <a:cxn ang="0">
                  <a:pos x="4" y="22"/>
                </a:cxn>
                <a:cxn ang="0">
                  <a:pos x="4" y="19"/>
                </a:cxn>
                <a:cxn ang="0">
                  <a:pos x="3" y="16"/>
                </a:cxn>
                <a:cxn ang="0">
                  <a:pos x="3" y="12"/>
                </a:cxn>
                <a:cxn ang="0">
                  <a:pos x="3" y="9"/>
                </a:cxn>
                <a:cxn ang="0">
                  <a:pos x="3" y="6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5" y="0"/>
                </a:cxn>
                <a:cxn ang="0">
                  <a:pos x="15" y="1"/>
                </a:cxn>
                <a:cxn ang="0">
                  <a:pos x="15" y="1"/>
                </a:cxn>
              </a:cxnLst>
              <a:rect l="l" t="t" r="r" b="b"/>
              <a:pathLst>
                <a:path w="57" h="190">
                  <a:moveTo>
                    <a:pt x="57" y="2"/>
                  </a:moveTo>
                  <a:lnTo>
                    <a:pt x="55" y="2"/>
                  </a:lnTo>
                  <a:lnTo>
                    <a:pt x="51" y="2"/>
                  </a:lnTo>
                  <a:lnTo>
                    <a:pt x="48" y="8"/>
                  </a:lnTo>
                  <a:lnTo>
                    <a:pt x="42" y="21"/>
                  </a:lnTo>
                  <a:lnTo>
                    <a:pt x="40" y="29"/>
                  </a:lnTo>
                  <a:lnTo>
                    <a:pt x="38" y="42"/>
                  </a:lnTo>
                  <a:lnTo>
                    <a:pt x="38" y="48"/>
                  </a:lnTo>
                  <a:lnTo>
                    <a:pt x="38" y="55"/>
                  </a:lnTo>
                  <a:lnTo>
                    <a:pt x="38" y="63"/>
                  </a:lnTo>
                  <a:lnTo>
                    <a:pt x="40" y="72"/>
                  </a:lnTo>
                  <a:lnTo>
                    <a:pt x="40" y="80"/>
                  </a:lnTo>
                  <a:lnTo>
                    <a:pt x="40" y="91"/>
                  </a:lnTo>
                  <a:lnTo>
                    <a:pt x="40" y="101"/>
                  </a:lnTo>
                  <a:lnTo>
                    <a:pt x="42" y="114"/>
                  </a:lnTo>
                  <a:lnTo>
                    <a:pt x="42" y="127"/>
                  </a:lnTo>
                  <a:lnTo>
                    <a:pt x="44" y="141"/>
                  </a:lnTo>
                  <a:lnTo>
                    <a:pt x="44" y="148"/>
                  </a:lnTo>
                  <a:lnTo>
                    <a:pt x="46" y="154"/>
                  </a:lnTo>
                  <a:lnTo>
                    <a:pt x="48" y="164"/>
                  </a:lnTo>
                  <a:lnTo>
                    <a:pt x="49" y="173"/>
                  </a:lnTo>
                  <a:lnTo>
                    <a:pt x="48" y="175"/>
                  </a:lnTo>
                  <a:lnTo>
                    <a:pt x="42" y="177"/>
                  </a:lnTo>
                  <a:lnTo>
                    <a:pt x="36" y="181"/>
                  </a:lnTo>
                  <a:lnTo>
                    <a:pt x="29" y="183"/>
                  </a:lnTo>
                  <a:lnTo>
                    <a:pt x="13" y="186"/>
                  </a:lnTo>
                  <a:lnTo>
                    <a:pt x="8" y="190"/>
                  </a:lnTo>
                  <a:lnTo>
                    <a:pt x="0" y="167"/>
                  </a:lnTo>
                  <a:lnTo>
                    <a:pt x="23" y="154"/>
                  </a:lnTo>
                  <a:lnTo>
                    <a:pt x="23" y="152"/>
                  </a:lnTo>
                  <a:lnTo>
                    <a:pt x="23" y="148"/>
                  </a:lnTo>
                  <a:lnTo>
                    <a:pt x="21" y="141"/>
                  </a:lnTo>
                  <a:lnTo>
                    <a:pt x="19" y="133"/>
                  </a:lnTo>
                  <a:lnTo>
                    <a:pt x="17" y="124"/>
                  </a:lnTo>
                  <a:lnTo>
                    <a:pt x="15" y="114"/>
                  </a:lnTo>
                  <a:lnTo>
                    <a:pt x="15" y="101"/>
                  </a:lnTo>
                  <a:lnTo>
                    <a:pt x="15" y="88"/>
                  </a:lnTo>
                  <a:lnTo>
                    <a:pt x="13" y="74"/>
                  </a:lnTo>
                  <a:lnTo>
                    <a:pt x="11" y="61"/>
                  </a:lnTo>
                  <a:lnTo>
                    <a:pt x="11" y="48"/>
                  </a:lnTo>
                  <a:lnTo>
                    <a:pt x="11" y="34"/>
                  </a:lnTo>
                  <a:lnTo>
                    <a:pt x="11" y="23"/>
                  </a:lnTo>
                  <a:lnTo>
                    <a:pt x="11" y="15"/>
                  </a:lnTo>
                  <a:lnTo>
                    <a:pt x="13" y="6"/>
                  </a:lnTo>
                  <a:lnTo>
                    <a:pt x="17" y="0"/>
                  </a:lnTo>
                  <a:lnTo>
                    <a:pt x="5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59" name="Freeform 102"/>
            <p:cNvSpPr/>
            <p:nvPr>
              <p:custDataLst>
                <p:tags r:id="rId103"/>
              </p:custDataLst>
            </p:nvPr>
          </p:nvSpPr>
          <p:spPr>
            <a:xfrm>
              <a:off x="1970" y="1725"/>
              <a:ext cx="216" cy="219"/>
            </a:xfrm>
            <a:custGeom>
              <a:avLst/>
              <a:gdLst/>
              <a:ahLst/>
              <a:cxnLst>
                <a:cxn ang="0">
                  <a:pos x="6" y="15"/>
                </a:cxn>
                <a:cxn ang="0">
                  <a:pos x="7" y="19"/>
                </a:cxn>
                <a:cxn ang="0">
                  <a:pos x="8" y="26"/>
                </a:cxn>
                <a:cxn ang="0">
                  <a:pos x="10" y="36"/>
                </a:cxn>
                <a:cxn ang="0">
                  <a:pos x="13" y="46"/>
                </a:cxn>
                <a:cxn ang="0">
                  <a:pos x="17" y="57"/>
                </a:cxn>
                <a:cxn ang="0">
                  <a:pos x="23" y="69"/>
                </a:cxn>
                <a:cxn ang="0">
                  <a:pos x="31" y="80"/>
                </a:cxn>
                <a:cxn ang="0">
                  <a:pos x="42" y="91"/>
                </a:cxn>
                <a:cxn ang="0">
                  <a:pos x="48" y="95"/>
                </a:cxn>
                <a:cxn ang="0">
                  <a:pos x="55" y="100"/>
                </a:cxn>
                <a:cxn ang="0">
                  <a:pos x="61" y="103"/>
                </a:cxn>
                <a:cxn ang="0">
                  <a:pos x="69" y="103"/>
                </a:cxn>
                <a:cxn ang="0">
                  <a:pos x="80" y="103"/>
                </a:cxn>
                <a:cxn ang="0">
                  <a:pos x="91" y="96"/>
                </a:cxn>
                <a:cxn ang="0">
                  <a:pos x="98" y="88"/>
                </a:cxn>
                <a:cxn ang="0">
                  <a:pos x="100" y="78"/>
                </a:cxn>
                <a:cxn ang="0">
                  <a:pos x="102" y="67"/>
                </a:cxn>
                <a:cxn ang="0">
                  <a:pos x="101" y="61"/>
                </a:cxn>
                <a:cxn ang="0">
                  <a:pos x="100" y="53"/>
                </a:cxn>
                <a:cxn ang="0">
                  <a:pos x="99" y="46"/>
                </a:cxn>
                <a:cxn ang="0">
                  <a:pos x="98" y="39"/>
                </a:cxn>
                <a:cxn ang="0">
                  <a:pos x="96" y="31"/>
                </a:cxn>
                <a:cxn ang="0">
                  <a:pos x="94" y="24"/>
                </a:cxn>
                <a:cxn ang="0">
                  <a:pos x="91" y="17"/>
                </a:cxn>
                <a:cxn ang="0">
                  <a:pos x="88" y="11"/>
                </a:cxn>
                <a:cxn ang="0">
                  <a:pos x="84" y="3"/>
                </a:cxn>
                <a:cxn ang="0">
                  <a:pos x="91" y="0"/>
                </a:cxn>
                <a:cxn ang="0">
                  <a:pos x="91" y="4"/>
                </a:cxn>
                <a:cxn ang="0">
                  <a:pos x="94" y="9"/>
                </a:cxn>
                <a:cxn ang="0">
                  <a:pos x="96" y="16"/>
                </a:cxn>
                <a:cxn ang="0">
                  <a:pos x="99" y="25"/>
                </a:cxn>
                <a:cxn ang="0">
                  <a:pos x="102" y="35"/>
                </a:cxn>
                <a:cxn ang="0">
                  <a:pos x="105" y="44"/>
                </a:cxn>
                <a:cxn ang="0">
                  <a:pos x="106" y="54"/>
                </a:cxn>
                <a:cxn ang="0">
                  <a:pos x="108" y="63"/>
                </a:cxn>
                <a:cxn ang="0">
                  <a:pos x="108" y="72"/>
                </a:cxn>
                <a:cxn ang="0">
                  <a:pos x="107" y="79"/>
                </a:cxn>
                <a:cxn ang="0">
                  <a:pos x="103" y="91"/>
                </a:cxn>
                <a:cxn ang="0">
                  <a:pos x="97" y="100"/>
                </a:cxn>
                <a:cxn ang="0">
                  <a:pos x="89" y="106"/>
                </a:cxn>
                <a:cxn ang="0">
                  <a:pos x="82" y="109"/>
                </a:cxn>
                <a:cxn ang="0">
                  <a:pos x="75" y="109"/>
                </a:cxn>
                <a:cxn ang="0">
                  <a:pos x="68" y="109"/>
                </a:cxn>
                <a:cxn ang="0">
                  <a:pos x="59" y="108"/>
                </a:cxn>
                <a:cxn ang="0">
                  <a:pos x="50" y="104"/>
                </a:cxn>
                <a:cxn ang="0">
                  <a:pos x="41" y="99"/>
                </a:cxn>
                <a:cxn ang="0">
                  <a:pos x="34" y="93"/>
                </a:cxn>
                <a:cxn ang="0">
                  <a:pos x="27" y="84"/>
                </a:cxn>
                <a:cxn ang="0">
                  <a:pos x="20" y="75"/>
                </a:cxn>
                <a:cxn ang="0">
                  <a:pos x="15" y="65"/>
                </a:cxn>
                <a:cxn ang="0">
                  <a:pos x="10" y="55"/>
                </a:cxn>
                <a:cxn ang="0">
                  <a:pos x="6" y="44"/>
                </a:cxn>
                <a:cxn ang="0">
                  <a:pos x="3" y="33"/>
                </a:cxn>
                <a:cxn ang="0">
                  <a:pos x="1" y="23"/>
                </a:cxn>
                <a:cxn ang="0">
                  <a:pos x="0" y="14"/>
                </a:cxn>
                <a:cxn ang="0">
                  <a:pos x="5" y="12"/>
                </a:cxn>
              </a:cxnLst>
              <a:rect l="l" t="t" r="r" b="b"/>
              <a:pathLst>
                <a:path w="432" h="437">
                  <a:moveTo>
                    <a:pt x="23" y="46"/>
                  </a:moveTo>
                  <a:lnTo>
                    <a:pt x="23" y="47"/>
                  </a:lnTo>
                  <a:lnTo>
                    <a:pt x="23" y="57"/>
                  </a:lnTo>
                  <a:lnTo>
                    <a:pt x="23" y="61"/>
                  </a:lnTo>
                  <a:lnTo>
                    <a:pt x="23" y="68"/>
                  </a:lnTo>
                  <a:lnTo>
                    <a:pt x="25" y="76"/>
                  </a:lnTo>
                  <a:lnTo>
                    <a:pt x="25" y="85"/>
                  </a:lnTo>
                  <a:lnTo>
                    <a:pt x="25" y="95"/>
                  </a:lnTo>
                  <a:lnTo>
                    <a:pt x="29" y="104"/>
                  </a:lnTo>
                  <a:lnTo>
                    <a:pt x="31" y="116"/>
                  </a:lnTo>
                  <a:lnTo>
                    <a:pt x="34" y="129"/>
                  </a:lnTo>
                  <a:lnTo>
                    <a:pt x="38" y="142"/>
                  </a:lnTo>
                  <a:lnTo>
                    <a:pt x="40" y="156"/>
                  </a:lnTo>
                  <a:lnTo>
                    <a:pt x="46" y="169"/>
                  </a:lnTo>
                  <a:lnTo>
                    <a:pt x="52" y="184"/>
                  </a:lnTo>
                  <a:lnTo>
                    <a:pt x="55" y="198"/>
                  </a:lnTo>
                  <a:lnTo>
                    <a:pt x="61" y="213"/>
                  </a:lnTo>
                  <a:lnTo>
                    <a:pt x="67" y="228"/>
                  </a:lnTo>
                  <a:lnTo>
                    <a:pt x="76" y="243"/>
                  </a:lnTo>
                  <a:lnTo>
                    <a:pt x="84" y="258"/>
                  </a:lnTo>
                  <a:lnTo>
                    <a:pt x="91" y="274"/>
                  </a:lnTo>
                  <a:lnTo>
                    <a:pt x="103" y="289"/>
                  </a:lnTo>
                  <a:lnTo>
                    <a:pt x="114" y="304"/>
                  </a:lnTo>
                  <a:lnTo>
                    <a:pt x="124" y="317"/>
                  </a:lnTo>
                  <a:lnTo>
                    <a:pt x="137" y="333"/>
                  </a:lnTo>
                  <a:lnTo>
                    <a:pt x="150" y="346"/>
                  </a:lnTo>
                  <a:lnTo>
                    <a:pt x="166" y="361"/>
                  </a:lnTo>
                  <a:lnTo>
                    <a:pt x="173" y="367"/>
                  </a:lnTo>
                  <a:lnTo>
                    <a:pt x="181" y="372"/>
                  </a:lnTo>
                  <a:lnTo>
                    <a:pt x="190" y="378"/>
                  </a:lnTo>
                  <a:lnTo>
                    <a:pt x="198" y="386"/>
                  </a:lnTo>
                  <a:lnTo>
                    <a:pt x="207" y="390"/>
                  </a:lnTo>
                  <a:lnTo>
                    <a:pt x="217" y="397"/>
                  </a:lnTo>
                  <a:lnTo>
                    <a:pt x="226" y="403"/>
                  </a:lnTo>
                  <a:lnTo>
                    <a:pt x="236" y="409"/>
                  </a:lnTo>
                  <a:lnTo>
                    <a:pt x="244" y="409"/>
                  </a:lnTo>
                  <a:lnTo>
                    <a:pt x="249" y="410"/>
                  </a:lnTo>
                  <a:lnTo>
                    <a:pt x="263" y="412"/>
                  </a:lnTo>
                  <a:lnTo>
                    <a:pt x="274" y="412"/>
                  </a:lnTo>
                  <a:lnTo>
                    <a:pt x="289" y="412"/>
                  </a:lnTo>
                  <a:lnTo>
                    <a:pt x="302" y="410"/>
                  </a:lnTo>
                  <a:lnTo>
                    <a:pt x="320" y="409"/>
                  </a:lnTo>
                  <a:lnTo>
                    <a:pt x="335" y="403"/>
                  </a:lnTo>
                  <a:lnTo>
                    <a:pt x="350" y="393"/>
                  </a:lnTo>
                  <a:lnTo>
                    <a:pt x="363" y="382"/>
                  </a:lnTo>
                  <a:lnTo>
                    <a:pt x="378" y="369"/>
                  </a:lnTo>
                  <a:lnTo>
                    <a:pt x="382" y="357"/>
                  </a:lnTo>
                  <a:lnTo>
                    <a:pt x="390" y="350"/>
                  </a:lnTo>
                  <a:lnTo>
                    <a:pt x="394" y="336"/>
                  </a:lnTo>
                  <a:lnTo>
                    <a:pt x="398" y="327"/>
                  </a:lnTo>
                  <a:lnTo>
                    <a:pt x="399" y="312"/>
                  </a:lnTo>
                  <a:lnTo>
                    <a:pt x="401" y="298"/>
                  </a:lnTo>
                  <a:lnTo>
                    <a:pt x="403" y="283"/>
                  </a:lnTo>
                  <a:lnTo>
                    <a:pt x="407" y="268"/>
                  </a:lnTo>
                  <a:lnTo>
                    <a:pt x="405" y="262"/>
                  </a:lnTo>
                  <a:lnTo>
                    <a:pt x="405" y="253"/>
                  </a:lnTo>
                  <a:lnTo>
                    <a:pt x="403" y="241"/>
                  </a:lnTo>
                  <a:lnTo>
                    <a:pt x="401" y="228"/>
                  </a:lnTo>
                  <a:lnTo>
                    <a:pt x="401" y="218"/>
                  </a:lnTo>
                  <a:lnTo>
                    <a:pt x="399" y="209"/>
                  </a:lnTo>
                  <a:lnTo>
                    <a:pt x="398" y="201"/>
                  </a:lnTo>
                  <a:lnTo>
                    <a:pt x="396" y="194"/>
                  </a:lnTo>
                  <a:lnTo>
                    <a:pt x="396" y="182"/>
                  </a:lnTo>
                  <a:lnTo>
                    <a:pt x="394" y="175"/>
                  </a:lnTo>
                  <a:lnTo>
                    <a:pt x="392" y="163"/>
                  </a:lnTo>
                  <a:lnTo>
                    <a:pt x="390" y="156"/>
                  </a:lnTo>
                  <a:lnTo>
                    <a:pt x="388" y="142"/>
                  </a:lnTo>
                  <a:lnTo>
                    <a:pt x="384" y="135"/>
                  </a:lnTo>
                  <a:lnTo>
                    <a:pt x="382" y="122"/>
                  </a:lnTo>
                  <a:lnTo>
                    <a:pt x="380" y="114"/>
                  </a:lnTo>
                  <a:lnTo>
                    <a:pt x="375" y="103"/>
                  </a:lnTo>
                  <a:lnTo>
                    <a:pt x="373" y="93"/>
                  </a:lnTo>
                  <a:lnTo>
                    <a:pt x="369" y="84"/>
                  </a:lnTo>
                  <a:lnTo>
                    <a:pt x="367" y="76"/>
                  </a:lnTo>
                  <a:lnTo>
                    <a:pt x="363" y="66"/>
                  </a:lnTo>
                  <a:lnTo>
                    <a:pt x="358" y="57"/>
                  </a:lnTo>
                  <a:lnTo>
                    <a:pt x="354" y="49"/>
                  </a:lnTo>
                  <a:lnTo>
                    <a:pt x="350" y="42"/>
                  </a:lnTo>
                  <a:lnTo>
                    <a:pt x="342" y="26"/>
                  </a:lnTo>
                  <a:lnTo>
                    <a:pt x="333" y="17"/>
                  </a:lnTo>
                  <a:lnTo>
                    <a:pt x="335" y="9"/>
                  </a:lnTo>
                  <a:lnTo>
                    <a:pt x="344" y="6"/>
                  </a:lnTo>
                  <a:lnTo>
                    <a:pt x="356" y="0"/>
                  </a:lnTo>
                  <a:lnTo>
                    <a:pt x="361" y="0"/>
                  </a:lnTo>
                  <a:lnTo>
                    <a:pt x="361" y="2"/>
                  </a:lnTo>
                  <a:lnTo>
                    <a:pt x="363" y="9"/>
                  </a:lnTo>
                  <a:lnTo>
                    <a:pt x="363" y="13"/>
                  </a:lnTo>
                  <a:lnTo>
                    <a:pt x="367" y="19"/>
                  </a:lnTo>
                  <a:lnTo>
                    <a:pt x="369" y="26"/>
                  </a:lnTo>
                  <a:lnTo>
                    <a:pt x="375" y="36"/>
                  </a:lnTo>
                  <a:lnTo>
                    <a:pt x="375" y="44"/>
                  </a:lnTo>
                  <a:lnTo>
                    <a:pt x="378" y="53"/>
                  </a:lnTo>
                  <a:lnTo>
                    <a:pt x="382" y="63"/>
                  </a:lnTo>
                  <a:lnTo>
                    <a:pt x="388" y="76"/>
                  </a:lnTo>
                  <a:lnTo>
                    <a:pt x="390" y="85"/>
                  </a:lnTo>
                  <a:lnTo>
                    <a:pt x="396" y="97"/>
                  </a:lnTo>
                  <a:lnTo>
                    <a:pt x="399" y="110"/>
                  </a:lnTo>
                  <a:lnTo>
                    <a:pt x="403" y="123"/>
                  </a:lnTo>
                  <a:lnTo>
                    <a:pt x="407" y="137"/>
                  </a:lnTo>
                  <a:lnTo>
                    <a:pt x="409" y="148"/>
                  </a:lnTo>
                  <a:lnTo>
                    <a:pt x="413" y="163"/>
                  </a:lnTo>
                  <a:lnTo>
                    <a:pt x="417" y="175"/>
                  </a:lnTo>
                  <a:lnTo>
                    <a:pt x="418" y="188"/>
                  </a:lnTo>
                  <a:lnTo>
                    <a:pt x="422" y="201"/>
                  </a:lnTo>
                  <a:lnTo>
                    <a:pt x="424" y="215"/>
                  </a:lnTo>
                  <a:lnTo>
                    <a:pt x="428" y="228"/>
                  </a:lnTo>
                  <a:lnTo>
                    <a:pt x="428" y="239"/>
                  </a:lnTo>
                  <a:lnTo>
                    <a:pt x="430" y="251"/>
                  </a:lnTo>
                  <a:lnTo>
                    <a:pt x="430" y="262"/>
                  </a:lnTo>
                  <a:lnTo>
                    <a:pt x="432" y="276"/>
                  </a:lnTo>
                  <a:lnTo>
                    <a:pt x="430" y="285"/>
                  </a:lnTo>
                  <a:lnTo>
                    <a:pt x="430" y="296"/>
                  </a:lnTo>
                  <a:lnTo>
                    <a:pt x="428" y="306"/>
                  </a:lnTo>
                  <a:lnTo>
                    <a:pt x="428" y="315"/>
                  </a:lnTo>
                  <a:lnTo>
                    <a:pt x="422" y="331"/>
                  </a:lnTo>
                  <a:lnTo>
                    <a:pt x="417" y="348"/>
                  </a:lnTo>
                  <a:lnTo>
                    <a:pt x="409" y="361"/>
                  </a:lnTo>
                  <a:lnTo>
                    <a:pt x="403" y="376"/>
                  </a:lnTo>
                  <a:lnTo>
                    <a:pt x="396" y="388"/>
                  </a:lnTo>
                  <a:lnTo>
                    <a:pt x="386" y="399"/>
                  </a:lnTo>
                  <a:lnTo>
                    <a:pt x="375" y="409"/>
                  </a:lnTo>
                  <a:lnTo>
                    <a:pt x="367" y="418"/>
                  </a:lnTo>
                  <a:lnTo>
                    <a:pt x="354" y="424"/>
                  </a:lnTo>
                  <a:lnTo>
                    <a:pt x="340" y="429"/>
                  </a:lnTo>
                  <a:lnTo>
                    <a:pt x="333" y="431"/>
                  </a:lnTo>
                  <a:lnTo>
                    <a:pt x="325" y="435"/>
                  </a:lnTo>
                  <a:lnTo>
                    <a:pt x="316" y="435"/>
                  </a:lnTo>
                  <a:lnTo>
                    <a:pt x="310" y="437"/>
                  </a:lnTo>
                  <a:lnTo>
                    <a:pt x="299" y="435"/>
                  </a:lnTo>
                  <a:lnTo>
                    <a:pt x="289" y="435"/>
                  </a:lnTo>
                  <a:lnTo>
                    <a:pt x="280" y="435"/>
                  </a:lnTo>
                  <a:lnTo>
                    <a:pt x="270" y="435"/>
                  </a:lnTo>
                  <a:lnTo>
                    <a:pt x="259" y="433"/>
                  </a:lnTo>
                  <a:lnTo>
                    <a:pt x="249" y="431"/>
                  </a:lnTo>
                  <a:lnTo>
                    <a:pt x="236" y="429"/>
                  </a:lnTo>
                  <a:lnTo>
                    <a:pt x="226" y="428"/>
                  </a:lnTo>
                  <a:lnTo>
                    <a:pt x="213" y="422"/>
                  </a:lnTo>
                  <a:lnTo>
                    <a:pt x="200" y="416"/>
                  </a:lnTo>
                  <a:lnTo>
                    <a:pt x="188" y="409"/>
                  </a:lnTo>
                  <a:lnTo>
                    <a:pt x="177" y="403"/>
                  </a:lnTo>
                  <a:lnTo>
                    <a:pt x="164" y="395"/>
                  </a:lnTo>
                  <a:lnTo>
                    <a:pt x="154" y="388"/>
                  </a:lnTo>
                  <a:lnTo>
                    <a:pt x="145" y="378"/>
                  </a:lnTo>
                  <a:lnTo>
                    <a:pt x="135" y="369"/>
                  </a:lnTo>
                  <a:lnTo>
                    <a:pt x="124" y="357"/>
                  </a:lnTo>
                  <a:lnTo>
                    <a:pt x="114" y="348"/>
                  </a:lnTo>
                  <a:lnTo>
                    <a:pt x="105" y="336"/>
                  </a:lnTo>
                  <a:lnTo>
                    <a:pt x="97" y="323"/>
                  </a:lnTo>
                  <a:lnTo>
                    <a:pt x="88" y="310"/>
                  </a:lnTo>
                  <a:lnTo>
                    <a:pt x="78" y="298"/>
                  </a:lnTo>
                  <a:lnTo>
                    <a:pt x="72" y="285"/>
                  </a:lnTo>
                  <a:lnTo>
                    <a:pt x="65" y="274"/>
                  </a:lnTo>
                  <a:lnTo>
                    <a:pt x="57" y="258"/>
                  </a:lnTo>
                  <a:lnTo>
                    <a:pt x="52" y="243"/>
                  </a:lnTo>
                  <a:lnTo>
                    <a:pt x="44" y="230"/>
                  </a:lnTo>
                  <a:lnTo>
                    <a:pt x="38" y="217"/>
                  </a:lnTo>
                  <a:lnTo>
                    <a:pt x="33" y="201"/>
                  </a:lnTo>
                  <a:lnTo>
                    <a:pt x="27" y="188"/>
                  </a:lnTo>
                  <a:lnTo>
                    <a:pt x="23" y="173"/>
                  </a:lnTo>
                  <a:lnTo>
                    <a:pt x="19" y="160"/>
                  </a:lnTo>
                  <a:lnTo>
                    <a:pt x="15" y="144"/>
                  </a:lnTo>
                  <a:lnTo>
                    <a:pt x="12" y="131"/>
                  </a:lnTo>
                  <a:lnTo>
                    <a:pt x="8" y="118"/>
                  </a:lnTo>
                  <a:lnTo>
                    <a:pt x="6" y="104"/>
                  </a:lnTo>
                  <a:lnTo>
                    <a:pt x="4" y="91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0" y="55"/>
                  </a:lnTo>
                  <a:lnTo>
                    <a:pt x="4" y="51"/>
                  </a:lnTo>
                  <a:lnTo>
                    <a:pt x="12" y="49"/>
                  </a:lnTo>
                  <a:lnTo>
                    <a:pt x="19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60" name="Freeform 103"/>
            <p:cNvSpPr/>
            <p:nvPr>
              <p:custDataLst>
                <p:tags r:id="rId104"/>
              </p:custDataLst>
            </p:nvPr>
          </p:nvSpPr>
          <p:spPr>
            <a:xfrm>
              <a:off x="2092" y="1734"/>
              <a:ext cx="59" cy="131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9"/>
                </a:cxn>
                <a:cxn ang="0">
                  <a:pos x="9" y="15"/>
                </a:cxn>
                <a:cxn ang="0">
                  <a:pos x="12" y="21"/>
                </a:cxn>
                <a:cxn ang="0">
                  <a:pos x="15" y="27"/>
                </a:cxn>
                <a:cxn ang="0">
                  <a:pos x="19" y="35"/>
                </a:cxn>
                <a:cxn ang="0">
                  <a:pos x="24" y="40"/>
                </a:cxn>
                <a:cxn ang="0">
                  <a:pos x="27" y="44"/>
                </a:cxn>
                <a:cxn ang="0">
                  <a:pos x="29" y="46"/>
                </a:cxn>
                <a:cxn ang="0">
                  <a:pos x="24" y="47"/>
                </a:cxn>
                <a:cxn ang="0">
                  <a:pos x="17" y="47"/>
                </a:cxn>
                <a:cxn ang="0">
                  <a:pos x="12" y="47"/>
                </a:cxn>
                <a:cxn ang="0">
                  <a:pos x="11" y="48"/>
                </a:cxn>
                <a:cxn ang="0">
                  <a:pos x="9" y="49"/>
                </a:cxn>
                <a:cxn ang="0">
                  <a:pos x="8" y="54"/>
                </a:cxn>
                <a:cxn ang="0">
                  <a:pos x="10" y="58"/>
                </a:cxn>
                <a:cxn ang="0">
                  <a:pos x="14" y="63"/>
                </a:cxn>
                <a:cxn ang="0">
                  <a:pos x="7" y="66"/>
                </a:cxn>
                <a:cxn ang="0">
                  <a:pos x="6" y="64"/>
                </a:cxn>
                <a:cxn ang="0">
                  <a:pos x="4" y="59"/>
                </a:cxn>
                <a:cxn ang="0">
                  <a:pos x="1" y="52"/>
                </a:cxn>
                <a:cxn ang="0">
                  <a:pos x="1" y="47"/>
                </a:cxn>
                <a:cxn ang="0">
                  <a:pos x="1" y="43"/>
                </a:cxn>
                <a:cxn ang="0">
                  <a:pos x="4" y="41"/>
                </a:cxn>
                <a:cxn ang="0">
                  <a:pos x="9" y="41"/>
                </a:cxn>
                <a:cxn ang="0">
                  <a:pos x="15" y="42"/>
                </a:cxn>
                <a:cxn ang="0">
                  <a:pos x="17" y="42"/>
                </a:cxn>
                <a:cxn ang="0">
                  <a:pos x="14" y="39"/>
                </a:cxn>
                <a:cxn ang="0">
                  <a:pos x="11" y="35"/>
                </a:cxn>
                <a:cxn ang="0">
                  <a:pos x="8" y="31"/>
                </a:cxn>
                <a:cxn ang="0">
                  <a:pos x="5" y="25"/>
                </a:cxn>
                <a:cxn ang="0">
                  <a:pos x="3" y="17"/>
                </a:cxn>
                <a:cxn ang="0">
                  <a:pos x="1" y="14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0" y="1"/>
                </a:cxn>
                <a:cxn ang="0">
                  <a:pos x="4" y="1"/>
                </a:cxn>
                <a:cxn ang="0">
                  <a:pos x="7" y="4"/>
                </a:cxn>
              </a:cxnLst>
              <a:rect l="l" t="t" r="r" b="b"/>
              <a:pathLst>
                <a:path w="117" h="262">
                  <a:moveTo>
                    <a:pt x="26" y="13"/>
                  </a:moveTo>
                  <a:lnTo>
                    <a:pt x="26" y="15"/>
                  </a:lnTo>
                  <a:lnTo>
                    <a:pt x="28" y="27"/>
                  </a:lnTo>
                  <a:lnTo>
                    <a:pt x="28" y="34"/>
                  </a:lnTo>
                  <a:lnTo>
                    <a:pt x="32" y="46"/>
                  </a:lnTo>
                  <a:lnTo>
                    <a:pt x="36" y="57"/>
                  </a:lnTo>
                  <a:lnTo>
                    <a:pt x="39" y="70"/>
                  </a:lnTo>
                  <a:lnTo>
                    <a:pt x="45" y="82"/>
                  </a:lnTo>
                  <a:lnTo>
                    <a:pt x="51" y="95"/>
                  </a:lnTo>
                  <a:lnTo>
                    <a:pt x="57" y="108"/>
                  </a:lnTo>
                  <a:lnTo>
                    <a:pt x="66" y="124"/>
                  </a:lnTo>
                  <a:lnTo>
                    <a:pt x="76" y="139"/>
                  </a:lnTo>
                  <a:lnTo>
                    <a:pt x="87" y="152"/>
                  </a:lnTo>
                  <a:lnTo>
                    <a:pt x="93" y="158"/>
                  </a:lnTo>
                  <a:lnTo>
                    <a:pt x="100" y="167"/>
                  </a:lnTo>
                  <a:lnTo>
                    <a:pt x="108" y="173"/>
                  </a:lnTo>
                  <a:lnTo>
                    <a:pt x="117" y="182"/>
                  </a:lnTo>
                  <a:lnTo>
                    <a:pt x="115" y="184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83" y="188"/>
                  </a:lnTo>
                  <a:lnTo>
                    <a:pt x="68" y="188"/>
                  </a:lnTo>
                  <a:lnTo>
                    <a:pt x="57" y="188"/>
                  </a:lnTo>
                  <a:lnTo>
                    <a:pt x="47" y="188"/>
                  </a:lnTo>
                  <a:lnTo>
                    <a:pt x="45" y="190"/>
                  </a:lnTo>
                  <a:lnTo>
                    <a:pt x="41" y="190"/>
                  </a:lnTo>
                  <a:lnTo>
                    <a:pt x="39" y="192"/>
                  </a:lnTo>
                  <a:lnTo>
                    <a:pt x="36" y="196"/>
                  </a:lnTo>
                  <a:lnTo>
                    <a:pt x="32" y="205"/>
                  </a:lnTo>
                  <a:lnTo>
                    <a:pt x="32" y="213"/>
                  </a:lnTo>
                  <a:lnTo>
                    <a:pt x="38" y="226"/>
                  </a:lnTo>
                  <a:lnTo>
                    <a:pt x="39" y="232"/>
                  </a:lnTo>
                  <a:lnTo>
                    <a:pt x="45" y="241"/>
                  </a:lnTo>
                  <a:lnTo>
                    <a:pt x="53" y="251"/>
                  </a:lnTo>
                  <a:lnTo>
                    <a:pt x="64" y="262"/>
                  </a:lnTo>
                  <a:lnTo>
                    <a:pt x="28" y="262"/>
                  </a:lnTo>
                  <a:lnTo>
                    <a:pt x="26" y="259"/>
                  </a:lnTo>
                  <a:lnTo>
                    <a:pt x="22" y="255"/>
                  </a:lnTo>
                  <a:lnTo>
                    <a:pt x="19" y="245"/>
                  </a:lnTo>
                  <a:lnTo>
                    <a:pt x="13" y="236"/>
                  </a:lnTo>
                  <a:lnTo>
                    <a:pt x="7" y="220"/>
                  </a:lnTo>
                  <a:lnTo>
                    <a:pt x="3" y="205"/>
                  </a:lnTo>
                  <a:lnTo>
                    <a:pt x="1" y="198"/>
                  </a:lnTo>
                  <a:lnTo>
                    <a:pt x="1" y="188"/>
                  </a:lnTo>
                  <a:lnTo>
                    <a:pt x="1" y="179"/>
                  </a:lnTo>
                  <a:lnTo>
                    <a:pt x="3" y="171"/>
                  </a:lnTo>
                  <a:lnTo>
                    <a:pt x="5" y="165"/>
                  </a:lnTo>
                  <a:lnTo>
                    <a:pt x="13" y="162"/>
                  </a:lnTo>
                  <a:lnTo>
                    <a:pt x="22" y="160"/>
                  </a:lnTo>
                  <a:lnTo>
                    <a:pt x="36" y="162"/>
                  </a:lnTo>
                  <a:lnTo>
                    <a:pt x="45" y="162"/>
                  </a:lnTo>
                  <a:lnTo>
                    <a:pt x="57" y="165"/>
                  </a:lnTo>
                  <a:lnTo>
                    <a:pt x="64" y="165"/>
                  </a:lnTo>
                  <a:lnTo>
                    <a:pt x="66" y="167"/>
                  </a:lnTo>
                  <a:lnTo>
                    <a:pt x="62" y="163"/>
                  </a:lnTo>
                  <a:lnTo>
                    <a:pt x="55" y="154"/>
                  </a:lnTo>
                  <a:lnTo>
                    <a:pt x="49" y="146"/>
                  </a:lnTo>
                  <a:lnTo>
                    <a:pt x="43" y="139"/>
                  </a:lnTo>
                  <a:lnTo>
                    <a:pt x="38" y="131"/>
                  </a:lnTo>
                  <a:lnTo>
                    <a:pt x="32" y="122"/>
                  </a:lnTo>
                  <a:lnTo>
                    <a:pt x="26" y="108"/>
                  </a:lnTo>
                  <a:lnTo>
                    <a:pt x="19" y="97"/>
                  </a:lnTo>
                  <a:lnTo>
                    <a:pt x="13" y="82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3" y="53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9"/>
                  </a:lnTo>
                  <a:lnTo>
                    <a:pt x="0" y="9"/>
                  </a:lnTo>
                  <a:lnTo>
                    <a:pt x="0" y="2"/>
                  </a:lnTo>
                  <a:lnTo>
                    <a:pt x="1" y="0"/>
                  </a:lnTo>
                  <a:lnTo>
                    <a:pt x="13" y="4"/>
                  </a:lnTo>
                  <a:lnTo>
                    <a:pt x="20" y="9"/>
                  </a:lnTo>
                  <a:lnTo>
                    <a:pt x="26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61" name="Freeform 104"/>
            <p:cNvSpPr/>
            <p:nvPr>
              <p:custDataLst>
                <p:tags r:id="rId105"/>
              </p:custDataLst>
            </p:nvPr>
          </p:nvSpPr>
          <p:spPr>
            <a:xfrm>
              <a:off x="2035" y="1762"/>
              <a:ext cx="22" cy="1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5" y="6"/>
                </a:cxn>
                <a:cxn ang="0">
                  <a:pos x="8" y="7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1" y="2"/>
                </a:cxn>
                <a:cxn ang="0">
                  <a:pos x="5" y="0"/>
                </a:cxn>
                <a:cxn ang="0">
                  <a:pos x="5" y="0"/>
                </a:cxn>
              </a:cxnLst>
              <a:rect l="l" t="t" r="r" b="b"/>
              <a:pathLst>
                <a:path w="44" h="31">
                  <a:moveTo>
                    <a:pt x="19" y="0"/>
                  </a:moveTo>
                  <a:lnTo>
                    <a:pt x="14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6" y="17"/>
                  </a:lnTo>
                  <a:lnTo>
                    <a:pt x="18" y="27"/>
                  </a:lnTo>
                  <a:lnTo>
                    <a:pt x="29" y="31"/>
                  </a:lnTo>
                  <a:lnTo>
                    <a:pt x="37" y="31"/>
                  </a:lnTo>
                  <a:lnTo>
                    <a:pt x="40" y="27"/>
                  </a:lnTo>
                  <a:lnTo>
                    <a:pt x="44" y="23"/>
                  </a:lnTo>
                  <a:lnTo>
                    <a:pt x="44" y="12"/>
                  </a:lnTo>
                  <a:lnTo>
                    <a:pt x="44" y="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62" name="Freeform 105"/>
            <p:cNvSpPr/>
            <p:nvPr>
              <p:custDataLst>
                <p:tags r:id="rId106"/>
              </p:custDataLst>
            </p:nvPr>
          </p:nvSpPr>
          <p:spPr>
            <a:xfrm>
              <a:off x="2121" y="1747"/>
              <a:ext cx="21" cy="16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2" y="8"/>
                </a:cxn>
                <a:cxn ang="0">
                  <a:pos x="4" y="9"/>
                </a:cxn>
                <a:cxn ang="0">
                  <a:pos x="6" y="8"/>
                </a:cxn>
                <a:cxn ang="0">
                  <a:pos x="8" y="8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1" y="5"/>
                </a:cxn>
                <a:cxn ang="0">
                  <a:pos x="10" y="3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2" y="2"/>
                </a:cxn>
              </a:cxnLst>
              <a:rect l="l" t="t" r="r" b="b"/>
              <a:pathLst>
                <a:path w="42" h="30">
                  <a:moveTo>
                    <a:pt x="8" y="5"/>
                  </a:moveTo>
                  <a:lnTo>
                    <a:pt x="4" y="9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6" y="28"/>
                  </a:lnTo>
                  <a:lnTo>
                    <a:pt x="14" y="30"/>
                  </a:lnTo>
                  <a:lnTo>
                    <a:pt x="21" y="28"/>
                  </a:lnTo>
                  <a:lnTo>
                    <a:pt x="29" y="28"/>
                  </a:lnTo>
                  <a:lnTo>
                    <a:pt x="35" y="26"/>
                  </a:lnTo>
                  <a:lnTo>
                    <a:pt x="40" y="24"/>
                  </a:lnTo>
                  <a:lnTo>
                    <a:pt x="42" y="19"/>
                  </a:lnTo>
                  <a:lnTo>
                    <a:pt x="40" y="9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63" name="Freeform 106"/>
            <p:cNvSpPr/>
            <p:nvPr>
              <p:custDataLst>
                <p:tags r:id="rId107"/>
              </p:custDataLst>
            </p:nvPr>
          </p:nvSpPr>
          <p:spPr>
            <a:xfrm>
              <a:off x="2053" y="1852"/>
              <a:ext cx="120" cy="4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1"/>
                </a:cxn>
                <a:cxn ang="0">
                  <a:pos x="13" y="3"/>
                </a:cxn>
                <a:cxn ang="0">
                  <a:pos x="17" y="3"/>
                </a:cxn>
                <a:cxn ang="0">
                  <a:pos x="21" y="4"/>
                </a:cxn>
                <a:cxn ang="0">
                  <a:pos x="26" y="4"/>
                </a:cxn>
                <a:cxn ang="0">
                  <a:pos x="31" y="5"/>
                </a:cxn>
                <a:cxn ang="0">
                  <a:pos x="35" y="5"/>
                </a:cxn>
                <a:cxn ang="0">
                  <a:pos x="41" y="5"/>
                </a:cxn>
                <a:cxn ang="0">
                  <a:pos x="45" y="4"/>
                </a:cxn>
                <a:cxn ang="0">
                  <a:pos x="50" y="3"/>
                </a:cxn>
                <a:cxn ang="0">
                  <a:pos x="55" y="2"/>
                </a:cxn>
                <a:cxn ang="0">
                  <a:pos x="60" y="1"/>
                </a:cxn>
                <a:cxn ang="0">
                  <a:pos x="59" y="4"/>
                </a:cxn>
                <a:cxn ang="0">
                  <a:pos x="58" y="7"/>
                </a:cxn>
                <a:cxn ang="0">
                  <a:pos x="55" y="12"/>
                </a:cxn>
                <a:cxn ang="0">
                  <a:pos x="51" y="16"/>
                </a:cxn>
                <a:cxn ang="0">
                  <a:pos x="46" y="19"/>
                </a:cxn>
                <a:cxn ang="0">
                  <a:pos x="41" y="22"/>
                </a:cxn>
                <a:cxn ang="0">
                  <a:pos x="35" y="23"/>
                </a:cxn>
                <a:cxn ang="0">
                  <a:pos x="28" y="22"/>
                </a:cxn>
                <a:cxn ang="0">
                  <a:pos x="23" y="21"/>
                </a:cxn>
                <a:cxn ang="0">
                  <a:pos x="18" y="18"/>
                </a:cxn>
                <a:cxn ang="0">
                  <a:pos x="14" y="16"/>
                </a:cxn>
                <a:cxn ang="0">
                  <a:pos x="8" y="13"/>
                </a:cxn>
                <a:cxn ang="0">
                  <a:pos x="18" y="11"/>
                </a:cxn>
                <a:cxn ang="0">
                  <a:pos x="21" y="13"/>
                </a:cxn>
                <a:cxn ang="0">
                  <a:pos x="24" y="15"/>
                </a:cxn>
                <a:cxn ang="0">
                  <a:pos x="28" y="16"/>
                </a:cxn>
                <a:cxn ang="0">
                  <a:pos x="33" y="16"/>
                </a:cxn>
                <a:cxn ang="0">
                  <a:pos x="39" y="16"/>
                </a:cxn>
                <a:cxn ang="0">
                  <a:pos x="45" y="13"/>
                </a:cxn>
                <a:cxn ang="0">
                  <a:pos x="52" y="9"/>
                </a:cxn>
                <a:cxn ang="0">
                  <a:pos x="50" y="9"/>
                </a:cxn>
                <a:cxn ang="0">
                  <a:pos x="46" y="10"/>
                </a:cxn>
                <a:cxn ang="0">
                  <a:pos x="42" y="11"/>
                </a:cxn>
                <a:cxn ang="0">
                  <a:pos x="35" y="11"/>
                </a:cxn>
                <a:cxn ang="0">
                  <a:pos x="31" y="11"/>
                </a:cxn>
                <a:cxn ang="0">
                  <a:pos x="26" y="11"/>
                </a:cxn>
                <a:cxn ang="0">
                  <a:pos x="21" y="10"/>
                </a:cxn>
                <a:cxn ang="0">
                  <a:pos x="16" y="9"/>
                </a:cxn>
                <a:cxn ang="0">
                  <a:pos x="10" y="8"/>
                </a:cxn>
                <a:cxn ang="0">
                  <a:pos x="4" y="6"/>
                </a:cxn>
                <a:cxn ang="0">
                  <a:pos x="2" y="3"/>
                </a:cxn>
                <a:cxn ang="0">
                  <a:pos x="0" y="0"/>
                </a:cxn>
              </a:cxnLst>
              <a:rect l="l" t="t" r="r" b="b"/>
              <a:pathLst>
                <a:path w="239" h="89">
                  <a:moveTo>
                    <a:pt x="0" y="0"/>
                  </a:moveTo>
                  <a:lnTo>
                    <a:pt x="5" y="0"/>
                  </a:lnTo>
                  <a:lnTo>
                    <a:pt x="13" y="2"/>
                  </a:lnTo>
                  <a:lnTo>
                    <a:pt x="24" y="3"/>
                  </a:lnTo>
                  <a:lnTo>
                    <a:pt x="36" y="5"/>
                  </a:lnTo>
                  <a:lnTo>
                    <a:pt x="51" y="9"/>
                  </a:lnTo>
                  <a:lnTo>
                    <a:pt x="57" y="9"/>
                  </a:lnTo>
                  <a:lnTo>
                    <a:pt x="66" y="9"/>
                  </a:lnTo>
                  <a:lnTo>
                    <a:pt x="76" y="11"/>
                  </a:lnTo>
                  <a:lnTo>
                    <a:pt x="83" y="13"/>
                  </a:lnTo>
                  <a:lnTo>
                    <a:pt x="93" y="13"/>
                  </a:lnTo>
                  <a:lnTo>
                    <a:pt x="102" y="15"/>
                  </a:lnTo>
                  <a:lnTo>
                    <a:pt x="110" y="15"/>
                  </a:lnTo>
                  <a:lnTo>
                    <a:pt x="121" y="17"/>
                  </a:lnTo>
                  <a:lnTo>
                    <a:pt x="131" y="17"/>
                  </a:lnTo>
                  <a:lnTo>
                    <a:pt x="140" y="17"/>
                  </a:lnTo>
                  <a:lnTo>
                    <a:pt x="150" y="17"/>
                  </a:lnTo>
                  <a:lnTo>
                    <a:pt x="161" y="17"/>
                  </a:lnTo>
                  <a:lnTo>
                    <a:pt x="171" y="15"/>
                  </a:lnTo>
                  <a:lnTo>
                    <a:pt x="180" y="13"/>
                  </a:lnTo>
                  <a:lnTo>
                    <a:pt x="190" y="11"/>
                  </a:lnTo>
                  <a:lnTo>
                    <a:pt x="199" y="11"/>
                  </a:lnTo>
                  <a:lnTo>
                    <a:pt x="209" y="9"/>
                  </a:lnTo>
                  <a:lnTo>
                    <a:pt x="218" y="7"/>
                  </a:lnTo>
                  <a:lnTo>
                    <a:pt x="228" y="3"/>
                  </a:lnTo>
                  <a:lnTo>
                    <a:pt x="237" y="3"/>
                  </a:lnTo>
                  <a:lnTo>
                    <a:pt x="239" y="3"/>
                  </a:lnTo>
                  <a:lnTo>
                    <a:pt x="235" y="13"/>
                  </a:lnTo>
                  <a:lnTo>
                    <a:pt x="232" y="19"/>
                  </a:lnTo>
                  <a:lnTo>
                    <a:pt x="230" y="28"/>
                  </a:lnTo>
                  <a:lnTo>
                    <a:pt x="224" y="36"/>
                  </a:lnTo>
                  <a:lnTo>
                    <a:pt x="218" y="45"/>
                  </a:lnTo>
                  <a:lnTo>
                    <a:pt x="209" y="53"/>
                  </a:lnTo>
                  <a:lnTo>
                    <a:pt x="203" y="61"/>
                  </a:lnTo>
                  <a:lnTo>
                    <a:pt x="193" y="68"/>
                  </a:lnTo>
                  <a:lnTo>
                    <a:pt x="184" y="76"/>
                  </a:lnTo>
                  <a:lnTo>
                    <a:pt x="173" y="81"/>
                  </a:lnTo>
                  <a:lnTo>
                    <a:pt x="163" y="85"/>
                  </a:lnTo>
                  <a:lnTo>
                    <a:pt x="150" y="89"/>
                  </a:lnTo>
                  <a:lnTo>
                    <a:pt x="138" y="89"/>
                  </a:lnTo>
                  <a:lnTo>
                    <a:pt x="123" y="87"/>
                  </a:lnTo>
                  <a:lnTo>
                    <a:pt x="112" y="85"/>
                  </a:lnTo>
                  <a:lnTo>
                    <a:pt x="98" y="83"/>
                  </a:lnTo>
                  <a:lnTo>
                    <a:pt x="91" y="81"/>
                  </a:lnTo>
                  <a:lnTo>
                    <a:pt x="78" y="76"/>
                  </a:lnTo>
                  <a:lnTo>
                    <a:pt x="70" y="72"/>
                  </a:lnTo>
                  <a:lnTo>
                    <a:pt x="60" y="68"/>
                  </a:lnTo>
                  <a:lnTo>
                    <a:pt x="55" y="64"/>
                  </a:lnTo>
                  <a:lnTo>
                    <a:pt x="41" y="57"/>
                  </a:lnTo>
                  <a:lnTo>
                    <a:pt x="32" y="49"/>
                  </a:lnTo>
                  <a:lnTo>
                    <a:pt x="26" y="43"/>
                  </a:lnTo>
                  <a:lnTo>
                    <a:pt x="70" y="43"/>
                  </a:lnTo>
                  <a:lnTo>
                    <a:pt x="72" y="45"/>
                  </a:lnTo>
                  <a:lnTo>
                    <a:pt x="81" y="49"/>
                  </a:lnTo>
                  <a:lnTo>
                    <a:pt x="85" y="53"/>
                  </a:lnTo>
                  <a:lnTo>
                    <a:pt x="93" y="57"/>
                  </a:lnTo>
                  <a:lnTo>
                    <a:pt x="100" y="59"/>
                  </a:lnTo>
                  <a:lnTo>
                    <a:pt x="110" y="62"/>
                  </a:lnTo>
                  <a:lnTo>
                    <a:pt x="119" y="62"/>
                  </a:lnTo>
                  <a:lnTo>
                    <a:pt x="131" y="62"/>
                  </a:lnTo>
                  <a:lnTo>
                    <a:pt x="140" y="62"/>
                  </a:lnTo>
                  <a:lnTo>
                    <a:pt x="154" y="61"/>
                  </a:lnTo>
                  <a:lnTo>
                    <a:pt x="165" y="57"/>
                  </a:lnTo>
                  <a:lnTo>
                    <a:pt x="178" y="51"/>
                  </a:lnTo>
                  <a:lnTo>
                    <a:pt x="192" y="43"/>
                  </a:lnTo>
                  <a:lnTo>
                    <a:pt x="205" y="34"/>
                  </a:lnTo>
                  <a:lnTo>
                    <a:pt x="203" y="32"/>
                  </a:lnTo>
                  <a:lnTo>
                    <a:pt x="197" y="36"/>
                  </a:lnTo>
                  <a:lnTo>
                    <a:pt x="190" y="36"/>
                  </a:lnTo>
                  <a:lnTo>
                    <a:pt x="182" y="38"/>
                  </a:lnTo>
                  <a:lnTo>
                    <a:pt x="174" y="40"/>
                  </a:lnTo>
                  <a:lnTo>
                    <a:pt x="165" y="43"/>
                  </a:lnTo>
                  <a:lnTo>
                    <a:pt x="152" y="43"/>
                  </a:lnTo>
                  <a:lnTo>
                    <a:pt x="138" y="43"/>
                  </a:lnTo>
                  <a:lnTo>
                    <a:pt x="131" y="43"/>
                  </a:lnTo>
                  <a:lnTo>
                    <a:pt x="121" y="43"/>
                  </a:lnTo>
                  <a:lnTo>
                    <a:pt x="112" y="43"/>
                  </a:lnTo>
                  <a:lnTo>
                    <a:pt x="104" y="43"/>
                  </a:lnTo>
                  <a:lnTo>
                    <a:pt x="95" y="40"/>
                  </a:lnTo>
                  <a:lnTo>
                    <a:pt x="83" y="38"/>
                  </a:lnTo>
                  <a:lnTo>
                    <a:pt x="74" y="36"/>
                  </a:lnTo>
                  <a:lnTo>
                    <a:pt x="64" y="36"/>
                  </a:lnTo>
                  <a:lnTo>
                    <a:pt x="51" y="32"/>
                  </a:lnTo>
                  <a:lnTo>
                    <a:pt x="40" y="30"/>
                  </a:lnTo>
                  <a:lnTo>
                    <a:pt x="26" y="28"/>
                  </a:lnTo>
                  <a:lnTo>
                    <a:pt x="15" y="24"/>
                  </a:lnTo>
                  <a:lnTo>
                    <a:pt x="11" y="21"/>
                  </a:lnTo>
                  <a:lnTo>
                    <a:pt x="5" y="1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64" name="Freeform 107"/>
            <p:cNvSpPr/>
            <p:nvPr>
              <p:custDataLst>
                <p:tags r:id="rId108"/>
              </p:custDataLst>
            </p:nvPr>
          </p:nvSpPr>
          <p:spPr>
            <a:xfrm>
              <a:off x="1954" y="1787"/>
              <a:ext cx="55" cy="84"/>
            </a:xfrm>
            <a:custGeom>
              <a:avLst/>
              <a:gdLst/>
              <a:ahLst/>
              <a:cxnLst>
                <a:cxn ang="0">
                  <a:pos x="17" y="7"/>
                </a:cxn>
                <a:cxn ang="0">
                  <a:pos x="15" y="7"/>
                </a:cxn>
                <a:cxn ang="0">
                  <a:pos x="13" y="8"/>
                </a:cxn>
                <a:cxn ang="0">
                  <a:pos x="10" y="9"/>
                </a:cxn>
                <a:cxn ang="0">
                  <a:pos x="8" y="12"/>
                </a:cxn>
                <a:cxn ang="0">
                  <a:pos x="7" y="13"/>
                </a:cxn>
                <a:cxn ang="0">
                  <a:pos x="7" y="15"/>
                </a:cxn>
                <a:cxn ang="0">
                  <a:pos x="7" y="17"/>
                </a:cxn>
                <a:cxn ang="0">
                  <a:pos x="8" y="19"/>
                </a:cxn>
                <a:cxn ang="0">
                  <a:pos x="9" y="21"/>
                </a:cxn>
                <a:cxn ang="0">
                  <a:pos x="12" y="24"/>
                </a:cxn>
                <a:cxn ang="0">
                  <a:pos x="13" y="25"/>
                </a:cxn>
                <a:cxn ang="0">
                  <a:pos x="16" y="26"/>
                </a:cxn>
                <a:cxn ang="0">
                  <a:pos x="18" y="28"/>
                </a:cxn>
                <a:cxn ang="0">
                  <a:pos x="21" y="29"/>
                </a:cxn>
                <a:cxn ang="0">
                  <a:pos x="22" y="30"/>
                </a:cxn>
                <a:cxn ang="0">
                  <a:pos x="23" y="32"/>
                </a:cxn>
                <a:cxn ang="0">
                  <a:pos x="25" y="34"/>
                </a:cxn>
                <a:cxn ang="0">
                  <a:pos x="26" y="37"/>
                </a:cxn>
                <a:cxn ang="0">
                  <a:pos x="26" y="39"/>
                </a:cxn>
                <a:cxn ang="0">
                  <a:pos x="27" y="40"/>
                </a:cxn>
                <a:cxn ang="0">
                  <a:pos x="27" y="42"/>
                </a:cxn>
                <a:cxn ang="0">
                  <a:pos x="28" y="42"/>
                </a:cxn>
                <a:cxn ang="0">
                  <a:pos x="27" y="42"/>
                </a:cxn>
                <a:cxn ang="0">
                  <a:pos x="26" y="41"/>
                </a:cxn>
                <a:cxn ang="0">
                  <a:pos x="23" y="39"/>
                </a:cxn>
                <a:cxn ang="0">
                  <a:pos x="20" y="37"/>
                </a:cxn>
                <a:cxn ang="0">
                  <a:pos x="17" y="34"/>
                </a:cxn>
                <a:cxn ang="0">
                  <a:pos x="14" y="32"/>
                </a:cxn>
                <a:cxn ang="0">
                  <a:pos x="10" y="29"/>
                </a:cxn>
                <a:cxn ang="0">
                  <a:pos x="7" y="25"/>
                </a:cxn>
                <a:cxn ang="0">
                  <a:pos x="4" y="22"/>
                </a:cxn>
                <a:cxn ang="0">
                  <a:pos x="2" y="18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3" y="5"/>
                </a:cxn>
                <a:cxn ang="0">
                  <a:pos x="5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3" y="0"/>
                </a:cxn>
                <a:cxn ang="0">
                  <a:pos x="17" y="7"/>
                </a:cxn>
                <a:cxn ang="0">
                  <a:pos x="17" y="7"/>
                </a:cxn>
              </a:cxnLst>
              <a:rect l="l" t="t" r="r" b="b"/>
              <a:pathLst>
                <a:path w="110" h="168">
                  <a:moveTo>
                    <a:pt x="65" y="25"/>
                  </a:moveTo>
                  <a:lnTo>
                    <a:pt x="59" y="25"/>
                  </a:lnTo>
                  <a:lnTo>
                    <a:pt x="51" y="29"/>
                  </a:lnTo>
                  <a:lnTo>
                    <a:pt x="38" y="35"/>
                  </a:lnTo>
                  <a:lnTo>
                    <a:pt x="30" y="46"/>
                  </a:lnTo>
                  <a:lnTo>
                    <a:pt x="25" y="50"/>
                  </a:lnTo>
                  <a:lnTo>
                    <a:pt x="25" y="57"/>
                  </a:lnTo>
                  <a:lnTo>
                    <a:pt x="25" y="65"/>
                  </a:lnTo>
                  <a:lnTo>
                    <a:pt x="30" y="73"/>
                  </a:lnTo>
                  <a:lnTo>
                    <a:pt x="36" y="82"/>
                  </a:lnTo>
                  <a:lnTo>
                    <a:pt x="45" y="94"/>
                  </a:lnTo>
                  <a:lnTo>
                    <a:pt x="51" y="97"/>
                  </a:lnTo>
                  <a:lnTo>
                    <a:pt x="61" y="103"/>
                  </a:lnTo>
                  <a:lnTo>
                    <a:pt x="70" y="109"/>
                  </a:lnTo>
                  <a:lnTo>
                    <a:pt x="82" y="116"/>
                  </a:lnTo>
                  <a:lnTo>
                    <a:pt x="85" y="120"/>
                  </a:lnTo>
                  <a:lnTo>
                    <a:pt x="91" y="126"/>
                  </a:lnTo>
                  <a:lnTo>
                    <a:pt x="97" y="135"/>
                  </a:lnTo>
                  <a:lnTo>
                    <a:pt x="101" y="145"/>
                  </a:lnTo>
                  <a:lnTo>
                    <a:pt x="104" y="153"/>
                  </a:lnTo>
                  <a:lnTo>
                    <a:pt x="106" y="160"/>
                  </a:lnTo>
                  <a:lnTo>
                    <a:pt x="108" y="166"/>
                  </a:lnTo>
                  <a:lnTo>
                    <a:pt x="110" y="168"/>
                  </a:lnTo>
                  <a:lnTo>
                    <a:pt x="106" y="166"/>
                  </a:lnTo>
                  <a:lnTo>
                    <a:pt x="101" y="162"/>
                  </a:lnTo>
                  <a:lnTo>
                    <a:pt x="89" y="154"/>
                  </a:lnTo>
                  <a:lnTo>
                    <a:pt x="80" y="147"/>
                  </a:lnTo>
                  <a:lnTo>
                    <a:pt x="66" y="135"/>
                  </a:lnTo>
                  <a:lnTo>
                    <a:pt x="53" y="126"/>
                  </a:lnTo>
                  <a:lnTo>
                    <a:pt x="40" y="113"/>
                  </a:lnTo>
                  <a:lnTo>
                    <a:pt x="28" y="99"/>
                  </a:lnTo>
                  <a:lnTo>
                    <a:pt x="15" y="86"/>
                  </a:lnTo>
                  <a:lnTo>
                    <a:pt x="7" y="71"/>
                  </a:lnTo>
                  <a:lnTo>
                    <a:pt x="2" y="57"/>
                  </a:lnTo>
                  <a:lnTo>
                    <a:pt x="0" y="44"/>
                  </a:lnTo>
                  <a:lnTo>
                    <a:pt x="4" y="31"/>
                  </a:lnTo>
                  <a:lnTo>
                    <a:pt x="11" y="19"/>
                  </a:lnTo>
                  <a:lnTo>
                    <a:pt x="17" y="14"/>
                  </a:lnTo>
                  <a:lnTo>
                    <a:pt x="26" y="8"/>
                  </a:lnTo>
                  <a:lnTo>
                    <a:pt x="36" y="4"/>
                  </a:lnTo>
                  <a:lnTo>
                    <a:pt x="51" y="0"/>
                  </a:lnTo>
                  <a:lnTo>
                    <a:pt x="6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65" name="Freeform 108"/>
            <p:cNvSpPr/>
            <p:nvPr>
              <p:custDataLst>
                <p:tags r:id="rId109"/>
              </p:custDataLst>
            </p:nvPr>
          </p:nvSpPr>
          <p:spPr>
            <a:xfrm>
              <a:off x="2246" y="1993"/>
              <a:ext cx="93" cy="3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1"/>
                </a:cxn>
                <a:cxn ang="0">
                  <a:pos x="1" y="11"/>
                </a:cxn>
                <a:cxn ang="0">
                  <a:pos x="3" y="9"/>
                </a:cxn>
                <a:cxn ang="0">
                  <a:pos x="5" y="8"/>
                </a:cxn>
                <a:cxn ang="0">
                  <a:pos x="8" y="7"/>
                </a:cxn>
                <a:cxn ang="0">
                  <a:pos x="11" y="5"/>
                </a:cxn>
                <a:cxn ang="0">
                  <a:pos x="14" y="4"/>
                </a:cxn>
                <a:cxn ang="0">
                  <a:pos x="19" y="3"/>
                </a:cxn>
                <a:cxn ang="0">
                  <a:pos x="22" y="2"/>
                </a:cxn>
                <a:cxn ang="0">
                  <a:pos x="26" y="1"/>
                </a:cxn>
                <a:cxn ang="0">
                  <a:pos x="30" y="0"/>
                </a:cxn>
                <a:cxn ang="0">
                  <a:pos x="33" y="1"/>
                </a:cxn>
                <a:cxn ang="0">
                  <a:pos x="37" y="2"/>
                </a:cxn>
                <a:cxn ang="0">
                  <a:pos x="41" y="4"/>
                </a:cxn>
                <a:cxn ang="0">
                  <a:pos x="43" y="6"/>
                </a:cxn>
                <a:cxn ang="0">
                  <a:pos x="46" y="10"/>
                </a:cxn>
                <a:cxn ang="0">
                  <a:pos x="37" y="10"/>
                </a:cxn>
                <a:cxn ang="0">
                  <a:pos x="37" y="8"/>
                </a:cxn>
                <a:cxn ang="0">
                  <a:pos x="35" y="8"/>
                </a:cxn>
                <a:cxn ang="0">
                  <a:pos x="33" y="7"/>
                </a:cxn>
                <a:cxn ang="0">
                  <a:pos x="31" y="7"/>
                </a:cxn>
                <a:cxn ang="0">
                  <a:pos x="28" y="7"/>
                </a:cxn>
                <a:cxn ang="0">
                  <a:pos x="26" y="7"/>
                </a:cxn>
                <a:cxn ang="0">
                  <a:pos x="24" y="7"/>
                </a:cxn>
                <a:cxn ang="0">
                  <a:pos x="21" y="8"/>
                </a:cxn>
                <a:cxn ang="0">
                  <a:pos x="19" y="9"/>
                </a:cxn>
                <a:cxn ang="0">
                  <a:pos x="17" y="10"/>
                </a:cxn>
                <a:cxn ang="0">
                  <a:pos x="15" y="11"/>
                </a:cxn>
                <a:cxn ang="0">
                  <a:pos x="13" y="12"/>
                </a:cxn>
                <a:cxn ang="0">
                  <a:pos x="10" y="13"/>
                </a:cxn>
                <a:cxn ang="0">
                  <a:pos x="8" y="14"/>
                </a:cxn>
                <a:cxn ang="0">
                  <a:pos x="5" y="15"/>
                </a:cxn>
                <a:cxn ang="0">
                  <a:pos x="4" y="18"/>
                </a:cxn>
                <a:cxn ang="0">
                  <a:pos x="0" y="12"/>
                </a:cxn>
                <a:cxn ang="0">
                  <a:pos x="0" y="12"/>
                </a:cxn>
              </a:cxnLst>
              <a:rect l="l" t="t" r="r" b="b"/>
              <a:pathLst>
                <a:path w="187" h="66">
                  <a:moveTo>
                    <a:pt x="0" y="44"/>
                  </a:moveTo>
                  <a:lnTo>
                    <a:pt x="0" y="42"/>
                  </a:lnTo>
                  <a:lnTo>
                    <a:pt x="4" y="40"/>
                  </a:lnTo>
                  <a:lnTo>
                    <a:pt x="12" y="34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6" y="19"/>
                  </a:lnTo>
                  <a:lnTo>
                    <a:pt x="59" y="13"/>
                  </a:lnTo>
                  <a:lnTo>
                    <a:pt x="77" y="9"/>
                  </a:lnTo>
                  <a:lnTo>
                    <a:pt x="88" y="6"/>
                  </a:lnTo>
                  <a:lnTo>
                    <a:pt x="105" y="2"/>
                  </a:lnTo>
                  <a:lnTo>
                    <a:pt x="120" y="0"/>
                  </a:lnTo>
                  <a:lnTo>
                    <a:pt x="135" y="2"/>
                  </a:lnTo>
                  <a:lnTo>
                    <a:pt x="149" y="6"/>
                  </a:lnTo>
                  <a:lnTo>
                    <a:pt x="164" y="13"/>
                  </a:lnTo>
                  <a:lnTo>
                    <a:pt x="175" y="21"/>
                  </a:lnTo>
                  <a:lnTo>
                    <a:pt x="187" y="36"/>
                  </a:lnTo>
                  <a:lnTo>
                    <a:pt x="149" y="36"/>
                  </a:lnTo>
                  <a:lnTo>
                    <a:pt x="149" y="32"/>
                  </a:lnTo>
                  <a:lnTo>
                    <a:pt x="143" y="30"/>
                  </a:lnTo>
                  <a:lnTo>
                    <a:pt x="135" y="25"/>
                  </a:lnTo>
                  <a:lnTo>
                    <a:pt x="126" y="25"/>
                  </a:lnTo>
                  <a:lnTo>
                    <a:pt x="115" y="25"/>
                  </a:lnTo>
                  <a:lnTo>
                    <a:pt x="107" y="25"/>
                  </a:lnTo>
                  <a:lnTo>
                    <a:pt x="96" y="27"/>
                  </a:lnTo>
                  <a:lnTo>
                    <a:pt x="84" y="32"/>
                  </a:lnTo>
                  <a:lnTo>
                    <a:pt x="77" y="34"/>
                  </a:lnTo>
                  <a:lnTo>
                    <a:pt x="69" y="38"/>
                  </a:lnTo>
                  <a:lnTo>
                    <a:pt x="61" y="40"/>
                  </a:lnTo>
                  <a:lnTo>
                    <a:pt x="54" y="46"/>
                  </a:lnTo>
                  <a:lnTo>
                    <a:pt x="42" y="49"/>
                  </a:lnTo>
                  <a:lnTo>
                    <a:pt x="35" y="53"/>
                  </a:lnTo>
                  <a:lnTo>
                    <a:pt x="23" y="59"/>
                  </a:lnTo>
                  <a:lnTo>
                    <a:pt x="16" y="66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66" name="Freeform 109"/>
            <p:cNvSpPr/>
            <p:nvPr>
              <p:custDataLst>
                <p:tags r:id="rId110"/>
              </p:custDataLst>
            </p:nvPr>
          </p:nvSpPr>
          <p:spPr>
            <a:xfrm>
              <a:off x="2293" y="2008"/>
              <a:ext cx="59" cy="1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" y="4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1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2" y="1"/>
                </a:cxn>
                <a:cxn ang="0">
                  <a:pos x="24" y="1"/>
                </a:cxn>
                <a:cxn ang="0">
                  <a:pos x="25" y="2"/>
                </a:cxn>
                <a:cxn ang="0">
                  <a:pos x="27" y="4"/>
                </a:cxn>
                <a:cxn ang="0">
                  <a:pos x="30" y="6"/>
                </a:cxn>
                <a:cxn ang="0">
                  <a:pos x="28" y="6"/>
                </a:cxn>
                <a:cxn ang="0">
                  <a:pos x="26" y="6"/>
                </a:cxn>
                <a:cxn ang="0">
                  <a:pos x="24" y="6"/>
                </a:cxn>
                <a:cxn ang="0">
                  <a:pos x="23" y="6"/>
                </a:cxn>
                <a:cxn ang="0">
                  <a:pos x="23" y="5"/>
                </a:cxn>
                <a:cxn ang="0">
                  <a:pos x="21" y="4"/>
                </a:cxn>
                <a:cxn ang="0">
                  <a:pos x="19" y="4"/>
                </a:cxn>
                <a:cxn ang="0">
                  <a:pos x="18" y="4"/>
                </a:cxn>
                <a:cxn ang="0">
                  <a:pos x="17" y="4"/>
                </a:cxn>
                <a:cxn ang="0">
                  <a:pos x="15" y="4"/>
                </a:cxn>
                <a:cxn ang="0">
                  <a:pos x="12" y="5"/>
                </a:cxn>
                <a:cxn ang="0">
                  <a:pos x="10" y="5"/>
                </a:cxn>
                <a:cxn ang="0">
                  <a:pos x="7" y="6"/>
                </a:cxn>
                <a:cxn ang="0">
                  <a:pos x="4" y="8"/>
                </a:cxn>
                <a:cxn ang="0">
                  <a:pos x="0" y="5"/>
                </a:cxn>
                <a:cxn ang="0">
                  <a:pos x="0" y="5"/>
                </a:cxn>
              </a:cxnLst>
              <a:rect l="l" t="t" r="r" b="b"/>
              <a:pathLst>
                <a:path w="117" h="33">
                  <a:moveTo>
                    <a:pt x="0" y="23"/>
                  </a:moveTo>
                  <a:lnTo>
                    <a:pt x="1" y="19"/>
                  </a:lnTo>
                  <a:lnTo>
                    <a:pt x="13" y="16"/>
                  </a:lnTo>
                  <a:lnTo>
                    <a:pt x="17" y="12"/>
                  </a:lnTo>
                  <a:lnTo>
                    <a:pt x="26" y="10"/>
                  </a:lnTo>
                  <a:lnTo>
                    <a:pt x="34" y="6"/>
                  </a:lnTo>
                  <a:lnTo>
                    <a:pt x="45" y="4"/>
                  </a:lnTo>
                  <a:lnTo>
                    <a:pt x="53" y="2"/>
                  </a:lnTo>
                  <a:lnTo>
                    <a:pt x="64" y="2"/>
                  </a:lnTo>
                  <a:lnTo>
                    <a:pt x="74" y="0"/>
                  </a:lnTo>
                  <a:lnTo>
                    <a:pt x="85" y="4"/>
                  </a:lnTo>
                  <a:lnTo>
                    <a:pt x="93" y="4"/>
                  </a:lnTo>
                  <a:lnTo>
                    <a:pt x="100" y="10"/>
                  </a:lnTo>
                  <a:lnTo>
                    <a:pt x="108" y="16"/>
                  </a:lnTo>
                  <a:lnTo>
                    <a:pt x="117" y="25"/>
                  </a:lnTo>
                  <a:lnTo>
                    <a:pt x="112" y="25"/>
                  </a:lnTo>
                  <a:lnTo>
                    <a:pt x="104" y="27"/>
                  </a:lnTo>
                  <a:lnTo>
                    <a:pt x="95" y="27"/>
                  </a:lnTo>
                  <a:lnTo>
                    <a:pt x="91" y="27"/>
                  </a:lnTo>
                  <a:lnTo>
                    <a:pt x="89" y="23"/>
                  </a:lnTo>
                  <a:lnTo>
                    <a:pt x="81" y="19"/>
                  </a:lnTo>
                  <a:lnTo>
                    <a:pt x="76" y="18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58" y="19"/>
                  </a:lnTo>
                  <a:lnTo>
                    <a:pt x="47" y="21"/>
                  </a:lnTo>
                  <a:lnTo>
                    <a:pt x="39" y="23"/>
                  </a:lnTo>
                  <a:lnTo>
                    <a:pt x="26" y="27"/>
                  </a:lnTo>
                  <a:lnTo>
                    <a:pt x="13" y="3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67" name="Freeform 110"/>
            <p:cNvSpPr/>
            <p:nvPr>
              <p:custDataLst>
                <p:tags r:id="rId111"/>
              </p:custDataLst>
            </p:nvPr>
          </p:nvSpPr>
          <p:spPr>
            <a:xfrm>
              <a:off x="2306" y="2019"/>
              <a:ext cx="49" cy="2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" y="6"/>
                </a:cxn>
                <a:cxn ang="0">
                  <a:pos x="3" y="5"/>
                </a:cxn>
                <a:cxn ang="0">
                  <a:pos x="5" y="4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1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20" y="0"/>
                </a:cxn>
                <a:cxn ang="0">
                  <a:pos x="21" y="1"/>
                </a:cxn>
                <a:cxn ang="0">
                  <a:pos x="23" y="2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17" y="7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5" y="5"/>
                </a:cxn>
                <a:cxn ang="0">
                  <a:pos x="12" y="6"/>
                </a:cxn>
                <a:cxn ang="0">
                  <a:pos x="9" y="7"/>
                </a:cxn>
                <a:cxn ang="0">
                  <a:pos x="7" y="8"/>
                </a:cxn>
                <a:cxn ang="0">
                  <a:pos x="3" y="9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0" y="7"/>
                </a:cxn>
              </a:cxnLst>
              <a:rect l="l" t="t" r="r" b="b"/>
              <a:pathLst>
                <a:path w="99" h="42">
                  <a:moveTo>
                    <a:pt x="2" y="27"/>
                  </a:moveTo>
                  <a:lnTo>
                    <a:pt x="6" y="23"/>
                  </a:lnTo>
                  <a:lnTo>
                    <a:pt x="15" y="17"/>
                  </a:lnTo>
                  <a:lnTo>
                    <a:pt x="21" y="14"/>
                  </a:lnTo>
                  <a:lnTo>
                    <a:pt x="29" y="10"/>
                  </a:lnTo>
                  <a:lnTo>
                    <a:pt x="38" y="6"/>
                  </a:lnTo>
                  <a:lnTo>
                    <a:pt x="48" y="4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80" y="0"/>
                  </a:lnTo>
                  <a:lnTo>
                    <a:pt x="86" y="2"/>
                  </a:lnTo>
                  <a:lnTo>
                    <a:pt x="92" y="8"/>
                  </a:lnTo>
                  <a:lnTo>
                    <a:pt x="95" y="15"/>
                  </a:lnTo>
                  <a:lnTo>
                    <a:pt x="99" y="27"/>
                  </a:lnTo>
                  <a:lnTo>
                    <a:pt x="69" y="27"/>
                  </a:lnTo>
                  <a:lnTo>
                    <a:pt x="69" y="23"/>
                  </a:lnTo>
                  <a:lnTo>
                    <a:pt x="69" y="21"/>
                  </a:lnTo>
                  <a:lnTo>
                    <a:pt x="61" y="19"/>
                  </a:lnTo>
                  <a:lnTo>
                    <a:pt x="48" y="23"/>
                  </a:lnTo>
                  <a:lnTo>
                    <a:pt x="38" y="25"/>
                  </a:lnTo>
                  <a:lnTo>
                    <a:pt x="29" y="29"/>
                  </a:lnTo>
                  <a:lnTo>
                    <a:pt x="15" y="34"/>
                  </a:lnTo>
                  <a:lnTo>
                    <a:pt x="0" y="42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68" name="Freeform 111"/>
            <p:cNvSpPr/>
            <p:nvPr>
              <p:custDataLst>
                <p:tags r:id="rId112"/>
              </p:custDataLst>
            </p:nvPr>
          </p:nvSpPr>
          <p:spPr>
            <a:xfrm>
              <a:off x="2274" y="2039"/>
              <a:ext cx="68" cy="3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" y="12"/>
                </a:cxn>
                <a:cxn ang="0">
                  <a:pos x="3" y="10"/>
                </a:cxn>
                <a:cxn ang="0">
                  <a:pos x="5" y="8"/>
                </a:cxn>
                <a:cxn ang="0">
                  <a:pos x="9" y="7"/>
                </a:cxn>
                <a:cxn ang="0">
                  <a:pos x="11" y="6"/>
                </a:cxn>
                <a:cxn ang="0">
                  <a:pos x="13" y="5"/>
                </a:cxn>
                <a:cxn ang="0">
                  <a:pos x="15" y="3"/>
                </a:cxn>
                <a:cxn ang="0">
                  <a:pos x="19" y="3"/>
                </a:cxn>
                <a:cxn ang="0">
                  <a:pos x="20" y="2"/>
                </a:cxn>
                <a:cxn ang="0">
                  <a:pos x="23" y="1"/>
                </a:cxn>
                <a:cxn ang="0">
                  <a:pos x="26" y="0"/>
                </a:cxn>
                <a:cxn ang="0">
                  <a:pos x="28" y="0"/>
                </a:cxn>
                <a:cxn ang="0">
                  <a:pos x="35" y="1"/>
                </a:cxn>
                <a:cxn ang="0">
                  <a:pos x="34" y="1"/>
                </a:cxn>
                <a:cxn ang="0">
                  <a:pos x="33" y="2"/>
                </a:cxn>
                <a:cxn ang="0">
                  <a:pos x="30" y="3"/>
                </a:cxn>
                <a:cxn ang="0">
                  <a:pos x="28" y="4"/>
                </a:cxn>
                <a:cxn ang="0">
                  <a:pos x="26" y="5"/>
                </a:cxn>
                <a:cxn ang="0">
                  <a:pos x="23" y="6"/>
                </a:cxn>
                <a:cxn ang="0">
                  <a:pos x="21" y="7"/>
                </a:cxn>
                <a:cxn ang="0">
                  <a:pos x="19" y="9"/>
                </a:cxn>
                <a:cxn ang="0">
                  <a:pos x="15" y="10"/>
                </a:cxn>
                <a:cxn ang="0">
                  <a:pos x="11" y="12"/>
                </a:cxn>
                <a:cxn ang="0">
                  <a:pos x="9" y="13"/>
                </a:cxn>
                <a:cxn ang="0">
                  <a:pos x="7" y="14"/>
                </a:cxn>
                <a:cxn ang="0">
                  <a:pos x="5" y="15"/>
                </a:cxn>
                <a:cxn ang="0">
                  <a:pos x="3" y="17"/>
                </a:cxn>
                <a:cxn ang="0">
                  <a:pos x="2" y="16"/>
                </a:cxn>
                <a:cxn ang="0">
                  <a:pos x="2" y="1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l" t="t" r="r" b="b"/>
              <a:pathLst>
                <a:path w="134" h="69">
                  <a:moveTo>
                    <a:pt x="0" y="50"/>
                  </a:moveTo>
                  <a:lnTo>
                    <a:pt x="1" y="48"/>
                  </a:lnTo>
                  <a:lnTo>
                    <a:pt x="9" y="42"/>
                  </a:lnTo>
                  <a:lnTo>
                    <a:pt x="20" y="34"/>
                  </a:lnTo>
                  <a:lnTo>
                    <a:pt x="36" y="29"/>
                  </a:lnTo>
                  <a:lnTo>
                    <a:pt x="43" y="25"/>
                  </a:lnTo>
                  <a:lnTo>
                    <a:pt x="51" y="21"/>
                  </a:lnTo>
                  <a:lnTo>
                    <a:pt x="60" y="15"/>
                  </a:lnTo>
                  <a:lnTo>
                    <a:pt x="72" y="12"/>
                  </a:lnTo>
                  <a:lnTo>
                    <a:pt x="79" y="8"/>
                  </a:lnTo>
                  <a:lnTo>
                    <a:pt x="91" y="4"/>
                  </a:lnTo>
                  <a:lnTo>
                    <a:pt x="100" y="2"/>
                  </a:lnTo>
                  <a:lnTo>
                    <a:pt x="110" y="0"/>
                  </a:lnTo>
                  <a:lnTo>
                    <a:pt x="134" y="6"/>
                  </a:lnTo>
                  <a:lnTo>
                    <a:pt x="133" y="6"/>
                  </a:lnTo>
                  <a:lnTo>
                    <a:pt x="129" y="8"/>
                  </a:lnTo>
                  <a:lnTo>
                    <a:pt x="119" y="12"/>
                  </a:lnTo>
                  <a:lnTo>
                    <a:pt x="110" y="17"/>
                  </a:lnTo>
                  <a:lnTo>
                    <a:pt x="100" y="21"/>
                  </a:lnTo>
                  <a:lnTo>
                    <a:pt x="91" y="25"/>
                  </a:lnTo>
                  <a:lnTo>
                    <a:pt x="81" y="31"/>
                  </a:lnTo>
                  <a:lnTo>
                    <a:pt x="72" y="36"/>
                  </a:lnTo>
                  <a:lnTo>
                    <a:pt x="57" y="42"/>
                  </a:lnTo>
                  <a:lnTo>
                    <a:pt x="43" y="50"/>
                  </a:lnTo>
                  <a:lnTo>
                    <a:pt x="34" y="55"/>
                  </a:lnTo>
                  <a:lnTo>
                    <a:pt x="26" y="59"/>
                  </a:lnTo>
                  <a:lnTo>
                    <a:pt x="19" y="63"/>
                  </a:lnTo>
                  <a:lnTo>
                    <a:pt x="11" y="69"/>
                  </a:lnTo>
                  <a:lnTo>
                    <a:pt x="7" y="65"/>
                  </a:lnTo>
                  <a:lnTo>
                    <a:pt x="5" y="59"/>
                  </a:lnTo>
                  <a:lnTo>
                    <a:pt x="0" y="51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69" name="Freeform 112"/>
            <p:cNvSpPr/>
            <p:nvPr>
              <p:custDataLst>
                <p:tags r:id="rId113"/>
              </p:custDataLst>
            </p:nvPr>
          </p:nvSpPr>
          <p:spPr>
            <a:xfrm>
              <a:off x="2052" y="2537"/>
              <a:ext cx="692" cy="61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15" y="1"/>
                </a:cxn>
                <a:cxn ang="0">
                  <a:pos x="26" y="1"/>
                </a:cxn>
                <a:cxn ang="0">
                  <a:pos x="39" y="0"/>
                </a:cxn>
                <a:cxn ang="0">
                  <a:pos x="54" y="0"/>
                </a:cxn>
                <a:cxn ang="0">
                  <a:pos x="71" y="0"/>
                </a:cxn>
                <a:cxn ang="0">
                  <a:pos x="90" y="1"/>
                </a:cxn>
                <a:cxn ang="0">
                  <a:pos x="108" y="1"/>
                </a:cxn>
                <a:cxn ang="0">
                  <a:pos x="128" y="2"/>
                </a:cxn>
                <a:cxn ang="0">
                  <a:pos x="148" y="3"/>
                </a:cxn>
                <a:cxn ang="0">
                  <a:pos x="167" y="5"/>
                </a:cxn>
                <a:cxn ang="0">
                  <a:pos x="186" y="7"/>
                </a:cxn>
                <a:cxn ang="0">
                  <a:pos x="203" y="9"/>
                </a:cxn>
                <a:cxn ang="0">
                  <a:pos x="219" y="13"/>
                </a:cxn>
                <a:cxn ang="0">
                  <a:pos x="234" y="17"/>
                </a:cxn>
                <a:cxn ang="0">
                  <a:pos x="243" y="18"/>
                </a:cxn>
                <a:cxn ang="0">
                  <a:pos x="255" y="19"/>
                </a:cxn>
                <a:cxn ang="0">
                  <a:pos x="267" y="20"/>
                </a:cxn>
                <a:cxn ang="0">
                  <a:pos x="276" y="21"/>
                </a:cxn>
                <a:cxn ang="0">
                  <a:pos x="285" y="21"/>
                </a:cxn>
                <a:cxn ang="0">
                  <a:pos x="294" y="21"/>
                </a:cxn>
                <a:cxn ang="0">
                  <a:pos x="303" y="22"/>
                </a:cxn>
                <a:cxn ang="0">
                  <a:pos x="312" y="22"/>
                </a:cxn>
                <a:cxn ang="0">
                  <a:pos x="322" y="21"/>
                </a:cxn>
                <a:cxn ang="0">
                  <a:pos x="335" y="19"/>
                </a:cxn>
                <a:cxn ang="0">
                  <a:pos x="346" y="29"/>
                </a:cxn>
                <a:cxn ang="0">
                  <a:pos x="339" y="29"/>
                </a:cxn>
                <a:cxn ang="0">
                  <a:pos x="328" y="29"/>
                </a:cxn>
                <a:cxn ang="0">
                  <a:pos x="316" y="30"/>
                </a:cxn>
                <a:cxn ang="0">
                  <a:pos x="308" y="31"/>
                </a:cxn>
                <a:cxn ang="0">
                  <a:pos x="300" y="31"/>
                </a:cxn>
                <a:cxn ang="0">
                  <a:pos x="290" y="31"/>
                </a:cxn>
                <a:cxn ang="0">
                  <a:pos x="281" y="31"/>
                </a:cxn>
                <a:cxn ang="0">
                  <a:pos x="272" y="31"/>
                </a:cxn>
                <a:cxn ang="0">
                  <a:pos x="263" y="30"/>
                </a:cxn>
                <a:cxn ang="0">
                  <a:pos x="254" y="29"/>
                </a:cxn>
                <a:cxn ang="0">
                  <a:pos x="246" y="29"/>
                </a:cxn>
                <a:cxn ang="0">
                  <a:pos x="236" y="28"/>
                </a:cxn>
                <a:cxn ang="0">
                  <a:pos x="220" y="24"/>
                </a:cxn>
                <a:cxn ang="0">
                  <a:pos x="212" y="23"/>
                </a:cxn>
                <a:cxn ang="0">
                  <a:pos x="203" y="21"/>
                </a:cxn>
                <a:cxn ang="0">
                  <a:pos x="192" y="19"/>
                </a:cxn>
                <a:cxn ang="0">
                  <a:pos x="181" y="18"/>
                </a:cxn>
                <a:cxn ang="0">
                  <a:pos x="169" y="17"/>
                </a:cxn>
                <a:cxn ang="0">
                  <a:pos x="156" y="16"/>
                </a:cxn>
                <a:cxn ang="0">
                  <a:pos x="141" y="14"/>
                </a:cxn>
                <a:cxn ang="0">
                  <a:pos x="125" y="13"/>
                </a:cxn>
                <a:cxn ang="0">
                  <a:pos x="108" y="12"/>
                </a:cxn>
                <a:cxn ang="0">
                  <a:pos x="90" y="11"/>
                </a:cxn>
                <a:cxn ang="0">
                  <a:pos x="69" y="10"/>
                </a:cxn>
                <a:cxn ang="0">
                  <a:pos x="48" y="10"/>
                </a:cxn>
                <a:cxn ang="0">
                  <a:pos x="25" y="10"/>
                </a:cxn>
                <a:cxn ang="0">
                  <a:pos x="0" y="11"/>
                </a:cxn>
              </a:cxnLst>
              <a:rect l="l" t="t" r="r" b="b"/>
              <a:pathLst>
                <a:path w="1384" h="122">
                  <a:moveTo>
                    <a:pt x="7" y="6"/>
                  </a:moveTo>
                  <a:lnTo>
                    <a:pt x="9" y="4"/>
                  </a:lnTo>
                  <a:lnTo>
                    <a:pt x="15" y="4"/>
                  </a:lnTo>
                  <a:lnTo>
                    <a:pt x="22" y="4"/>
                  </a:lnTo>
                  <a:lnTo>
                    <a:pt x="36" y="4"/>
                  </a:lnTo>
                  <a:lnTo>
                    <a:pt x="42" y="2"/>
                  </a:lnTo>
                  <a:lnTo>
                    <a:pt x="51" y="2"/>
                  </a:lnTo>
                  <a:lnTo>
                    <a:pt x="59" y="2"/>
                  </a:lnTo>
                  <a:lnTo>
                    <a:pt x="70" y="2"/>
                  </a:lnTo>
                  <a:lnTo>
                    <a:pt x="80" y="2"/>
                  </a:lnTo>
                  <a:lnTo>
                    <a:pt x="91" y="2"/>
                  </a:lnTo>
                  <a:lnTo>
                    <a:pt x="102" y="2"/>
                  </a:lnTo>
                  <a:lnTo>
                    <a:pt x="116" y="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9" y="0"/>
                  </a:lnTo>
                  <a:lnTo>
                    <a:pt x="182" y="0"/>
                  </a:lnTo>
                  <a:lnTo>
                    <a:pt x="199" y="0"/>
                  </a:lnTo>
                  <a:lnTo>
                    <a:pt x="214" y="0"/>
                  </a:lnTo>
                  <a:lnTo>
                    <a:pt x="232" y="0"/>
                  </a:lnTo>
                  <a:lnTo>
                    <a:pt x="249" y="0"/>
                  </a:lnTo>
                  <a:lnTo>
                    <a:pt x="264" y="0"/>
                  </a:lnTo>
                  <a:lnTo>
                    <a:pt x="283" y="0"/>
                  </a:lnTo>
                  <a:lnTo>
                    <a:pt x="302" y="0"/>
                  </a:lnTo>
                  <a:lnTo>
                    <a:pt x="319" y="0"/>
                  </a:lnTo>
                  <a:lnTo>
                    <a:pt x="338" y="2"/>
                  </a:lnTo>
                  <a:lnTo>
                    <a:pt x="357" y="2"/>
                  </a:lnTo>
                  <a:lnTo>
                    <a:pt x="376" y="4"/>
                  </a:lnTo>
                  <a:lnTo>
                    <a:pt x="393" y="4"/>
                  </a:lnTo>
                  <a:lnTo>
                    <a:pt x="412" y="4"/>
                  </a:lnTo>
                  <a:lnTo>
                    <a:pt x="431" y="4"/>
                  </a:lnTo>
                  <a:lnTo>
                    <a:pt x="450" y="4"/>
                  </a:lnTo>
                  <a:lnTo>
                    <a:pt x="469" y="4"/>
                  </a:lnTo>
                  <a:lnTo>
                    <a:pt x="490" y="4"/>
                  </a:lnTo>
                  <a:lnTo>
                    <a:pt x="509" y="6"/>
                  </a:lnTo>
                  <a:lnTo>
                    <a:pt x="530" y="8"/>
                  </a:lnTo>
                  <a:lnTo>
                    <a:pt x="549" y="8"/>
                  </a:lnTo>
                  <a:lnTo>
                    <a:pt x="568" y="10"/>
                  </a:lnTo>
                  <a:lnTo>
                    <a:pt x="589" y="10"/>
                  </a:lnTo>
                  <a:lnTo>
                    <a:pt x="608" y="12"/>
                  </a:lnTo>
                  <a:lnTo>
                    <a:pt x="627" y="13"/>
                  </a:lnTo>
                  <a:lnTo>
                    <a:pt x="648" y="15"/>
                  </a:lnTo>
                  <a:lnTo>
                    <a:pt x="667" y="17"/>
                  </a:lnTo>
                  <a:lnTo>
                    <a:pt x="688" y="21"/>
                  </a:lnTo>
                  <a:lnTo>
                    <a:pt x="705" y="21"/>
                  </a:lnTo>
                  <a:lnTo>
                    <a:pt x="722" y="23"/>
                  </a:lnTo>
                  <a:lnTo>
                    <a:pt x="741" y="25"/>
                  </a:lnTo>
                  <a:lnTo>
                    <a:pt x="760" y="29"/>
                  </a:lnTo>
                  <a:lnTo>
                    <a:pt x="775" y="31"/>
                  </a:lnTo>
                  <a:lnTo>
                    <a:pt x="794" y="34"/>
                  </a:lnTo>
                  <a:lnTo>
                    <a:pt x="811" y="36"/>
                  </a:lnTo>
                  <a:lnTo>
                    <a:pt x="829" y="40"/>
                  </a:lnTo>
                  <a:lnTo>
                    <a:pt x="846" y="42"/>
                  </a:lnTo>
                  <a:lnTo>
                    <a:pt x="861" y="46"/>
                  </a:lnTo>
                  <a:lnTo>
                    <a:pt x="876" y="50"/>
                  </a:lnTo>
                  <a:lnTo>
                    <a:pt x="893" y="53"/>
                  </a:lnTo>
                  <a:lnTo>
                    <a:pt x="906" y="57"/>
                  </a:lnTo>
                  <a:lnTo>
                    <a:pt x="922" y="63"/>
                  </a:lnTo>
                  <a:lnTo>
                    <a:pt x="935" y="67"/>
                  </a:lnTo>
                  <a:lnTo>
                    <a:pt x="950" y="71"/>
                  </a:lnTo>
                  <a:lnTo>
                    <a:pt x="952" y="71"/>
                  </a:lnTo>
                  <a:lnTo>
                    <a:pt x="964" y="71"/>
                  </a:lnTo>
                  <a:lnTo>
                    <a:pt x="971" y="71"/>
                  </a:lnTo>
                  <a:lnTo>
                    <a:pt x="981" y="72"/>
                  </a:lnTo>
                  <a:lnTo>
                    <a:pt x="992" y="74"/>
                  </a:lnTo>
                  <a:lnTo>
                    <a:pt x="1005" y="76"/>
                  </a:lnTo>
                  <a:lnTo>
                    <a:pt x="1017" y="76"/>
                  </a:lnTo>
                  <a:lnTo>
                    <a:pt x="1030" y="76"/>
                  </a:lnTo>
                  <a:lnTo>
                    <a:pt x="1045" y="78"/>
                  </a:lnTo>
                  <a:lnTo>
                    <a:pt x="1060" y="80"/>
                  </a:lnTo>
                  <a:lnTo>
                    <a:pt x="1068" y="80"/>
                  </a:lnTo>
                  <a:lnTo>
                    <a:pt x="1078" y="80"/>
                  </a:lnTo>
                  <a:lnTo>
                    <a:pt x="1085" y="80"/>
                  </a:lnTo>
                  <a:lnTo>
                    <a:pt x="1095" y="82"/>
                  </a:lnTo>
                  <a:lnTo>
                    <a:pt x="1104" y="82"/>
                  </a:lnTo>
                  <a:lnTo>
                    <a:pt x="1112" y="84"/>
                  </a:lnTo>
                  <a:lnTo>
                    <a:pt x="1121" y="84"/>
                  </a:lnTo>
                  <a:lnTo>
                    <a:pt x="1131" y="84"/>
                  </a:lnTo>
                  <a:lnTo>
                    <a:pt x="1140" y="84"/>
                  </a:lnTo>
                  <a:lnTo>
                    <a:pt x="1150" y="84"/>
                  </a:lnTo>
                  <a:lnTo>
                    <a:pt x="1157" y="84"/>
                  </a:lnTo>
                  <a:lnTo>
                    <a:pt x="1167" y="84"/>
                  </a:lnTo>
                  <a:lnTo>
                    <a:pt x="1176" y="84"/>
                  </a:lnTo>
                  <a:lnTo>
                    <a:pt x="1184" y="84"/>
                  </a:lnTo>
                  <a:lnTo>
                    <a:pt x="1194" y="84"/>
                  </a:lnTo>
                  <a:lnTo>
                    <a:pt x="1203" y="86"/>
                  </a:lnTo>
                  <a:lnTo>
                    <a:pt x="1211" y="86"/>
                  </a:lnTo>
                  <a:lnTo>
                    <a:pt x="1218" y="86"/>
                  </a:lnTo>
                  <a:lnTo>
                    <a:pt x="1228" y="86"/>
                  </a:lnTo>
                  <a:lnTo>
                    <a:pt x="1237" y="86"/>
                  </a:lnTo>
                  <a:lnTo>
                    <a:pt x="1245" y="86"/>
                  </a:lnTo>
                  <a:lnTo>
                    <a:pt x="1254" y="86"/>
                  </a:lnTo>
                  <a:lnTo>
                    <a:pt x="1264" y="86"/>
                  </a:lnTo>
                  <a:lnTo>
                    <a:pt x="1271" y="86"/>
                  </a:lnTo>
                  <a:lnTo>
                    <a:pt x="1287" y="84"/>
                  </a:lnTo>
                  <a:lnTo>
                    <a:pt x="1302" y="84"/>
                  </a:lnTo>
                  <a:lnTo>
                    <a:pt x="1315" y="82"/>
                  </a:lnTo>
                  <a:lnTo>
                    <a:pt x="1329" y="80"/>
                  </a:lnTo>
                  <a:lnTo>
                    <a:pt x="1340" y="76"/>
                  </a:lnTo>
                  <a:lnTo>
                    <a:pt x="1349" y="76"/>
                  </a:lnTo>
                  <a:lnTo>
                    <a:pt x="1359" y="72"/>
                  </a:lnTo>
                  <a:lnTo>
                    <a:pt x="1368" y="71"/>
                  </a:lnTo>
                  <a:lnTo>
                    <a:pt x="1384" y="114"/>
                  </a:lnTo>
                  <a:lnTo>
                    <a:pt x="1380" y="114"/>
                  </a:lnTo>
                  <a:lnTo>
                    <a:pt x="1368" y="114"/>
                  </a:lnTo>
                  <a:lnTo>
                    <a:pt x="1363" y="114"/>
                  </a:lnTo>
                  <a:lnTo>
                    <a:pt x="1353" y="116"/>
                  </a:lnTo>
                  <a:lnTo>
                    <a:pt x="1342" y="116"/>
                  </a:lnTo>
                  <a:lnTo>
                    <a:pt x="1334" y="116"/>
                  </a:lnTo>
                  <a:lnTo>
                    <a:pt x="1321" y="116"/>
                  </a:lnTo>
                  <a:lnTo>
                    <a:pt x="1309" y="116"/>
                  </a:lnTo>
                  <a:lnTo>
                    <a:pt x="1294" y="118"/>
                  </a:lnTo>
                  <a:lnTo>
                    <a:pt x="1281" y="120"/>
                  </a:lnTo>
                  <a:lnTo>
                    <a:pt x="1271" y="120"/>
                  </a:lnTo>
                  <a:lnTo>
                    <a:pt x="1264" y="120"/>
                  </a:lnTo>
                  <a:lnTo>
                    <a:pt x="1256" y="120"/>
                  </a:lnTo>
                  <a:lnTo>
                    <a:pt x="1249" y="120"/>
                  </a:lnTo>
                  <a:lnTo>
                    <a:pt x="1239" y="120"/>
                  </a:lnTo>
                  <a:lnTo>
                    <a:pt x="1232" y="122"/>
                  </a:lnTo>
                  <a:lnTo>
                    <a:pt x="1224" y="122"/>
                  </a:lnTo>
                  <a:lnTo>
                    <a:pt x="1216" y="122"/>
                  </a:lnTo>
                  <a:lnTo>
                    <a:pt x="1205" y="122"/>
                  </a:lnTo>
                  <a:lnTo>
                    <a:pt x="1197" y="122"/>
                  </a:lnTo>
                  <a:lnTo>
                    <a:pt x="1188" y="122"/>
                  </a:lnTo>
                  <a:lnTo>
                    <a:pt x="1178" y="122"/>
                  </a:lnTo>
                  <a:lnTo>
                    <a:pt x="1169" y="122"/>
                  </a:lnTo>
                  <a:lnTo>
                    <a:pt x="1159" y="122"/>
                  </a:lnTo>
                  <a:lnTo>
                    <a:pt x="1152" y="122"/>
                  </a:lnTo>
                  <a:lnTo>
                    <a:pt x="1142" y="122"/>
                  </a:lnTo>
                  <a:lnTo>
                    <a:pt x="1131" y="122"/>
                  </a:lnTo>
                  <a:lnTo>
                    <a:pt x="1123" y="122"/>
                  </a:lnTo>
                  <a:lnTo>
                    <a:pt x="1114" y="122"/>
                  </a:lnTo>
                  <a:lnTo>
                    <a:pt x="1104" y="122"/>
                  </a:lnTo>
                  <a:lnTo>
                    <a:pt x="1097" y="122"/>
                  </a:lnTo>
                  <a:lnTo>
                    <a:pt x="1087" y="122"/>
                  </a:lnTo>
                  <a:lnTo>
                    <a:pt x="1078" y="122"/>
                  </a:lnTo>
                  <a:lnTo>
                    <a:pt x="1070" y="122"/>
                  </a:lnTo>
                  <a:lnTo>
                    <a:pt x="1059" y="120"/>
                  </a:lnTo>
                  <a:lnTo>
                    <a:pt x="1051" y="120"/>
                  </a:lnTo>
                  <a:lnTo>
                    <a:pt x="1041" y="118"/>
                  </a:lnTo>
                  <a:lnTo>
                    <a:pt x="1032" y="118"/>
                  </a:lnTo>
                  <a:lnTo>
                    <a:pt x="1024" y="116"/>
                  </a:lnTo>
                  <a:lnTo>
                    <a:pt x="1015" y="116"/>
                  </a:lnTo>
                  <a:lnTo>
                    <a:pt x="1007" y="116"/>
                  </a:lnTo>
                  <a:lnTo>
                    <a:pt x="1000" y="116"/>
                  </a:lnTo>
                  <a:lnTo>
                    <a:pt x="992" y="116"/>
                  </a:lnTo>
                  <a:lnTo>
                    <a:pt x="983" y="114"/>
                  </a:lnTo>
                  <a:lnTo>
                    <a:pt x="975" y="112"/>
                  </a:lnTo>
                  <a:lnTo>
                    <a:pt x="967" y="112"/>
                  </a:lnTo>
                  <a:lnTo>
                    <a:pt x="954" y="110"/>
                  </a:lnTo>
                  <a:lnTo>
                    <a:pt x="941" y="110"/>
                  </a:lnTo>
                  <a:lnTo>
                    <a:pt x="925" y="105"/>
                  </a:lnTo>
                  <a:lnTo>
                    <a:pt x="912" y="103"/>
                  </a:lnTo>
                  <a:lnTo>
                    <a:pt x="895" y="99"/>
                  </a:lnTo>
                  <a:lnTo>
                    <a:pt x="880" y="95"/>
                  </a:lnTo>
                  <a:lnTo>
                    <a:pt x="872" y="93"/>
                  </a:lnTo>
                  <a:lnTo>
                    <a:pt x="863" y="93"/>
                  </a:lnTo>
                  <a:lnTo>
                    <a:pt x="853" y="90"/>
                  </a:lnTo>
                  <a:lnTo>
                    <a:pt x="846" y="90"/>
                  </a:lnTo>
                  <a:lnTo>
                    <a:pt x="836" y="88"/>
                  </a:lnTo>
                  <a:lnTo>
                    <a:pt x="827" y="88"/>
                  </a:lnTo>
                  <a:lnTo>
                    <a:pt x="819" y="84"/>
                  </a:lnTo>
                  <a:lnTo>
                    <a:pt x="810" y="84"/>
                  </a:lnTo>
                  <a:lnTo>
                    <a:pt x="798" y="82"/>
                  </a:lnTo>
                  <a:lnTo>
                    <a:pt x="787" y="80"/>
                  </a:lnTo>
                  <a:lnTo>
                    <a:pt x="777" y="78"/>
                  </a:lnTo>
                  <a:lnTo>
                    <a:pt x="768" y="76"/>
                  </a:lnTo>
                  <a:lnTo>
                    <a:pt x="754" y="74"/>
                  </a:lnTo>
                  <a:lnTo>
                    <a:pt x="745" y="74"/>
                  </a:lnTo>
                  <a:lnTo>
                    <a:pt x="733" y="71"/>
                  </a:lnTo>
                  <a:lnTo>
                    <a:pt x="722" y="71"/>
                  </a:lnTo>
                  <a:lnTo>
                    <a:pt x="709" y="69"/>
                  </a:lnTo>
                  <a:lnTo>
                    <a:pt x="697" y="67"/>
                  </a:lnTo>
                  <a:lnTo>
                    <a:pt x="686" y="65"/>
                  </a:lnTo>
                  <a:lnTo>
                    <a:pt x="675" y="65"/>
                  </a:lnTo>
                  <a:lnTo>
                    <a:pt x="661" y="63"/>
                  </a:lnTo>
                  <a:lnTo>
                    <a:pt x="648" y="63"/>
                  </a:lnTo>
                  <a:lnTo>
                    <a:pt x="635" y="61"/>
                  </a:lnTo>
                  <a:lnTo>
                    <a:pt x="621" y="61"/>
                  </a:lnTo>
                  <a:lnTo>
                    <a:pt x="606" y="57"/>
                  </a:lnTo>
                  <a:lnTo>
                    <a:pt x="591" y="57"/>
                  </a:lnTo>
                  <a:lnTo>
                    <a:pt x="576" y="55"/>
                  </a:lnTo>
                  <a:lnTo>
                    <a:pt x="562" y="55"/>
                  </a:lnTo>
                  <a:lnTo>
                    <a:pt x="545" y="53"/>
                  </a:lnTo>
                  <a:lnTo>
                    <a:pt x="530" y="51"/>
                  </a:lnTo>
                  <a:lnTo>
                    <a:pt x="515" y="50"/>
                  </a:lnTo>
                  <a:lnTo>
                    <a:pt x="500" y="50"/>
                  </a:lnTo>
                  <a:lnTo>
                    <a:pt x="483" y="50"/>
                  </a:lnTo>
                  <a:lnTo>
                    <a:pt x="464" y="48"/>
                  </a:lnTo>
                  <a:lnTo>
                    <a:pt x="446" y="46"/>
                  </a:lnTo>
                  <a:lnTo>
                    <a:pt x="429" y="46"/>
                  </a:lnTo>
                  <a:lnTo>
                    <a:pt x="410" y="44"/>
                  </a:lnTo>
                  <a:lnTo>
                    <a:pt x="393" y="42"/>
                  </a:lnTo>
                  <a:lnTo>
                    <a:pt x="374" y="42"/>
                  </a:lnTo>
                  <a:lnTo>
                    <a:pt x="357" y="42"/>
                  </a:lnTo>
                  <a:lnTo>
                    <a:pt x="336" y="42"/>
                  </a:lnTo>
                  <a:lnTo>
                    <a:pt x="315" y="42"/>
                  </a:lnTo>
                  <a:lnTo>
                    <a:pt x="294" y="40"/>
                  </a:lnTo>
                  <a:lnTo>
                    <a:pt x="275" y="40"/>
                  </a:lnTo>
                  <a:lnTo>
                    <a:pt x="254" y="40"/>
                  </a:lnTo>
                  <a:lnTo>
                    <a:pt x="234" y="40"/>
                  </a:lnTo>
                  <a:lnTo>
                    <a:pt x="211" y="40"/>
                  </a:lnTo>
                  <a:lnTo>
                    <a:pt x="192" y="40"/>
                  </a:lnTo>
                  <a:lnTo>
                    <a:pt x="167" y="40"/>
                  </a:lnTo>
                  <a:lnTo>
                    <a:pt x="146" y="40"/>
                  </a:lnTo>
                  <a:lnTo>
                    <a:pt x="121" y="40"/>
                  </a:lnTo>
                  <a:lnTo>
                    <a:pt x="99" y="40"/>
                  </a:lnTo>
                  <a:lnTo>
                    <a:pt x="72" y="40"/>
                  </a:lnTo>
                  <a:lnTo>
                    <a:pt x="49" y="42"/>
                  </a:lnTo>
                  <a:lnTo>
                    <a:pt x="24" y="42"/>
                  </a:lnTo>
                  <a:lnTo>
                    <a:pt x="0" y="44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70" name="Freeform 113"/>
            <p:cNvSpPr/>
            <p:nvPr>
              <p:custDataLst>
                <p:tags r:id="rId114"/>
              </p:custDataLst>
            </p:nvPr>
          </p:nvSpPr>
          <p:spPr>
            <a:xfrm>
              <a:off x="1949" y="1656"/>
              <a:ext cx="37" cy="365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7"/>
                </a:cxn>
                <a:cxn ang="0">
                  <a:pos x="7" y="11"/>
                </a:cxn>
                <a:cxn ang="0">
                  <a:pos x="6" y="18"/>
                </a:cxn>
                <a:cxn ang="0">
                  <a:pos x="6" y="21"/>
                </a:cxn>
                <a:cxn ang="0">
                  <a:pos x="6" y="25"/>
                </a:cxn>
                <a:cxn ang="0">
                  <a:pos x="6" y="29"/>
                </a:cxn>
                <a:cxn ang="0">
                  <a:pos x="6" y="34"/>
                </a:cxn>
                <a:cxn ang="0">
                  <a:pos x="6" y="39"/>
                </a:cxn>
                <a:cxn ang="0">
                  <a:pos x="6" y="45"/>
                </a:cxn>
                <a:cxn ang="0">
                  <a:pos x="6" y="50"/>
                </a:cxn>
                <a:cxn ang="0">
                  <a:pos x="7" y="57"/>
                </a:cxn>
                <a:cxn ang="0">
                  <a:pos x="7" y="64"/>
                </a:cxn>
                <a:cxn ang="0">
                  <a:pos x="7" y="71"/>
                </a:cxn>
                <a:cxn ang="0">
                  <a:pos x="8" y="79"/>
                </a:cxn>
                <a:cxn ang="0">
                  <a:pos x="9" y="87"/>
                </a:cxn>
                <a:cxn ang="0">
                  <a:pos x="9" y="96"/>
                </a:cxn>
                <a:cxn ang="0">
                  <a:pos x="10" y="106"/>
                </a:cxn>
                <a:cxn ang="0">
                  <a:pos x="11" y="116"/>
                </a:cxn>
                <a:cxn ang="0">
                  <a:pos x="13" y="126"/>
                </a:cxn>
                <a:cxn ang="0">
                  <a:pos x="13" y="137"/>
                </a:cxn>
                <a:cxn ang="0">
                  <a:pos x="15" y="149"/>
                </a:cxn>
                <a:cxn ang="0">
                  <a:pos x="16" y="161"/>
                </a:cxn>
                <a:cxn ang="0">
                  <a:pos x="18" y="174"/>
                </a:cxn>
                <a:cxn ang="0">
                  <a:pos x="15" y="181"/>
                </a:cxn>
                <a:cxn ang="0">
                  <a:pos x="13" y="176"/>
                </a:cxn>
                <a:cxn ang="0">
                  <a:pos x="12" y="170"/>
                </a:cxn>
                <a:cxn ang="0">
                  <a:pos x="11" y="164"/>
                </a:cxn>
                <a:cxn ang="0">
                  <a:pos x="10" y="160"/>
                </a:cxn>
                <a:cxn ang="0">
                  <a:pos x="9" y="155"/>
                </a:cxn>
                <a:cxn ang="0">
                  <a:pos x="8" y="150"/>
                </a:cxn>
                <a:cxn ang="0">
                  <a:pos x="8" y="145"/>
                </a:cxn>
                <a:cxn ang="0">
                  <a:pos x="7" y="139"/>
                </a:cxn>
                <a:cxn ang="0">
                  <a:pos x="6" y="133"/>
                </a:cxn>
                <a:cxn ang="0">
                  <a:pos x="5" y="127"/>
                </a:cxn>
                <a:cxn ang="0">
                  <a:pos x="4" y="121"/>
                </a:cxn>
                <a:cxn ang="0">
                  <a:pos x="4" y="114"/>
                </a:cxn>
                <a:cxn ang="0">
                  <a:pos x="3" y="107"/>
                </a:cxn>
                <a:cxn ang="0">
                  <a:pos x="2" y="99"/>
                </a:cxn>
                <a:cxn ang="0">
                  <a:pos x="2" y="92"/>
                </a:cxn>
                <a:cxn ang="0">
                  <a:pos x="1" y="84"/>
                </a:cxn>
                <a:cxn ang="0">
                  <a:pos x="0" y="76"/>
                </a:cxn>
                <a:cxn ang="0">
                  <a:pos x="0" y="69"/>
                </a:cxn>
                <a:cxn ang="0">
                  <a:pos x="0" y="61"/>
                </a:cxn>
                <a:cxn ang="0">
                  <a:pos x="0" y="53"/>
                </a:cxn>
                <a:cxn ang="0">
                  <a:pos x="0" y="45"/>
                </a:cxn>
                <a:cxn ang="0">
                  <a:pos x="0" y="37"/>
                </a:cxn>
                <a:cxn ang="0">
                  <a:pos x="0" y="28"/>
                </a:cxn>
                <a:cxn ang="0">
                  <a:pos x="0" y="20"/>
                </a:cxn>
                <a:cxn ang="0">
                  <a:pos x="1" y="12"/>
                </a:cxn>
                <a:cxn ang="0">
                  <a:pos x="2" y="4"/>
                </a:cxn>
                <a:cxn ang="0">
                  <a:pos x="8" y="2"/>
                </a:cxn>
              </a:cxnLst>
              <a:rect l="l" t="t" r="r" b="b"/>
              <a:pathLst>
                <a:path w="75" h="730">
                  <a:moveTo>
                    <a:pt x="35" y="6"/>
                  </a:moveTo>
                  <a:lnTo>
                    <a:pt x="35" y="12"/>
                  </a:lnTo>
                  <a:lnTo>
                    <a:pt x="33" y="17"/>
                  </a:lnTo>
                  <a:lnTo>
                    <a:pt x="33" y="27"/>
                  </a:lnTo>
                  <a:lnTo>
                    <a:pt x="31" y="34"/>
                  </a:lnTo>
                  <a:lnTo>
                    <a:pt x="29" y="44"/>
                  </a:lnTo>
                  <a:lnTo>
                    <a:pt x="27" y="55"/>
                  </a:lnTo>
                  <a:lnTo>
                    <a:pt x="27" y="69"/>
                  </a:lnTo>
                  <a:lnTo>
                    <a:pt x="27" y="76"/>
                  </a:lnTo>
                  <a:lnTo>
                    <a:pt x="27" y="82"/>
                  </a:lnTo>
                  <a:lnTo>
                    <a:pt x="27" y="89"/>
                  </a:lnTo>
                  <a:lnTo>
                    <a:pt x="27" y="99"/>
                  </a:lnTo>
                  <a:lnTo>
                    <a:pt x="27" y="107"/>
                  </a:lnTo>
                  <a:lnTo>
                    <a:pt x="27" y="116"/>
                  </a:lnTo>
                  <a:lnTo>
                    <a:pt x="27" y="126"/>
                  </a:lnTo>
                  <a:lnTo>
                    <a:pt x="27" y="135"/>
                  </a:lnTo>
                  <a:lnTo>
                    <a:pt x="27" y="145"/>
                  </a:lnTo>
                  <a:lnTo>
                    <a:pt x="27" y="156"/>
                  </a:lnTo>
                  <a:lnTo>
                    <a:pt x="27" y="165"/>
                  </a:lnTo>
                  <a:lnTo>
                    <a:pt x="27" y="177"/>
                  </a:lnTo>
                  <a:lnTo>
                    <a:pt x="27" y="188"/>
                  </a:lnTo>
                  <a:lnTo>
                    <a:pt x="27" y="200"/>
                  </a:lnTo>
                  <a:lnTo>
                    <a:pt x="27" y="213"/>
                  </a:lnTo>
                  <a:lnTo>
                    <a:pt x="29" y="226"/>
                  </a:lnTo>
                  <a:lnTo>
                    <a:pt x="29" y="240"/>
                  </a:lnTo>
                  <a:lnTo>
                    <a:pt x="29" y="253"/>
                  </a:lnTo>
                  <a:lnTo>
                    <a:pt x="29" y="268"/>
                  </a:lnTo>
                  <a:lnTo>
                    <a:pt x="31" y="281"/>
                  </a:lnTo>
                  <a:lnTo>
                    <a:pt x="31" y="297"/>
                  </a:lnTo>
                  <a:lnTo>
                    <a:pt x="33" y="314"/>
                  </a:lnTo>
                  <a:lnTo>
                    <a:pt x="35" y="331"/>
                  </a:lnTo>
                  <a:lnTo>
                    <a:pt x="36" y="348"/>
                  </a:lnTo>
                  <a:lnTo>
                    <a:pt x="36" y="365"/>
                  </a:lnTo>
                  <a:lnTo>
                    <a:pt x="38" y="382"/>
                  </a:lnTo>
                  <a:lnTo>
                    <a:pt x="40" y="401"/>
                  </a:lnTo>
                  <a:lnTo>
                    <a:pt x="40" y="422"/>
                  </a:lnTo>
                  <a:lnTo>
                    <a:pt x="42" y="441"/>
                  </a:lnTo>
                  <a:lnTo>
                    <a:pt x="46" y="462"/>
                  </a:lnTo>
                  <a:lnTo>
                    <a:pt x="46" y="481"/>
                  </a:lnTo>
                  <a:lnTo>
                    <a:pt x="52" y="504"/>
                  </a:lnTo>
                  <a:lnTo>
                    <a:pt x="54" y="525"/>
                  </a:lnTo>
                  <a:lnTo>
                    <a:pt x="55" y="548"/>
                  </a:lnTo>
                  <a:lnTo>
                    <a:pt x="57" y="570"/>
                  </a:lnTo>
                  <a:lnTo>
                    <a:pt x="61" y="593"/>
                  </a:lnTo>
                  <a:lnTo>
                    <a:pt x="63" y="618"/>
                  </a:lnTo>
                  <a:lnTo>
                    <a:pt x="67" y="643"/>
                  </a:lnTo>
                  <a:lnTo>
                    <a:pt x="71" y="669"/>
                  </a:lnTo>
                  <a:lnTo>
                    <a:pt x="75" y="696"/>
                  </a:lnTo>
                  <a:lnTo>
                    <a:pt x="61" y="730"/>
                  </a:lnTo>
                  <a:lnTo>
                    <a:pt x="61" y="724"/>
                  </a:lnTo>
                  <a:lnTo>
                    <a:pt x="57" y="713"/>
                  </a:lnTo>
                  <a:lnTo>
                    <a:pt x="54" y="702"/>
                  </a:lnTo>
                  <a:lnTo>
                    <a:pt x="54" y="690"/>
                  </a:lnTo>
                  <a:lnTo>
                    <a:pt x="50" y="677"/>
                  </a:lnTo>
                  <a:lnTo>
                    <a:pt x="48" y="664"/>
                  </a:lnTo>
                  <a:lnTo>
                    <a:pt x="46" y="654"/>
                  </a:lnTo>
                  <a:lnTo>
                    <a:pt x="44" y="646"/>
                  </a:lnTo>
                  <a:lnTo>
                    <a:pt x="42" y="637"/>
                  </a:lnTo>
                  <a:lnTo>
                    <a:pt x="40" y="627"/>
                  </a:lnTo>
                  <a:lnTo>
                    <a:pt x="38" y="618"/>
                  </a:lnTo>
                  <a:lnTo>
                    <a:pt x="38" y="608"/>
                  </a:lnTo>
                  <a:lnTo>
                    <a:pt x="35" y="599"/>
                  </a:lnTo>
                  <a:lnTo>
                    <a:pt x="35" y="589"/>
                  </a:lnTo>
                  <a:lnTo>
                    <a:pt x="33" y="578"/>
                  </a:lnTo>
                  <a:lnTo>
                    <a:pt x="31" y="567"/>
                  </a:lnTo>
                  <a:lnTo>
                    <a:pt x="29" y="555"/>
                  </a:lnTo>
                  <a:lnTo>
                    <a:pt x="27" y="544"/>
                  </a:lnTo>
                  <a:lnTo>
                    <a:pt x="25" y="530"/>
                  </a:lnTo>
                  <a:lnTo>
                    <a:pt x="25" y="519"/>
                  </a:lnTo>
                  <a:lnTo>
                    <a:pt x="21" y="508"/>
                  </a:lnTo>
                  <a:lnTo>
                    <a:pt x="21" y="494"/>
                  </a:lnTo>
                  <a:lnTo>
                    <a:pt x="19" y="481"/>
                  </a:lnTo>
                  <a:lnTo>
                    <a:pt x="17" y="468"/>
                  </a:lnTo>
                  <a:lnTo>
                    <a:pt x="16" y="454"/>
                  </a:lnTo>
                  <a:lnTo>
                    <a:pt x="14" y="441"/>
                  </a:lnTo>
                  <a:lnTo>
                    <a:pt x="14" y="426"/>
                  </a:lnTo>
                  <a:lnTo>
                    <a:pt x="12" y="411"/>
                  </a:lnTo>
                  <a:lnTo>
                    <a:pt x="10" y="395"/>
                  </a:lnTo>
                  <a:lnTo>
                    <a:pt x="10" y="382"/>
                  </a:lnTo>
                  <a:lnTo>
                    <a:pt x="8" y="367"/>
                  </a:lnTo>
                  <a:lnTo>
                    <a:pt x="6" y="352"/>
                  </a:lnTo>
                  <a:lnTo>
                    <a:pt x="4" y="335"/>
                  </a:lnTo>
                  <a:lnTo>
                    <a:pt x="4" y="321"/>
                  </a:lnTo>
                  <a:lnTo>
                    <a:pt x="2" y="304"/>
                  </a:lnTo>
                  <a:lnTo>
                    <a:pt x="2" y="289"/>
                  </a:lnTo>
                  <a:lnTo>
                    <a:pt x="2" y="276"/>
                  </a:lnTo>
                  <a:lnTo>
                    <a:pt x="2" y="261"/>
                  </a:lnTo>
                  <a:lnTo>
                    <a:pt x="0" y="242"/>
                  </a:lnTo>
                  <a:lnTo>
                    <a:pt x="0" y="228"/>
                  </a:lnTo>
                  <a:lnTo>
                    <a:pt x="0" y="209"/>
                  </a:lnTo>
                  <a:lnTo>
                    <a:pt x="0" y="196"/>
                  </a:lnTo>
                  <a:lnTo>
                    <a:pt x="0" y="177"/>
                  </a:lnTo>
                  <a:lnTo>
                    <a:pt x="0" y="162"/>
                  </a:lnTo>
                  <a:lnTo>
                    <a:pt x="0" y="145"/>
                  </a:lnTo>
                  <a:lnTo>
                    <a:pt x="0" y="129"/>
                  </a:lnTo>
                  <a:lnTo>
                    <a:pt x="0" y="112"/>
                  </a:lnTo>
                  <a:lnTo>
                    <a:pt x="0" y="95"/>
                  </a:lnTo>
                  <a:lnTo>
                    <a:pt x="2" y="80"/>
                  </a:lnTo>
                  <a:lnTo>
                    <a:pt x="4" y="65"/>
                  </a:lnTo>
                  <a:lnTo>
                    <a:pt x="4" y="48"/>
                  </a:lnTo>
                  <a:lnTo>
                    <a:pt x="6" y="31"/>
                  </a:lnTo>
                  <a:lnTo>
                    <a:pt x="8" y="15"/>
                  </a:lnTo>
                  <a:lnTo>
                    <a:pt x="10" y="0"/>
                  </a:lnTo>
                  <a:lnTo>
                    <a:pt x="3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71" name="Freeform 114"/>
            <p:cNvSpPr/>
            <p:nvPr>
              <p:custDataLst>
                <p:tags r:id="rId115"/>
              </p:custDataLst>
            </p:nvPr>
          </p:nvSpPr>
          <p:spPr>
            <a:xfrm>
              <a:off x="2147" y="1928"/>
              <a:ext cx="70" cy="7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5" y="33"/>
                </a:cxn>
                <a:cxn ang="0">
                  <a:pos x="29" y="36"/>
                </a:cxn>
                <a:cxn ang="0">
                  <a:pos x="0" y="3"/>
                </a:cxn>
                <a:cxn ang="0">
                  <a:pos x="8" y="0"/>
                </a:cxn>
                <a:cxn ang="0">
                  <a:pos x="8" y="0"/>
                </a:cxn>
              </a:cxnLst>
              <a:rect l="l" t="t" r="r" b="b"/>
              <a:pathLst>
                <a:path w="140" h="144">
                  <a:moveTo>
                    <a:pt x="30" y="0"/>
                  </a:moveTo>
                  <a:lnTo>
                    <a:pt x="140" y="129"/>
                  </a:lnTo>
                  <a:lnTo>
                    <a:pt x="114" y="144"/>
                  </a:lnTo>
                  <a:lnTo>
                    <a:pt x="0" y="1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72" name="Freeform 115"/>
            <p:cNvSpPr/>
            <p:nvPr>
              <p:custDataLst>
                <p:tags r:id="rId116"/>
              </p:custDataLst>
            </p:nvPr>
          </p:nvSpPr>
          <p:spPr>
            <a:xfrm>
              <a:off x="2289" y="1677"/>
              <a:ext cx="351" cy="208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0"/>
                </a:cxn>
                <a:cxn ang="0">
                  <a:pos x="45" y="0"/>
                </a:cxn>
                <a:cxn ang="0">
                  <a:pos x="55" y="0"/>
                </a:cxn>
                <a:cxn ang="0">
                  <a:pos x="65" y="0"/>
                </a:cxn>
                <a:cxn ang="0">
                  <a:pos x="75" y="1"/>
                </a:cxn>
                <a:cxn ang="0">
                  <a:pos x="86" y="2"/>
                </a:cxn>
                <a:cxn ang="0">
                  <a:pos x="97" y="3"/>
                </a:cxn>
                <a:cxn ang="0">
                  <a:pos x="107" y="6"/>
                </a:cxn>
                <a:cxn ang="0">
                  <a:pos x="116" y="9"/>
                </a:cxn>
                <a:cxn ang="0">
                  <a:pos x="126" y="15"/>
                </a:cxn>
                <a:cxn ang="0">
                  <a:pos x="135" y="22"/>
                </a:cxn>
                <a:cxn ang="0">
                  <a:pos x="144" y="31"/>
                </a:cxn>
                <a:cxn ang="0">
                  <a:pos x="152" y="41"/>
                </a:cxn>
                <a:cxn ang="0">
                  <a:pos x="159" y="50"/>
                </a:cxn>
                <a:cxn ang="0">
                  <a:pos x="165" y="60"/>
                </a:cxn>
                <a:cxn ang="0">
                  <a:pos x="170" y="70"/>
                </a:cxn>
                <a:cxn ang="0">
                  <a:pos x="173" y="77"/>
                </a:cxn>
                <a:cxn ang="0">
                  <a:pos x="175" y="84"/>
                </a:cxn>
                <a:cxn ang="0">
                  <a:pos x="175" y="90"/>
                </a:cxn>
                <a:cxn ang="0">
                  <a:pos x="172" y="97"/>
                </a:cxn>
                <a:cxn ang="0">
                  <a:pos x="161" y="103"/>
                </a:cxn>
                <a:cxn ang="0">
                  <a:pos x="156" y="104"/>
                </a:cxn>
                <a:cxn ang="0">
                  <a:pos x="152" y="101"/>
                </a:cxn>
                <a:cxn ang="0">
                  <a:pos x="146" y="97"/>
                </a:cxn>
                <a:cxn ang="0">
                  <a:pos x="140" y="93"/>
                </a:cxn>
                <a:cxn ang="0">
                  <a:pos x="133" y="89"/>
                </a:cxn>
                <a:cxn ang="0">
                  <a:pos x="126" y="84"/>
                </a:cxn>
                <a:cxn ang="0">
                  <a:pos x="118" y="81"/>
                </a:cxn>
                <a:cxn ang="0">
                  <a:pos x="111" y="77"/>
                </a:cxn>
                <a:cxn ang="0">
                  <a:pos x="103" y="75"/>
                </a:cxn>
                <a:cxn ang="0">
                  <a:pos x="97" y="74"/>
                </a:cxn>
                <a:cxn ang="0">
                  <a:pos x="91" y="74"/>
                </a:cxn>
                <a:cxn ang="0">
                  <a:pos x="83" y="75"/>
                </a:cxn>
                <a:cxn ang="0">
                  <a:pos x="72" y="78"/>
                </a:cxn>
                <a:cxn ang="0">
                  <a:pos x="64" y="81"/>
                </a:cxn>
                <a:cxn ang="0">
                  <a:pos x="57" y="84"/>
                </a:cxn>
                <a:cxn ang="0">
                  <a:pos x="54" y="85"/>
                </a:cxn>
                <a:cxn ang="0">
                  <a:pos x="49" y="81"/>
                </a:cxn>
                <a:cxn ang="0">
                  <a:pos x="42" y="73"/>
                </a:cxn>
                <a:cxn ang="0">
                  <a:pos x="34" y="63"/>
                </a:cxn>
                <a:cxn ang="0">
                  <a:pos x="27" y="52"/>
                </a:cxn>
                <a:cxn ang="0">
                  <a:pos x="27" y="44"/>
                </a:cxn>
                <a:cxn ang="0">
                  <a:pos x="30" y="36"/>
                </a:cxn>
                <a:cxn ang="0">
                  <a:pos x="37" y="32"/>
                </a:cxn>
                <a:cxn ang="0">
                  <a:pos x="46" y="29"/>
                </a:cxn>
                <a:cxn ang="0">
                  <a:pos x="54" y="28"/>
                </a:cxn>
                <a:cxn ang="0">
                  <a:pos x="57" y="27"/>
                </a:cxn>
                <a:cxn ang="0">
                  <a:pos x="57" y="27"/>
                </a:cxn>
                <a:cxn ang="0">
                  <a:pos x="50" y="26"/>
                </a:cxn>
                <a:cxn ang="0">
                  <a:pos x="42" y="25"/>
                </a:cxn>
                <a:cxn ang="0">
                  <a:pos x="31" y="23"/>
                </a:cxn>
                <a:cxn ang="0">
                  <a:pos x="22" y="22"/>
                </a:cxn>
                <a:cxn ang="0">
                  <a:pos x="15" y="21"/>
                </a:cxn>
                <a:cxn ang="0">
                  <a:pos x="8" y="19"/>
                </a:cxn>
                <a:cxn ang="0">
                  <a:pos x="0" y="12"/>
                </a:cxn>
                <a:cxn ang="0">
                  <a:pos x="4" y="7"/>
                </a:cxn>
                <a:cxn ang="0">
                  <a:pos x="9" y="5"/>
                </a:cxn>
              </a:cxnLst>
              <a:rect l="l" t="t" r="r" b="b"/>
              <a:pathLst>
                <a:path w="701" h="416">
                  <a:moveTo>
                    <a:pt x="36" y="17"/>
                  </a:moveTo>
                  <a:lnTo>
                    <a:pt x="42" y="13"/>
                  </a:lnTo>
                  <a:lnTo>
                    <a:pt x="47" y="13"/>
                  </a:lnTo>
                  <a:lnTo>
                    <a:pt x="57" y="11"/>
                  </a:lnTo>
                  <a:lnTo>
                    <a:pt x="66" y="9"/>
                  </a:lnTo>
                  <a:lnTo>
                    <a:pt x="74" y="8"/>
                  </a:lnTo>
                  <a:lnTo>
                    <a:pt x="84" y="8"/>
                  </a:lnTo>
                  <a:lnTo>
                    <a:pt x="93" y="6"/>
                  </a:lnTo>
                  <a:lnTo>
                    <a:pt x="106" y="6"/>
                  </a:lnTo>
                  <a:lnTo>
                    <a:pt x="116" y="4"/>
                  </a:lnTo>
                  <a:lnTo>
                    <a:pt x="127" y="2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5" y="0"/>
                  </a:lnTo>
                  <a:lnTo>
                    <a:pt x="179" y="0"/>
                  </a:lnTo>
                  <a:lnTo>
                    <a:pt x="192" y="0"/>
                  </a:lnTo>
                  <a:lnTo>
                    <a:pt x="205" y="0"/>
                  </a:lnTo>
                  <a:lnTo>
                    <a:pt x="219" y="0"/>
                  </a:lnTo>
                  <a:lnTo>
                    <a:pt x="232" y="0"/>
                  </a:lnTo>
                  <a:lnTo>
                    <a:pt x="245" y="0"/>
                  </a:lnTo>
                  <a:lnTo>
                    <a:pt x="258" y="0"/>
                  </a:lnTo>
                  <a:lnTo>
                    <a:pt x="274" y="0"/>
                  </a:lnTo>
                  <a:lnTo>
                    <a:pt x="285" y="0"/>
                  </a:lnTo>
                  <a:lnTo>
                    <a:pt x="300" y="2"/>
                  </a:lnTo>
                  <a:lnTo>
                    <a:pt x="316" y="4"/>
                  </a:lnTo>
                  <a:lnTo>
                    <a:pt x="329" y="4"/>
                  </a:lnTo>
                  <a:lnTo>
                    <a:pt x="344" y="6"/>
                  </a:lnTo>
                  <a:lnTo>
                    <a:pt x="357" y="8"/>
                  </a:lnTo>
                  <a:lnTo>
                    <a:pt x="373" y="9"/>
                  </a:lnTo>
                  <a:lnTo>
                    <a:pt x="386" y="11"/>
                  </a:lnTo>
                  <a:lnTo>
                    <a:pt x="399" y="13"/>
                  </a:lnTo>
                  <a:lnTo>
                    <a:pt x="412" y="17"/>
                  </a:lnTo>
                  <a:lnTo>
                    <a:pt x="428" y="21"/>
                  </a:lnTo>
                  <a:lnTo>
                    <a:pt x="439" y="23"/>
                  </a:lnTo>
                  <a:lnTo>
                    <a:pt x="452" y="28"/>
                  </a:lnTo>
                  <a:lnTo>
                    <a:pt x="464" y="34"/>
                  </a:lnTo>
                  <a:lnTo>
                    <a:pt x="477" y="40"/>
                  </a:lnTo>
                  <a:lnTo>
                    <a:pt x="490" y="47"/>
                  </a:lnTo>
                  <a:lnTo>
                    <a:pt x="504" y="57"/>
                  </a:lnTo>
                  <a:lnTo>
                    <a:pt x="515" y="66"/>
                  </a:lnTo>
                  <a:lnTo>
                    <a:pt x="528" y="76"/>
                  </a:lnTo>
                  <a:lnTo>
                    <a:pt x="538" y="85"/>
                  </a:lnTo>
                  <a:lnTo>
                    <a:pt x="549" y="97"/>
                  </a:lnTo>
                  <a:lnTo>
                    <a:pt x="563" y="108"/>
                  </a:lnTo>
                  <a:lnTo>
                    <a:pt x="574" y="122"/>
                  </a:lnTo>
                  <a:lnTo>
                    <a:pt x="584" y="135"/>
                  </a:lnTo>
                  <a:lnTo>
                    <a:pt x="597" y="148"/>
                  </a:lnTo>
                  <a:lnTo>
                    <a:pt x="606" y="162"/>
                  </a:lnTo>
                  <a:lnTo>
                    <a:pt x="616" y="175"/>
                  </a:lnTo>
                  <a:lnTo>
                    <a:pt x="623" y="186"/>
                  </a:lnTo>
                  <a:lnTo>
                    <a:pt x="633" y="200"/>
                  </a:lnTo>
                  <a:lnTo>
                    <a:pt x="642" y="213"/>
                  </a:lnTo>
                  <a:lnTo>
                    <a:pt x="650" y="226"/>
                  </a:lnTo>
                  <a:lnTo>
                    <a:pt x="658" y="239"/>
                  </a:lnTo>
                  <a:lnTo>
                    <a:pt x="665" y="253"/>
                  </a:lnTo>
                  <a:lnTo>
                    <a:pt x="671" y="264"/>
                  </a:lnTo>
                  <a:lnTo>
                    <a:pt x="679" y="277"/>
                  </a:lnTo>
                  <a:lnTo>
                    <a:pt x="682" y="287"/>
                  </a:lnTo>
                  <a:lnTo>
                    <a:pt x="688" y="298"/>
                  </a:lnTo>
                  <a:lnTo>
                    <a:pt x="690" y="308"/>
                  </a:lnTo>
                  <a:lnTo>
                    <a:pt x="696" y="319"/>
                  </a:lnTo>
                  <a:lnTo>
                    <a:pt x="696" y="327"/>
                  </a:lnTo>
                  <a:lnTo>
                    <a:pt x="698" y="336"/>
                  </a:lnTo>
                  <a:lnTo>
                    <a:pt x="700" y="344"/>
                  </a:lnTo>
                  <a:lnTo>
                    <a:pt x="701" y="352"/>
                  </a:lnTo>
                  <a:lnTo>
                    <a:pt x="698" y="359"/>
                  </a:lnTo>
                  <a:lnTo>
                    <a:pt x="696" y="371"/>
                  </a:lnTo>
                  <a:lnTo>
                    <a:pt x="690" y="378"/>
                  </a:lnTo>
                  <a:lnTo>
                    <a:pt x="686" y="386"/>
                  </a:lnTo>
                  <a:lnTo>
                    <a:pt x="673" y="397"/>
                  </a:lnTo>
                  <a:lnTo>
                    <a:pt x="660" y="407"/>
                  </a:lnTo>
                  <a:lnTo>
                    <a:pt x="644" y="411"/>
                  </a:lnTo>
                  <a:lnTo>
                    <a:pt x="633" y="412"/>
                  </a:lnTo>
                  <a:lnTo>
                    <a:pt x="625" y="414"/>
                  </a:lnTo>
                  <a:lnTo>
                    <a:pt x="623" y="416"/>
                  </a:lnTo>
                  <a:lnTo>
                    <a:pt x="620" y="412"/>
                  </a:lnTo>
                  <a:lnTo>
                    <a:pt x="616" y="411"/>
                  </a:lnTo>
                  <a:lnTo>
                    <a:pt x="606" y="403"/>
                  </a:lnTo>
                  <a:lnTo>
                    <a:pt x="597" y="397"/>
                  </a:lnTo>
                  <a:lnTo>
                    <a:pt x="589" y="392"/>
                  </a:lnTo>
                  <a:lnTo>
                    <a:pt x="582" y="386"/>
                  </a:lnTo>
                  <a:lnTo>
                    <a:pt x="574" y="380"/>
                  </a:lnTo>
                  <a:lnTo>
                    <a:pt x="566" y="376"/>
                  </a:lnTo>
                  <a:lnTo>
                    <a:pt x="557" y="371"/>
                  </a:lnTo>
                  <a:lnTo>
                    <a:pt x="549" y="367"/>
                  </a:lnTo>
                  <a:lnTo>
                    <a:pt x="540" y="359"/>
                  </a:lnTo>
                  <a:lnTo>
                    <a:pt x="532" y="355"/>
                  </a:lnTo>
                  <a:lnTo>
                    <a:pt x="523" y="348"/>
                  </a:lnTo>
                  <a:lnTo>
                    <a:pt x="511" y="342"/>
                  </a:lnTo>
                  <a:lnTo>
                    <a:pt x="502" y="336"/>
                  </a:lnTo>
                  <a:lnTo>
                    <a:pt x="492" y="333"/>
                  </a:lnTo>
                  <a:lnTo>
                    <a:pt x="483" y="327"/>
                  </a:lnTo>
                  <a:lnTo>
                    <a:pt x="471" y="321"/>
                  </a:lnTo>
                  <a:lnTo>
                    <a:pt x="462" y="317"/>
                  </a:lnTo>
                  <a:lnTo>
                    <a:pt x="452" y="314"/>
                  </a:lnTo>
                  <a:lnTo>
                    <a:pt x="443" y="308"/>
                  </a:lnTo>
                  <a:lnTo>
                    <a:pt x="431" y="304"/>
                  </a:lnTo>
                  <a:lnTo>
                    <a:pt x="422" y="300"/>
                  </a:lnTo>
                  <a:lnTo>
                    <a:pt x="412" y="298"/>
                  </a:lnTo>
                  <a:lnTo>
                    <a:pt x="405" y="296"/>
                  </a:lnTo>
                  <a:lnTo>
                    <a:pt x="395" y="295"/>
                  </a:lnTo>
                  <a:lnTo>
                    <a:pt x="386" y="295"/>
                  </a:lnTo>
                  <a:lnTo>
                    <a:pt x="378" y="295"/>
                  </a:lnTo>
                  <a:lnTo>
                    <a:pt x="371" y="295"/>
                  </a:lnTo>
                  <a:lnTo>
                    <a:pt x="361" y="295"/>
                  </a:lnTo>
                  <a:lnTo>
                    <a:pt x="354" y="295"/>
                  </a:lnTo>
                  <a:lnTo>
                    <a:pt x="346" y="296"/>
                  </a:lnTo>
                  <a:lnTo>
                    <a:pt x="331" y="298"/>
                  </a:lnTo>
                  <a:lnTo>
                    <a:pt x="317" y="302"/>
                  </a:lnTo>
                  <a:lnTo>
                    <a:pt x="300" y="306"/>
                  </a:lnTo>
                  <a:lnTo>
                    <a:pt x="287" y="310"/>
                  </a:lnTo>
                  <a:lnTo>
                    <a:pt x="274" y="314"/>
                  </a:lnTo>
                  <a:lnTo>
                    <a:pt x="264" y="319"/>
                  </a:lnTo>
                  <a:lnTo>
                    <a:pt x="253" y="321"/>
                  </a:lnTo>
                  <a:lnTo>
                    <a:pt x="243" y="327"/>
                  </a:lnTo>
                  <a:lnTo>
                    <a:pt x="234" y="331"/>
                  </a:lnTo>
                  <a:lnTo>
                    <a:pt x="228" y="334"/>
                  </a:lnTo>
                  <a:lnTo>
                    <a:pt x="219" y="340"/>
                  </a:lnTo>
                  <a:lnTo>
                    <a:pt x="215" y="344"/>
                  </a:lnTo>
                  <a:lnTo>
                    <a:pt x="213" y="340"/>
                  </a:lnTo>
                  <a:lnTo>
                    <a:pt x="209" y="338"/>
                  </a:lnTo>
                  <a:lnTo>
                    <a:pt x="201" y="331"/>
                  </a:lnTo>
                  <a:lnTo>
                    <a:pt x="196" y="323"/>
                  </a:lnTo>
                  <a:lnTo>
                    <a:pt x="186" y="314"/>
                  </a:lnTo>
                  <a:lnTo>
                    <a:pt x="175" y="302"/>
                  </a:lnTo>
                  <a:lnTo>
                    <a:pt x="165" y="289"/>
                  </a:lnTo>
                  <a:lnTo>
                    <a:pt x="154" y="277"/>
                  </a:lnTo>
                  <a:lnTo>
                    <a:pt x="143" y="262"/>
                  </a:lnTo>
                  <a:lnTo>
                    <a:pt x="133" y="249"/>
                  </a:lnTo>
                  <a:lnTo>
                    <a:pt x="124" y="234"/>
                  </a:lnTo>
                  <a:lnTo>
                    <a:pt x="116" y="220"/>
                  </a:lnTo>
                  <a:lnTo>
                    <a:pt x="108" y="207"/>
                  </a:lnTo>
                  <a:lnTo>
                    <a:pt x="106" y="194"/>
                  </a:lnTo>
                  <a:lnTo>
                    <a:pt x="103" y="181"/>
                  </a:lnTo>
                  <a:lnTo>
                    <a:pt x="106" y="173"/>
                  </a:lnTo>
                  <a:lnTo>
                    <a:pt x="108" y="162"/>
                  </a:lnTo>
                  <a:lnTo>
                    <a:pt x="114" y="154"/>
                  </a:lnTo>
                  <a:lnTo>
                    <a:pt x="120" y="144"/>
                  </a:lnTo>
                  <a:lnTo>
                    <a:pt x="129" y="141"/>
                  </a:lnTo>
                  <a:lnTo>
                    <a:pt x="139" y="133"/>
                  </a:lnTo>
                  <a:lnTo>
                    <a:pt x="148" y="127"/>
                  </a:lnTo>
                  <a:lnTo>
                    <a:pt x="160" y="123"/>
                  </a:lnTo>
                  <a:lnTo>
                    <a:pt x="173" y="120"/>
                  </a:lnTo>
                  <a:lnTo>
                    <a:pt x="182" y="116"/>
                  </a:lnTo>
                  <a:lnTo>
                    <a:pt x="194" y="114"/>
                  </a:lnTo>
                  <a:lnTo>
                    <a:pt x="201" y="112"/>
                  </a:lnTo>
                  <a:lnTo>
                    <a:pt x="213" y="110"/>
                  </a:lnTo>
                  <a:lnTo>
                    <a:pt x="220" y="108"/>
                  </a:lnTo>
                  <a:lnTo>
                    <a:pt x="226" y="108"/>
                  </a:lnTo>
                  <a:lnTo>
                    <a:pt x="228" y="108"/>
                  </a:lnTo>
                  <a:lnTo>
                    <a:pt x="232" y="108"/>
                  </a:lnTo>
                  <a:lnTo>
                    <a:pt x="228" y="106"/>
                  </a:lnTo>
                  <a:lnTo>
                    <a:pt x="226" y="106"/>
                  </a:lnTo>
                  <a:lnTo>
                    <a:pt x="219" y="106"/>
                  </a:lnTo>
                  <a:lnTo>
                    <a:pt x="211" y="106"/>
                  </a:lnTo>
                  <a:lnTo>
                    <a:pt x="200" y="103"/>
                  </a:lnTo>
                  <a:lnTo>
                    <a:pt x="190" y="101"/>
                  </a:lnTo>
                  <a:lnTo>
                    <a:pt x="177" y="101"/>
                  </a:lnTo>
                  <a:lnTo>
                    <a:pt x="165" y="99"/>
                  </a:lnTo>
                  <a:lnTo>
                    <a:pt x="150" y="95"/>
                  </a:lnTo>
                  <a:lnTo>
                    <a:pt x="137" y="93"/>
                  </a:lnTo>
                  <a:lnTo>
                    <a:pt x="124" y="91"/>
                  </a:lnTo>
                  <a:lnTo>
                    <a:pt x="110" y="91"/>
                  </a:lnTo>
                  <a:lnTo>
                    <a:pt x="97" y="87"/>
                  </a:lnTo>
                  <a:lnTo>
                    <a:pt x="85" y="87"/>
                  </a:lnTo>
                  <a:lnTo>
                    <a:pt x="74" y="85"/>
                  </a:lnTo>
                  <a:lnTo>
                    <a:pt x="68" y="85"/>
                  </a:lnTo>
                  <a:lnTo>
                    <a:pt x="59" y="82"/>
                  </a:lnTo>
                  <a:lnTo>
                    <a:pt x="49" y="80"/>
                  </a:lnTo>
                  <a:lnTo>
                    <a:pt x="42" y="78"/>
                  </a:lnTo>
                  <a:lnTo>
                    <a:pt x="32" y="74"/>
                  </a:lnTo>
                  <a:lnTo>
                    <a:pt x="17" y="66"/>
                  </a:lnTo>
                  <a:lnTo>
                    <a:pt x="8" y="57"/>
                  </a:lnTo>
                  <a:lnTo>
                    <a:pt x="0" y="46"/>
                  </a:lnTo>
                  <a:lnTo>
                    <a:pt x="2" y="34"/>
                  </a:lnTo>
                  <a:lnTo>
                    <a:pt x="6" y="28"/>
                  </a:lnTo>
                  <a:lnTo>
                    <a:pt x="13" y="25"/>
                  </a:lnTo>
                  <a:lnTo>
                    <a:pt x="21" y="21"/>
                  </a:lnTo>
                  <a:lnTo>
                    <a:pt x="36" y="17"/>
                  </a:lnTo>
                  <a:close/>
                </a:path>
              </a:pathLst>
            </a:custGeom>
            <a:solidFill>
              <a:srgbClr val="F0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673" name="Freeform 116"/>
            <p:cNvSpPr/>
            <p:nvPr>
              <p:custDataLst>
                <p:tags r:id="rId117"/>
              </p:custDataLst>
            </p:nvPr>
          </p:nvSpPr>
          <p:spPr>
            <a:xfrm>
              <a:off x="1754" y="1741"/>
              <a:ext cx="124" cy="261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49" y="0"/>
                </a:cxn>
                <a:cxn ang="0">
                  <a:pos x="44" y="2"/>
                </a:cxn>
                <a:cxn ang="0">
                  <a:pos x="37" y="6"/>
                </a:cxn>
                <a:cxn ang="0">
                  <a:pos x="32" y="10"/>
                </a:cxn>
                <a:cxn ang="0">
                  <a:pos x="28" y="14"/>
                </a:cxn>
                <a:cxn ang="0">
                  <a:pos x="25" y="19"/>
                </a:cxn>
                <a:cxn ang="0">
                  <a:pos x="22" y="24"/>
                </a:cxn>
                <a:cxn ang="0">
                  <a:pos x="18" y="31"/>
                </a:cxn>
                <a:cxn ang="0">
                  <a:pos x="17" y="36"/>
                </a:cxn>
                <a:cxn ang="0">
                  <a:pos x="15" y="41"/>
                </a:cxn>
                <a:cxn ang="0">
                  <a:pos x="15" y="45"/>
                </a:cxn>
                <a:cxn ang="0">
                  <a:pos x="14" y="50"/>
                </a:cxn>
                <a:cxn ang="0">
                  <a:pos x="14" y="54"/>
                </a:cxn>
                <a:cxn ang="0">
                  <a:pos x="13" y="60"/>
                </a:cxn>
                <a:cxn ang="0">
                  <a:pos x="13" y="64"/>
                </a:cxn>
                <a:cxn ang="0">
                  <a:pos x="12" y="70"/>
                </a:cxn>
                <a:cxn ang="0">
                  <a:pos x="11" y="74"/>
                </a:cxn>
                <a:cxn ang="0">
                  <a:pos x="10" y="80"/>
                </a:cxn>
                <a:cxn ang="0">
                  <a:pos x="10" y="84"/>
                </a:cxn>
                <a:cxn ang="0">
                  <a:pos x="9" y="88"/>
                </a:cxn>
                <a:cxn ang="0">
                  <a:pos x="8" y="94"/>
                </a:cxn>
                <a:cxn ang="0">
                  <a:pos x="6" y="101"/>
                </a:cxn>
                <a:cxn ang="0">
                  <a:pos x="4" y="108"/>
                </a:cxn>
                <a:cxn ang="0">
                  <a:pos x="2" y="113"/>
                </a:cxn>
                <a:cxn ang="0">
                  <a:pos x="1" y="118"/>
                </a:cxn>
                <a:cxn ang="0">
                  <a:pos x="0" y="123"/>
                </a:cxn>
                <a:cxn ang="0">
                  <a:pos x="1" y="128"/>
                </a:cxn>
                <a:cxn ang="0">
                  <a:pos x="5" y="130"/>
                </a:cxn>
                <a:cxn ang="0">
                  <a:pos x="8" y="130"/>
                </a:cxn>
                <a:cxn ang="0">
                  <a:pos x="14" y="130"/>
                </a:cxn>
                <a:cxn ang="0">
                  <a:pos x="19" y="129"/>
                </a:cxn>
                <a:cxn ang="0">
                  <a:pos x="23" y="129"/>
                </a:cxn>
                <a:cxn ang="0">
                  <a:pos x="29" y="128"/>
                </a:cxn>
                <a:cxn ang="0">
                  <a:pos x="36" y="124"/>
                </a:cxn>
                <a:cxn ang="0">
                  <a:pos x="42" y="120"/>
                </a:cxn>
                <a:cxn ang="0">
                  <a:pos x="47" y="116"/>
                </a:cxn>
                <a:cxn ang="0">
                  <a:pos x="52" y="109"/>
                </a:cxn>
                <a:cxn ang="0">
                  <a:pos x="55" y="103"/>
                </a:cxn>
                <a:cxn ang="0">
                  <a:pos x="57" y="96"/>
                </a:cxn>
                <a:cxn ang="0">
                  <a:pos x="59" y="89"/>
                </a:cxn>
                <a:cxn ang="0">
                  <a:pos x="60" y="83"/>
                </a:cxn>
                <a:cxn ang="0">
                  <a:pos x="61" y="79"/>
                </a:cxn>
                <a:cxn ang="0">
                  <a:pos x="61" y="74"/>
                </a:cxn>
                <a:cxn ang="0">
                  <a:pos x="62" y="71"/>
                </a:cxn>
                <a:cxn ang="0">
                  <a:pos x="62" y="64"/>
                </a:cxn>
                <a:cxn ang="0">
                  <a:pos x="62" y="57"/>
                </a:cxn>
                <a:cxn ang="0">
                  <a:pos x="62" y="50"/>
                </a:cxn>
                <a:cxn ang="0">
                  <a:pos x="62" y="42"/>
                </a:cxn>
                <a:cxn ang="0">
                  <a:pos x="61" y="36"/>
                </a:cxn>
                <a:cxn ang="0">
                  <a:pos x="61" y="31"/>
                </a:cxn>
                <a:cxn ang="0">
                  <a:pos x="61" y="26"/>
                </a:cxn>
                <a:cxn ang="0">
                  <a:pos x="60" y="22"/>
                </a:cxn>
                <a:cxn ang="0">
                  <a:pos x="60" y="16"/>
                </a:cxn>
                <a:cxn ang="0">
                  <a:pos x="58" y="10"/>
                </a:cxn>
                <a:cxn ang="0">
                  <a:pos x="57" y="6"/>
                </a:cxn>
                <a:cxn ang="0">
                  <a:pos x="55" y="2"/>
                </a:cxn>
                <a:cxn ang="0">
                  <a:pos x="53" y="0"/>
                </a:cxn>
              </a:cxnLst>
              <a:rect l="l" t="t" r="r" b="b"/>
              <a:pathLst>
                <a:path w="246" h="523">
                  <a:moveTo>
                    <a:pt x="211" y="0"/>
                  </a:moveTo>
                  <a:lnTo>
                    <a:pt x="209" y="0"/>
                  </a:lnTo>
                  <a:lnTo>
                    <a:pt x="205" y="0"/>
                  </a:lnTo>
                  <a:lnTo>
                    <a:pt x="195" y="0"/>
                  </a:lnTo>
                  <a:lnTo>
                    <a:pt x="188" y="6"/>
                  </a:lnTo>
                  <a:lnTo>
                    <a:pt x="175" y="10"/>
                  </a:lnTo>
                  <a:lnTo>
                    <a:pt x="163" y="17"/>
                  </a:lnTo>
                  <a:lnTo>
                    <a:pt x="148" y="25"/>
                  </a:lnTo>
                  <a:lnTo>
                    <a:pt x="135" y="38"/>
                  </a:lnTo>
                  <a:lnTo>
                    <a:pt x="125" y="42"/>
                  </a:lnTo>
                  <a:lnTo>
                    <a:pt x="118" y="52"/>
                  </a:lnTo>
                  <a:lnTo>
                    <a:pt x="112" y="59"/>
                  </a:lnTo>
                  <a:lnTo>
                    <a:pt x="106" y="69"/>
                  </a:lnTo>
                  <a:lnTo>
                    <a:pt x="99" y="78"/>
                  </a:lnTo>
                  <a:lnTo>
                    <a:pt x="93" y="88"/>
                  </a:lnTo>
                  <a:lnTo>
                    <a:pt x="85" y="99"/>
                  </a:lnTo>
                  <a:lnTo>
                    <a:pt x="79" y="112"/>
                  </a:lnTo>
                  <a:lnTo>
                    <a:pt x="72" y="126"/>
                  </a:lnTo>
                  <a:lnTo>
                    <a:pt x="68" y="139"/>
                  </a:lnTo>
                  <a:lnTo>
                    <a:pt x="66" y="147"/>
                  </a:lnTo>
                  <a:lnTo>
                    <a:pt x="64" y="154"/>
                  </a:lnTo>
                  <a:lnTo>
                    <a:pt x="60" y="164"/>
                  </a:lnTo>
                  <a:lnTo>
                    <a:pt x="59" y="171"/>
                  </a:lnTo>
                  <a:lnTo>
                    <a:pt x="57" y="181"/>
                  </a:lnTo>
                  <a:lnTo>
                    <a:pt x="55" y="190"/>
                  </a:lnTo>
                  <a:lnTo>
                    <a:pt x="53" y="200"/>
                  </a:lnTo>
                  <a:lnTo>
                    <a:pt x="53" y="209"/>
                  </a:lnTo>
                  <a:lnTo>
                    <a:pt x="53" y="219"/>
                  </a:lnTo>
                  <a:lnTo>
                    <a:pt x="51" y="228"/>
                  </a:lnTo>
                  <a:lnTo>
                    <a:pt x="51" y="240"/>
                  </a:lnTo>
                  <a:lnTo>
                    <a:pt x="51" y="251"/>
                  </a:lnTo>
                  <a:lnTo>
                    <a:pt x="49" y="259"/>
                  </a:lnTo>
                  <a:lnTo>
                    <a:pt x="47" y="270"/>
                  </a:lnTo>
                  <a:lnTo>
                    <a:pt x="45" y="280"/>
                  </a:lnTo>
                  <a:lnTo>
                    <a:pt x="45" y="291"/>
                  </a:lnTo>
                  <a:lnTo>
                    <a:pt x="43" y="299"/>
                  </a:lnTo>
                  <a:lnTo>
                    <a:pt x="43" y="310"/>
                  </a:lnTo>
                  <a:lnTo>
                    <a:pt x="40" y="320"/>
                  </a:lnTo>
                  <a:lnTo>
                    <a:pt x="40" y="329"/>
                  </a:lnTo>
                  <a:lnTo>
                    <a:pt x="38" y="337"/>
                  </a:lnTo>
                  <a:lnTo>
                    <a:pt x="36" y="346"/>
                  </a:lnTo>
                  <a:lnTo>
                    <a:pt x="34" y="352"/>
                  </a:lnTo>
                  <a:lnTo>
                    <a:pt x="32" y="361"/>
                  </a:lnTo>
                  <a:lnTo>
                    <a:pt x="30" y="377"/>
                  </a:lnTo>
                  <a:lnTo>
                    <a:pt x="26" y="392"/>
                  </a:lnTo>
                  <a:lnTo>
                    <a:pt x="22" y="405"/>
                  </a:lnTo>
                  <a:lnTo>
                    <a:pt x="19" y="418"/>
                  </a:lnTo>
                  <a:lnTo>
                    <a:pt x="15" y="432"/>
                  </a:lnTo>
                  <a:lnTo>
                    <a:pt x="13" y="443"/>
                  </a:lnTo>
                  <a:lnTo>
                    <a:pt x="7" y="453"/>
                  </a:lnTo>
                  <a:lnTo>
                    <a:pt x="5" y="464"/>
                  </a:lnTo>
                  <a:lnTo>
                    <a:pt x="2" y="472"/>
                  </a:lnTo>
                  <a:lnTo>
                    <a:pt x="2" y="481"/>
                  </a:lnTo>
                  <a:lnTo>
                    <a:pt x="0" y="495"/>
                  </a:lnTo>
                  <a:lnTo>
                    <a:pt x="0" y="506"/>
                  </a:lnTo>
                  <a:lnTo>
                    <a:pt x="3" y="514"/>
                  </a:lnTo>
                  <a:lnTo>
                    <a:pt x="13" y="521"/>
                  </a:lnTo>
                  <a:lnTo>
                    <a:pt x="17" y="521"/>
                  </a:lnTo>
                  <a:lnTo>
                    <a:pt x="26" y="523"/>
                  </a:lnTo>
                  <a:lnTo>
                    <a:pt x="32" y="523"/>
                  </a:lnTo>
                  <a:lnTo>
                    <a:pt x="43" y="523"/>
                  </a:lnTo>
                  <a:lnTo>
                    <a:pt x="53" y="521"/>
                  </a:lnTo>
                  <a:lnTo>
                    <a:pt x="66" y="519"/>
                  </a:lnTo>
                  <a:lnTo>
                    <a:pt x="74" y="519"/>
                  </a:lnTo>
                  <a:lnTo>
                    <a:pt x="81" y="519"/>
                  </a:lnTo>
                  <a:lnTo>
                    <a:pt x="91" y="517"/>
                  </a:lnTo>
                  <a:lnTo>
                    <a:pt x="99" y="517"/>
                  </a:lnTo>
                  <a:lnTo>
                    <a:pt x="114" y="512"/>
                  </a:lnTo>
                  <a:lnTo>
                    <a:pt x="131" y="506"/>
                  </a:lnTo>
                  <a:lnTo>
                    <a:pt x="144" y="498"/>
                  </a:lnTo>
                  <a:lnTo>
                    <a:pt x="157" y="493"/>
                  </a:lnTo>
                  <a:lnTo>
                    <a:pt x="167" y="483"/>
                  </a:lnTo>
                  <a:lnTo>
                    <a:pt x="178" y="474"/>
                  </a:lnTo>
                  <a:lnTo>
                    <a:pt x="188" y="464"/>
                  </a:lnTo>
                  <a:lnTo>
                    <a:pt x="197" y="453"/>
                  </a:lnTo>
                  <a:lnTo>
                    <a:pt x="205" y="439"/>
                  </a:lnTo>
                  <a:lnTo>
                    <a:pt x="211" y="426"/>
                  </a:lnTo>
                  <a:lnTo>
                    <a:pt x="218" y="413"/>
                  </a:lnTo>
                  <a:lnTo>
                    <a:pt x="224" y="399"/>
                  </a:lnTo>
                  <a:lnTo>
                    <a:pt x="228" y="386"/>
                  </a:lnTo>
                  <a:lnTo>
                    <a:pt x="232" y="371"/>
                  </a:lnTo>
                  <a:lnTo>
                    <a:pt x="235" y="356"/>
                  </a:lnTo>
                  <a:lnTo>
                    <a:pt x="239" y="341"/>
                  </a:lnTo>
                  <a:lnTo>
                    <a:pt x="239" y="333"/>
                  </a:lnTo>
                  <a:lnTo>
                    <a:pt x="241" y="323"/>
                  </a:lnTo>
                  <a:lnTo>
                    <a:pt x="241" y="316"/>
                  </a:lnTo>
                  <a:lnTo>
                    <a:pt x="243" y="308"/>
                  </a:lnTo>
                  <a:lnTo>
                    <a:pt x="243" y="299"/>
                  </a:lnTo>
                  <a:lnTo>
                    <a:pt x="245" y="291"/>
                  </a:lnTo>
                  <a:lnTo>
                    <a:pt x="245" y="284"/>
                  </a:lnTo>
                  <a:lnTo>
                    <a:pt x="245" y="276"/>
                  </a:lnTo>
                  <a:lnTo>
                    <a:pt x="245" y="259"/>
                  </a:lnTo>
                  <a:lnTo>
                    <a:pt x="245" y="246"/>
                  </a:lnTo>
                  <a:lnTo>
                    <a:pt x="245" y="228"/>
                  </a:lnTo>
                  <a:lnTo>
                    <a:pt x="247" y="215"/>
                  </a:lnTo>
                  <a:lnTo>
                    <a:pt x="245" y="200"/>
                  </a:lnTo>
                  <a:lnTo>
                    <a:pt x="245" y="187"/>
                  </a:lnTo>
                  <a:lnTo>
                    <a:pt x="245" y="171"/>
                  </a:lnTo>
                  <a:lnTo>
                    <a:pt x="245" y="160"/>
                  </a:lnTo>
                  <a:lnTo>
                    <a:pt x="243" y="145"/>
                  </a:lnTo>
                  <a:lnTo>
                    <a:pt x="243" y="135"/>
                  </a:lnTo>
                  <a:lnTo>
                    <a:pt x="243" y="126"/>
                  </a:lnTo>
                  <a:lnTo>
                    <a:pt x="243" y="116"/>
                  </a:lnTo>
                  <a:lnTo>
                    <a:pt x="241" y="107"/>
                  </a:lnTo>
                  <a:lnTo>
                    <a:pt x="239" y="97"/>
                  </a:lnTo>
                  <a:lnTo>
                    <a:pt x="237" y="88"/>
                  </a:lnTo>
                  <a:lnTo>
                    <a:pt x="237" y="80"/>
                  </a:lnTo>
                  <a:lnTo>
                    <a:pt x="237" y="65"/>
                  </a:lnTo>
                  <a:lnTo>
                    <a:pt x="235" y="54"/>
                  </a:lnTo>
                  <a:lnTo>
                    <a:pt x="232" y="42"/>
                  </a:lnTo>
                  <a:lnTo>
                    <a:pt x="230" y="33"/>
                  </a:lnTo>
                  <a:lnTo>
                    <a:pt x="226" y="25"/>
                  </a:lnTo>
                  <a:lnTo>
                    <a:pt x="224" y="19"/>
                  </a:lnTo>
                  <a:lnTo>
                    <a:pt x="218" y="8"/>
                  </a:lnTo>
                  <a:lnTo>
                    <a:pt x="214" y="2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F0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4721860" y="911860"/>
            <a:ext cx="12661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火车</a:t>
            </a: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8301990" y="911860"/>
            <a:ext cx="12661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飞机</a:t>
            </a:r>
          </a:p>
        </p:txBody>
      </p:sp>
    </p:spTree>
    <p:custDataLst>
      <p:tags r:id="rId1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521 0.012315 L 0.7175 0.017407" pathEditMode="relative" rAng="0" ptsTypes="">
                                      <p:cBhvr>
                                        <p:cTn id="24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" y="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38 0.004353 L -0.706978 0.004123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Unix 3.10 unknown"/>
  <p:tag name="AS_RELEASE_DATE" val="2023.03.31"/>
  <p:tag name="AS_TITLE" val="Aspose.Slides for Java"/>
  <p:tag name="AS_VERSION" val="23.3"/>
  <p:tag name="COMMONDATA" val="eyJoZGlkIjoiN2UwYTg4MDViYmQ0ZTJhOTVmZDMyN2U2ZGM5ODQ1Y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6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  <p:tag name="KSO_WM_DIAGRAM_VIRTUALLY_FRAME" val="{&quot;height&quot;:216.50779527559058,&quot;left&quot;:348.14866141732284,&quot;top&quot;:133.53937007874015,&quot;width&quot;:503.2013385826772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  <p:tag name="KSO_WM_DIAGRAM_VIRTUALLY_FRAME" val="{&quot;height&quot;:216.50779527559058,&quot;left&quot;:348.14866141732284,&quot;top&quot;:133.53937007874015,&quot;width&quot;:503.2013385826772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  <p:tag name="KSO_WM_DIAGRAM_VIRTUALLY_FRAME" val="{&quot;height&quot;:216.50779527559058,&quot;left&quot;:348.14866141732284,&quot;top&quot;:133.53937007874015,&quot;width&quot;:503.2013385826772}"/>
  <p:tag name="KSO_WM_FULL_TEXT_BEAUTIFY_COPY_ID" val="1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  <p:tag name="KSO_WM_DIAGRAM_VIRTUALLY_FRAME" val="{&quot;height&quot;:216.50779527559058,&quot;left&quot;:348.14866141732284,&quot;top&quot;:133.53937007874015,&quot;width&quot;:503.2013385826772}"/>
  <p:tag name="KSO_WM_FULL_TEXT_BEAUTIFY_COPY_ID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"/>
  <p:tag name="KSO_WM_FULL_TEXT_BEAUTIFY_COPY_ID" val="1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  <p:tag name="KSO_WM_DIAGRAM_VIRTUALLY_FRAME" val="{&quot;height&quot;:216.50779527559058,&quot;left&quot;:348.14866141732284,&quot;top&quot;:133.53937007874015,&quot;width&quot;:503.2013385826772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  <p:tag name="KSO_WM_DIAGRAM_VIRTUALLY_FRAME" val="{&quot;height&quot;:216.50779527559058,&quot;left&quot;:348.14866141732284,&quot;top&quot;:133.53937007874015,&quot;width&quot;:503.2013385826772}"/>
  <p:tag name="KSO_WM_FULL_TEXT_BEAUTIFY_COPY_ID" val="1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  <p:tag name="KSO_WM_DIAGRAM_VIRTUALLY_FRAME" val="{&quot;height&quot;:216.50779527559058,&quot;left&quot;:348.14866141732284,&quot;top&quot;:133.53937007874015,&quot;width&quot;:503.2013385826772}"/>
  <p:tag name="KSO_WM_FULL_TEXT_BEAUTIFY_COPY_ID" val="2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  <p:tag name="KSO_WM_DIAGRAM_VIRTUALLY_FRAME" val="{&quot;height&quot;:216.50779527559058,&quot;left&quot;:348.14866141732284,&quot;top&quot;:133.53937007874015,&quot;width&quot;:503.2013385826772}"/>
  <p:tag name="KSO_WM_FULL_TEXT_BEAUTIFY_COPY_ID" val="3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  <p:tag name="KSO_WM_DIAGRAM_VIRTUALLY_FRAME" val="{&quot;height&quot;:216.50779527559058,&quot;left&quot;:348.14866141732284,&quot;top&quot;:133.53937007874015,&quot;width&quot;:503.2013385826772}"/>
  <p:tag name="KSO_WM_FULL_TEXT_BEAUTIFY_COPY_ID" val="2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  <p:tag name="KSO_WM_DIAGRAM_VIRTUALLY_FRAME" val="{&quot;height&quot;:216.50779527559058,&quot;left&quot;:348.14866141732284,&quot;top&quot;:133.53937007874015,&quot;width&quot;:503.2013385826772}"/>
  <p:tag name="KSO_WM_FULL_TEXT_BEAUTIFY_COPY_ID" val="3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  <p:tag name="KSO_WM_DIAGRAM_VIRTUALLY_FRAME" val="{&quot;height&quot;:216.50779527559058,&quot;left&quot;:348.14866141732284,&quot;top&quot;:133.53937007874015,&quot;width&quot;:503.2013385826772}"/>
  <p:tag name="KSO_WM_FULL_TEXT_BEAUTIFY_COPY_ID" val="2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"/>
  <p:tag name="KSO_WM_DIAGRAM_VIRTUALLY_FRAME" val="{&quot;height&quot;:216.50779527559058,&quot;left&quot;:348.14866141732284,&quot;top&quot;:133.53937007874015,&quot;width&quot;:503.2013385826772}"/>
  <p:tag name="KSO_WM_FULL_TEXT_BEAUTIFY_COPY_ID" val="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8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  <p:tag name="KSO_WM_FULL_TEXT_BEAUTIFY_COPY_ID" val="6451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  <p:tag name="KSO_WM_FULL_TEXT_BEAUTIFY_COPY_ID" val="718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  <p:tag name="KSO_WM_FULL_TEXT_BEAUTIFY_COPY_ID" val="719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  <p:tag name="KSO_WM_FULL_TEXT_BEAUTIFY_COPY_ID" val="719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  <p:tag name="KSO_WM_FULL_TEXT_BEAUTIFY_COPY_ID" val="719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8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0982_15"/>
  <p:tag name="KSO_WM_SLIDE_INDEX" val="15"/>
  <p:tag name="KSO_WM_SLIDE_ITEM_CNT" val="0"/>
  <p:tag name="KSO_WM_SLIDE_LAYOUT" val="a"/>
  <p:tag name="KSO_WM_SLIDE_LAYOUT_CNT" val="1"/>
  <p:tag name="KSO_WM_SLIDE_SUBTYPE" val="pureTxt"/>
  <p:tag name="KSO_WM_SLIDE_TYPE" val="endPage"/>
  <p:tag name="KSO_WM_TAG_VERSION" val="1.0"/>
  <p:tag name="KSO_WM_TEMPLATE_CATEGORY" val="custom"/>
  <p:tag name="KSO_WM_TEMPLATE_INDEX" val="20200982"/>
  <p:tag name="KSO_WM_TEMPLATE_SUBCATEGORY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FULL_TEXT_BEAUTIFY_COPY_ID" val="150995213"/>
  <p:tag name="KSO_WM_TEMPLATE_CATEGORY" val="custom"/>
  <p:tag name="KSO_WM_TEMPLATE_INDEX" val="2018730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  <p:tag name="KSO_WM_FULL_TEXT_BEAUTIFY_COPY_ID" val="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  <p:tag name="KSO_WM_FULL_TEXT_BEAUTIFY_COPY_ID" val="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FULL_TEXT_BEAUTIFY_COPY_ID" val="150995216"/>
  <p:tag name="KSO_WM_TEMPLATE_CATEGORY" val="custom"/>
  <p:tag name="KSO_WM_TEMPLATE_INDEX" val="201873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  <p:tag name="KSO_WM_FULL_TEXT_BEAUTIFY_COPY_ID" val="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  <p:tag name="KSO_WM_FULL_TEXT_BEAUTIFY_COPY_ID" val="5427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  <p:tag name="KSO_WM_FULL_TEXT_BEAUTIFY_COPY_ID" val="6656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  <p:tag name="KSO_WM_FULL_TEXT_BEAUTIFY_COPY_ID" val="6656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  <p:tag name="KSO_WM_FULL_TEXT_BEAUTIFY_COPY_ID" val="6656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  <p:tag name="KSO_WM_FULL_TEXT_BEAUTIFY_COPY_ID" val="665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  <p:tag name="KSO_WM_FULL_TEXT_BEAUTIFY_COPY_ID" val="6656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"/>
  <p:tag name="KSO_WM_FULL_TEXT_BEAUTIFY_COPY_ID" val="6656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  <p:tag name="KSO_WM_FULL_TEXT_BEAUTIFY_COPY_ID" val="6657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  <p:tag name="KSO_WM_FULL_TEXT_BEAUTIFY_COPY_ID" val="6657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  <p:tag name="KSO_WM_FULL_TEXT_BEAUTIFY_COPY_ID" val="6657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  <p:tag name="KSO_WM_FULL_TEXT_BEAUTIFY_COPY_ID" val="6657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  <p:tag name="KSO_WM_FULL_TEXT_BEAUTIFY_COPY_ID" val="6657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  <p:tag name="KSO_WM_FULL_TEXT_BEAUTIFY_COPY_ID" val="6657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  <p:tag name="KSO_WM_FULL_TEXT_BEAUTIFY_COPY_ID" val="6657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  <p:tag name="KSO_WM_FULL_TEXT_BEAUTIFY_COPY_ID" val="665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  <p:tag name="KSO_WM_FULL_TEXT_BEAUTIFY_COPY_ID" val="6657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  <p:tag name="KSO_WM_FULL_TEXT_BEAUTIFY_COPY_ID" val="6657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  <p:tag name="KSO_WM_FULL_TEXT_BEAUTIFY_COPY_ID" val="6658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  <p:tag name="KSO_WM_FULL_TEXT_BEAUTIFY_COPY_ID" val="6658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"/>
  <p:tag name="KSO_WM_FULL_TEXT_BEAUTIFY_COPY_ID" val="6658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  <p:tag name="KSO_WM_FULL_TEXT_BEAUTIFY_COPY_ID" val="6658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  <p:tag name="KSO_WM_FULL_TEXT_BEAUTIFY_COPY_ID" val="6658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"/>
  <p:tag name="KSO_WM_FULL_TEXT_BEAUTIFY_COPY_ID" val="6658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  <p:tag name="KSO_WM_FULL_TEXT_BEAUTIFY_COPY_ID" val="6658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  <p:tag name="KSO_WM_FULL_TEXT_BEAUTIFY_COPY_ID" val="665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  <p:tag name="KSO_WM_FULL_TEXT_BEAUTIFY_COPY_ID" val="6658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  <p:tag name="KSO_WM_FULL_TEXT_BEAUTIFY_COPY_ID" val="6658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  <p:tag name="KSO_WM_FULL_TEXT_BEAUTIFY_COPY_ID" val="6659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"/>
  <p:tag name="KSO_WM_FULL_TEXT_BEAUTIFY_COPY_ID" val="6659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"/>
  <p:tag name="KSO_WM_FULL_TEXT_BEAUTIFY_COPY_ID" val="6659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"/>
  <p:tag name="KSO_WM_FULL_TEXT_BEAUTIFY_COPY_ID" val="6659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"/>
  <p:tag name="KSO_WM_FULL_TEXT_BEAUTIFY_COPY_ID" val="6659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  <p:tag name="KSO_WM_FULL_TEXT_BEAUTIFY_COPY_ID" val="6659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  <p:tag name="KSO_WM_FULL_TEXT_BEAUTIFY_COPY_ID" val="6659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  <p:tag name="KSO_WM_FULL_TEXT_BEAUTIFY_COPY_ID" val="6659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  <p:tag name="KSO_WM_FULL_TEXT_BEAUTIFY_COPY_ID" val="6659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"/>
  <p:tag name="KSO_WM_FULL_TEXT_BEAUTIFY_COPY_ID" val="6659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  <p:tag name="KSO_WM_FULL_TEXT_BEAUTIFY_COPY_ID" val="6660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  <p:tag name="KSO_WM_FULL_TEXT_BEAUTIFY_COPY_ID" val="6660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  <p:tag name="KSO_WM_FULL_TEXT_BEAUTIFY_COPY_ID" val="6660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  <p:tag name="KSO_WM_FULL_TEXT_BEAUTIFY_COPY_ID" val="6660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  <p:tag name="KSO_WM_FULL_TEXT_BEAUTIFY_COPY_ID" val="6660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  <p:tag name="KSO_WM_FULL_TEXT_BEAUTIFY_COPY_ID" val="6660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  <p:tag name="KSO_WM_FULL_TEXT_BEAUTIFY_COPY_ID" val="6660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"/>
  <p:tag name="KSO_WM_FULL_TEXT_BEAUTIFY_COPY_ID" val="6660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"/>
  <p:tag name="KSO_WM_FULL_TEXT_BEAUTIFY_COPY_ID" val="6660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  <p:tag name="KSO_WM_FULL_TEXT_BEAUTIFY_COPY_ID" val="6660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  <p:tag name="KSO_WM_FULL_TEXT_BEAUTIFY_COPY_ID" val="6661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  <p:tag name="KSO_WM_FULL_TEXT_BEAUTIFY_COPY_ID" val="6661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  <p:tag name="KSO_WM_FULL_TEXT_BEAUTIFY_COPY_ID" val="6661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  <p:tag name="KSO_WM_FULL_TEXT_BEAUTIFY_COPY_ID" val="6661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  <p:tag name="KSO_WM_FULL_TEXT_BEAUTIFY_COPY_ID" val="6661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  <p:tag name="KSO_WM_FULL_TEXT_BEAUTIFY_COPY_ID" val="6661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"/>
  <p:tag name="KSO_WM_FULL_TEXT_BEAUTIFY_COPY_ID" val="6661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  <p:tag name="KSO_WM_FULL_TEXT_BEAUTIFY_COPY_ID" val="666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  <p:tag name="KSO_WM_FULL_TEXT_BEAUTIFY_COPY_ID" val="6661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  <p:tag name="KSO_WM_FULL_TEXT_BEAUTIFY_COPY_ID" val="6661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  <p:tag name="KSO_WM_FULL_TEXT_BEAUTIFY_COPY_ID" val="6662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  <p:tag name="KSO_WM_FULL_TEXT_BEAUTIFY_COPY_ID" val="6662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  <p:tag name="KSO_WM_FULL_TEXT_BEAUTIFY_COPY_ID" val="6662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  <p:tag name="KSO_WM_FULL_TEXT_BEAUTIFY_COPY_ID" val="6662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  <p:tag name="KSO_WM_FULL_TEXT_BEAUTIFY_COPY_ID" val="6662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  <p:tag name="KSO_WM_FULL_TEXT_BEAUTIFY_COPY_ID" val="6662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  <p:tag name="KSO_WM_FULL_TEXT_BEAUTIFY_COPY_ID" val="6662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  <p:tag name="KSO_WM_FULL_TEXT_BEAUTIFY_COPY_ID" val="666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  <p:tag name="KSO_WM_FULL_TEXT_BEAUTIFY_COPY_ID" val="6662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  <p:tag name="KSO_WM_FULL_TEXT_BEAUTIFY_COPY_ID" val="6662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  <p:tag name="KSO_WM_FULL_TEXT_BEAUTIFY_COPY_ID" val="6663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  <p:tag name="KSO_WM_FULL_TEXT_BEAUTIFY_COPY_ID" val="6663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  <p:tag name="KSO_WM_FULL_TEXT_BEAUTIFY_COPY_ID" val="6663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  <p:tag name="KSO_WM_FULL_TEXT_BEAUTIFY_COPY_ID" val="6663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  <p:tag name="KSO_WM_FULL_TEXT_BEAUTIFY_COPY_ID" val="6663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  <p:tag name="KSO_WM_FULL_TEXT_BEAUTIFY_COPY_ID" val="6663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  <p:tag name="KSO_WM_FULL_TEXT_BEAUTIFY_COPY_ID" val="6663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FULL_TEXT_BEAUTIFY_COPY_ID" val="6663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  <p:tag name="KSO_WM_FULL_TEXT_BEAUTIFY_COPY_ID" val="6663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  <p:tag name="KSO_WM_FULL_TEXT_BEAUTIFY_COPY_ID" val="6663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  <p:tag name="KSO_WM_FULL_TEXT_BEAUTIFY_COPY_ID" val="6664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  <p:tag name="KSO_WM_FULL_TEXT_BEAUTIFY_COPY_ID" val="6664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  <p:tag name="KSO_WM_FULL_TEXT_BEAUTIFY_COPY_ID" val="6664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  <p:tag name="KSO_WM_FULL_TEXT_BEAUTIFY_COPY_ID" val="6664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  <p:tag name="KSO_WM_FULL_TEXT_BEAUTIFY_COPY_ID" val="6664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  <p:tag name="KSO_WM_FULL_TEXT_BEAUTIFY_COPY_ID" val="6664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  <p:tag name="KSO_WM_FULL_TEXT_BEAUTIFY_COPY_ID" val="6664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  <p:tag name="KSO_WM_FULL_TEXT_BEAUTIFY_COPY_ID" val="6664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  <p:tag name="KSO_WM_FULL_TEXT_BEAUTIFY_COPY_ID" val="6664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  <p:tag name="KSO_WM_FULL_TEXT_BEAUTIFY_COPY_ID" val="6664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  <p:tag name="KSO_WM_FULL_TEXT_BEAUTIFY_COPY_ID" val="6665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  <p:tag name="KSO_WM_FULL_TEXT_BEAUTIFY_COPY_ID" val="6665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  <p:tag name="KSO_WM_FULL_TEXT_BEAUTIFY_COPY_ID" val="6665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  <p:tag name="KSO_WM_FULL_TEXT_BEAUTIFY_COPY_ID" val="6665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  <p:tag name="KSO_WM_FULL_TEXT_BEAUTIFY_COPY_ID" val="6665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  <p:tag name="KSO_WM_FULL_TEXT_BEAUTIFY_COPY_ID" val="6665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  <p:tag name="KSO_WM_FULL_TEXT_BEAUTIFY_COPY_ID" val="6665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  <p:tag name="KSO_WM_FULL_TEXT_BEAUTIFY_COPY_ID" val="6665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  <p:tag name="KSO_WM_FULL_TEXT_BEAUTIFY_COPY_ID" val="6665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  <p:tag name="KSO_WM_FULL_TEXT_BEAUTIFY_COPY_ID" val="6665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  <p:tag name="KSO_WM_FULL_TEXT_BEAUTIFY_COPY_ID" val="6666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  <p:tag name="KSO_WM_FULL_TEXT_BEAUTIFY_COPY_ID" val="6666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  <p:tag name="KSO_WM_FULL_TEXT_BEAUTIFY_COPY_ID" val="6666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  <p:tag name="KSO_WM_FULL_TEXT_BEAUTIFY_COPY_ID" val="6666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  <p:tag name="KSO_WM_FULL_TEXT_BEAUTIFY_COPY_ID" val="6666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  <p:tag name="KSO_WM_FULL_TEXT_BEAUTIFY_COPY_ID" val="6666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  <p:tag name="KSO_WM_FULL_TEXT_BEAUTIFY_COPY_ID" val="6666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  <p:tag name="KSO_WM_FULL_TEXT_BEAUTIFY_COPY_ID" val="6666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  <p:tag name="KSO_WM_FULL_TEXT_BEAUTIFY_COPY_ID" val="6666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  <p:tag name="KSO_WM_FULL_TEXT_BEAUTIFY_COPY_ID" val="6666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  <p:tag name="KSO_WM_FULL_TEXT_BEAUTIFY_COPY_ID" val="6667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  <p:tag name="KSO_WM_FULL_TEXT_BEAUTIFY_COPY_ID" val="6667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  <p:tag name="KSO_WM_FULL_TEXT_BEAUTIFY_COPY_ID" val="6667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  <p:tag name="KSO_WM_FULL_TEXT_BEAUTIFY_COPY_ID" val="6667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FULL_TEXT_BEAUTIFY_COPY_ID" val="150995215"/>
  <p:tag name="KSO_WM_TEMPLATE_CATEGORY" val="custom"/>
  <p:tag name="KSO_WM_TEMPLATE_INDEX" val="2018730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  <p:tag name="KSO_WM_FULL_TEXT_BEAUTIFY_COPY_ID" val="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  <p:tag name="KSO_WM_FULL_TEXT_BEAUTIFY_COPY_ID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  <p:tag name="KSO_WM_FULL_TEXT_BEAUTIFY_COPY_ID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"/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FULL_TEXT_BEAUTIFY_COPY_ID" val="150995221"/>
  <p:tag name="KSO_WM_TEMPLATE_CATEGORY" val="custom"/>
  <p:tag name="KSO_WM_TEMPLATE_INDEX" val="2018730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  <p:tag name="KSO_WM_FULL_TEXT_BEAUTIFY_COPY_ID" val="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  <p:tag name="KSO_WM_FULL_TEXT_BEAUTIFY_COPY_ID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  <p:tag name="KSO_WM_FULL_TEXT_BEAUTIFY_COPY_ID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  <p:tag name="KSO_WM_FULL_TEXT_BEAUTIFY_COPY_ID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  <p:tag name="KSO_WM_UNIT_TABLE_BEAUTIFY" val="smartTable{ec12d189-9be8-4bc4-b600-037a351597aa}"/>
  <p:tag name="TABLE_ENDDRAG_ORIGIN_RECT" val="411*225"/>
  <p:tag name="TABLE_ENDDRAG_RECT" val="144*195*411*22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8"/>
  <p:tag name="KSO_WM_UNIT_TABLE_BEAUTIFY" val="smartTable{ec12d189-9be8-4bc4-b600-037a351597aa}"/>
  <p:tag name="TABLE_ENDDRAG_ORIGIN_RECT" val="411*225"/>
  <p:tag name="TABLE_ENDDRAG_RECT" val="144*195*411*22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  <p:tag name="KSO_WM_UNIT_TABLE_BEAUTIFY" val="smartTable{ec12d189-9be8-4bc4-b600-037a351597aa}"/>
  <p:tag name="TABLE_ENDDRAG_ORIGIN_RECT" val="411*225"/>
  <p:tag name="TABLE_ENDDRAG_RECT" val="144*195*411*22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6"/>
  <p:tag name="KSO_WM_UNIT_TABLE_BEAUTIFY" val="smartTable{65a9aa05-82d4-4fa1-9396-284e6a7b6294}"/>
  <p:tag name="TABLE_ENDDRAG_ORIGIN_RECT" val="143*336"/>
  <p:tag name="TABLE_ENDDRAG_RECT" val="742*108*143*33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FULL_TEXT_BEAUTIFY_COPY_ID" val="150995221"/>
  <p:tag name="KSO_WM_TEMPLATE_CATEGORY" val="custom"/>
  <p:tag name="KSO_WM_TEMPLATE_INDEX" val="20187308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  <p:tag name="KSO_WM_FULL_TEXT_BEAUTIFY_COPY_ID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  <p:tag name="KSO_WM_FULL_TEXT_BEAUTIFY_COPY_ID" val="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  <p:tag name="KSO_WM_FULL_TEXT_BEAUTIFY_COPY_ID" val="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  <p:tag name="KSO_WM_FULL_TEXT_BEAUTIFY_COPY_ID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  <p:tag name="KSO_WM_FULL_TEXT_BEAUTIFY_COPY_ID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0"/>
  <p:tag name="KSO_WM_ASSEMBLE_CHIP_INDEX" val="f747c8afbcaf49668d191545ea1b0962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14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c41a16d6b6ac46879ca381bb8e7b6e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756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SUPPORT_BIG_FONT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"/>
  <p:tag name="KSO_WM_BEAUTIFY_FLAG" val="#wm#"/>
  <p:tag name="KSO_WM_CHIP_GROUPID" val="5ed746adafe44fab1839bd4f"/>
  <p:tag name="KSO_WM_CHIP_XID" val="5ed4c49734f4fab75e3461db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f737387acbcd4290ad95a4e50e60a5d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c41a16d6b6ac46879ca381bb8e7b6e6f&quot;,&quot;X&quot;:{&quot;Pos&quot;:0},&quot;Y&quot;:{&quot;Pos&quot;:2}},&quot;whChangeMode&quot;:0}"/>
  <p:tag name="KSO_WM_UNIT_DIAGRAM_ISNUMVISUAL" val="0"/>
  <p:tag name="KSO_WM_UNIT_DIAGRAM_ISREFERUNIT" val="0"/>
  <p:tag name="KSO_WM_UNIT_HIGHLIGHT" val="0"/>
  <p:tag name="KSO_WM_UNIT_ID" val="diagram20207568_1*i*7"/>
  <p:tag name="KSO_WM_UNIT_INDEX" val="7"/>
  <p:tag name="KSO_WM_UNIT_LAYERLEVEL" val="1"/>
  <p:tag name="KSO_WM_UNIT_SM_LIMIT_TYPE" val="0"/>
  <p:tag name="KSO_WM_UNIT_TYPE" val="i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4"/>
  <p:tag name="KSO_WM_FULL_TEXT_BEAUTIFY_COPY_ID" val="9318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  <p:tag name="KSO_WM_BEAUTIFY_FLAG" val="#wm#"/>
  <p:tag name="KSO_WM_CHIP_GROUPID" val="5ed746adafe44fab1839bd4f"/>
  <p:tag name="KSO_WM_CHIP_XID" val="5ed4c49734f4fab75e3461db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5258a073a6a74e08a9432da0f5f79d3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07568_1*i*1"/>
  <p:tag name="KSO_WM_UNIT_INDEX" val="1"/>
  <p:tag name="KSO_WM_UNIT_LAYERLEVEL" val="1"/>
  <p:tag name="KSO_WM_UNIT_SM_LIMIT_TYPE" val="0"/>
  <p:tag name="KSO_WM_UNIT_TYPE" val="i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  <p:tag name="KSO_WM_BEAUTIFY_FLAG" val="#wm#"/>
  <p:tag name="KSO_WM_CHIP_GROUPID" val="5ed746adafe44fab1839bd4f"/>
  <p:tag name="KSO_WM_CHIP_XID" val="5ed4c49734f4fab75e3461db"/>
  <p:tag name="KSO_WM_FULL_TEXT_BEAUTIFY_COPY_ID" val="6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2"/>
  <p:tag name="KSO_WM_UNIT_INDEX" val="2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  <p:tag name="KSO_WM_BEAUTIFY_FLAG" val="#wm#"/>
  <p:tag name="KSO_WM_CHIP_GROUPID" val="5ed746adafe44fab1839bd4f"/>
  <p:tag name="KSO_WM_CHIP_XID" val="5ed4c49734f4fab75e3461db"/>
  <p:tag name="KSO_WM_FULL_TEXT_BEAUTIFY_COPY_ID" val="7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3"/>
  <p:tag name="KSO_WM_UNIT_INDEX" val="3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  <p:tag name="KSO_WM_BEAUTIFY_FLAG" val="#wm#"/>
  <p:tag name="KSO_WM_CHIP_GROUPID" val="5ed746adafe44fab1839bd4f"/>
  <p:tag name="KSO_WM_CHIP_XID" val="5ed4c49734f4fab75e3461db"/>
  <p:tag name="KSO_WM_FULL_TEXT_BEAUTIFY_COPY_ID" val="8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4"/>
  <p:tag name="KSO_WM_UNIT_INDEX" val="4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  <p:tag name="KSO_WM_BEAUTIFY_FLAG" val="#wm#"/>
  <p:tag name="KSO_WM_CHIP_GROUPID" val="5ed746adafe44fab1839bd4f"/>
  <p:tag name="KSO_WM_CHIP_XID" val="5ed4c49734f4fab75e3461db"/>
  <p:tag name="KSO_WM_FULL_TEXT_BEAUTIFY_COPY_ID" val="9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5"/>
  <p:tag name="KSO_WM_UNIT_INDEX" val="5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2"/>
  <p:tag name="KSO_WM_BEAUTIFY_FLAG" val="#wm#"/>
  <p:tag name="KSO_WM_CHIP_GROUPID" val="5ed746adafe44fab1839bd4f"/>
  <p:tag name="KSO_WM_CHIP_XID" val="5ed4c49734f4fab75e3461db"/>
  <p:tag name="KSO_WM_FULL_TEXT_BEAUTIFY_COPY_ID" val="10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07568_1*i*8"/>
  <p:tag name="KSO_WM_UNIT_INDEX" val="8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  <p:tag name="KSO_WM_BEAUTIFY_FLAG" val="#wm#"/>
  <p:tag name="KSO_WM_CHIP_GROUPID" val="5ed746adafe44fab1839bd4f"/>
  <p:tag name="KSO_WM_CHIP_XID" val="5ed4c49734f4fab75e3461db"/>
  <p:tag name="KSO_WM_FULL_TEXT_BEAUTIFY_COPY_ID" val="15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7568_1*i*9"/>
  <p:tag name="KSO_WM_UNIT_INDEX" val="9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  <p:tag name="KSO_WM_ASSEMBLE_CHIP_INDEX" val="f747c8afbcaf49668d191545ea1b0962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14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c41a16d6b6ac46879ca381bb8e7b6e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756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SUPPORT_BIG_FONT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9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"/>
  <p:tag name="KSO_WM_BEAUTIFY_FLAG" val="#wm#"/>
  <p:tag name="KSO_WM_CHIP_GROUPID" val="5ed746adafe44fab1839bd4f"/>
  <p:tag name="KSO_WM_CHIP_XID" val="5ed4c49734f4fab75e3461db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f737387acbcd4290ad95a4e50e60a5d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c41a16d6b6ac46879ca381bb8e7b6e6f&quot;,&quot;X&quot;:{&quot;Pos&quot;:0},&quot;Y&quot;:{&quot;Pos&quot;:2}},&quot;whChangeMode&quot;:0}"/>
  <p:tag name="KSO_WM_UNIT_DIAGRAM_ISNUMVISUAL" val="0"/>
  <p:tag name="KSO_WM_UNIT_DIAGRAM_ISREFERUNIT" val="0"/>
  <p:tag name="KSO_WM_UNIT_HIGHLIGHT" val="0"/>
  <p:tag name="KSO_WM_UNIT_ID" val="diagram20207568_1*i*7"/>
  <p:tag name="KSO_WM_UNIT_INDEX" val="7"/>
  <p:tag name="KSO_WM_UNIT_LAYERLEVEL" val="1"/>
  <p:tag name="KSO_WM_UNIT_SM_LIMIT_TYPE" val="0"/>
  <p:tag name="KSO_WM_UNIT_TYPE" val="i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"/>
  <p:tag name="KSO_WM_ASSEMBLE_CHIP_INDEX" val="d4764201697447059e24ad7e37662351"/>
  <p:tag name="KSO_WM_BEAUTIFY_FLAG" val="#wm#"/>
  <p:tag name="KSO_WM_CHIP_FILLAREA_FILL_RULE" val="{&quot;fill_align&quot;:&quot;cm&quot;,&quot;fill_mode&quot;:&quot;full&quot;,&quot;sacle_strategy&quot;:&quot;smart&quot;}"/>
  <p:tag name="KSO_WM_CHIP_GROUPID" val="5e7310da9a230a26b9e88a19"/>
  <p:tag name="KSO_WM_CHIP_XID" val="5e7310da9a230a26b9e88a1a"/>
  <p:tag name="KSO_WM_FULL_TEXT_BEAUTIFY_COPY_ID" val="13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1"/>
  <p:tag name="KSO_WM_UNIT_DEC_AREA_ID" val="9dacd9df3d0d4a04a8b49e8d00f09f1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07568_1*d*1"/>
  <p:tag name="KSO_WM_UNIT_INDEX" val="1"/>
  <p:tag name="KSO_WM_UNIT_LAYERLEVEL" val="1"/>
  <p:tag name="KSO_WM_UNIT_PLACING_PICTURE" val="d4764201697447059e24ad7e37662351"/>
  <p:tag name="KSO_WM_UNIT_SM_LIMIT_TYPE" val="2"/>
  <p:tag name="KSO_WM_UNIT_TYPE" val="d"/>
  <p:tag name="KSO_WM_UNIT_VALUE" val="1227*1692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  <p:tag name="KSO_WM_BEAUTIFY_FLAG" val="#wm#"/>
  <p:tag name="KSO_WM_CHIP_GROUPID" val="5ed746adafe44fab1839bd4f"/>
  <p:tag name="KSO_WM_CHIP_XID" val="5ed4c49734f4fab75e3461db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5258a073a6a74e08a9432da0f5f79d3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07568_1*i*1"/>
  <p:tag name="KSO_WM_UNIT_INDEX" val="1"/>
  <p:tag name="KSO_WM_UNIT_LAYERLEVEL" val="1"/>
  <p:tag name="KSO_WM_UNIT_SM_LIMIT_TYPE" val="0"/>
  <p:tag name="KSO_WM_UNIT_TYPE" val="i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  <p:tag name="KSO_WM_BEAUTIFY_FLAG" val="#wm#"/>
  <p:tag name="KSO_WM_CHIP_GROUPID" val="5ed746adafe44fab1839bd4f"/>
  <p:tag name="KSO_WM_CHIP_XID" val="5ed4c49734f4fab75e3461db"/>
  <p:tag name="KSO_WM_FULL_TEXT_BEAUTIFY_COPY_ID" val="6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2"/>
  <p:tag name="KSO_WM_UNIT_INDEX" val="2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"/>
  <p:tag name="KSO_WM_BEAUTIFY_FLAG" val="#wm#"/>
  <p:tag name="KSO_WM_CHIP_GROUPID" val="5ed746adafe44fab1839bd4f"/>
  <p:tag name="KSO_WM_CHIP_XID" val="5ed4c49734f4fab75e3461db"/>
  <p:tag name="KSO_WM_FULL_TEXT_BEAUTIFY_COPY_ID" val="7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3"/>
  <p:tag name="KSO_WM_UNIT_INDEX" val="3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  <p:tag name="KSO_WM_BEAUTIFY_FLAG" val="#wm#"/>
  <p:tag name="KSO_WM_CHIP_GROUPID" val="5ed746adafe44fab1839bd4f"/>
  <p:tag name="KSO_WM_CHIP_XID" val="5ed4c49734f4fab75e3461db"/>
  <p:tag name="KSO_WM_FULL_TEXT_BEAUTIFY_COPY_ID" val="8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4"/>
  <p:tag name="KSO_WM_UNIT_INDEX" val="4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8"/>
  <p:tag name="KSO_WM_BEAUTIFY_FLAG" val="#wm#"/>
  <p:tag name="KSO_WM_CHIP_GROUPID" val="5ed746adafe44fab1839bd4f"/>
  <p:tag name="KSO_WM_CHIP_XID" val="5ed4c49734f4fab75e3461db"/>
  <p:tag name="KSO_WM_FULL_TEXT_BEAUTIFY_COPY_ID" val="9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5"/>
  <p:tag name="KSO_WM_UNIT_INDEX" val="5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  <p:tag name="KSO_WM_BEAUTIFY_FLAG" val="#wm#"/>
  <p:tag name="KSO_WM_CHIP_GROUPID" val="5ed746adafe44fab1839bd4f"/>
  <p:tag name="KSO_WM_CHIP_XID" val="5ed4c49734f4fab75e3461db"/>
  <p:tag name="KSO_WM_FULL_TEXT_BEAUTIFY_COPY_ID" val="10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07568_1*i*8"/>
  <p:tag name="KSO_WM_UNIT_INDEX" val="8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7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"/>
  <p:tag name="KSO_WM_BEAUTIFY_FLAG" val="#wm#"/>
  <p:tag name="KSO_WM_CHIP_GROUPID" val="5ed746adafe44fab1839bd4f"/>
  <p:tag name="KSO_WM_CHIP_XID" val="5ed4c49734f4fab75e3461db"/>
  <p:tag name="KSO_WM_FULL_TEXT_BEAUTIFY_COPY_ID" val="15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7568_1*i*9"/>
  <p:tag name="KSO_WM_UNIT_INDEX" val="9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4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  <p:tag name="KSO_WM_ASSEMBLE_CHIP_INDEX" val="f747c8afbcaf49668d191545ea1b0962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14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c41a16d6b6ac46879ca381bb8e7b6e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756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SUPPORT_BIG_FONT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  <p:tag name="KSO_WM_BEAUTIFY_FLAG" val="#wm#"/>
  <p:tag name="KSO_WM_CHIP_GROUPID" val="5ed746adafe44fab1839bd4f"/>
  <p:tag name="KSO_WM_CHIP_XID" val="5ed4c49734f4fab75e3461db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f737387acbcd4290ad95a4e50e60a5d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c41a16d6b6ac46879ca381bb8e7b6e6f&quot;,&quot;X&quot;:{&quot;Pos&quot;:0},&quot;Y&quot;:{&quot;Pos&quot;:2}},&quot;whChangeMode&quot;:0}"/>
  <p:tag name="KSO_WM_UNIT_DIAGRAM_ISNUMVISUAL" val="0"/>
  <p:tag name="KSO_WM_UNIT_DIAGRAM_ISREFERUNIT" val="0"/>
  <p:tag name="KSO_WM_UNIT_HIGHLIGHT" val="0"/>
  <p:tag name="KSO_WM_UNIT_ID" val="diagram20207568_1*i*7"/>
  <p:tag name="KSO_WM_UNIT_INDEX" val="7"/>
  <p:tag name="KSO_WM_UNIT_LAYERLEVEL" val="1"/>
  <p:tag name="KSO_WM_UNIT_SM_LIMIT_TYPE" val="0"/>
  <p:tag name="KSO_WM_UNIT_TYPE" val="i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  <p:tag name="KSO_WM_FULL_TEXT_BEAUTIFY_COPY_ID" val="9318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  <p:tag name="KSO_WM_BEAUTIFY_FLAG" val="#wm#"/>
  <p:tag name="KSO_WM_CHIP_GROUPID" val="5ed746adafe44fab1839bd4f"/>
  <p:tag name="KSO_WM_CHIP_XID" val="5ed4c49734f4fab75e3461db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5258a073a6a74e08a9432da0f5f79d3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07568_1*i*1"/>
  <p:tag name="KSO_WM_UNIT_INDEX" val="1"/>
  <p:tag name="KSO_WM_UNIT_LAYERLEVEL" val="1"/>
  <p:tag name="KSO_WM_UNIT_SM_LIMIT_TYPE" val="0"/>
  <p:tag name="KSO_WM_UNIT_TYPE" val="i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  <p:tag name="KSO_WM_BEAUTIFY_FLAG" val="#wm#"/>
  <p:tag name="KSO_WM_CHIP_GROUPID" val="5ed746adafe44fab1839bd4f"/>
  <p:tag name="KSO_WM_CHIP_XID" val="5ed4c49734f4fab75e3461db"/>
  <p:tag name="KSO_WM_FULL_TEXT_BEAUTIFY_COPY_ID" val="6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2"/>
  <p:tag name="KSO_WM_UNIT_INDEX" val="2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  <p:tag name="KSO_WM_BEAUTIFY_FLAG" val="#wm#"/>
  <p:tag name="KSO_WM_CHIP_GROUPID" val="5ed746adafe44fab1839bd4f"/>
  <p:tag name="KSO_WM_CHIP_XID" val="5ed4c49734f4fab75e3461db"/>
  <p:tag name="KSO_WM_FULL_TEXT_BEAUTIFY_COPY_ID" val="7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3"/>
  <p:tag name="KSO_WM_UNIT_INDEX" val="3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  <p:tag name="KSO_WM_BEAUTIFY_FLAG" val="#wm#"/>
  <p:tag name="KSO_WM_CHIP_GROUPID" val="5ed746adafe44fab1839bd4f"/>
  <p:tag name="KSO_WM_CHIP_XID" val="5ed4c49734f4fab75e3461db"/>
  <p:tag name="KSO_WM_FULL_TEXT_BEAUTIFY_COPY_ID" val="8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4"/>
  <p:tag name="KSO_WM_UNIT_INDEX" val="4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  <p:tag name="KSO_WM_BEAUTIFY_FLAG" val="#wm#"/>
  <p:tag name="KSO_WM_CHIP_GROUPID" val="5ed746adafe44fab1839bd4f"/>
  <p:tag name="KSO_WM_CHIP_XID" val="5ed4c49734f4fab75e3461db"/>
  <p:tag name="KSO_WM_FULL_TEXT_BEAUTIFY_COPY_ID" val="9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5"/>
  <p:tag name="KSO_WM_UNIT_INDEX" val="5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  <p:tag name="KSO_WM_BEAUTIFY_FLAG" val="#wm#"/>
  <p:tag name="KSO_WM_CHIP_GROUPID" val="5ed746adafe44fab1839bd4f"/>
  <p:tag name="KSO_WM_CHIP_XID" val="5ed4c49734f4fab75e3461db"/>
  <p:tag name="KSO_WM_FULL_TEXT_BEAUTIFY_COPY_ID" val="10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07568_1*i*8"/>
  <p:tag name="KSO_WM_UNIT_INDEX" val="8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  <p:tag name="KSO_WM_BEAUTIFY_FLAG" val="#wm#"/>
  <p:tag name="KSO_WM_CHIP_GROUPID" val="5ed746adafe44fab1839bd4f"/>
  <p:tag name="KSO_WM_CHIP_XID" val="5ed4c49734f4fab75e3461db"/>
  <p:tag name="KSO_WM_FULL_TEXT_BEAUTIFY_COPY_ID" val="15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7568_1*i*9"/>
  <p:tag name="KSO_WM_UNIT_INDEX" val="9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  <p:tag name="KSO_WM_ASSEMBLE_CHIP_INDEX" val="f747c8afbcaf49668d191545ea1b0962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14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c41a16d6b6ac46879ca381bb8e7b6e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756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SUPPORT_BIG_FONT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  <p:tag name="KSO_WM_BEAUTIFY_FLAG" val="#wm#"/>
  <p:tag name="KSO_WM_CHIP_GROUPID" val="5ed746adafe44fab1839bd4f"/>
  <p:tag name="KSO_WM_CHIP_XID" val="5ed4c49734f4fab75e3461db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f737387acbcd4290ad95a4e50e60a5d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c41a16d6b6ac46879ca381bb8e7b6e6f&quot;,&quot;X&quot;:{&quot;Pos&quot;:0},&quot;Y&quot;:{&quot;Pos&quot;:2}},&quot;whChangeMode&quot;:0}"/>
  <p:tag name="KSO_WM_UNIT_DIAGRAM_ISNUMVISUAL" val="0"/>
  <p:tag name="KSO_WM_UNIT_DIAGRAM_ISREFERUNIT" val="0"/>
  <p:tag name="KSO_WM_UNIT_HIGHLIGHT" val="0"/>
  <p:tag name="KSO_WM_UNIT_ID" val="diagram20207568_1*i*7"/>
  <p:tag name="KSO_WM_UNIT_INDEX" val="7"/>
  <p:tag name="KSO_WM_UNIT_LAYERLEVEL" val="1"/>
  <p:tag name="KSO_WM_UNIT_SM_LIMIT_TYPE" val="0"/>
  <p:tag name="KSO_WM_UNIT_TYPE" val="i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  <p:tag name="KSO_WM_FULL_TEXT_BEAUTIFY_COPY_ID" val="93190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  <p:tag name="KSO_WM_BEAUTIFY_FLAG" val="#wm#"/>
  <p:tag name="KSO_WM_CHIP_GROUPID" val="5ed746adafe44fab1839bd4f"/>
  <p:tag name="KSO_WM_CHIP_XID" val="5ed4c49734f4fab75e3461db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5258a073a6a74e08a9432da0f5f79d3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07568_1*i*1"/>
  <p:tag name="KSO_WM_UNIT_INDEX" val="1"/>
  <p:tag name="KSO_WM_UNIT_LAYERLEVEL" val="1"/>
  <p:tag name="KSO_WM_UNIT_SM_LIMIT_TYPE" val="0"/>
  <p:tag name="KSO_WM_UNIT_TYPE" val="i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  <p:tag name="KSO_WM_BEAUTIFY_FLAG" val="#wm#"/>
  <p:tag name="KSO_WM_CHIP_GROUPID" val="5ed746adafe44fab1839bd4f"/>
  <p:tag name="KSO_WM_CHIP_XID" val="5ed4c49734f4fab75e3461db"/>
  <p:tag name="KSO_WM_FULL_TEXT_BEAUTIFY_COPY_ID" val="6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2"/>
  <p:tag name="KSO_WM_UNIT_INDEX" val="2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  <p:tag name="KSO_WM_BEAUTIFY_FLAG" val="#wm#"/>
  <p:tag name="KSO_WM_CHIP_GROUPID" val="5ed746adafe44fab1839bd4f"/>
  <p:tag name="KSO_WM_CHIP_XID" val="5ed4c49734f4fab75e3461db"/>
  <p:tag name="KSO_WM_FULL_TEXT_BEAUTIFY_COPY_ID" val="7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3"/>
  <p:tag name="KSO_WM_UNIT_INDEX" val="3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  <p:tag name="KSO_WM_BEAUTIFY_FLAG" val="#wm#"/>
  <p:tag name="KSO_WM_CHIP_GROUPID" val="5ed746adafe44fab1839bd4f"/>
  <p:tag name="KSO_WM_CHIP_XID" val="5ed4c49734f4fab75e3461db"/>
  <p:tag name="KSO_WM_FULL_TEXT_BEAUTIFY_COPY_ID" val="8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4"/>
  <p:tag name="KSO_WM_UNIT_INDEX" val="4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  <p:tag name="KSO_WM_BEAUTIFY_FLAG" val="#wm#"/>
  <p:tag name="KSO_WM_CHIP_GROUPID" val="5ed746adafe44fab1839bd4f"/>
  <p:tag name="KSO_WM_CHIP_XID" val="5ed4c49734f4fab75e3461db"/>
  <p:tag name="KSO_WM_FULL_TEXT_BEAUTIFY_COPY_ID" val="9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5"/>
  <p:tag name="KSO_WM_UNIT_INDEX" val="5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  <p:tag name="KSO_WM_BEAUTIFY_FLAG" val="#wm#"/>
  <p:tag name="KSO_WM_CHIP_GROUPID" val="5ed746adafe44fab1839bd4f"/>
  <p:tag name="KSO_WM_CHIP_XID" val="5ed4c49734f4fab75e3461db"/>
  <p:tag name="KSO_WM_FULL_TEXT_BEAUTIFY_COPY_ID" val="10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07568_1*i*8"/>
  <p:tag name="KSO_WM_UNIT_INDEX" val="8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  <p:tag name="KSO_WM_BEAUTIFY_FLAG" val="#wm#"/>
  <p:tag name="KSO_WM_CHIP_GROUPID" val="5ed746adafe44fab1839bd4f"/>
  <p:tag name="KSO_WM_CHIP_XID" val="5ed4c49734f4fab75e3461db"/>
  <p:tag name="KSO_WM_FULL_TEXT_BEAUTIFY_COPY_ID" val="15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7568_1*i*9"/>
  <p:tag name="KSO_WM_UNIT_INDEX" val="9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  <p:tag name="KSO_WM_ASSEMBLE_CHIP_INDEX" val="f747c8afbcaf49668d191545ea1b0962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14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c41a16d6b6ac46879ca381bb8e7b6e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756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SUPPORT_BIG_FONT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9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  <p:tag name="KSO_WM_BEAUTIFY_FLAG" val="#wm#"/>
  <p:tag name="KSO_WM_CHIP_GROUPID" val="5ed746adafe44fab1839bd4f"/>
  <p:tag name="KSO_WM_CHIP_XID" val="5ed4c49734f4fab75e3461db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f737387acbcd4290ad95a4e50e60a5d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c41a16d6b6ac46879ca381bb8e7b6e6f&quot;,&quot;X&quot;:{&quot;Pos&quot;:0},&quot;Y&quot;:{&quot;Pos&quot;:2}},&quot;whChangeMode&quot;:0}"/>
  <p:tag name="KSO_WM_UNIT_DIAGRAM_ISNUMVISUAL" val="0"/>
  <p:tag name="KSO_WM_UNIT_DIAGRAM_ISREFERUNIT" val="0"/>
  <p:tag name="KSO_WM_UNIT_HIGHLIGHT" val="0"/>
  <p:tag name="KSO_WM_UNIT_ID" val="diagram20207568_1*i*7"/>
  <p:tag name="KSO_WM_UNIT_INDEX" val="7"/>
  <p:tag name="KSO_WM_UNIT_LAYERLEVEL" val="1"/>
  <p:tag name="KSO_WM_UNIT_SM_LIMIT_TYPE" val="0"/>
  <p:tag name="KSO_WM_UNIT_TYPE" val="i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  <p:tag name="KSO_WM_FULL_TEXT_BEAUTIFY_COPY_ID" val="2765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  <p:tag name="KSO_WM_BEAUTIFY_FLAG" val="#wm#"/>
  <p:tag name="KSO_WM_CHIP_GROUPID" val="5ed746adafe44fab1839bd4f"/>
  <p:tag name="KSO_WM_CHIP_XID" val="5ed4c49734f4fab75e3461db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BLOCK" val="0"/>
  <p:tag name="KSO_WM_UNIT_COMPATIBLE" val="0"/>
  <p:tag name="KSO_WM_UNIT_DEC_AREA_ID" val="5258a073a6a74e08a9432da0f5f79d3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07568_1*i*1"/>
  <p:tag name="KSO_WM_UNIT_INDEX" val="1"/>
  <p:tag name="KSO_WM_UNIT_LAYERLEVEL" val="1"/>
  <p:tag name="KSO_WM_UNIT_SM_LIMIT_TYPE" val="0"/>
  <p:tag name="KSO_WM_UNIT_TYPE" val="i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  <p:tag name="KSO_WM_BEAUTIFY_FLAG" val="#wm#"/>
  <p:tag name="KSO_WM_CHIP_GROUPID" val="5ed746adafe44fab1839bd4f"/>
  <p:tag name="KSO_WM_CHIP_XID" val="5ed4c49734f4fab75e3461db"/>
  <p:tag name="KSO_WM_FULL_TEXT_BEAUTIFY_COPY_ID" val="6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2"/>
  <p:tag name="KSO_WM_UNIT_INDEX" val="2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  <p:tag name="KSO_WM_BEAUTIFY_FLAG" val="#wm#"/>
  <p:tag name="KSO_WM_CHIP_GROUPID" val="5ed746adafe44fab1839bd4f"/>
  <p:tag name="KSO_WM_CHIP_XID" val="5ed4c49734f4fab75e3461db"/>
  <p:tag name="KSO_WM_FULL_TEXT_BEAUTIFY_COPY_ID" val="7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3"/>
  <p:tag name="KSO_WM_UNIT_INDEX" val="3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  <p:tag name="KSO_WM_BEAUTIFY_FLAG" val="#wm#"/>
  <p:tag name="KSO_WM_CHIP_GROUPID" val="5ed746adafe44fab1839bd4f"/>
  <p:tag name="KSO_WM_CHIP_XID" val="5ed4c49734f4fab75e3461db"/>
  <p:tag name="KSO_WM_FULL_TEXT_BEAUTIFY_COPY_ID" val="8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4"/>
  <p:tag name="KSO_WM_UNIT_INDEX" val="4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  <p:tag name="KSO_WM_BEAUTIFY_FLAG" val="#wm#"/>
  <p:tag name="KSO_WM_CHIP_GROUPID" val="5ed746adafe44fab1839bd4f"/>
  <p:tag name="KSO_WM_CHIP_XID" val="5ed4c49734f4fab75e3461db"/>
  <p:tag name="KSO_WM_FULL_TEXT_BEAUTIFY_COPY_ID" val="9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HIGHLIGHT" val="0"/>
  <p:tag name="KSO_WM_UNIT_ID" val="diagram20207568_1*i*5"/>
  <p:tag name="KSO_WM_UNIT_INDEX" val="5"/>
  <p:tag name="KSO_WM_UNIT_LAYERLEVEL" val="1"/>
  <p:tag name="KSO_WM_UNIT_LINE_FILL_TYPE" val="2"/>
  <p:tag name="KSO_WM_UNIT_LINE_FORE_SCHEMECOLOR_INDEX" val="16"/>
  <p:tag name="KSO_WM_UNIT_LINE_FORE_SCHEMECOLOR_INDEX_BRIGHTNESS" val="0"/>
  <p:tag name="KSO_WM_UNIT_SM_LIMIT_TYPE" val="0"/>
  <p:tag name="KSO_WM_UNIT_TYPE" val="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  <p:tag name="KSO_WM_BEAUTIFY_FLAG" val="#wm#"/>
  <p:tag name="KSO_WM_CHIP_GROUPID" val="5ed746adafe44fab1839bd4f"/>
  <p:tag name="KSO_WM_CHIP_XID" val="5ed4c49734f4fab75e3461db"/>
  <p:tag name="KSO_WM_FULL_TEXT_BEAUTIFY_COPY_ID" val="10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07568_1*i*8"/>
  <p:tag name="KSO_WM_UNIT_INDEX" val="8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  <p:tag name="KSO_WM_BEAUTIFY_FLAG" val="#wm#"/>
  <p:tag name="KSO_WM_CHIP_GROUPID" val="5ed746adafe44fab1839bd4f"/>
  <p:tag name="KSO_WM_CHIP_XID" val="5ed4c49734f4fab75e3461db"/>
  <p:tag name="KSO_WM_FULL_TEXT_BEAUTIFY_COPY_ID" val="15"/>
  <p:tag name="KSO_WM_TAG_VERSION" val="1.0"/>
  <p:tag name="KSO_WM_TEMPLATE_ASSEMBLE_GROUPID" val="5f9a2239e01a7e847d6fd27c"/>
  <p:tag name="KSO_WM_TEMPLATE_ASSEMBLE_XID" val="5f9a2239e01a7e847d6fd27c"/>
  <p:tag name="KSO_WM_TEMPLATE_CATEGORY" val="diagram"/>
  <p:tag name="KSO_WM_TEMPLATE_INDEX" val="2020756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7568_1*i*9"/>
  <p:tag name="KSO_WM_UNIT_INDEX" val="9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9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  <p:tag name="KSO_WM_FULL_TEXT_BEAUTIFY_COPY_ID" val="1536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6"/>
  <p:tag name="KSO_WM_UNIT_TABLE_BEAUTIFY" val="smartTable{65a9aa05-82d4-4fa1-9396-284e6a7b6294}"/>
  <p:tag name="TABLE_ENDDRAG_ORIGIN_RECT" val="143*336"/>
  <p:tag name="TABLE_ENDDRAG_RECT" val="742*108*143*33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85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  <p:tag name="KSO_WM_FULL_TEXT_BEAUTIFY_COPY_ID" val="1229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  <p:tag name="KSO_WM_FULL_TEXT_BEAUTIFY_COPY_ID" val="14339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  <p:tag name="KSO_WM_FULL_TEXT_BEAUTIFY_COPY_ID" val="14340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  <p:tag name="KSO_WM_FULL_TEXT_BEAUTIFY_COPY_ID" val="1434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  <p:tag name="KSO_WM_FULL_TEXT_BEAUTIFY_COPY_ID" val="143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  <p:tag name="KSO_WM_FULL_TEXT_BEAUTIFY_COPY_ID" val="1434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  <p:tag name="KSO_WM_FULL_TEXT_BEAUTIFY_COPY_ID" val="14347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  <p:tag name="KSO_WM_FULL_TEXT_BEAUTIFY_COPY_ID" val="19867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  <p:tag name="KSO_WM_FULL_TEXT_BEAUTIFY_COPY_ID" val="19867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  <p:tag name="KSO_WM_FULL_TEXT_BEAUTIFY_COPY_ID" val="19867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  <p:tag name="KSO_WM_FULL_TEXT_BEAUTIFY_COPY_ID" val="19867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  <p:tag name="KSO_WM_FULL_TEXT_BEAUTIFY_COPY_ID" val="1435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  <p:tag name="KSO_WM_FULL_TEXT_BEAUTIFY_COPY_ID" val="14357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  <p:tag name="KSO_WM_FULL_TEXT_BEAUTIFY_COPY_ID" val="1435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  <p:tag name="KSO_WM_FULL_TEXT_BEAUTIFY_COPY_ID" val="1435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  <p:tag name="KSO_WM_FULL_TEXT_BEAUTIFY_COPY_ID" val="1436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  <p:tag name="KSO_WM_FULL_TEXT_BEAUTIFY_COPY_ID" val="1436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  <p:tag name="KSO_WM_FULL_TEXT_BEAUTIFY_COPY_ID" val="1436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4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7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"/>
  <p:tag name="KSO_WM_BEAUTIFY_FLAG" val="#wm#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  <p:tag name="KSO_WM_FULL_TEXT_BEAUTIFY_COPY_ID" val="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  <p:tag name="KSO_WM_FULL_TEXT_BEAUTIFY_COPY_ID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  <p:tag name="KSO_WM_FULL_TEXT_BEAUTIFY_COPY_ID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"/>
  <p:tag name="KSO_WM_FULL_TEXT_BEAUTIFY_COPY_ID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1583</Words>
  <Application>Microsoft Office PowerPoint</Application>
  <PresentationFormat>宽屏</PresentationFormat>
  <Paragraphs>281</Paragraphs>
  <Slides>33</Slides>
  <Notes>3</Notes>
  <HiddenSlides>1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0" baseType="lpstr">
      <vt:lpstr>FZKTJW--GB1-0</vt:lpstr>
      <vt:lpstr>黑体</vt:lpstr>
      <vt:lpstr>华文中宋</vt:lpstr>
      <vt:lpstr>楷体</vt:lpstr>
      <vt:lpstr>楷体_GB2312</vt:lpstr>
      <vt:lpstr>隶书</vt:lpstr>
      <vt:lpstr>思源宋体 CN Heavy</vt:lpstr>
      <vt:lpstr>宋体</vt:lpstr>
      <vt:lpstr>微软雅黑</vt:lpstr>
      <vt:lpstr>造字工房形黑（非商用）细体</vt:lpstr>
      <vt:lpstr>Arial</vt:lpstr>
      <vt:lpstr>Calibri</vt:lpstr>
      <vt:lpstr>Impact</vt:lpstr>
      <vt:lpstr>Symbol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“要想富，先修路”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rbm.xkw.com</dc:creator>
  <cp:lastModifiedBy>Y ing</cp:lastModifiedBy>
  <cp:revision>10</cp:revision>
  <cp:lastPrinted>2024-08-27T14:20:35Z</cp:lastPrinted>
  <dcterms:created xsi:type="dcterms:W3CDTF">2024-08-27T14:20:35Z</dcterms:created>
  <dcterms:modified xsi:type="dcterms:W3CDTF">2024-12-24T02:57:40Z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