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2.svg" ContentType="image/svg+xml"/>
  <Override PartName="/ppt/media/image2.svg" ContentType="image/svg+xml"/>
  <Override PartName="/ppt/media/image4.svg" ContentType="image/svg+xml"/>
  <Override PartName="/ppt/media/image7.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5" r:id="rId3"/>
    <p:sldMasterId id="2147483662" r:id="rId4"/>
    <p:sldMasterId id="2147483669" r:id="rId5"/>
    <p:sldMasterId id="2147483676" r:id="rId6"/>
    <p:sldMasterId id="2147483683" r:id="rId7"/>
  </p:sldMasterIdLst>
  <p:sldIdLst>
    <p:sldId id="261" r:id="rId8"/>
    <p:sldId id="291" r:id="rId9"/>
    <p:sldId id="297" r:id="rId10"/>
    <p:sldId id="299" r:id="rId11"/>
    <p:sldId id="305" r:id="rId12"/>
    <p:sldId id="304" r:id="rId13"/>
    <p:sldId id="264" r:id="rId14"/>
    <p:sldId id="277" r:id="rId15"/>
  </p:sldIdLst>
  <p:sldSz cx="12192000" cy="6858000"/>
  <p:notesSz cx="6858000" cy="9144000"/>
  <p:embeddedFontLst>
    <p:embeddedFont>
      <p:font typeface="从未如此可爱" panose="02010600010101010101" charset="-122"/>
      <p:regular r:id="rId19"/>
    </p:embeddedFont>
    <p:embeddedFont>
      <p:font typeface="微软雅黑" panose="020B0503020204020204" charset="-122"/>
      <p:regular r:id="rId20"/>
    </p:embeddedFont>
    <p:embeddedFont>
      <p:font typeface="Comic Sans MS" panose="030F0702030302020204" charset="0"/>
      <p:regular r:id="rId21"/>
      <p:bold r:id="rId22"/>
      <p:italic r:id="rId23"/>
      <p:boldItalic r:id="rId24"/>
    </p:embeddedFont>
  </p:embeddedFontLst>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userDrawn="1">
          <p15:clr>
            <a:srgbClr val="A4A3A4"/>
          </p15:clr>
        </p15:guide>
        <p15:guide id="2" pos="3840" userDrawn="1">
          <p15:clr>
            <a:srgbClr val="A4A3A4"/>
          </p15:clr>
        </p15:guide>
        <p15:guide id="3" orient="horz" pos="3974" userDrawn="1">
          <p15:clr>
            <a:srgbClr val="A4A3A4"/>
          </p15:clr>
        </p15:guide>
        <p15:guide id="4" pos="7197" userDrawn="1">
          <p15:clr>
            <a:srgbClr val="A4A3A4"/>
          </p15:clr>
        </p15:guide>
        <p15:guide id="5" pos="483" userDrawn="1">
          <p15:clr>
            <a:srgbClr val="A4A3A4"/>
          </p15:clr>
        </p15:guide>
        <p15:guide id="6" orient="horz" pos="346" userDrawn="1">
          <p15:clr>
            <a:srgbClr val="A4A3A4"/>
          </p15:clr>
        </p15:guide>
        <p15:guide id="7" orient="horz" pos="7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7A57"/>
    <a:srgbClr val="FD7B54"/>
    <a:srgbClr val="FF906F"/>
    <a:srgbClr val="FF9272"/>
    <a:srgbClr val="F4897D"/>
    <a:srgbClr val="00607D"/>
    <a:srgbClr val="F4F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75" d="100"/>
          <a:sy n="75" d="100"/>
        </p:scale>
        <p:origin x="522" y="942"/>
      </p:cViewPr>
      <p:guideLst>
        <p:guide orient="horz" pos="2154"/>
        <p:guide pos="3840"/>
        <p:guide orient="horz" pos="3974"/>
        <p:guide pos="7197"/>
        <p:guide pos="483"/>
        <p:guide orient="horz" pos="346"/>
        <p:guide orient="horz" pos="7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gs" Target="tags/tag7.xml"/><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emf"/><Relationship Id="rId10" Type="http://schemas.openxmlformats.org/officeDocument/2006/relationships/image" Target="../media/image9.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emf"/><Relationship Id="rId10" Type="http://schemas.openxmlformats.org/officeDocument/2006/relationships/image" Target="../media/image9.sv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emf"/><Relationship Id="rId10" Type="http://schemas.openxmlformats.org/officeDocument/2006/relationships/image" Target="../media/image9.sv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10.emf"/><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emf"/><Relationship Id="rId10" Type="http://schemas.openxmlformats.org/officeDocument/2006/relationships/image" Target="../media/image9.sv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emf"/><Relationship Id="rId10" Type="http://schemas.openxmlformats.org/officeDocument/2006/relationships/image" Target="../media/image9.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emf"/><Relationship Id="rId10" Type="http://schemas.openxmlformats.org/officeDocument/2006/relationships/image" Target="../media/image9.sv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9" Type="http://schemas.openxmlformats.org/officeDocument/2006/relationships/image" Target="../media/image10.emf"/><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emf"/><Relationship Id="rId10" Type="http://schemas.openxmlformats.org/officeDocument/2006/relationships/image" Target="../media/image9.sv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emf"/><Relationship Id="rId10" Type="http://schemas.openxmlformats.org/officeDocument/2006/relationships/image" Target="../media/image9.sv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9" Type="http://schemas.openxmlformats.org/officeDocument/2006/relationships/image" Target="../media/image10.emf"/><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10.emf"/><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emf"/><Relationship Id="rId10" Type="http://schemas.openxmlformats.org/officeDocument/2006/relationships/image" Target="../media/image9.sv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emf"/><Relationship Id="rId10" Type="http://schemas.openxmlformats.org/officeDocument/2006/relationships/image" Target="../media/image9.sv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9" Type="http://schemas.openxmlformats.org/officeDocument/2006/relationships/image" Target="../media/image10.emf"/><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emf"/><Relationship Id="rId10" Type="http://schemas.openxmlformats.org/officeDocument/2006/relationships/image" Target="../media/image9.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emf"/><Relationship Id="rId10" Type="http://schemas.openxmlformats.org/officeDocument/2006/relationships/image" Target="../media/image9.sv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image" Target="../media/image10.emf"/><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形 6"/>
          <p:cNvPicPr>
            <a:picLocks noChangeAspect="1"/>
          </p:cNvPicPr>
          <p:nvPr userDrawn="1"/>
        </p:nvPicPr>
        <p:blipFill rotWithShape="1">
          <a:blip r:embed="rId2">
            <a:extLst>
              <a:ext uri="{96DAC541-7B7A-43D3-8B79-37D633B846F1}">
                <asvg:svgBlip xmlns:asvg="http://schemas.microsoft.com/office/drawing/2016/SVG/main" r:embed="rId3"/>
              </a:ext>
            </a:extLst>
          </a:blip>
          <a:srcRect t="7813" b="7813"/>
          <a:stretch>
            <a:fillRect/>
          </a:stretch>
        </p:blipFill>
        <p:spPr>
          <a:xfrm>
            <a:off x="0" y="0"/>
            <a:ext cx="12192000" cy="6858000"/>
          </a:xfrm>
          <a:prstGeom prst="rect">
            <a:avLst/>
          </a:prstGeom>
        </p:spPr>
      </p:pic>
      <p:grpSp>
        <p:nvGrpSpPr>
          <p:cNvPr id="8" name="组合 7"/>
          <p:cNvGrpSpPr/>
          <p:nvPr userDrawn="1"/>
        </p:nvGrpSpPr>
        <p:grpSpPr>
          <a:xfrm>
            <a:off x="4309293" y="942543"/>
            <a:ext cx="7882706" cy="5974448"/>
            <a:chOff x="3771900" y="476250"/>
            <a:chExt cx="8420100" cy="6381750"/>
          </a:xfrm>
        </p:grpSpPr>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8433042" y="2832100"/>
              <a:ext cx="3758957" cy="402590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9918893" y="1778000"/>
              <a:ext cx="787013" cy="508000"/>
            </a:xfrm>
            <a:prstGeom prst="rect">
              <a:avLst/>
            </a:prstGeom>
          </p:spPr>
        </p:pic>
        <p:pic>
          <p:nvPicPr>
            <p:cNvPr id="11" name="图形 10"/>
            <p:cNvPicPr>
              <a:picLocks noChangeAspect="1"/>
            </p:cNvPicPr>
            <p:nvPr/>
          </p:nvPicPr>
          <p:blipFill rotWithShape="1">
            <a:blip r:embed="rId7">
              <a:extLst>
                <a:ext uri="{96DAC541-7B7A-43D3-8B79-37D633B846F1}">
                  <asvg:svgBlip xmlns:asvg="http://schemas.microsoft.com/office/drawing/2016/SVG/main" r:embed="rId8"/>
                </a:ext>
              </a:extLst>
            </a:blip>
            <a:srcRect l="29912" t="12519" r="5278" b="17763"/>
            <a:stretch>
              <a:fillRect/>
            </a:stretch>
          </p:blipFill>
          <p:spPr>
            <a:xfrm>
              <a:off x="3771900" y="476250"/>
              <a:ext cx="8420100" cy="6381750"/>
            </a:xfrm>
            <a:prstGeom prst="rect">
              <a:avLst/>
            </a:prstGeom>
          </p:spPr>
        </p:pic>
      </p:grpSp>
      <p:grpSp>
        <p:nvGrpSpPr>
          <p:cNvPr id="12" name="组合 11"/>
          <p:cNvGrpSpPr/>
          <p:nvPr userDrawn="1"/>
        </p:nvGrpSpPr>
        <p:grpSpPr>
          <a:xfrm>
            <a:off x="0" y="-2"/>
            <a:ext cx="5772150" cy="5213862"/>
            <a:chOff x="0" y="-1"/>
            <a:chExt cx="6424712" cy="5803307"/>
          </a:xfrm>
        </p:grpSpPr>
        <p:pic>
          <p:nvPicPr>
            <p:cNvPr id="13" name="图形 12"/>
            <p:cNvPicPr>
              <a:picLocks noChangeAspect="1"/>
            </p:cNvPicPr>
            <p:nvPr/>
          </p:nvPicPr>
          <p:blipFill>
            <a:blip r:embed="rId9">
              <a:extLst>
                <a:ext uri="{96DAC541-7B7A-43D3-8B79-37D633B846F1}">
                  <asvg:svgBlip xmlns:asvg="http://schemas.microsoft.com/office/drawing/2016/SVG/main" r:embed="rId10"/>
                </a:ext>
              </a:extLst>
            </a:blip>
            <a:srcRect l="8727" t="53212"/>
            <a:stretch>
              <a:fillRect/>
            </a:stretch>
          </p:blipFill>
          <p:spPr>
            <a:xfrm>
              <a:off x="0" y="0"/>
              <a:ext cx="5943600" cy="2766400"/>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11"/>
            <a:stretch>
              <a:fillRect/>
            </a:stretch>
          </p:blipFill>
          <p:spPr>
            <a:xfrm>
              <a:off x="577720" y="4480058"/>
              <a:ext cx="1213678" cy="1323248"/>
            </a:xfrm>
            <a:prstGeom prst="rect">
              <a:avLst/>
            </a:prstGeom>
          </p:spPr>
        </p:pic>
        <p:pic>
          <p:nvPicPr>
            <p:cNvPr id="15" name="图形 14"/>
            <p:cNvPicPr>
              <a:picLocks noChangeAspect="1"/>
            </p:cNvPicPr>
            <p:nvPr/>
          </p:nvPicPr>
          <p:blipFill rotWithShape="1">
            <a:blip r:embed="rId12">
              <a:extLst>
                <a:ext uri="{96DAC541-7B7A-43D3-8B79-37D633B846F1}">
                  <asvg:svgBlip xmlns:asvg="http://schemas.microsoft.com/office/drawing/2016/SVG/main" r:embed="rId13"/>
                </a:ext>
              </a:extLst>
            </a:blip>
            <a:srcRect l="1879" t="7126" r="37391" b="32512"/>
            <a:stretch>
              <a:fillRect/>
            </a:stretch>
          </p:blipFill>
          <p:spPr>
            <a:xfrm>
              <a:off x="0" y="-1"/>
              <a:ext cx="6424712" cy="4480059"/>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形 6"/>
          <p:cNvPicPr>
            <a:picLocks noChangeAspect="1"/>
          </p:cNvPicPr>
          <p:nvPr userDrawn="1"/>
        </p:nvPicPr>
        <p:blipFill rotWithShape="1">
          <a:blip r:embed="rId2">
            <a:extLst>
              <a:ext uri="{96DAC541-7B7A-43D3-8B79-37D633B846F1}">
                <asvg:svgBlip xmlns:asvg="http://schemas.microsoft.com/office/drawing/2016/SVG/main" r:embed="rId3"/>
              </a:ext>
            </a:extLst>
          </a:blip>
          <a:srcRect t="7813" b="7813"/>
          <a:stretch>
            <a:fillRect/>
          </a:stretch>
        </p:blipFill>
        <p:spPr>
          <a:xfrm>
            <a:off x="0" y="0"/>
            <a:ext cx="12192000" cy="6858000"/>
          </a:xfrm>
          <a:prstGeom prst="rect">
            <a:avLst/>
          </a:prstGeom>
        </p:spPr>
      </p:pic>
      <p:grpSp>
        <p:nvGrpSpPr>
          <p:cNvPr id="8" name="组合 7"/>
          <p:cNvGrpSpPr/>
          <p:nvPr userDrawn="1"/>
        </p:nvGrpSpPr>
        <p:grpSpPr>
          <a:xfrm>
            <a:off x="4309293" y="942543"/>
            <a:ext cx="7882706" cy="5974448"/>
            <a:chOff x="3771900" y="476250"/>
            <a:chExt cx="8420100" cy="6381750"/>
          </a:xfrm>
        </p:grpSpPr>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8433042" y="2832100"/>
              <a:ext cx="3758957" cy="402590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9918893" y="1778000"/>
              <a:ext cx="787013" cy="508000"/>
            </a:xfrm>
            <a:prstGeom prst="rect">
              <a:avLst/>
            </a:prstGeom>
          </p:spPr>
        </p:pic>
        <p:pic>
          <p:nvPicPr>
            <p:cNvPr id="11" name="图形 10"/>
            <p:cNvPicPr>
              <a:picLocks noChangeAspect="1"/>
            </p:cNvPicPr>
            <p:nvPr/>
          </p:nvPicPr>
          <p:blipFill rotWithShape="1">
            <a:blip r:embed="rId7">
              <a:extLst>
                <a:ext uri="{96DAC541-7B7A-43D3-8B79-37D633B846F1}">
                  <asvg:svgBlip xmlns:asvg="http://schemas.microsoft.com/office/drawing/2016/SVG/main" r:embed="rId8"/>
                </a:ext>
              </a:extLst>
            </a:blip>
            <a:srcRect l="29912" t="12519" r="5278" b="17763"/>
            <a:stretch>
              <a:fillRect/>
            </a:stretch>
          </p:blipFill>
          <p:spPr>
            <a:xfrm>
              <a:off x="3771900" y="476250"/>
              <a:ext cx="8420100" cy="6381750"/>
            </a:xfrm>
            <a:prstGeom prst="rect">
              <a:avLst/>
            </a:prstGeom>
          </p:spPr>
        </p:pic>
      </p:grpSp>
      <p:grpSp>
        <p:nvGrpSpPr>
          <p:cNvPr id="12" name="组合 11"/>
          <p:cNvGrpSpPr/>
          <p:nvPr userDrawn="1"/>
        </p:nvGrpSpPr>
        <p:grpSpPr>
          <a:xfrm>
            <a:off x="0" y="-2"/>
            <a:ext cx="5772150" cy="5213862"/>
            <a:chOff x="0" y="-1"/>
            <a:chExt cx="6424712" cy="5803307"/>
          </a:xfrm>
        </p:grpSpPr>
        <p:pic>
          <p:nvPicPr>
            <p:cNvPr id="13" name="图形 12"/>
            <p:cNvPicPr>
              <a:picLocks noChangeAspect="1"/>
            </p:cNvPicPr>
            <p:nvPr/>
          </p:nvPicPr>
          <p:blipFill>
            <a:blip r:embed="rId9">
              <a:extLst>
                <a:ext uri="{96DAC541-7B7A-43D3-8B79-37D633B846F1}">
                  <asvg:svgBlip xmlns:asvg="http://schemas.microsoft.com/office/drawing/2016/SVG/main" r:embed="rId10"/>
                </a:ext>
              </a:extLst>
            </a:blip>
            <a:srcRect l="8727" t="53212"/>
            <a:stretch>
              <a:fillRect/>
            </a:stretch>
          </p:blipFill>
          <p:spPr>
            <a:xfrm>
              <a:off x="0" y="0"/>
              <a:ext cx="5943600" cy="2766400"/>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11"/>
            <a:stretch>
              <a:fillRect/>
            </a:stretch>
          </p:blipFill>
          <p:spPr>
            <a:xfrm>
              <a:off x="577720" y="4480058"/>
              <a:ext cx="1213678" cy="1323248"/>
            </a:xfrm>
            <a:prstGeom prst="rect">
              <a:avLst/>
            </a:prstGeom>
          </p:spPr>
        </p:pic>
        <p:pic>
          <p:nvPicPr>
            <p:cNvPr id="15" name="图形 14"/>
            <p:cNvPicPr>
              <a:picLocks noChangeAspect="1"/>
            </p:cNvPicPr>
            <p:nvPr/>
          </p:nvPicPr>
          <p:blipFill rotWithShape="1">
            <a:blip r:embed="rId12">
              <a:extLst>
                <a:ext uri="{96DAC541-7B7A-43D3-8B79-37D633B846F1}">
                  <asvg:svgBlip xmlns:asvg="http://schemas.microsoft.com/office/drawing/2016/SVG/main" r:embed="rId13"/>
                </a:ext>
              </a:extLst>
            </a:blip>
            <a:srcRect l="1879" t="7126" r="37391" b="32512"/>
            <a:stretch>
              <a:fillRect/>
            </a:stretch>
          </p:blipFill>
          <p:spPr>
            <a:xfrm>
              <a:off x="0" y="-1"/>
              <a:ext cx="6424712" cy="4480059"/>
            </a:xfrm>
            <a:prstGeom prst="rect">
              <a:avLst/>
            </a:prstGeom>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0" name="图形 19"/>
          <p:cNvPicPr>
            <a:picLocks noChangeAspect="1"/>
          </p:cNvPicPr>
          <p:nvPr userDrawn="1"/>
        </p:nvPicPr>
        <p:blipFill rotWithShape="1">
          <a:blip r:embed="rId2">
            <a:extLst>
              <a:ext uri="{96DAC541-7B7A-43D3-8B79-37D633B846F1}">
                <asvg:svgBlip xmlns:asvg="http://schemas.microsoft.com/office/drawing/2016/SVG/main" r:embed="rId3"/>
              </a:ext>
            </a:extLst>
          </a:blip>
          <a:srcRect l="11161" t="23652" r="17411" b="16081"/>
          <a:stretch>
            <a:fillRect/>
          </a:stretch>
        </p:blipFill>
        <p:spPr>
          <a:xfrm>
            <a:off x="1" y="-1"/>
            <a:ext cx="12191996" cy="6858001"/>
          </a:xfrm>
          <a:custGeom>
            <a:avLst/>
            <a:gdLst>
              <a:gd name="connsiteX0" fmla="*/ 0 w 12191996"/>
              <a:gd name="connsiteY0" fmla="*/ 0 h 6916993"/>
              <a:gd name="connsiteX1" fmla="*/ 12191996 w 12191996"/>
              <a:gd name="connsiteY1" fmla="*/ 0 h 6916993"/>
              <a:gd name="connsiteX2" fmla="*/ 12191996 w 12191996"/>
              <a:gd name="connsiteY2" fmla="*/ 6916993 h 6916993"/>
              <a:gd name="connsiteX3" fmla="*/ 0 w 12191996"/>
              <a:gd name="connsiteY3" fmla="*/ 6916993 h 6916993"/>
            </a:gdLst>
            <a:ahLst/>
            <a:cxnLst>
              <a:cxn ang="0">
                <a:pos x="connsiteX0" y="connsiteY0"/>
              </a:cxn>
              <a:cxn ang="0">
                <a:pos x="connsiteX1" y="connsiteY1"/>
              </a:cxn>
              <a:cxn ang="0">
                <a:pos x="connsiteX2" y="connsiteY2"/>
              </a:cxn>
              <a:cxn ang="0">
                <a:pos x="connsiteX3" y="connsiteY3"/>
              </a:cxn>
            </a:cxnLst>
            <a:rect l="l" t="t" r="r" b="b"/>
            <a:pathLst>
              <a:path w="12191996" h="6916993">
                <a:moveTo>
                  <a:pt x="0" y="0"/>
                </a:moveTo>
                <a:lnTo>
                  <a:pt x="12191996" y="0"/>
                </a:lnTo>
                <a:lnTo>
                  <a:pt x="12191996" y="6916993"/>
                </a:lnTo>
                <a:lnTo>
                  <a:pt x="0" y="6916993"/>
                </a:lnTo>
                <a:close/>
              </a:path>
            </a:pathLst>
          </a:custGeom>
        </p:spPr>
      </p:pic>
      <p:grpSp>
        <p:nvGrpSpPr>
          <p:cNvPr id="8" name="组合 7"/>
          <p:cNvGrpSpPr/>
          <p:nvPr userDrawn="1"/>
        </p:nvGrpSpPr>
        <p:grpSpPr>
          <a:xfrm>
            <a:off x="6309324" y="2399414"/>
            <a:ext cx="5882673" cy="4458586"/>
            <a:chOff x="3771900" y="476250"/>
            <a:chExt cx="8420100" cy="6381750"/>
          </a:xfrm>
        </p:grpSpPr>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8433042" y="2832100"/>
              <a:ext cx="3758957" cy="402590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9918893" y="1778000"/>
              <a:ext cx="787013" cy="508000"/>
            </a:xfrm>
            <a:prstGeom prst="rect">
              <a:avLst/>
            </a:prstGeom>
          </p:spPr>
        </p:pic>
        <p:pic>
          <p:nvPicPr>
            <p:cNvPr id="11" name="图形 10"/>
            <p:cNvPicPr>
              <a:picLocks noChangeAspect="1"/>
            </p:cNvPicPr>
            <p:nvPr/>
          </p:nvPicPr>
          <p:blipFill rotWithShape="1">
            <a:blip r:embed="rId7">
              <a:extLst>
                <a:ext uri="{96DAC541-7B7A-43D3-8B79-37D633B846F1}">
                  <asvg:svgBlip xmlns:asvg="http://schemas.microsoft.com/office/drawing/2016/SVG/main" r:embed="rId8"/>
                </a:ext>
              </a:extLst>
            </a:blip>
            <a:srcRect l="29912" t="12519" r="5278" b="17763"/>
            <a:stretch>
              <a:fillRect/>
            </a:stretch>
          </p:blipFill>
          <p:spPr>
            <a:xfrm>
              <a:off x="3771900" y="476250"/>
              <a:ext cx="8420100" cy="6381750"/>
            </a:xfrm>
            <a:prstGeom prst="rect">
              <a:avLst/>
            </a:prstGeom>
          </p:spPr>
        </p:pic>
      </p:grpSp>
      <p:grpSp>
        <p:nvGrpSpPr>
          <p:cNvPr id="12" name="组合 11"/>
          <p:cNvGrpSpPr/>
          <p:nvPr userDrawn="1"/>
        </p:nvGrpSpPr>
        <p:grpSpPr>
          <a:xfrm>
            <a:off x="0" y="-2"/>
            <a:ext cx="4305300" cy="3888887"/>
            <a:chOff x="0" y="-1"/>
            <a:chExt cx="6424712" cy="5803307"/>
          </a:xfrm>
        </p:grpSpPr>
        <p:pic>
          <p:nvPicPr>
            <p:cNvPr id="13" name="图形 12"/>
            <p:cNvPicPr>
              <a:picLocks noChangeAspect="1"/>
            </p:cNvPicPr>
            <p:nvPr/>
          </p:nvPicPr>
          <p:blipFill>
            <a:blip r:embed="rId9">
              <a:extLst>
                <a:ext uri="{96DAC541-7B7A-43D3-8B79-37D633B846F1}">
                  <asvg:svgBlip xmlns:asvg="http://schemas.microsoft.com/office/drawing/2016/SVG/main" r:embed="rId10"/>
                </a:ext>
              </a:extLst>
            </a:blip>
            <a:srcRect l="8727" t="53212"/>
            <a:stretch>
              <a:fillRect/>
            </a:stretch>
          </p:blipFill>
          <p:spPr>
            <a:xfrm>
              <a:off x="0" y="0"/>
              <a:ext cx="5943600" cy="2766400"/>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11"/>
            <a:stretch>
              <a:fillRect/>
            </a:stretch>
          </p:blipFill>
          <p:spPr>
            <a:xfrm>
              <a:off x="577720" y="4480058"/>
              <a:ext cx="1213678" cy="1323248"/>
            </a:xfrm>
            <a:prstGeom prst="rect">
              <a:avLst/>
            </a:prstGeom>
          </p:spPr>
        </p:pic>
        <p:pic>
          <p:nvPicPr>
            <p:cNvPr id="15" name="图形 14"/>
            <p:cNvPicPr>
              <a:picLocks noChangeAspect="1"/>
            </p:cNvPicPr>
            <p:nvPr/>
          </p:nvPicPr>
          <p:blipFill rotWithShape="1">
            <a:blip r:embed="rId12">
              <a:extLst>
                <a:ext uri="{96DAC541-7B7A-43D3-8B79-37D633B846F1}">
                  <asvg:svgBlip xmlns:asvg="http://schemas.microsoft.com/office/drawing/2016/SVG/main" r:embed="rId13"/>
                </a:ext>
              </a:extLst>
            </a:blip>
            <a:srcRect l="1879" t="7126" r="37391" b="32512"/>
            <a:stretch>
              <a:fillRect/>
            </a:stretch>
          </p:blipFill>
          <p:spPr>
            <a:xfrm>
              <a:off x="0" y="-1"/>
              <a:ext cx="6424712" cy="4480059"/>
            </a:xfrm>
            <a:prstGeom prst="rect">
              <a:avLst/>
            </a:prstGeom>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0" name="图形 19"/>
          <p:cNvPicPr>
            <a:picLocks noChangeAspect="1"/>
          </p:cNvPicPr>
          <p:nvPr userDrawn="1"/>
        </p:nvPicPr>
        <p:blipFill rotWithShape="1">
          <a:blip r:embed="rId2">
            <a:extLst>
              <a:ext uri="{96DAC541-7B7A-43D3-8B79-37D633B846F1}">
                <asvg:svgBlip xmlns:asvg="http://schemas.microsoft.com/office/drawing/2016/SVG/main" r:embed="rId3"/>
              </a:ext>
            </a:extLst>
          </a:blip>
          <a:srcRect l="11161" t="23652" r="17411" b="16081"/>
          <a:stretch>
            <a:fillRect/>
          </a:stretch>
        </p:blipFill>
        <p:spPr>
          <a:xfrm>
            <a:off x="1" y="-1"/>
            <a:ext cx="12191996" cy="6858001"/>
          </a:xfrm>
          <a:custGeom>
            <a:avLst/>
            <a:gdLst>
              <a:gd name="connsiteX0" fmla="*/ 0 w 12191996"/>
              <a:gd name="connsiteY0" fmla="*/ 0 h 6916993"/>
              <a:gd name="connsiteX1" fmla="*/ 12191996 w 12191996"/>
              <a:gd name="connsiteY1" fmla="*/ 0 h 6916993"/>
              <a:gd name="connsiteX2" fmla="*/ 12191996 w 12191996"/>
              <a:gd name="connsiteY2" fmla="*/ 6916993 h 6916993"/>
              <a:gd name="connsiteX3" fmla="*/ 0 w 12191996"/>
              <a:gd name="connsiteY3" fmla="*/ 6916993 h 6916993"/>
            </a:gdLst>
            <a:ahLst/>
            <a:cxnLst>
              <a:cxn ang="0">
                <a:pos x="connsiteX0" y="connsiteY0"/>
              </a:cxn>
              <a:cxn ang="0">
                <a:pos x="connsiteX1" y="connsiteY1"/>
              </a:cxn>
              <a:cxn ang="0">
                <a:pos x="connsiteX2" y="connsiteY2"/>
              </a:cxn>
              <a:cxn ang="0">
                <a:pos x="connsiteX3" y="connsiteY3"/>
              </a:cxn>
            </a:cxnLst>
            <a:rect l="l" t="t" r="r" b="b"/>
            <a:pathLst>
              <a:path w="12191996" h="6916993">
                <a:moveTo>
                  <a:pt x="0" y="0"/>
                </a:moveTo>
                <a:lnTo>
                  <a:pt x="12191996" y="0"/>
                </a:lnTo>
                <a:lnTo>
                  <a:pt x="12191996" y="6916993"/>
                </a:lnTo>
                <a:lnTo>
                  <a:pt x="0" y="6916993"/>
                </a:lnTo>
                <a:close/>
              </a:path>
            </a:pathLst>
          </a:custGeom>
        </p:spPr>
      </p:pic>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9565814" y="4045320"/>
            <a:ext cx="2626182" cy="281268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10603899" y="3308877"/>
            <a:ext cx="549844" cy="354912"/>
          </a:xfrm>
          <a:prstGeom prst="rect">
            <a:avLst/>
          </a:prstGeom>
        </p:spPr>
      </p:pic>
      <p:pic>
        <p:nvPicPr>
          <p:cNvPr id="13" name="图形 12"/>
          <p:cNvPicPr>
            <a:picLocks noChangeAspect="1"/>
          </p:cNvPicPr>
          <p:nvPr/>
        </p:nvPicPr>
        <p:blipFill>
          <a:blip r:embed="rId7">
            <a:extLst>
              <a:ext uri="{96DAC541-7B7A-43D3-8B79-37D633B846F1}">
                <asvg:svgBlip xmlns:asvg="http://schemas.microsoft.com/office/drawing/2016/SVG/main" r:embed="rId8"/>
              </a:ext>
            </a:extLst>
          </a:blip>
          <a:srcRect l="8727" t="53212"/>
          <a:stretch>
            <a:fillRect/>
          </a:stretch>
        </p:blipFill>
        <p:spPr>
          <a:xfrm>
            <a:off x="0" y="-1"/>
            <a:ext cx="3982899" cy="1853808"/>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9"/>
          <a:stretch>
            <a:fillRect/>
          </a:stretch>
        </p:blipFill>
        <p:spPr>
          <a:xfrm>
            <a:off x="387139" y="3002156"/>
            <a:ext cx="813305" cy="88672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形 6"/>
          <p:cNvPicPr>
            <a:picLocks noChangeAspect="1"/>
          </p:cNvPicPr>
          <p:nvPr userDrawn="1"/>
        </p:nvPicPr>
        <p:blipFill rotWithShape="1">
          <a:blip r:embed="rId2">
            <a:extLst>
              <a:ext uri="{96DAC541-7B7A-43D3-8B79-37D633B846F1}">
                <asvg:svgBlip xmlns:asvg="http://schemas.microsoft.com/office/drawing/2016/SVG/main" r:embed="rId3"/>
              </a:ext>
            </a:extLst>
          </a:blip>
          <a:srcRect t="7813" b="7813"/>
          <a:stretch>
            <a:fillRect/>
          </a:stretch>
        </p:blipFill>
        <p:spPr>
          <a:xfrm>
            <a:off x="0" y="0"/>
            <a:ext cx="12192000" cy="6858000"/>
          </a:xfrm>
          <a:prstGeom prst="rect">
            <a:avLst/>
          </a:prstGeom>
        </p:spPr>
      </p:pic>
      <p:grpSp>
        <p:nvGrpSpPr>
          <p:cNvPr id="8" name="组合 7"/>
          <p:cNvGrpSpPr/>
          <p:nvPr userDrawn="1"/>
        </p:nvGrpSpPr>
        <p:grpSpPr>
          <a:xfrm>
            <a:off x="4309293" y="942543"/>
            <a:ext cx="7882706" cy="5974448"/>
            <a:chOff x="3771900" y="476250"/>
            <a:chExt cx="8420100" cy="6381750"/>
          </a:xfrm>
        </p:grpSpPr>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8433042" y="2832100"/>
              <a:ext cx="3758957" cy="402590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9918893" y="1778000"/>
              <a:ext cx="787013" cy="508000"/>
            </a:xfrm>
            <a:prstGeom prst="rect">
              <a:avLst/>
            </a:prstGeom>
          </p:spPr>
        </p:pic>
        <p:pic>
          <p:nvPicPr>
            <p:cNvPr id="11" name="图形 10"/>
            <p:cNvPicPr>
              <a:picLocks noChangeAspect="1"/>
            </p:cNvPicPr>
            <p:nvPr/>
          </p:nvPicPr>
          <p:blipFill rotWithShape="1">
            <a:blip r:embed="rId7">
              <a:extLst>
                <a:ext uri="{96DAC541-7B7A-43D3-8B79-37D633B846F1}">
                  <asvg:svgBlip xmlns:asvg="http://schemas.microsoft.com/office/drawing/2016/SVG/main" r:embed="rId8"/>
                </a:ext>
              </a:extLst>
            </a:blip>
            <a:srcRect l="29912" t="12519" r="5278" b="17763"/>
            <a:stretch>
              <a:fillRect/>
            </a:stretch>
          </p:blipFill>
          <p:spPr>
            <a:xfrm>
              <a:off x="3771900" y="476250"/>
              <a:ext cx="8420100" cy="6381750"/>
            </a:xfrm>
            <a:prstGeom prst="rect">
              <a:avLst/>
            </a:prstGeom>
          </p:spPr>
        </p:pic>
      </p:grpSp>
      <p:grpSp>
        <p:nvGrpSpPr>
          <p:cNvPr id="12" name="组合 11"/>
          <p:cNvGrpSpPr/>
          <p:nvPr userDrawn="1"/>
        </p:nvGrpSpPr>
        <p:grpSpPr>
          <a:xfrm>
            <a:off x="0" y="-2"/>
            <a:ext cx="5772150" cy="5213862"/>
            <a:chOff x="0" y="-1"/>
            <a:chExt cx="6424712" cy="5803307"/>
          </a:xfrm>
        </p:grpSpPr>
        <p:pic>
          <p:nvPicPr>
            <p:cNvPr id="13" name="图形 12"/>
            <p:cNvPicPr>
              <a:picLocks noChangeAspect="1"/>
            </p:cNvPicPr>
            <p:nvPr/>
          </p:nvPicPr>
          <p:blipFill>
            <a:blip r:embed="rId9">
              <a:extLst>
                <a:ext uri="{96DAC541-7B7A-43D3-8B79-37D633B846F1}">
                  <asvg:svgBlip xmlns:asvg="http://schemas.microsoft.com/office/drawing/2016/SVG/main" r:embed="rId10"/>
                </a:ext>
              </a:extLst>
            </a:blip>
            <a:srcRect l="8727" t="53212"/>
            <a:stretch>
              <a:fillRect/>
            </a:stretch>
          </p:blipFill>
          <p:spPr>
            <a:xfrm>
              <a:off x="0" y="0"/>
              <a:ext cx="5943600" cy="2766400"/>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11"/>
            <a:stretch>
              <a:fillRect/>
            </a:stretch>
          </p:blipFill>
          <p:spPr>
            <a:xfrm>
              <a:off x="577720" y="4480058"/>
              <a:ext cx="1213678" cy="1323248"/>
            </a:xfrm>
            <a:prstGeom prst="rect">
              <a:avLst/>
            </a:prstGeom>
          </p:spPr>
        </p:pic>
        <p:pic>
          <p:nvPicPr>
            <p:cNvPr id="15" name="图形 14"/>
            <p:cNvPicPr>
              <a:picLocks noChangeAspect="1"/>
            </p:cNvPicPr>
            <p:nvPr/>
          </p:nvPicPr>
          <p:blipFill rotWithShape="1">
            <a:blip r:embed="rId12">
              <a:extLst>
                <a:ext uri="{96DAC541-7B7A-43D3-8B79-37D633B846F1}">
                  <asvg:svgBlip xmlns:asvg="http://schemas.microsoft.com/office/drawing/2016/SVG/main" r:embed="rId13"/>
                </a:ext>
              </a:extLst>
            </a:blip>
            <a:srcRect l="1879" t="7126" r="37391" b="32512"/>
            <a:stretch>
              <a:fillRect/>
            </a:stretch>
          </p:blipFill>
          <p:spPr>
            <a:xfrm>
              <a:off x="0" y="-1"/>
              <a:ext cx="6424712" cy="4480059"/>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0" name="图形 19"/>
          <p:cNvPicPr>
            <a:picLocks noChangeAspect="1"/>
          </p:cNvPicPr>
          <p:nvPr userDrawn="1"/>
        </p:nvPicPr>
        <p:blipFill rotWithShape="1">
          <a:blip r:embed="rId2">
            <a:extLst>
              <a:ext uri="{96DAC541-7B7A-43D3-8B79-37D633B846F1}">
                <asvg:svgBlip xmlns:asvg="http://schemas.microsoft.com/office/drawing/2016/SVG/main" r:embed="rId3"/>
              </a:ext>
            </a:extLst>
          </a:blip>
          <a:srcRect l="11161" t="23652" r="17411" b="16081"/>
          <a:stretch>
            <a:fillRect/>
          </a:stretch>
        </p:blipFill>
        <p:spPr>
          <a:xfrm>
            <a:off x="1" y="-1"/>
            <a:ext cx="12191996" cy="6858001"/>
          </a:xfrm>
          <a:custGeom>
            <a:avLst/>
            <a:gdLst>
              <a:gd name="connsiteX0" fmla="*/ 0 w 12191996"/>
              <a:gd name="connsiteY0" fmla="*/ 0 h 6916993"/>
              <a:gd name="connsiteX1" fmla="*/ 12191996 w 12191996"/>
              <a:gd name="connsiteY1" fmla="*/ 0 h 6916993"/>
              <a:gd name="connsiteX2" fmla="*/ 12191996 w 12191996"/>
              <a:gd name="connsiteY2" fmla="*/ 6916993 h 6916993"/>
              <a:gd name="connsiteX3" fmla="*/ 0 w 12191996"/>
              <a:gd name="connsiteY3" fmla="*/ 6916993 h 6916993"/>
            </a:gdLst>
            <a:ahLst/>
            <a:cxnLst>
              <a:cxn ang="0">
                <a:pos x="connsiteX0" y="connsiteY0"/>
              </a:cxn>
              <a:cxn ang="0">
                <a:pos x="connsiteX1" y="connsiteY1"/>
              </a:cxn>
              <a:cxn ang="0">
                <a:pos x="connsiteX2" y="connsiteY2"/>
              </a:cxn>
              <a:cxn ang="0">
                <a:pos x="connsiteX3" y="connsiteY3"/>
              </a:cxn>
            </a:cxnLst>
            <a:rect l="l" t="t" r="r" b="b"/>
            <a:pathLst>
              <a:path w="12191996" h="6916993">
                <a:moveTo>
                  <a:pt x="0" y="0"/>
                </a:moveTo>
                <a:lnTo>
                  <a:pt x="12191996" y="0"/>
                </a:lnTo>
                <a:lnTo>
                  <a:pt x="12191996" y="6916993"/>
                </a:lnTo>
                <a:lnTo>
                  <a:pt x="0" y="6916993"/>
                </a:lnTo>
                <a:close/>
              </a:path>
            </a:pathLst>
          </a:custGeom>
        </p:spPr>
      </p:pic>
      <p:grpSp>
        <p:nvGrpSpPr>
          <p:cNvPr id="8" name="组合 7"/>
          <p:cNvGrpSpPr/>
          <p:nvPr userDrawn="1"/>
        </p:nvGrpSpPr>
        <p:grpSpPr>
          <a:xfrm>
            <a:off x="6309324" y="2399414"/>
            <a:ext cx="5882673" cy="4458586"/>
            <a:chOff x="3771900" y="476250"/>
            <a:chExt cx="8420100" cy="6381750"/>
          </a:xfrm>
        </p:grpSpPr>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8433042" y="2832100"/>
              <a:ext cx="3758957" cy="402590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9918893" y="1778000"/>
              <a:ext cx="787013" cy="508000"/>
            </a:xfrm>
            <a:prstGeom prst="rect">
              <a:avLst/>
            </a:prstGeom>
          </p:spPr>
        </p:pic>
        <p:pic>
          <p:nvPicPr>
            <p:cNvPr id="11" name="图形 10"/>
            <p:cNvPicPr>
              <a:picLocks noChangeAspect="1"/>
            </p:cNvPicPr>
            <p:nvPr/>
          </p:nvPicPr>
          <p:blipFill rotWithShape="1">
            <a:blip r:embed="rId7">
              <a:extLst>
                <a:ext uri="{96DAC541-7B7A-43D3-8B79-37D633B846F1}">
                  <asvg:svgBlip xmlns:asvg="http://schemas.microsoft.com/office/drawing/2016/SVG/main" r:embed="rId8"/>
                </a:ext>
              </a:extLst>
            </a:blip>
            <a:srcRect l="29912" t="12519" r="5278" b="17763"/>
            <a:stretch>
              <a:fillRect/>
            </a:stretch>
          </p:blipFill>
          <p:spPr>
            <a:xfrm>
              <a:off x="3771900" y="476250"/>
              <a:ext cx="8420100" cy="6381750"/>
            </a:xfrm>
            <a:prstGeom prst="rect">
              <a:avLst/>
            </a:prstGeom>
          </p:spPr>
        </p:pic>
      </p:grpSp>
      <p:grpSp>
        <p:nvGrpSpPr>
          <p:cNvPr id="12" name="组合 11"/>
          <p:cNvGrpSpPr/>
          <p:nvPr userDrawn="1"/>
        </p:nvGrpSpPr>
        <p:grpSpPr>
          <a:xfrm>
            <a:off x="0" y="-2"/>
            <a:ext cx="4305300" cy="3888887"/>
            <a:chOff x="0" y="-1"/>
            <a:chExt cx="6424712" cy="5803307"/>
          </a:xfrm>
        </p:grpSpPr>
        <p:pic>
          <p:nvPicPr>
            <p:cNvPr id="13" name="图形 12"/>
            <p:cNvPicPr>
              <a:picLocks noChangeAspect="1"/>
            </p:cNvPicPr>
            <p:nvPr/>
          </p:nvPicPr>
          <p:blipFill>
            <a:blip r:embed="rId9">
              <a:extLst>
                <a:ext uri="{96DAC541-7B7A-43D3-8B79-37D633B846F1}">
                  <asvg:svgBlip xmlns:asvg="http://schemas.microsoft.com/office/drawing/2016/SVG/main" r:embed="rId10"/>
                </a:ext>
              </a:extLst>
            </a:blip>
            <a:srcRect l="8727" t="53212"/>
            <a:stretch>
              <a:fillRect/>
            </a:stretch>
          </p:blipFill>
          <p:spPr>
            <a:xfrm>
              <a:off x="0" y="0"/>
              <a:ext cx="5943600" cy="2766400"/>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11"/>
            <a:stretch>
              <a:fillRect/>
            </a:stretch>
          </p:blipFill>
          <p:spPr>
            <a:xfrm>
              <a:off x="577720" y="4480058"/>
              <a:ext cx="1213678" cy="1323248"/>
            </a:xfrm>
            <a:prstGeom prst="rect">
              <a:avLst/>
            </a:prstGeom>
          </p:spPr>
        </p:pic>
        <p:pic>
          <p:nvPicPr>
            <p:cNvPr id="15" name="图形 14"/>
            <p:cNvPicPr>
              <a:picLocks noChangeAspect="1"/>
            </p:cNvPicPr>
            <p:nvPr/>
          </p:nvPicPr>
          <p:blipFill rotWithShape="1">
            <a:blip r:embed="rId12">
              <a:extLst>
                <a:ext uri="{96DAC541-7B7A-43D3-8B79-37D633B846F1}">
                  <asvg:svgBlip xmlns:asvg="http://schemas.microsoft.com/office/drawing/2016/SVG/main" r:embed="rId13"/>
                </a:ext>
              </a:extLst>
            </a:blip>
            <a:srcRect l="1879" t="7126" r="37391" b="32512"/>
            <a:stretch>
              <a:fillRect/>
            </a:stretch>
          </p:blipFill>
          <p:spPr>
            <a:xfrm>
              <a:off x="0" y="-1"/>
              <a:ext cx="6424712" cy="4480059"/>
            </a:xfrm>
            <a:prstGeom prst="rect">
              <a:avLst/>
            </a:prstGeom>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0" name="图形 19"/>
          <p:cNvPicPr>
            <a:picLocks noChangeAspect="1"/>
          </p:cNvPicPr>
          <p:nvPr userDrawn="1"/>
        </p:nvPicPr>
        <p:blipFill rotWithShape="1">
          <a:blip r:embed="rId2">
            <a:extLst>
              <a:ext uri="{96DAC541-7B7A-43D3-8B79-37D633B846F1}">
                <asvg:svgBlip xmlns:asvg="http://schemas.microsoft.com/office/drawing/2016/SVG/main" r:embed="rId3"/>
              </a:ext>
            </a:extLst>
          </a:blip>
          <a:srcRect l="11161" t="23652" r="17411" b="16081"/>
          <a:stretch>
            <a:fillRect/>
          </a:stretch>
        </p:blipFill>
        <p:spPr>
          <a:xfrm>
            <a:off x="1" y="-1"/>
            <a:ext cx="12191996" cy="6858001"/>
          </a:xfrm>
          <a:custGeom>
            <a:avLst/>
            <a:gdLst>
              <a:gd name="connsiteX0" fmla="*/ 0 w 12191996"/>
              <a:gd name="connsiteY0" fmla="*/ 0 h 6916993"/>
              <a:gd name="connsiteX1" fmla="*/ 12191996 w 12191996"/>
              <a:gd name="connsiteY1" fmla="*/ 0 h 6916993"/>
              <a:gd name="connsiteX2" fmla="*/ 12191996 w 12191996"/>
              <a:gd name="connsiteY2" fmla="*/ 6916993 h 6916993"/>
              <a:gd name="connsiteX3" fmla="*/ 0 w 12191996"/>
              <a:gd name="connsiteY3" fmla="*/ 6916993 h 6916993"/>
            </a:gdLst>
            <a:ahLst/>
            <a:cxnLst>
              <a:cxn ang="0">
                <a:pos x="connsiteX0" y="connsiteY0"/>
              </a:cxn>
              <a:cxn ang="0">
                <a:pos x="connsiteX1" y="connsiteY1"/>
              </a:cxn>
              <a:cxn ang="0">
                <a:pos x="connsiteX2" y="connsiteY2"/>
              </a:cxn>
              <a:cxn ang="0">
                <a:pos x="connsiteX3" y="connsiteY3"/>
              </a:cxn>
            </a:cxnLst>
            <a:rect l="l" t="t" r="r" b="b"/>
            <a:pathLst>
              <a:path w="12191996" h="6916993">
                <a:moveTo>
                  <a:pt x="0" y="0"/>
                </a:moveTo>
                <a:lnTo>
                  <a:pt x="12191996" y="0"/>
                </a:lnTo>
                <a:lnTo>
                  <a:pt x="12191996" y="6916993"/>
                </a:lnTo>
                <a:lnTo>
                  <a:pt x="0" y="6916993"/>
                </a:lnTo>
                <a:close/>
              </a:path>
            </a:pathLst>
          </a:custGeom>
        </p:spPr>
      </p:pic>
      <p:grpSp>
        <p:nvGrpSpPr>
          <p:cNvPr id="8" name="组合 7"/>
          <p:cNvGrpSpPr/>
          <p:nvPr userDrawn="1"/>
        </p:nvGrpSpPr>
        <p:grpSpPr>
          <a:xfrm>
            <a:off x="6309324" y="2399414"/>
            <a:ext cx="5882673" cy="4458586"/>
            <a:chOff x="3771900" y="476250"/>
            <a:chExt cx="8420100" cy="6381750"/>
          </a:xfrm>
        </p:grpSpPr>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8433042" y="2832100"/>
              <a:ext cx="3758957" cy="402590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9918893" y="1778000"/>
              <a:ext cx="787013" cy="508000"/>
            </a:xfrm>
            <a:prstGeom prst="rect">
              <a:avLst/>
            </a:prstGeom>
          </p:spPr>
        </p:pic>
        <p:pic>
          <p:nvPicPr>
            <p:cNvPr id="11" name="图形 10"/>
            <p:cNvPicPr>
              <a:picLocks noChangeAspect="1"/>
            </p:cNvPicPr>
            <p:nvPr/>
          </p:nvPicPr>
          <p:blipFill rotWithShape="1">
            <a:blip r:embed="rId7">
              <a:extLst>
                <a:ext uri="{96DAC541-7B7A-43D3-8B79-37D633B846F1}">
                  <asvg:svgBlip xmlns:asvg="http://schemas.microsoft.com/office/drawing/2016/SVG/main" r:embed="rId8"/>
                </a:ext>
              </a:extLst>
            </a:blip>
            <a:srcRect l="29912" t="12519" r="5278" b="17763"/>
            <a:stretch>
              <a:fillRect/>
            </a:stretch>
          </p:blipFill>
          <p:spPr>
            <a:xfrm>
              <a:off x="3771900" y="476250"/>
              <a:ext cx="8420100" cy="6381750"/>
            </a:xfrm>
            <a:prstGeom prst="rect">
              <a:avLst/>
            </a:prstGeom>
          </p:spPr>
        </p:pic>
      </p:grpSp>
      <p:grpSp>
        <p:nvGrpSpPr>
          <p:cNvPr id="12" name="组合 11"/>
          <p:cNvGrpSpPr/>
          <p:nvPr userDrawn="1"/>
        </p:nvGrpSpPr>
        <p:grpSpPr>
          <a:xfrm>
            <a:off x="0" y="-2"/>
            <a:ext cx="4305300" cy="3888887"/>
            <a:chOff x="0" y="-1"/>
            <a:chExt cx="6424712" cy="5803307"/>
          </a:xfrm>
        </p:grpSpPr>
        <p:pic>
          <p:nvPicPr>
            <p:cNvPr id="13" name="图形 12"/>
            <p:cNvPicPr>
              <a:picLocks noChangeAspect="1"/>
            </p:cNvPicPr>
            <p:nvPr/>
          </p:nvPicPr>
          <p:blipFill>
            <a:blip r:embed="rId9">
              <a:extLst>
                <a:ext uri="{96DAC541-7B7A-43D3-8B79-37D633B846F1}">
                  <asvg:svgBlip xmlns:asvg="http://schemas.microsoft.com/office/drawing/2016/SVG/main" r:embed="rId10"/>
                </a:ext>
              </a:extLst>
            </a:blip>
            <a:srcRect l="8727" t="53212"/>
            <a:stretch>
              <a:fillRect/>
            </a:stretch>
          </p:blipFill>
          <p:spPr>
            <a:xfrm>
              <a:off x="0" y="0"/>
              <a:ext cx="5943600" cy="2766400"/>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11"/>
            <a:stretch>
              <a:fillRect/>
            </a:stretch>
          </p:blipFill>
          <p:spPr>
            <a:xfrm>
              <a:off x="577720" y="4480058"/>
              <a:ext cx="1213678" cy="1323248"/>
            </a:xfrm>
            <a:prstGeom prst="rect">
              <a:avLst/>
            </a:prstGeom>
          </p:spPr>
        </p:pic>
        <p:pic>
          <p:nvPicPr>
            <p:cNvPr id="15" name="图形 14"/>
            <p:cNvPicPr>
              <a:picLocks noChangeAspect="1"/>
            </p:cNvPicPr>
            <p:nvPr/>
          </p:nvPicPr>
          <p:blipFill rotWithShape="1">
            <a:blip r:embed="rId12">
              <a:extLst>
                <a:ext uri="{96DAC541-7B7A-43D3-8B79-37D633B846F1}">
                  <asvg:svgBlip xmlns:asvg="http://schemas.microsoft.com/office/drawing/2016/SVG/main" r:embed="rId13"/>
                </a:ext>
              </a:extLst>
            </a:blip>
            <a:srcRect l="1879" t="7126" r="37391" b="32512"/>
            <a:stretch>
              <a:fillRect/>
            </a:stretch>
          </p:blipFill>
          <p:spPr>
            <a:xfrm>
              <a:off x="0" y="-1"/>
              <a:ext cx="6424712" cy="4480059"/>
            </a:xfrm>
            <a:prstGeom prst="rect">
              <a:avLst/>
            </a:prstGeom>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0" name="图形 19"/>
          <p:cNvPicPr>
            <a:picLocks noChangeAspect="1"/>
          </p:cNvPicPr>
          <p:nvPr userDrawn="1"/>
        </p:nvPicPr>
        <p:blipFill rotWithShape="1">
          <a:blip r:embed="rId2">
            <a:extLst>
              <a:ext uri="{96DAC541-7B7A-43D3-8B79-37D633B846F1}">
                <asvg:svgBlip xmlns:asvg="http://schemas.microsoft.com/office/drawing/2016/SVG/main" r:embed="rId3"/>
              </a:ext>
            </a:extLst>
          </a:blip>
          <a:srcRect l="11161" t="23652" r="17411" b="16081"/>
          <a:stretch>
            <a:fillRect/>
          </a:stretch>
        </p:blipFill>
        <p:spPr>
          <a:xfrm>
            <a:off x="1" y="-1"/>
            <a:ext cx="12191996" cy="6858001"/>
          </a:xfrm>
          <a:custGeom>
            <a:avLst/>
            <a:gdLst>
              <a:gd name="connsiteX0" fmla="*/ 0 w 12191996"/>
              <a:gd name="connsiteY0" fmla="*/ 0 h 6916993"/>
              <a:gd name="connsiteX1" fmla="*/ 12191996 w 12191996"/>
              <a:gd name="connsiteY1" fmla="*/ 0 h 6916993"/>
              <a:gd name="connsiteX2" fmla="*/ 12191996 w 12191996"/>
              <a:gd name="connsiteY2" fmla="*/ 6916993 h 6916993"/>
              <a:gd name="connsiteX3" fmla="*/ 0 w 12191996"/>
              <a:gd name="connsiteY3" fmla="*/ 6916993 h 6916993"/>
            </a:gdLst>
            <a:ahLst/>
            <a:cxnLst>
              <a:cxn ang="0">
                <a:pos x="connsiteX0" y="connsiteY0"/>
              </a:cxn>
              <a:cxn ang="0">
                <a:pos x="connsiteX1" y="connsiteY1"/>
              </a:cxn>
              <a:cxn ang="0">
                <a:pos x="connsiteX2" y="connsiteY2"/>
              </a:cxn>
              <a:cxn ang="0">
                <a:pos x="connsiteX3" y="connsiteY3"/>
              </a:cxn>
            </a:cxnLst>
            <a:rect l="l" t="t" r="r" b="b"/>
            <a:pathLst>
              <a:path w="12191996" h="6916993">
                <a:moveTo>
                  <a:pt x="0" y="0"/>
                </a:moveTo>
                <a:lnTo>
                  <a:pt x="12191996" y="0"/>
                </a:lnTo>
                <a:lnTo>
                  <a:pt x="12191996" y="6916993"/>
                </a:lnTo>
                <a:lnTo>
                  <a:pt x="0" y="6916993"/>
                </a:lnTo>
                <a:close/>
              </a:path>
            </a:pathLst>
          </a:custGeom>
        </p:spPr>
      </p:pic>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9565814" y="4045320"/>
            <a:ext cx="2626182" cy="281268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10603899" y="3308877"/>
            <a:ext cx="549844" cy="354912"/>
          </a:xfrm>
          <a:prstGeom prst="rect">
            <a:avLst/>
          </a:prstGeom>
        </p:spPr>
      </p:pic>
      <p:pic>
        <p:nvPicPr>
          <p:cNvPr id="13" name="图形 12"/>
          <p:cNvPicPr>
            <a:picLocks noChangeAspect="1"/>
          </p:cNvPicPr>
          <p:nvPr/>
        </p:nvPicPr>
        <p:blipFill>
          <a:blip r:embed="rId7">
            <a:extLst>
              <a:ext uri="{96DAC541-7B7A-43D3-8B79-37D633B846F1}">
                <asvg:svgBlip xmlns:asvg="http://schemas.microsoft.com/office/drawing/2016/SVG/main" r:embed="rId8"/>
              </a:ext>
            </a:extLst>
          </a:blip>
          <a:srcRect l="8727" t="53212"/>
          <a:stretch>
            <a:fillRect/>
          </a:stretch>
        </p:blipFill>
        <p:spPr>
          <a:xfrm>
            <a:off x="0" y="-1"/>
            <a:ext cx="3982899" cy="1853808"/>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9"/>
          <a:stretch>
            <a:fillRect/>
          </a:stretch>
        </p:blipFill>
        <p:spPr>
          <a:xfrm>
            <a:off x="387139" y="3002156"/>
            <a:ext cx="813305" cy="886729"/>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形 6"/>
          <p:cNvPicPr>
            <a:picLocks noChangeAspect="1"/>
          </p:cNvPicPr>
          <p:nvPr userDrawn="1"/>
        </p:nvPicPr>
        <p:blipFill rotWithShape="1">
          <a:blip r:embed="rId2">
            <a:extLst>
              <a:ext uri="{96DAC541-7B7A-43D3-8B79-37D633B846F1}">
                <asvg:svgBlip xmlns:asvg="http://schemas.microsoft.com/office/drawing/2016/SVG/main" r:embed="rId3"/>
              </a:ext>
            </a:extLst>
          </a:blip>
          <a:srcRect t="7813" b="7813"/>
          <a:stretch>
            <a:fillRect/>
          </a:stretch>
        </p:blipFill>
        <p:spPr>
          <a:xfrm>
            <a:off x="0" y="0"/>
            <a:ext cx="12192000" cy="6858000"/>
          </a:xfrm>
          <a:prstGeom prst="rect">
            <a:avLst/>
          </a:prstGeom>
        </p:spPr>
      </p:pic>
      <p:grpSp>
        <p:nvGrpSpPr>
          <p:cNvPr id="8" name="组合 7"/>
          <p:cNvGrpSpPr/>
          <p:nvPr userDrawn="1"/>
        </p:nvGrpSpPr>
        <p:grpSpPr>
          <a:xfrm>
            <a:off x="4309293" y="942543"/>
            <a:ext cx="7882706" cy="5974448"/>
            <a:chOff x="3771900" y="476250"/>
            <a:chExt cx="8420100" cy="6381750"/>
          </a:xfrm>
        </p:grpSpPr>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8433042" y="2832100"/>
              <a:ext cx="3758957" cy="402590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9918893" y="1778000"/>
              <a:ext cx="787013" cy="508000"/>
            </a:xfrm>
            <a:prstGeom prst="rect">
              <a:avLst/>
            </a:prstGeom>
          </p:spPr>
        </p:pic>
        <p:pic>
          <p:nvPicPr>
            <p:cNvPr id="11" name="图形 10"/>
            <p:cNvPicPr>
              <a:picLocks noChangeAspect="1"/>
            </p:cNvPicPr>
            <p:nvPr/>
          </p:nvPicPr>
          <p:blipFill rotWithShape="1">
            <a:blip r:embed="rId7">
              <a:extLst>
                <a:ext uri="{96DAC541-7B7A-43D3-8B79-37D633B846F1}">
                  <asvg:svgBlip xmlns:asvg="http://schemas.microsoft.com/office/drawing/2016/SVG/main" r:embed="rId8"/>
                </a:ext>
              </a:extLst>
            </a:blip>
            <a:srcRect l="29912" t="12519" r="5278" b="17763"/>
            <a:stretch>
              <a:fillRect/>
            </a:stretch>
          </p:blipFill>
          <p:spPr>
            <a:xfrm>
              <a:off x="3771900" y="476250"/>
              <a:ext cx="8420100" cy="6381750"/>
            </a:xfrm>
            <a:prstGeom prst="rect">
              <a:avLst/>
            </a:prstGeom>
          </p:spPr>
        </p:pic>
      </p:grpSp>
      <p:grpSp>
        <p:nvGrpSpPr>
          <p:cNvPr id="12" name="组合 11"/>
          <p:cNvGrpSpPr/>
          <p:nvPr userDrawn="1"/>
        </p:nvGrpSpPr>
        <p:grpSpPr>
          <a:xfrm>
            <a:off x="0" y="-2"/>
            <a:ext cx="5772150" cy="5213862"/>
            <a:chOff x="0" y="-1"/>
            <a:chExt cx="6424712" cy="5803307"/>
          </a:xfrm>
        </p:grpSpPr>
        <p:pic>
          <p:nvPicPr>
            <p:cNvPr id="13" name="图形 12"/>
            <p:cNvPicPr>
              <a:picLocks noChangeAspect="1"/>
            </p:cNvPicPr>
            <p:nvPr/>
          </p:nvPicPr>
          <p:blipFill>
            <a:blip r:embed="rId9">
              <a:extLst>
                <a:ext uri="{96DAC541-7B7A-43D3-8B79-37D633B846F1}">
                  <asvg:svgBlip xmlns:asvg="http://schemas.microsoft.com/office/drawing/2016/SVG/main" r:embed="rId10"/>
                </a:ext>
              </a:extLst>
            </a:blip>
            <a:srcRect l="8727" t="53212"/>
            <a:stretch>
              <a:fillRect/>
            </a:stretch>
          </p:blipFill>
          <p:spPr>
            <a:xfrm>
              <a:off x="0" y="0"/>
              <a:ext cx="5943600" cy="2766400"/>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11"/>
            <a:stretch>
              <a:fillRect/>
            </a:stretch>
          </p:blipFill>
          <p:spPr>
            <a:xfrm>
              <a:off x="577720" y="4480058"/>
              <a:ext cx="1213678" cy="1323248"/>
            </a:xfrm>
            <a:prstGeom prst="rect">
              <a:avLst/>
            </a:prstGeom>
          </p:spPr>
        </p:pic>
        <p:pic>
          <p:nvPicPr>
            <p:cNvPr id="15" name="图形 14"/>
            <p:cNvPicPr>
              <a:picLocks noChangeAspect="1"/>
            </p:cNvPicPr>
            <p:nvPr/>
          </p:nvPicPr>
          <p:blipFill rotWithShape="1">
            <a:blip r:embed="rId12">
              <a:extLst>
                <a:ext uri="{96DAC541-7B7A-43D3-8B79-37D633B846F1}">
                  <asvg:svgBlip xmlns:asvg="http://schemas.microsoft.com/office/drawing/2016/SVG/main" r:embed="rId13"/>
                </a:ext>
              </a:extLst>
            </a:blip>
            <a:srcRect l="1879" t="7126" r="37391" b="32512"/>
            <a:stretch>
              <a:fillRect/>
            </a:stretch>
          </p:blipFill>
          <p:spPr>
            <a:xfrm>
              <a:off x="0" y="-1"/>
              <a:ext cx="6424712" cy="4480059"/>
            </a:xfrm>
            <a:prstGeom prst="rect">
              <a:avLst/>
            </a:prstGeom>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0" name="图形 19"/>
          <p:cNvPicPr>
            <a:picLocks noChangeAspect="1"/>
          </p:cNvPicPr>
          <p:nvPr userDrawn="1"/>
        </p:nvPicPr>
        <p:blipFill rotWithShape="1">
          <a:blip r:embed="rId2">
            <a:extLst>
              <a:ext uri="{96DAC541-7B7A-43D3-8B79-37D633B846F1}">
                <asvg:svgBlip xmlns:asvg="http://schemas.microsoft.com/office/drawing/2016/SVG/main" r:embed="rId3"/>
              </a:ext>
            </a:extLst>
          </a:blip>
          <a:srcRect l="11161" t="23652" r="17411" b="16081"/>
          <a:stretch>
            <a:fillRect/>
          </a:stretch>
        </p:blipFill>
        <p:spPr>
          <a:xfrm>
            <a:off x="1" y="-1"/>
            <a:ext cx="12191996" cy="6858001"/>
          </a:xfrm>
          <a:custGeom>
            <a:avLst/>
            <a:gdLst>
              <a:gd name="connsiteX0" fmla="*/ 0 w 12191996"/>
              <a:gd name="connsiteY0" fmla="*/ 0 h 6916993"/>
              <a:gd name="connsiteX1" fmla="*/ 12191996 w 12191996"/>
              <a:gd name="connsiteY1" fmla="*/ 0 h 6916993"/>
              <a:gd name="connsiteX2" fmla="*/ 12191996 w 12191996"/>
              <a:gd name="connsiteY2" fmla="*/ 6916993 h 6916993"/>
              <a:gd name="connsiteX3" fmla="*/ 0 w 12191996"/>
              <a:gd name="connsiteY3" fmla="*/ 6916993 h 6916993"/>
            </a:gdLst>
            <a:ahLst/>
            <a:cxnLst>
              <a:cxn ang="0">
                <a:pos x="connsiteX0" y="connsiteY0"/>
              </a:cxn>
              <a:cxn ang="0">
                <a:pos x="connsiteX1" y="connsiteY1"/>
              </a:cxn>
              <a:cxn ang="0">
                <a:pos x="connsiteX2" y="connsiteY2"/>
              </a:cxn>
              <a:cxn ang="0">
                <a:pos x="connsiteX3" y="connsiteY3"/>
              </a:cxn>
            </a:cxnLst>
            <a:rect l="l" t="t" r="r" b="b"/>
            <a:pathLst>
              <a:path w="12191996" h="6916993">
                <a:moveTo>
                  <a:pt x="0" y="0"/>
                </a:moveTo>
                <a:lnTo>
                  <a:pt x="12191996" y="0"/>
                </a:lnTo>
                <a:lnTo>
                  <a:pt x="12191996" y="6916993"/>
                </a:lnTo>
                <a:lnTo>
                  <a:pt x="0" y="6916993"/>
                </a:lnTo>
                <a:close/>
              </a:path>
            </a:pathLst>
          </a:custGeom>
        </p:spPr>
      </p:pic>
      <p:grpSp>
        <p:nvGrpSpPr>
          <p:cNvPr id="8" name="组合 7"/>
          <p:cNvGrpSpPr/>
          <p:nvPr userDrawn="1"/>
        </p:nvGrpSpPr>
        <p:grpSpPr>
          <a:xfrm>
            <a:off x="6309324" y="2399414"/>
            <a:ext cx="5882673" cy="4458586"/>
            <a:chOff x="3771900" y="476250"/>
            <a:chExt cx="8420100" cy="6381750"/>
          </a:xfrm>
        </p:grpSpPr>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8433042" y="2832100"/>
              <a:ext cx="3758957" cy="402590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9918893" y="1778000"/>
              <a:ext cx="787013" cy="508000"/>
            </a:xfrm>
            <a:prstGeom prst="rect">
              <a:avLst/>
            </a:prstGeom>
          </p:spPr>
        </p:pic>
        <p:pic>
          <p:nvPicPr>
            <p:cNvPr id="11" name="图形 10"/>
            <p:cNvPicPr>
              <a:picLocks noChangeAspect="1"/>
            </p:cNvPicPr>
            <p:nvPr/>
          </p:nvPicPr>
          <p:blipFill rotWithShape="1">
            <a:blip r:embed="rId7">
              <a:extLst>
                <a:ext uri="{96DAC541-7B7A-43D3-8B79-37D633B846F1}">
                  <asvg:svgBlip xmlns:asvg="http://schemas.microsoft.com/office/drawing/2016/SVG/main" r:embed="rId8"/>
                </a:ext>
              </a:extLst>
            </a:blip>
            <a:srcRect l="29912" t="12519" r="5278" b="17763"/>
            <a:stretch>
              <a:fillRect/>
            </a:stretch>
          </p:blipFill>
          <p:spPr>
            <a:xfrm>
              <a:off x="3771900" y="476250"/>
              <a:ext cx="8420100" cy="6381750"/>
            </a:xfrm>
            <a:prstGeom prst="rect">
              <a:avLst/>
            </a:prstGeom>
          </p:spPr>
        </p:pic>
      </p:grpSp>
      <p:grpSp>
        <p:nvGrpSpPr>
          <p:cNvPr id="12" name="组合 11"/>
          <p:cNvGrpSpPr/>
          <p:nvPr userDrawn="1"/>
        </p:nvGrpSpPr>
        <p:grpSpPr>
          <a:xfrm>
            <a:off x="0" y="-2"/>
            <a:ext cx="4305300" cy="3888887"/>
            <a:chOff x="0" y="-1"/>
            <a:chExt cx="6424712" cy="5803307"/>
          </a:xfrm>
        </p:grpSpPr>
        <p:pic>
          <p:nvPicPr>
            <p:cNvPr id="13" name="图形 12"/>
            <p:cNvPicPr>
              <a:picLocks noChangeAspect="1"/>
            </p:cNvPicPr>
            <p:nvPr/>
          </p:nvPicPr>
          <p:blipFill>
            <a:blip r:embed="rId9">
              <a:extLst>
                <a:ext uri="{96DAC541-7B7A-43D3-8B79-37D633B846F1}">
                  <asvg:svgBlip xmlns:asvg="http://schemas.microsoft.com/office/drawing/2016/SVG/main" r:embed="rId10"/>
                </a:ext>
              </a:extLst>
            </a:blip>
            <a:srcRect l="8727" t="53212"/>
            <a:stretch>
              <a:fillRect/>
            </a:stretch>
          </p:blipFill>
          <p:spPr>
            <a:xfrm>
              <a:off x="0" y="0"/>
              <a:ext cx="5943600" cy="2766400"/>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11"/>
            <a:stretch>
              <a:fillRect/>
            </a:stretch>
          </p:blipFill>
          <p:spPr>
            <a:xfrm>
              <a:off x="577720" y="4480058"/>
              <a:ext cx="1213678" cy="1323248"/>
            </a:xfrm>
            <a:prstGeom prst="rect">
              <a:avLst/>
            </a:prstGeom>
          </p:spPr>
        </p:pic>
        <p:pic>
          <p:nvPicPr>
            <p:cNvPr id="15" name="图形 14"/>
            <p:cNvPicPr>
              <a:picLocks noChangeAspect="1"/>
            </p:cNvPicPr>
            <p:nvPr/>
          </p:nvPicPr>
          <p:blipFill rotWithShape="1">
            <a:blip r:embed="rId12">
              <a:extLst>
                <a:ext uri="{96DAC541-7B7A-43D3-8B79-37D633B846F1}">
                  <asvg:svgBlip xmlns:asvg="http://schemas.microsoft.com/office/drawing/2016/SVG/main" r:embed="rId13"/>
                </a:ext>
              </a:extLst>
            </a:blip>
            <a:srcRect l="1879" t="7126" r="37391" b="32512"/>
            <a:stretch>
              <a:fillRect/>
            </a:stretch>
          </p:blipFill>
          <p:spPr>
            <a:xfrm>
              <a:off x="0" y="-1"/>
              <a:ext cx="6424712" cy="4480059"/>
            </a:xfrm>
            <a:prstGeom prst="rect">
              <a:avLst/>
            </a:prstGeom>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0" name="图形 19"/>
          <p:cNvPicPr>
            <a:picLocks noChangeAspect="1"/>
          </p:cNvPicPr>
          <p:nvPr userDrawn="1"/>
        </p:nvPicPr>
        <p:blipFill rotWithShape="1">
          <a:blip r:embed="rId2">
            <a:extLst>
              <a:ext uri="{96DAC541-7B7A-43D3-8B79-37D633B846F1}">
                <asvg:svgBlip xmlns:asvg="http://schemas.microsoft.com/office/drawing/2016/SVG/main" r:embed="rId3"/>
              </a:ext>
            </a:extLst>
          </a:blip>
          <a:srcRect l="11161" t="23652" r="17411" b="16081"/>
          <a:stretch>
            <a:fillRect/>
          </a:stretch>
        </p:blipFill>
        <p:spPr>
          <a:xfrm>
            <a:off x="1" y="-1"/>
            <a:ext cx="12191996" cy="6858001"/>
          </a:xfrm>
          <a:custGeom>
            <a:avLst/>
            <a:gdLst>
              <a:gd name="connsiteX0" fmla="*/ 0 w 12191996"/>
              <a:gd name="connsiteY0" fmla="*/ 0 h 6916993"/>
              <a:gd name="connsiteX1" fmla="*/ 12191996 w 12191996"/>
              <a:gd name="connsiteY1" fmla="*/ 0 h 6916993"/>
              <a:gd name="connsiteX2" fmla="*/ 12191996 w 12191996"/>
              <a:gd name="connsiteY2" fmla="*/ 6916993 h 6916993"/>
              <a:gd name="connsiteX3" fmla="*/ 0 w 12191996"/>
              <a:gd name="connsiteY3" fmla="*/ 6916993 h 6916993"/>
            </a:gdLst>
            <a:ahLst/>
            <a:cxnLst>
              <a:cxn ang="0">
                <a:pos x="connsiteX0" y="connsiteY0"/>
              </a:cxn>
              <a:cxn ang="0">
                <a:pos x="connsiteX1" y="connsiteY1"/>
              </a:cxn>
              <a:cxn ang="0">
                <a:pos x="connsiteX2" y="connsiteY2"/>
              </a:cxn>
              <a:cxn ang="0">
                <a:pos x="connsiteX3" y="connsiteY3"/>
              </a:cxn>
            </a:cxnLst>
            <a:rect l="l" t="t" r="r" b="b"/>
            <a:pathLst>
              <a:path w="12191996" h="6916993">
                <a:moveTo>
                  <a:pt x="0" y="0"/>
                </a:moveTo>
                <a:lnTo>
                  <a:pt x="12191996" y="0"/>
                </a:lnTo>
                <a:lnTo>
                  <a:pt x="12191996" y="6916993"/>
                </a:lnTo>
                <a:lnTo>
                  <a:pt x="0" y="6916993"/>
                </a:lnTo>
                <a:close/>
              </a:path>
            </a:pathLst>
          </a:custGeom>
        </p:spPr>
      </p:pic>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9565814" y="4045320"/>
            <a:ext cx="2626182" cy="281268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10603899" y="3308877"/>
            <a:ext cx="549844" cy="354912"/>
          </a:xfrm>
          <a:prstGeom prst="rect">
            <a:avLst/>
          </a:prstGeom>
        </p:spPr>
      </p:pic>
      <p:pic>
        <p:nvPicPr>
          <p:cNvPr id="13" name="图形 12"/>
          <p:cNvPicPr>
            <a:picLocks noChangeAspect="1"/>
          </p:cNvPicPr>
          <p:nvPr/>
        </p:nvPicPr>
        <p:blipFill>
          <a:blip r:embed="rId7">
            <a:extLst>
              <a:ext uri="{96DAC541-7B7A-43D3-8B79-37D633B846F1}">
                <asvg:svgBlip xmlns:asvg="http://schemas.microsoft.com/office/drawing/2016/SVG/main" r:embed="rId8"/>
              </a:ext>
            </a:extLst>
          </a:blip>
          <a:srcRect l="8727" t="53212"/>
          <a:stretch>
            <a:fillRect/>
          </a:stretch>
        </p:blipFill>
        <p:spPr>
          <a:xfrm>
            <a:off x="0" y="-1"/>
            <a:ext cx="3982899" cy="1853808"/>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9"/>
          <a:stretch>
            <a:fillRect/>
          </a:stretch>
        </p:blipFill>
        <p:spPr>
          <a:xfrm>
            <a:off x="387139" y="3002156"/>
            <a:ext cx="813305" cy="886729"/>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0" name="图形 19"/>
          <p:cNvPicPr>
            <a:picLocks noChangeAspect="1"/>
          </p:cNvPicPr>
          <p:nvPr userDrawn="1"/>
        </p:nvPicPr>
        <p:blipFill rotWithShape="1">
          <a:blip r:embed="rId2">
            <a:extLst>
              <a:ext uri="{96DAC541-7B7A-43D3-8B79-37D633B846F1}">
                <asvg:svgBlip xmlns:asvg="http://schemas.microsoft.com/office/drawing/2016/SVG/main" r:embed="rId3"/>
              </a:ext>
            </a:extLst>
          </a:blip>
          <a:srcRect l="11161" t="23652" r="17411" b="16081"/>
          <a:stretch>
            <a:fillRect/>
          </a:stretch>
        </p:blipFill>
        <p:spPr>
          <a:xfrm>
            <a:off x="1" y="-1"/>
            <a:ext cx="12191996" cy="6858001"/>
          </a:xfrm>
          <a:custGeom>
            <a:avLst/>
            <a:gdLst>
              <a:gd name="connsiteX0" fmla="*/ 0 w 12191996"/>
              <a:gd name="connsiteY0" fmla="*/ 0 h 6916993"/>
              <a:gd name="connsiteX1" fmla="*/ 12191996 w 12191996"/>
              <a:gd name="connsiteY1" fmla="*/ 0 h 6916993"/>
              <a:gd name="connsiteX2" fmla="*/ 12191996 w 12191996"/>
              <a:gd name="connsiteY2" fmla="*/ 6916993 h 6916993"/>
              <a:gd name="connsiteX3" fmla="*/ 0 w 12191996"/>
              <a:gd name="connsiteY3" fmla="*/ 6916993 h 6916993"/>
            </a:gdLst>
            <a:ahLst/>
            <a:cxnLst>
              <a:cxn ang="0">
                <a:pos x="connsiteX0" y="connsiteY0"/>
              </a:cxn>
              <a:cxn ang="0">
                <a:pos x="connsiteX1" y="connsiteY1"/>
              </a:cxn>
              <a:cxn ang="0">
                <a:pos x="connsiteX2" y="connsiteY2"/>
              </a:cxn>
              <a:cxn ang="0">
                <a:pos x="connsiteX3" y="connsiteY3"/>
              </a:cxn>
            </a:cxnLst>
            <a:rect l="l" t="t" r="r" b="b"/>
            <a:pathLst>
              <a:path w="12191996" h="6916993">
                <a:moveTo>
                  <a:pt x="0" y="0"/>
                </a:moveTo>
                <a:lnTo>
                  <a:pt x="12191996" y="0"/>
                </a:lnTo>
                <a:lnTo>
                  <a:pt x="12191996" y="6916993"/>
                </a:lnTo>
                <a:lnTo>
                  <a:pt x="0" y="6916993"/>
                </a:lnTo>
                <a:close/>
              </a:path>
            </a:pathLst>
          </a:custGeom>
        </p:spPr>
      </p:pic>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9565814" y="4045320"/>
            <a:ext cx="2626182" cy="281268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10603899" y="3308877"/>
            <a:ext cx="549844" cy="354912"/>
          </a:xfrm>
          <a:prstGeom prst="rect">
            <a:avLst/>
          </a:prstGeom>
        </p:spPr>
      </p:pic>
      <p:pic>
        <p:nvPicPr>
          <p:cNvPr id="13" name="图形 12"/>
          <p:cNvPicPr>
            <a:picLocks noChangeAspect="1"/>
          </p:cNvPicPr>
          <p:nvPr/>
        </p:nvPicPr>
        <p:blipFill>
          <a:blip r:embed="rId7">
            <a:extLst>
              <a:ext uri="{96DAC541-7B7A-43D3-8B79-37D633B846F1}">
                <asvg:svgBlip xmlns:asvg="http://schemas.microsoft.com/office/drawing/2016/SVG/main" r:embed="rId8"/>
              </a:ext>
            </a:extLst>
          </a:blip>
          <a:srcRect l="8727" t="53212"/>
          <a:stretch>
            <a:fillRect/>
          </a:stretch>
        </p:blipFill>
        <p:spPr>
          <a:xfrm>
            <a:off x="0" y="-1"/>
            <a:ext cx="3982899" cy="1853808"/>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9"/>
          <a:stretch>
            <a:fillRect/>
          </a:stretch>
        </p:blipFill>
        <p:spPr>
          <a:xfrm>
            <a:off x="387139" y="3002156"/>
            <a:ext cx="813305" cy="88672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形 6"/>
          <p:cNvPicPr>
            <a:picLocks noChangeAspect="1"/>
          </p:cNvPicPr>
          <p:nvPr userDrawn="1"/>
        </p:nvPicPr>
        <p:blipFill rotWithShape="1">
          <a:blip r:embed="rId2">
            <a:extLst>
              <a:ext uri="{96DAC541-7B7A-43D3-8B79-37D633B846F1}">
                <asvg:svgBlip xmlns:asvg="http://schemas.microsoft.com/office/drawing/2016/SVG/main" r:embed="rId3"/>
              </a:ext>
            </a:extLst>
          </a:blip>
          <a:srcRect t="7813" b="7813"/>
          <a:stretch>
            <a:fillRect/>
          </a:stretch>
        </p:blipFill>
        <p:spPr>
          <a:xfrm>
            <a:off x="0" y="0"/>
            <a:ext cx="12192000" cy="6858000"/>
          </a:xfrm>
          <a:prstGeom prst="rect">
            <a:avLst/>
          </a:prstGeom>
        </p:spPr>
      </p:pic>
      <p:grpSp>
        <p:nvGrpSpPr>
          <p:cNvPr id="8" name="组合 7"/>
          <p:cNvGrpSpPr/>
          <p:nvPr userDrawn="1"/>
        </p:nvGrpSpPr>
        <p:grpSpPr>
          <a:xfrm>
            <a:off x="4309293" y="942543"/>
            <a:ext cx="7882706" cy="5974448"/>
            <a:chOff x="3771900" y="476250"/>
            <a:chExt cx="8420100" cy="6381750"/>
          </a:xfrm>
        </p:grpSpPr>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8433042" y="2832100"/>
              <a:ext cx="3758957" cy="402590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9918893" y="1778000"/>
              <a:ext cx="787013" cy="508000"/>
            </a:xfrm>
            <a:prstGeom prst="rect">
              <a:avLst/>
            </a:prstGeom>
          </p:spPr>
        </p:pic>
        <p:pic>
          <p:nvPicPr>
            <p:cNvPr id="11" name="图形 10"/>
            <p:cNvPicPr>
              <a:picLocks noChangeAspect="1"/>
            </p:cNvPicPr>
            <p:nvPr/>
          </p:nvPicPr>
          <p:blipFill rotWithShape="1">
            <a:blip r:embed="rId7">
              <a:extLst>
                <a:ext uri="{96DAC541-7B7A-43D3-8B79-37D633B846F1}">
                  <asvg:svgBlip xmlns:asvg="http://schemas.microsoft.com/office/drawing/2016/SVG/main" r:embed="rId8"/>
                </a:ext>
              </a:extLst>
            </a:blip>
            <a:srcRect l="29912" t="12519" r="5278" b="17763"/>
            <a:stretch>
              <a:fillRect/>
            </a:stretch>
          </p:blipFill>
          <p:spPr>
            <a:xfrm>
              <a:off x="3771900" y="476250"/>
              <a:ext cx="8420100" cy="6381750"/>
            </a:xfrm>
            <a:prstGeom prst="rect">
              <a:avLst/>
            </a:prstGeom>
          </p:spPr>
        </p:pic>
      </p:grpSp>
      <p:grpSp>
        <p:nvGrpSpPr>
          <p:cNvPr id="12" name="组合 11"/>
          <p:cNvGrpSpPr/>
          <p:nvPr userDrawn="1"/>
        </p:nvGrpSpPr>
        <p:grpSpPr>
          <a:xfrm>
            <a:off x="0" y="-2"/>
            <a:ext cx="5772150" cy="5213862"/>
            <a:chOff x="0" y="-1"/>
            <a:chExt cx="6424712" cy="5803307"/>
          </a:xfrm>
        </p:grpSpPr>
        <p:pic>
          <p:nvPicPr>
            <p:cNvPr id="13" name="图形 12"/>
            <p:cNvPicPr>
              <a:picLocks noChangeAspect="1"/>
            </p:cNvPicPr>
            <p:nvPr/>
          </p:nvPicPr>
          <p:blipFill>
            <a:blip r:embed="rId9">
              <a:extLst>
                <a:ext uri="{96DAC541-7B7A-43D3-8B79-37D633B846F1}">
                  <asvg:svgBlip xmlns:asvg="http://schemas.microsoft.com/office/drawing/2016/SVG/main" r:embed="rId10"/>
                </a:ext>
              </a:extLst>
            </a:blip>
            <a:srcRect l="8727" t="53212"/>
            <a:stretch>
              <a:fillRect/>
            </a:stretch>
          </p:blipFill>
          <p:spPr>
            <a:xfrm>
              <a:off x="0" y="0"/>
              <a:ext cx="5943600" cy="2766400"/>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11"/>
            <a:stretch>
              <a:fillRect/>
            </a:stretch>
          </p:blipFill>
          <p:spPr>
            <a:xfrm>
              <a:off x="577720" y="4480058"/>
              <a:ext cx="1213678" cy="1323248"/>
            </a:xfrm>
            <a:prstGeom prst="rect">
              <a:avLst/>
            </a:prstGeom>
          </p:spPr>
        </p:pic>
        <p:pic>
          <p:nvPicPr>
            <p:cNvPr id="15" name="图形 14"/>
            <p:cNvPicPr>
              <a:picLocks noChangeAspect="1"/>
            </p:cNvPicPr>
            <p:nvPr/>
          </p:nvPicPr>
          <p:blipFill rotWithShape="1">
            <a:blip r:embed="rId12">
              <a:extLst>
                <a:ext uri="{96DAC541-7B7A-43D3-8B79-37D633B846F1}">
                  <asvg:svgBlip xmlns:asvg="http://schemas.microsoft.com/office/drawing/2016/SVG/main" r:embed="rId13"/>
                </a:ext>
              </a:extLst>
            </a:blip>
            <a:srcRect l="1879" t="7126" r="37391" b="32512"/>
            <a:stretch>
              <a:fillRect/>
            </a:stretch>
          </p:blipFill>
          <p:spPr>
            <a:xfrm>
              <a:off x="0" y="-1"/>
              <a:ext cx="6424712" cy="4480059"/>
            </a:xfrm>
            <a:prstGeom prst="rect">
              <a:avLst/>
            </a:prstGeom>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0" name="图形 19"/>
          <p:cNvPicPr>
            <a:picLocks noChangeAspect="1"/>
          </p:cNvPicPr>
          <p:nvPr userDrawn="1"/>
        </p:nvPicPr>
        <p:blipFill rotWithShape="1">
          <a:blip r:embed="rId2">
            <a:extLst>
              <a:ext uri="{96DAC541-7B7A-43D3-8B79-37D633B846F1}">
                <asvg:svgBlip xmlns:asvg="http://schemas.microsoft.com/office/drawing/2016/SVG/main" r:embed="rId3"/>
              </a:ext>
            </a:extLst>
          </a:blip>
          <a:srcRect l="11161" t="23652" r="17411" b="16081"/>
          <a:stretch>
            <a:fillRect/>
          </a:stretch>
        </p:blipFill>
        <p:spPr>
          <a:xfrm>
            <a:off x="1" y="-1"/>
            <a:ext cx="12191996" cy="6858001"/>
          </a:xfrm>
          <a:custGeom>
            <a:avLst/>
            <a:gdLst>
              <a:gd name="connsiteX0" fmla="*/ 0 w 12191996"/>
              <a:gd name="connsiteY0" fmla="*/ 0 h 6916993"/>
              <a:gd name="connsiteX1" fmla="*/ 12191996 w 12191996"/>
              <a:gd name="connsiteY1" fmla="*/ 0 h 6916993"/>
              <a:gd name="connsiteX2" fmla="*/ 12191996 w 12191996"/>
              <a:gd name="connsiteY2" fmla="*/ 6916993 h 6916993"/>
              <a:gd name="connsiteX3" fmla="*/ 0 w 12191996"/>
              <a:gd name="connsiteY3" fmla="*/ 6916993 h 6916993"/>
            </a:gdLst>
            <a:ahLst/>
            <a:cxnLst>
              <a:cxn ang="0">
                <a:pos x="connsiteX0" y="connsiteY0"/>
              </a:cxn>
              <a:cxn ang="0">
                <a:pos x="connsiteX1" y="connsiteY1"/>
              </a:cxn>
              <a:cxn ang="0">
                <a:pos x="connsiteX2" y="connsiteY2"/>
              </a:cxn>
              <a:cxn ang="0">
                <a:pos x="connsiteX3" y="connsiteY3"/>
              </a:cxn>
            </a:cxnLst>
            <a:rect l="l" t="t" r="r" b="b"/>
            <a:pathLst>
              <a:path w="12191996" h="6916993">
                <a:moveTo>
                  <a:pt x="0" y="0"/>
                </a:moveTo>
                <a:lnTo>
                  <a:pt x="12191996" y="0"/>
                </a:lnTo>
                <a:lnTo>
                  <a:pt x="12191996" y="6916993"/>
                </a:lnTo>
                <a:lnTo>
                  <a:pt x="0" y="6916993"/>
                </a:lnTo>
                <a:close/>
              </a:path>
            </a:pathLst>
          </a:custGeom>
        </p:spPr>
      </p:pic>
      <p:grpSp>
        <p:nvGrpSpPr>
          <p:cNvPr id="8" name="组合 7"/>
          <p:cNvGrpSpPr/>
          <p:nvPr userDrawn="1"/>
        </p:nvGrpSpPr>
        <p:grpSpPr>
          <a:xfrm>
            <a:off x="6309324" y="2399414"/>
            <a:ext cx="5882673" cy="4458586"/>
            <a:chOff x="3771900" y="476250"/>
            <a:chExt cx="8420100" cy="6381750"/>
          </a:xfrm>
        </p:grpSpPr>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8433042" y="2832100"/>
              <a:ext cx="3758957" cy="402590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9918893" y="1778000"/>
              <a:ext cx="787013" cy="508000"/>
            </a:xfrm>
            <a:prstGeom prst="rect">
              <a:avLst/>
            </a:prstGeom>
          </p:spPr>
        </p:pic>
        <p:pic>
          <p:nvPicPr>
            <p:cNvPr id="11" name="图形 10"/>
            <p:cNvPicPr>
              <a:picLocks noChangeAspect="1"/>
            </p:cNvPicPr>
            <p:nvPr/>
          </p:nvPicPr>
          <p:blipFill rotWithShape="1">
            <a:blip r:embed="rId7">
              <a:extLst>
                <a:ext uri="{96DAC541-7B7A-43D3-8B79-37D633B846F1}">
                  <asvg:svgBlip xmlns:asvg="http://schemas.microsoft.com/office/drawing/2016/SVG/main" r:embed="rId8"/>
                </a:ext>
              </a:extLst>
            </a:blip>
            <a:srcRect l="29912" t="12519" r="5278" b="17763"/>
            <a:stretch>
              <a:fillRect/>
            </a:stretch>
          </p:blipFill>
          <p:spPr>
            <a:xfrm>
              <a:off x="3771900" y="476250"/>
              <a:ext cx="8420100" cy="6381750"/>
            </a:xfrm>
            <a:prstGeom prst="rect">
              <a:avLst/>
            </a:prstGeom>
          </p:spPr>
        </p:pic>
      </p:grpSp>
      <p:grpSp>
        <p:nvGrpSpPr>
          <p:cNvPr id="12" name="组合 11"/>
          <p:cNvGrpSpPr/>
          <p:nvPr userDrawn="1"/>
        </p:nvGrpSpPr>
        <p:grpSpPr>
          <a:xfrm>
            <a:off x="0" y="-2"/>
            <a:ext cx="4305300" cy="3888887"/>
            <a:chOff x="0" y="-1"/>
            <a:chExt cx="6424712" cy="5803307"/>
          </a:xfrm>
        </p:grpSpPr>
        <p:pic>
          <p:nvPicPr>
            <p:cNvPr id="13" name="图形 12"/>
            <p:cNvPicPr>
              <a:picLocks noChangeAspect="1"/>
            </p:cNvPicPr>
            <p:nvPr/>
          </p:nvPicPr>
          <p:blipFill>
            <a:blip r:embed="rId9">
              <a:extLst>
                <a:ext uri="{96DAC541-7B7A-43D3-8B79-37D633B846F1}">
                  <asvg:svgBlip xmlns:asvg="http://schemas.microsoft.com/office/drawing/2016/SVG/main" r:embed="rId10"/>
                </a:ext>
              </a:extLst>
            </a:blip>
            <a:srcRect l="8727" t="53212"/>
            <a:stretch>
              <a:fillRect/>
            </a:stretch>
          </p:blipFill>
          <p:spPr>
            <a:xfrm>
              <a:off x="0" y="0"/>
              <a:ext cx="5943600" cy="2766400"/>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11"/>
            <a:stretch>
              <a:fillRect/>
            </a:stretch>
          </p:blipFill>
          <p:spPr>
            <a:xfrm>
              <a:off x="577720" y="4480058"/>
              <a:ext cx="1213678" cy="1323248"/>
            </a:xfrm>
            <a:prstGeom prst="rect">
              <a:avLst/>
            </a:prstGeom>
          </p:spPr>
        </p:pic>
        <p:pic>
          <p:nvPicPr>
            <p:cNvPr id="15" name="图形 14"/>
            <p:cNvPicPr>
              <a:picLocks noChangeAspect="1"/>
            </p:cNvPicPr>
            <p:nvPr/>
          </p:nvPicPr>
          <p:blipFill rotWithShape="1">
            <a:blip r:embed="rId12">
              <a:extLst>
                <a:ext uri="{96DAC541-7B7A-43D3-8B79-37D633B846F1}">
                  <asvg:svgBlip xmlns:asvg="http://schemas.microsoft.com/office/drawing/2016/SVG/main" r:embed="rId13"/>
                </a:ext>
              </a:extLst>
            </a:blip>
            <a:srcRect l="1879" t="7126" r="37391" b="32512"/>
            <a:stretch>
              <a:fillRect/>
            </a:stretch>
          </p:blipFill>
          <p:spPr>
            <a:xfrm>
              <a:off x="0" y="-1"/>
              <a:ext cx="6424712" cy="4480059"/>
            </a:xfrm>
            <a:prstGeom prst="rect">
              <a:avLst/>
            </a:prstGeom>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0" name="图形 19"/>
          <p:cNvPicPr>
            <a:picLocks noChangeAspect="1"/>
          </p:cNvPicPr>
          <p:nvPr userDrawn="1"/>
        </p:nvPicPr>
        <p:blipFill rotWithShape="1">
          <a:blip r:embed="rId2">
            <a:extLst>
              <a:ext uri="{96DAC541-7B7A-43D3-8B79-37D633B846F1}">
                <asvg:svgBlip xmlns:asvg="http://schemas.microsoft.com/office/drawing/2016/SVG/main" r:embed="rId3"/>
              </a:ext>
            </a:extLst>
          </a:blip>
          <a:srcRect l="11161" t="23652" r="17411" b="16081"/>
          <a:stretch>
            <a:fillRect/>
          </a:stretch>
        </p:blipFill>
        <p:spPr>
          <a:xfrm>
            <a:off x="1" y="-1"/>
            <a:ext cx="12191996" cy="6858001"/>
          </a:xfrm>
          <a:custGeom>
            <a:avLst/>
            <a:gdLst>
              <a:gd name="connsiteX0" fmla="*/ 0 w 12191996"/>
              <a:gd name="connsiteY0" fmla="*/ 0 h 6916993"/>
              <a:gd name="connsiteX1" fmla="*/ 12191996 w 12191996"/>
              <a:gd name="connsiteY1" fmla="*/ 0 h 6916993"/>
              <a:gd name="connsiteX2" fmla="*/ 12191996 w 12191996"/>
              <a:gd name="connsiteY2" fmla="*/ 6916993 h 6916993"/>
              <a:gd name="connsiteX3" fmla="*/ 0 w 12191996"/>
              <a:gd name="connsiteY3" fmla="*/ 6916993 h 6916993"/>
            </a:gdLst>
            <a:ahLst/>
            <a:cxnLst>
              <a:cxn ang="0">
                <a:pos x="connsiteX0" y="connsiteY0"/>
              </a:cxn>
              <a:cxn ang="0">
                <a:pos x="connsiteX1" y="connsiteY1"/>
              </a:cxn>
              <a:cxn ang="0">
                <a:pos x="connsiteX2" y="connsiteY2"/>
              </a:cxn>
              <a:cxn ang="0">
                <a:pos x="connsiteX3" y="connsiteY3"/>
              </a:cxn>
            </a:cxnLst>
            <a:rect l="l" t="t" r="r" b="b"/>
            <a:pathLst>
              <a:path w="12191996" h="6916993">
                <a:moveTo>
                  <a:pt x="0" y="0"/>
                </a:moveTo>
                <a:lnTo>
                  <a:pt x="12191996" y="0"/>
                </a:lnTo>
                <a:lnTo>
                  <a:pt x="12191996" y="6916993"/>
                </a:lnTo>
                <a:lnTo>
                  <a:pt x="0" y="6916993"/>
                </a:lnTo>
                <a:close/>
              </a:path>
            </a:pathLst>
          </a:custGeom>
        </p:spPr>
      </p:pic>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9565814" y="4045320"/>
            <a:ext cx="2626182" cy="281268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10603899" y="3308877"/>
            <a:ext cx="549844" cy="354912"/>
          </a:xfrm>
          <a:prstGeom prst="rect">
            <a:avLst/>
          </a:prstGeom>
        </p:spPr>
      </p:pic>
      <p:pic>
        <p:nvPicPr>
          <p:cNvPr id="13" name="图形 12"/>
          <p:cNvPicPr>
            <a:picLocks noChangeAspect="1"/>
          </p:cNvPicPr>
          <p:nvPr/>
        </p:nvPicPr>
        <p:blipFill>
          <a:blip r:embed="rId7">
            <a:extLst>
              <a:ext uri="{96DAC541-7B7A-43D3-8B79-37D633B846F1}">
                <asvg:svgBlip xmlns:asvg="http://schemas.microsoft.com/office/drawing/2016/SVG/main" r:embed="rId8"/>
              </a:ext>
            </a:extLst>
          </a:blip>
          <a:srcRect l="8727" t="53212"/>
          <a:stretch>
            <a:fillRect/>
          </a:stretch>
        </p:blipFill>
        <p:spPr>
          <a:xfrm>
            <a:off x="0" y="-1"/>
            <a:ext cx="3982899" cy="1853808"/>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9"/>
          <a:stretch>
            <a:fillRect/>
          </a:stretch>
        </p:blipFill>
        <p:spPr>
          <a:xfrm>
            <a:off x="387139" y="3002156"/>
            <a:ext cx="813305" cy="886729"/>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形 6"/>
          <p:cNvPicPr>
            <a:picLocks noChangeAspect="1"/>
          </p:cNvPicPr>
          <p:nvPr userDrawn="1"/>
        </p:nvPicPr>
        <p:blipFill rotWithShape="1">
          <a:blip r:embed="rId2">
            <a:extLst>
              <a:ext uri="{96DAC541-7B7A-43D3-8B79-37D633B846F1}">
                <asvg:svgBlip xmlns:asvg="http://schemas.microsoft.com/office/drawing/2016/SVG/main" r:embed="rId3"/>
              </a:ext>
            </a:extLst>
          </a:blip>
          <a:srcRect t="7813" b="7813"/>
          <a:stretch>
            <a:fillRect/>
          </a:stretch>
        </p:blipFill>
        <p:spPr>
          <a:xfrm>
            <a:off x="0" y="0"/>
            <a:ext cx="12192000" cy="6858000"/>
          </a:xfrm>
          <a:prstGeom prst="rect">
            <a:avLst/>
          </a:prstGeom>
        </p:spPr>
      </p:pic>
      <p:grpSp>
        <p:nvGrpSpPr>
          <p:cNvPr id="8" name="组合 7"/>
          <p:cNvGrpSpPr/>
          <p:nvPr userDrawn="1"/>
        </p:nvGrpSpPr>
        <p:grpSpPr>
          <a:xfrm>
            <a:off x="4309293" y="942543"/>
            <a:ext cx="7882706" cy="5974448"/>
            <a:chOff x="3771900" y="476250"/>
            <a:chExt cx="8420100" cy="6381750"/>
          </a:xfrm>
        </p:grpSpPr>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8433042" y="2832100"/>
              <a:ext cx="3758957" cy="402590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9918893" y="1778000"/>
              <a:ext cx="787013" cy="508000"/>
            </a:xfrm>
            <a:prstGeom prst="rect">
              <a:avLst/>
            </a:prstGeom>
          </p:spPr>
        </p:pic>
        <p:pic>
          <p:nvPicPr>
            <p:cNvPr id="11" name="图形 10"/>
            <p:cNvPicPr>
              <a:picLocks noChangeAspect="1"/>
            </p:cNvPicPr>
            <p:nvPr/>
          </p:nvPicPr>
          <p:blipFill rotWithShape="1">
            <a:blip r:embed="rId7">
              <a:extLst>
                <a:ext uri="{96DAC541-7B7A-43D3-8B79-37D633B846F1}">
                  <asvg:svgBlip xmlns:asvg="http://schemas.microsoft.com/office/drawing/2016/SVG/main" r:embed="rId8"/>
                </a:ext>
              </a:extLst>
            </a:blip>
            <a:srcRect l="29912" t="12519" r="5278" b="17763"/>
            <a:stretch>
              <a:fillRect/>
            </a:stretch>
          </p:blipFill>
          <p:spPr>
            <a:xfrm>
              <a:off x="3771900" y="476250"/>
              <a:ext cx="8420100" cy="6381750"/>
            </a:xfrm>
            <a:prstGeom prst="rect">
              <a:avLst/>
            </a:prstGeom>
          </p:spPr>
        </p:pic>
      </p:grpSp>
      <p:grpSp>
        <p:nvGrpSpPr>
          <p:cNvPr id="12" name="组合 11"/>
          <p:cNvGrpSpPr/>
          <p:nvPr userDrawn="1"/>
        </p:nvGrpSpPr>
        <p:grpSpPr>
          <a:xfrm>
            <a:off x="0" y="-2"/>
            <a:ext cx="5772150" cy="5213862"/>
            <a:chOff x="0" y="-1"/>
            <a:chExt cx="6424712" cy="5803307"/>
          </a:xfrm>
        </p:grpSpPr>
        <p:pic>
          <p:nvPicPr>
            <p:cNvPr id="13" name="图形 12"/>
            <p:cNvPicPr>
              <a:picLocks noChangeAspect="1"/>
            </p:cNvPicPr>
            <p:nvPr/>
          </p:nvPicPr>
          <p:blipFill>
            <a:blip r:embed="rId9">
              <a:extLst>
                <a:ext uri="{96DAC541-7B7A-43D3-8B79-37D633B846F1}">
                  <asvg:svgBlip xmlns:asvg="http://schemas.microsoft.com/office/drawing/2016/SVG/main" r:embed="rId10"/>
                </a:ext>
              </a:extLst>
            </a:blip>
            <a:srcRect l="8727" t="53212"/>
            <a:stretch>
              <a:fillRect/>
            </a:stretch>
          </p:blipFill>
          <p:spPr>
            <a:xfrm>
              <a:off x="0" y="0"/>
              <a:ext cx="5943600" cy="2766400"/>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11"/>
            <a:stretch>
              <a:fillRect/>
            </a:stretch>
          </p:blipFill>
          <p:spPr>
            <a:xfrm>
              <a:off x="577720" y="4480058"/>
              <a:ext cx="1213678" cy="1323248"/>
            </a:xfrm>
            <a:prstGeom prst="rect">
              <a:avLst/>
            </a:prstGeom>
          </p:spPr>
        </p:pic>
        <p:pic>
          <p:nvPicPr>
            <p:cNvPr id="15" name="图形 14"/>
            <p:cNvPicPr>
              <a:picLocks noChangeAspect="1"/>
            </p:cNvPicPr>
            <p:nvPr/>
          </p:nvPicPr>
          <p:blipFill rotWithShape="1">
            <a:blip r:embed="rId12">
              <a:extLst>
                <a:ext uri="{96DAC541-7B7A-43D3-8B79-37D633B846F1}">
                  <asvg:svgBlip xmlns:asvg="http://schemas.microsoft.com/office/drawing/2016/SVG/main" r:embed="rId13"/>
                </a:ext>
              </a:extLst>
            </a:blip>
            <a:srcRect l="1879" t="7126" r="37391" b="32512"/>
            <a:stretch>
              <a:fillRect/>
            </a:stretch>
          </p:blipFill>
          <p:spPr>
            <a:xfrm>
              <a:off x="0" y="-1"/>
              <a:ext cx="6424712" cy="448005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0" name="图形 19"/>
          <p:cNvPicPr>
            <a:picLocks noChangeAspect="1"/>
          </p:cNvPicPr>
          <p:nvPr userDrawn="1"/>
        </p:nvPicPr>
        <p:blipFill rotWithShape="1">
          <a:blip r:embed="rId2">
            <a:extLst>
              <a:ext uri="{96DAC541-7B7A-43D3-8B79-37D633B846F1}">
                <asvg:svgBlip xmlns:asvg="http://schemas.microsoft.com/office/drawing/2016/SVG/main" r:embed="rId3"/>
              </a:ext>
            </a:extLst>
          </a:blip>
          <a:srcRect l="11161" t="23652" r="17411" b="16081"/>
          <a:stretch>
            <a:fillRect/>
          </a:stretch>
        </p:blipFill>
        <p:spPr>
          <a:xfrm>
            <a:off x="1" y="-1"/>
            <a:ext cx="12191996" cy="6858001"/>
          </a:xfrm>
          <a:custGeom>
            <a:avLst/>
            <a:gdLst>
              <a:gd name="connsiteX0" fmla="*/ 0 w 12191996"/>
              <a:gd name="connsiteY0" fmla="*/ 0 h 6916993"/>
              <a:gd name="connsiteX1" fmla="*/ 12191996 w 12191996"/>
              <a:gd name="connsiteY1" fmla="*/ 0 h 6916993"/>
              <a:gd name="connsiteX2" fmla="*/ 12191996 w 12191996"/>
              <a:gd name="connsiteY2" fmla="*/ 6916993 h 6916993"/>
              <a:gd name="connsiteX3" fmla="*/ 0 w 12191996"/>
              <a:gd name="connsiteY3" fmla="*/ 6916993 h 6916993"/>
            </a:gdLst>
            <a:ahLst/>
            <a:cxnLst>
              <a:cxn ang="0">
                <a:pos x="connsiteX0" y="connsiteY0"/>
              </a:cxn>
              <a:cxn ang="0">
                <a:pos x="connsiteX1" y="connsiteY1"/>
              </a:cxn>
              <a:cxn ang="0">
                <a:pos x="connsiteX2" y="connsiteY2"/>
              </a:cxn>
              <a:cxn ang="0">
                <a:pos x="connsiteX3" y="connsiteY3"/>
              </a:cxn>
            </a:cxnLst>
            <a:rect l="l" t="t" r="r" b="b"/>
            <a:pathLst>
              <a:path w="12191996" h="6916993">
                <a:moveTo>
                  <a:pt x="0" y="0"/>
                </a:moveTo>
                <a:lnTo>
                  <a:pt x="12191996" y="0"/>
                </a:lnTo>
                <a:lnTo>
                  <a:pt x="12191996" y="6916993"/>
                </a:lnTo>
                <a:lnTo>
                  <a:pt x="0" y="6916993"/>
                </a:lnTo>
                <a:close/>
              </a:path>
            </a:pathLst>
          </a:custGeom>
        </p:spPr>
      </p:pic>
      <p:grpSp>
        <p:nvGrpSpPr>
          <p:cNvPr id="8" name="组合 7"/>
          <p:cNvGrpSpPr/>
          <p:nvPr userDrawn="1"/>
        </p:nvGrpSpPr>
        <p:grpSpPr>
          <a:xfrm>
            <a:off x="6309324" y="2399414"/>
            <a:ext cx="5882673" cy="4458586"/>
            <a:chOff x="3771900" y="476250"/>
            <a:chExt cx="8420100" cy="6381750"/>
          </a:xfrm>
        </p:grpSpPr>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8433042" y="2832100"/>
              <a:ext cx="3758957" cy="402590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9918893" y="1778000"/>
              <a:ext cx="787013" cy="508000"/>
            </a:xfrm>
            <a:prstGeom prst="rect">
              <a:avLst/>
            </a:prstGeom>
          </p:spPr>
        </p:pic>
        <p:pic>
          <p:nvPicPr>
            <p:cNvPr id="11" name="图形 10"/>
            <p:cNvPicPr>
              <a:picLocks noChangeAspect="1"/>
            </p:cNvPicPr>
            <p:nvPr/>
          </p:nvPicPr>
          <p:blipFill rotWithShape="1">
            <a:blip r:embed="rId7">
              <a:extLst>
                <a:ext uri="{96DAC541-7B7A-43D3-8B79-37D633B846F1}">
                  <asvg:svgBlip xmlns:asvg="http://schemas.microsoft.com/office/drawing/2016/SVG/main" r:embed="rId8"/>
                </a:ext>
              </a:extLst>
            </a:blip>
            <a:srcRect l="29912" t="12519" r="5278" b="17763"/>
            <a:stretch>
              <a:fillRect/>
            </a:stretch>
          </p:blipFill>
          <p:spPr>
            <a:xfrm>
              <a:off x="3771900" y="476250"/>
              <a:ext cx="8420100" cy="6381750"/>
            </a:xfrm>
            <a:prstGeom prst="rect">
              <a:avLst/>
            </a:prstGeom>
          </p:spPr>
        </p:pic>
      </p:grpSp>
      <p:grpSp>
        <p:nvGrpSpPr>
          <p:cNvPr id="12" name="组合 11"/>
          <p:cNvGrpSpPr/>
          <p:nvPr userDrawn="1"/>
        </p:nvGrpSpPr>
        <p:grpSpPr>
          <a:xfrm>
            <a:off x="0" y="-2"/>
            <a:ext cx="4305300" cy="3888887"/>
            <a:chOff x="0" y="-1"/>
            <a:chExt cx="6424712" cy="5803307"/>
          </a:xfrm>
        </p:grpSpPr>
        <p:pic>
          <p:nvPicPr>
            <p:cNvPr id="13" name="图形 12"/>
            <p:cNvPicPr>
              <a:picLocks noChangeAspect="1"/>
            </p:cNvPicPr>
            <p:nvPr/>
          </p:nvPicPr>
          <p:blipFill>
            <a:blip r:embed="rId9">
              <a:extLst>
                <a:ext uri="{96DAC541-7B7A-43D3-8B79-37D633B846F1}">
                  <asvg:svgBlip xmlns:asvg="http://schemas.microsoft.com/office/drawing/2016/SVG/main" r:embed="rId10"/>
                </a:ext>
              </a:extLst>
            </a:blip>
            <a:srcRect l="8727" t="53212"/>
            <a:stretch>
              <a:fillRect/>
            </a:stretch>
          </p:blipFill>
          <p:spPr>
            <a:xfrm>
              <a:off x="0" y="0"/>
              <a:ext cx="5943600" cy="2766400"/>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11"/>
            <a:stretch>
              <a:fillRect/>
            </a:stretch>
          </p:blipFill>
          <p:spPr>
            <a:xfrm>
              <a:off x="577720" y="4480058"/>
              <a:ext cx="1213678" cy="1323248"/>
            </a:xfrm>
            <a:prstGeom prst="rect">
              <a:avLst/>
            </a:prstGeom>
          </p:spPr>
        </p:pic>
        <p:pic>
          <p:nvPicPr>
            <p:cNvPr id="15" name="图形 14"/>
            <p:cNvPicPr>
              <a:picLocks noChangeAspect="1"/>
            </p:cNvPicPr>
            <p:nvPr/>
          </p:nvPicPr>
          <p:blipFill rotWithShape="1">
            <a:blip r:embed="rId12">
              <a:extLst>
                <a:ext uri="{96DAC541-7B7A-43D3-8B79-37D633B846F1}">
                  <asvg:svgBlip xmlns:asvg="http://schemas.microsoft.com/office/drawing/2016/SVG/main" r:embed="rId13"/>
                </a:ext>
              </a:extLst>
            </a:blip>
            <a:srcRect l="1879" t="7126" r="37391" b="32512"/>
            <a:stretch>
              <a:fillRect/>
            </a:stretch>
          </p:blipFill>
          <p:spPr>
            <a:xfrm>
              <a:off x="0" y="-1"/>
              <a:ext cx="6424712" cy="448005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0" name="图形 19"/>
          <p:cNvPicPr>
            <a:picLocks noChangeAspect="1"/>
          </p:cNvPicPr>
          <p:nvPr userDrawn="1"/>
        </p:nvPicPr>
        <p:blipFill rotWithShape="1">
          <a:blip r:embed="rId2">
            <a:extLst>
              <a:ext uri="{96DAC541-7B7A-43D3-8B79-37D633B846F1}">
                <asvg:svgBlip xmlns:asvg="http://schemas.microsoft.com/office/drawing/2016/SVG/main" r:embed="rId3"/>
              </a:ext>
            </a:extLst>
          </a:blip>
          <a:srcRect l="11161" t="23652" r="17411" b="16081"/>
          <a:stretch>
            <a:fillRect/>
          </a:stretch>
        </p:blipFill>
        <p:spPr>
          <a:xfrm>
            <a:off x="1" y="-1"/>
            <a:ext cx="12191996" cy="6858001"/>
          </a:xfrm>
          <a:custGeom>
            <a:avLst/>
            <a:gdLst>
              <a:gd name="connsiteX0" fmla="*/ 0 w 12191996"/>
              <a:gd name="connsiteY0" fmla="*/ 0 h 6916993"/>
              <a:gd name="connsiteX1" fmla="*/ 12191996 w 12191996"/>
              <a:gd name="connsiteY1" fmla="*/ 0 h 6916993"/>
              <a:gd name="connsiteX2" fmla="*/ 12191996 w 12191996"/>
              <a:gd name="connsiteY2" fmla="*/ 6916993 h 6916993"/>
              <a:gd name="connsiteX3" fmla="*/ 0 w 12191996"/>
              <a:gd name="connsiteY3" fmla="*/ 6916993 h 6916993"/>
            </a:gdLst>
            <a:ahLst/>
            <a:cxnLst>
              <a:cxn ang="0">
                <a:pos x="connsiteX0" y="connsiteY0"/>
              </a:cxn>
              <a:cxn ang="0">
                <a:pos x="connsiteX1" y="connsiteY1"/>
              </a:cxn>
              <a:cxn ang="0">
                <a:pos x="connsiteX2" y="connsiteY2"/>
              </a:cxn>
              <a:cxn ang="0">
                <a:pos x="connsiteX3" y="connsiteY3"/>
              </a:cxn>
            </a:cxnLst>
            <a:rect l="l" t="t" r="r" b="b"/>
            <a:pathLst>
              <a:path w="12191996" h="6916993">
                <a:moveTo>
                  <a:pt x="0" y="0"/>
                </a:moveTo>
                <a:lnTo>
                  <a:pt x="12191996" y="0"/>
                </a:lnTo>
                <a:lnTo>
                  <a:pt x="12191996" y="6916993"/>
                </a:lnTo>
                <a:lnTo>
                  <a:pt x="0" y="6916993"/>
                </a:lnTo>
                <a:close/>
              </a:path>
            </a:pathLst>
          </a:custGeom>
        </p:spPr>
      </p:pic>
      <p:pic>
        <p:nvPicPr>
          <p:cNvPr id="9" name="图形 8"/>
          <p:cNvPicPr>
            <a:picLocks noChangeAspect="1"/>
          </p:cNvPicPr>
          <p:nvPr/>
        </p:nvPicPr>
        <p:blipFill>
          <a:blip r:embed="rId4">
            <a:extLst>
              <a:ext uri="{96DAC541-7B7A-43D3-8B79-37D633B846F1}">
                <asvg:svgBlip xmlns:asvg="http://schemas.microsoft.com/office/drawing/2016/SVG/main" r:embed="rId5"/>
              </a:ext>
            </a:extLst>
          </a:blip>
          <a:srcRect r="32735" b="29387"/>
          <a:stretch>
            <a:fillRect/>
          </a:stretch>
        </p:blipFill>
        <p:spPr>
          <a:xfrm>
            <a:off x="9565814" y="4045320"/>
            <a:ext cx="2626182" cy="2812680"/>
          </a:xfrm>
          <a:custGeom>
            <a:avLst/>
            <a:gdLst>
              <a:gd name="connsiteX0" fmla="*/ 0 w 3758957"/>
              <a:gd name="connsiteY0" fmla="*/ 0 h 4025900"/>
              <a:gd name="connsiteX1" fmla="*/ 3758957 w 3758957"/>
              <a:gd name="connsiteY1" fmla="*/ 0 h 4025900"/>
              <a:gd name="connsiteX2" fmla="*/ 3758957 w 3758957"/>
              <a:gd name="connsiteY2" fmla="*/ 4025900 h 4025900"/>
              <a:gd name="connsiteX3" fmla="*/ 0 w 3758957"/>
              <a:gd name="connsiteY3" fmla="*/ 4025900 h 4025900"/>
            </a:gdLst>
            <a:ahLst/>
            <a:cxnLst>
              <a:cxn ang="0">
                <a:pos x="connsiteX0" y="connsiteY0"/>
              </a:cxn>
              <a:cxn ang="0">
                <a:pos x="connsiteX1" y="connsiteY1"/>
              </a:cxn>
              <a:cxn ang="0">
                <a:pos x="connsiteX2" y="connsiteY2"/>
              </a:cxn>
              <a:cxn ang="0">
                <a:pos x="connsiteX3" y="connsiteY3"/>
              </a:cxn>
            </a:cxnLst>
            <a:rect l="l" t="t" r="r" b="b"/>
            <a:pathLst>
              <a:path w="3758957" h="4025900">
                <a:moveTo>
                  <a:pt x="0" y="0"/>
                </a:moveTo>
                <a:lnTo>
                  <a:pt x="3758957" y="0"/>
                </a:lnTo>
                <a:lnTo>
                  <a:pt x="3758957" y="4025900"/>
                </a:lnTo>
                <a:lnTo>
                  <a:pt x="0" y="4025900"/>
                </a:lnTo>
                <a:close/>
              </a:path>
            </a:pathLst>
          </a:custGeom>
        </p:spPr>
      </p:pic>
      <p:pic>
        <p:nvPicPr>
          <p:cNvPr id="10" name="图片 9"/>
          <p:cNvPicPr>
            <a:picLocks noChangeAspect="1"/>
          </p:cNvPicPr>
          <p:nvPr/>
        </p:nvPicPr>
        <p:blipFill>
          <a:blip r:embed="rId6"/>
          <a:stretch>
            <a:fillRect/>
          </a:stretch>
        </p:blipFill>
        <p:spPr>
          <a:xfrm>
            <a:off x="10603899" y="3308877"/>
            <a:ext cx="549844" cy="354912"/>
          </a:xfrm>
          <a:prstGeom prst="rect">
            <a:avLst/>
          </a:prstGeom>
        </p:spPr>
      </p:pic>
      <p:pic>
        <p:nvPicPr>
          <p:cNvPr id="13" name="图形 12"/>
          <p:cNvPicPr>
            <a:picLocks noChangeAspect="1"/>
          </p:cNvPicPr>
          <p:nvPr/>
        </p:nvPicPr>
        <p:blipFill>
          <a:blip r:embed="rId7">
            <a:extLst>
              <a:ext uri="{96DAC541-7B7A-43D3-8B79-37D633B846F1}">
                <asvg:svgBlip xmlns:asvg="http://schemas.microsoft.com/office/drawing/2016/SVG/main" r:embed="rId8"/>
              </a:ext>
            </a:extLst>
          </a:blip>
          <a:srcRect l="8727" t="53212"/>
          <a:stretch>
            <a:fillRect/>
          </a:stretch>
        </p:blipFill>
        <p:spPr>
          <a:xfrm>
            <a:off x="0" y="-1"/>
            <a:ext cx="3982899" cy="1853808"/>
          </a:xfrm>
          <a:custGeom>
            <a:avLst/>
            <a:gdLst>
              <a:gd name="connsiteX0" fmla="*/ 0 w 5943600"/>
              <a:gd name="connsiteY0" fmla="*/ 0 h 2766400"/>
              <a:gd name="connsiteX1" fmla="*/ 5943600 w 5943600"/>
              <a:gd name="connsiteY1" fmla="*/ 0 h 2766400"/>
              <a:gd name="connsiteX2" fmla="*/ 5943600 w 5943600"/>
              <a:gd name="connsiteY2" fmla="*/ 2766400 h 2766400"/>
              <a:gd name="connsiteX3" fmla="*/ 0 w 5943600"/>
              <a:gd name="connsiteY3" fmla="*/ 2766400 h 2766400"/>
            </a:gdLst>
            <a:ahLst/>
            <a:cxnLst>
              <a:cxn ang="0">
                <a:pos x="connsiteX0" y="connsiteY0"/>
              </a:cxn>
              <a:cxn ang="0">
                <a:pos x="connsiteX1" y="connsiteY1"/>
              </a:cxn>
              <a:cxn ang="0">
                <a:pos x="connsiteX2" y="connsiteY2"/>
              </a:cxn>
              <a:cxn ang="0">
                <a:pos x="connsiteX3" y="connsiteY3"/>
              </a:cxn>
            </a:cxnLst>
            <a:rect l="l" t="t" r="r" b="b"/>
            <a:pathLst>
              <a:path w="5943600" h="2766400">
                <a:moveTo>
                  <a:pt x="0" y="0"/>
                </a:moveTo>
                <a:lnTo>
                  <a:pt x="5943600" y="0"/>
                </a:lnTo>
                <a:lnTo>
                  <a:pt x="5943600" y="2766400"/>
                </a:lnTo>
                <a:lnTo>
                  <a:pt x="0" y="2766400"/>
                </a:lnTo>
                <a:close/>
              </a:path>
            </a:pathLst>
          </a:custGeom>
        </p:spPr>
      </p:pic>
      <p:pic>
        <p:nvPicPr>
          <p:cNvPr id="14" name="图片 13"/>
          <p:cNvPicPr>
            <a:picLocks noChangeAspect="1"/>
          </p:cNvPicPr>
          <p:nvPr/>
        </p:nvPicPr>
        <p:blipFill>
          <a:blip r:embed="rId9"/>
          <a:stretch>
            <a:fillRect/>
          </a:stretch>
        </p:blipFill>
        <p:spPr>
          <a:xfrm>
            <a:off x="387139" y="3002156"/>
            <a:ext cx="813305" cy="88672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7" Type="http://schemas.openxmlformats.org/officeDocument/2006/relationships/theme" Target="../theme/theme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7" Type="http://schemas.openxmlformats.org/officeDocument/2006/relationships/theme" Target="../theme/theme6.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16.jpeg"/><Relationship Id="rId3" Type="http://schemas.openxmlformats.org/officeDocument/2006/relationships/tags" Target="../tags/tag1.xml"/><Relationship Id="rId2" Type="http://schemas.openxmlformats.org/officeDocument/2006/relationships/image" Target="../media/image15.jpeg"/><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33.xml"/><Relationship Id="rId4" Type="http://schemas.openxmlformats.org/officeDocument/2006/relationships/tags" Target="../tags/tag3.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image" Target="file:///C:\Users\Administrator\AppData\Local\Temp\wps\INetCache\fcb88e26a31e1097a4174cf142003904" TargetMode="External"/><Relationship Id="rId3" Type="http://schemas.openxmlformats.org/officeDocument/2006/relationships/image" Target="../media/image26.jpeg"/><Relationship Id="rId2" Type="http://schemas.openxmlformats.org/officeDocument/2006/relationships/tags" Target="../tags/tag4.xml"/><Relationship Id="rId1" Type="http://schemas.openxmlformats.org/officeDocument/2006/relationships/image" Target="../media/image25.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tags" Target="../tags/tag5.xml"/><Relationship Id="rId1"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796348" y="2202775"/>
            <a:ext cx="5285105" cy="1322070"/>
          </a:xfrm>
          <a:prstGeom prst="rect">
            <a:avLst/>
          </a:prstGeom>
          <a:noFill/>
        </p:spPr>
        <p:txBody>
          <a:bodyPr wrap="none" rtlCol="0">
            <a:spAutoFit/>
          </a:bodyPr>
          <a:lstStyle/>
          <a:p>
            <a:pPr algn="ctr"/>
            <a:r>
              <a:rPr lang="zh-CN" altLang="en-US" sz="8000" b="1" dirty="0">
                <a:solidFill>
                  <a:srgbClr val="FD7B54"/>
                </a:solidFill>
                <a:latin typeface="从未如此可爱" panose="02010600010101010101" charset="-122"/>
                <a:ea typeface="从未如此可爱" panose="02010600010101010101" charset="-122"/>
                <a:cs typeface="+mn-ea"/>
                <a:sym typeface="+mn-lt"/>
              </a:rPr>
              <a:t>好看的手套</a:t>
            </a:r>
            <a:endParaRPr lang="zh-CN" altLang="en-US" sz="8000" b="1" dirty="0">
              <a:solidFill>
                <a:srgbClr val="FD7B54"/>
              </a:solidFill>
              <a:latin typeface="从未如此可爱" panose="02010600010101010101" charset="-122"/>
              <a:ea typeface="从未如此可爱" panose="02010600010101010101" charset="-122"/>
              <a:cs typeface="+mn-ea"/>
              <a:sym typeface="+mn-lt"/>
            </a:endParaRPr>
          </a:p>
        </p:txBody>
      </p:sp>
      <p:pic>
        <p:nvPicPr>
          <p:cNvPr id="2" name="https://img7.file.cache.docer.com/storage/1636686657731208095/f8c5da98-3ca3-4a16-9c55-e58cb7dfa3d9tjwjv2.png" descr="templates\picture_hover\&amp;pky95175484682&amp;"/>
          <p:cNvPicPr>
            <a:picLocks noChangeAspect="1"/>
          </p:cNvPicPr>
          <p:nvPr/>
        </p:nvPicPr>
        <p:blipFill>
          <a:blip r:embed="rId1"/>
          <a:stretch>
            <a:fillRect/>
          </a:stretch>
        </p:blipFill>
        <p:spPr>
          <a:xfrm rot="2940000">
            <a:off x="1751330" y="3420745"/>
            <a:ext cx="3143885" cy="26339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315585" y="231140"/>
            <a:ext cx="4064000" cy="645160"/>
          </a:xfrm>
          <a:prstGeom prst="rect">
            <a:avLst/>
          </a:prstGeom>
          <a:noFill/>
        </p:spPr>
        <p:txBody>
          <a:bodyPr wrap="square" rtlCol="0">
            <a:spAutoFit/>
          </a:bodyPr>
          <a:p>
            <a:r>
              <a:rPr lang="zh-CN" altLang="en-US" sz="3600" b="1">
                <a:solidFill>
                  <a:srgbClr val="E07A57"/>
                </a:solidFill>
              </a:rPr>
              <a:t>漂亮的棉手套</a:t>
            </a:r>
            <a:endParaRPr lang="zh-CN" altLang="en-US" sz="3600" b="1">
              <a:solidFill>
                <a:srgbClr val="E07A57"/>
              </a:solidFill>
            </a:endParaRPr>
          </a:p>
        </p:txBody>
      </p:sp>
      <p:pic>
        <p:nvPicPr>
          <p:cNvPr id="7" name="http://photo-static-api.fotomore.com/creative/vcg/400/new/VCG41N1331404629.jpg?uid=386&amp;timestamp=1697694018&amp;sign=499a9f9cd52767d10432278c968b68d0" descr="templates\picture_hover\&amp;pky360_sjzg_VCG41N1331404629&amp;"/>
          <p:cNvPicPr>
            <a:picLocks noChangeAspect="1"/>
          </p:cNvPicPr>
          <p:nvPr/>
        </p:nvPicPr>
        <p:blipFill>
          <a:blip r:embed="rId1"/>
          <a:srcRect l="2767" t="1170" r="52719"/>
          <a:stretch>
            <a:fillRect/>
          </a:stretch>
        </p:blipFill>
        <p:spPr>
          <a:xfrm>
            <a:off x="8238490" y="1667510"/>
            <a:ext cx="3832860" cy="4643120"/>
          </a:xfrm>
          <a:prstGeom prst="rect">
            <a:avLst/>
          </a:prstGeom>
        </p:spPr>
      </p:pic>
      <p:pic>
        <p:nvPicPr>
          <p:cNvPr id="8" name="http://photo-static-api.fotomore.com/creative/vcg/400/new/VCG41N1347624633.jpg?uid=386&amp;timestamp=1697694877&amp;sign=ba8859468a80ed272a39f262ac557a99" descr="templates\picture_hover\&amp;pky320_sjzg_VCG41N1347624633&amp;"/>
          <p:cNvPicPr>
            <a:picLocks noChangeAspect="1"/>
          </p:cNvPicPr>
          <p:nvPr/>
        </p:nvPicPr>
        <p:blipFill>
          <a:blip r:embed="rId2"/>
          <a:srcRect l="12831" r="11302"/>
          <a:stretch>
            <a:fillRect/>
          </a:stretch>
        </p:blipFill>
        <p:spPr>
          <a:xfrm>
            <a:off x="3715385" y="1667510"/>
            <a:ext cx="4434840" cy="4643755"/>
          </a:xfrm>
          <a:prstGeom prst="rect">
            <a:avLst/>
          </a:prstGeom>
        </p:spPr>
      </p:pic>
      <p:pic>
        <p:nvPicPr>
          <p:cNvPr id="33" name="http://photo-static-api.fotomore.com/creative/vcg/veer/400/new/VCG41N531249413.jpg?uid=386&amp;timestamp=1697694877&amp;sign=ba8859468a80ed272a39f262ac557a99" descr="templates\picture_hover\&amp;pky250_sjzg_VCG41N531249413&amp;"/>
          <p:cNvPicPr>
            <a:picLocks noChangeAspect="1"/>
          </p:cNvPicPr>
          <p:nvPr>
            <p:custDataLst>
              <p:tags r:id="rId3"/>
            </p:custDataLst>
          </p:nvPr>
        </p:nvPicPr>
        <p:blipFill>
          <a:blip r:embed="rId4"/>
          <a:srcRect l="5982" t="7704" r="2440" b="10796"/>
          <a:stretch>
            <a:fillRect/>
          </a:stretch>
        </p:blipFill>
        <p:spPr>
          <a:xfrm>
            <a:off x="162560" y="1668145"/>
            <a:ext cx="3464560" cy="46431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db105737583430ba9b74befd45b674"/>
          <p:cNvPicPr>
            <a:picLocks noChangeAspect="1"/>
          </p:cNvPicPr>
          <p:nvPr/>
        </p:nvPicPr>
        <p:blipFill>
          <a:blip r:embed="rId1"/>
          <a:srcRect r="7746"/>
          <a:stretch>
            <a:fillRect/>
          </a:stretch>
        </p:blipFill>
        <p:spPr>
          <a:xfrm>
            <a:off x="232410" y="1487805"/>
            <a:ext cx="3743325" cy="5017135"/>
          </a:xfrm>
          <a:prstGeom prst="rect">
            <a:avLst/>
          </a:prstGeom>
        </p:spPr>
      </p:pic>
      <p:pic>
        <p:nvPicPr>
          <p:cNvPr id="3" name="图片 2" descr="946c731a747f648fe045409dc5ed9d7"/>
          <p:cNvPicPr>
            <a:picLocks noChangeAspect="1"/>
          </p:cNvPicPr>
          <p:nvPr/>
        </p:nvPicPr>
        <p:blipFill>
          <a:blip r:embed="rId2"/>
          <a:srcRect l="11605" r="13111"/>
          <a:stretch>
            <a:fillRect/>
          </a:stretch>
        </p:blipFill>
        <p:spPr>
          <a:xfrm>
            <a:off x="4076700" y="1487170"/>
            <a:ext cx="4135755" cy="5018405"/>
          </a:xfrm>
          <a:prstGeom prst="rect">
            <a:avLst/>
          </a:prstGeom>
        </p:spPr>
      </p:pic>
      <p:pic>
        <p:nvPicPr>
          <p:cNvPr id="4" name="图片 3" descr="0340b25845fd9486c7b4c92c2f20905"/>
          <p:cNvPicPr>
            <a:picLocks noChangeAspect="1"/>
          </p:cNvPicPr>
          <p:nvPr/>
        </p:nvPicPr>
        <p:blipFill>
          <a:blip r:embed="rId3"/>
          <a:srcRect l="1630" r="31111"/>
          <a:stretch>
            <a:fillRect/>
          </a:stretch>
        </p:blipFill>
        <p:spPr>
          <a:xfrm>
            <a:off x="8347710" y="1487805"/>
            <a:ext cx="3629660" cy="5017135"/>
          </a:xfrm>
          <a:prstGeom prst="rect">
            <a:avLst/>
          </a:prstGeom>
        </p:spPr>
      </p:pic>
      <p:sp>
        <p:nvSpPr>
          <p:cNvPr id="5" name="文本框 4"/>
          <p:cNvSpPr txBox="1"/>
          <p:nvPr/>
        </p:nvSpPr>
        <p:spPr>
          <a:xfrm>
            <a:off x="5144135" y="149225"/>
            <a:ext cx="4064000" cy="645160"/>
          </a:xfrm>
          <a:prstGeom prst="rect">
            <a:avLst/>
          </a:prstGeom>
          <a:noFill/>
        </p:spPr>
        <p:txBody>
          <a:bodyPr wrap="square" rtlCol="0">
            <a:spAutoFit/>
          </a:bodyPr>
          <a:p>
            <a:r>
              <a:rPr lang="zh-CN" altLang="en-US" sz="3600" b="1">
                <a:solidFill>
                  <a:srgbClr val="E07A57"/>
                </a:solidFill>
              </a:rPr>
              <a:t>手套的花纹</a:t>
            </a:r>
            <a:endParaRPr lang="zh-CN" altLang="en-US" sz="3600" b="1">
              <a:solidFill>
                <a:srgbClr val="E07A5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17887"/>
          <a:stretch>
            <a:fillRect/>
          </a:stretch>
        </p:blipFill>
        <p:spPr>
          <a:xfrm>
            <a:off x="167640" y="1510030"/>
            <a:ext cx="3708400" cy="4991100"/>
          </a:xfrm>
          <a:prstGeom prst="rect">
            <a:avLst/>
          </a:prstGeom>
        </p:spPr>
      </p:pic>
      <p:pic>
        <p:nvPicPr>
          <p:cNvPr id="3" name="图片 2"/>
          <p:cNvPicPr>
            <a:picLocks noChangeAspect="1"/>
          </p:cNvPicPr>
          <p:nvPr/>
        </p:nvPicPr>
        <p:blipFill>
          <a:blip r:embed="rId2"/>
          <a:stretch>
            <a:fillRect/>
          </a:stretch>
        </p:blipFill>
        <p:spPr>
          <a:xfrm>
            <a:off x="3977640" y="1510665"/>
            <a:ext cx="3955415" cy="4990465"/>
          </a:xfrm>
          <a:prstGeom prst="rect">
            <a:avLst/>
          </a:prstGeom>
        </p:spPr>
      </p:pic>
      <p:pic>
        <p:nvPicPr>
          <p:cNvPr id="4" name="图片 3"/>
          <p:cNvPicPr>
            <a:picLocks noChangeAspect="1"/>
          </p:cNvPicPr>
          <p:nvPr/>
        </p:nvPicPr>
        <p:blipFill>
          <a:blip r:embed="rId3"/>
          <a:srcRect l="6766" r="8005"/>
          <a:stretch>
            <a:fillRect/>
          </a:stretch>
        </p:blipFill>
        <p:spPr>
          <a:xfrm>
            <a:off x="8034655" y="1510665"/>
            <a:ext cx="3940175" cy="4991100"/>
          </a:xfrm>
          <a:prstGeom prst="rect">
            <a:avLst/>
          </a:prstGeom>
        </p:spPr>
      </p:pic>
      <p:sp>
        <p:nvSpPr>
          <p:cNvPr id="5" name="文本框 4"/>
          <p:cNvSpPr txBox="1"/>
          <p:nvPr/>
        </p:nvSpPr>
        <p:spPr>
          <a:xfrm>
            <a:off x="4854575" y="198120"/>
            <a:ext cx="4064000" cy="645160"/>
          </a:xfrm>
          <a:prstGeom prst="rect">
            <a:avLst/>
          </a:prstGeom>
          <a:noFill/>
        </p:spPr>
        <p:txBody>
          <a:bodyPr wrap="square" rtlCol="0">
            <a:spAutoFit/>
          </a:bodyPr>
          <a:p>
            <a:r>
              <a:rPr lang="zh-CN" altLang="en-US" sz="3600" b="1">
                <a:solidFill>
                  <a:srgbClr val="E07A57"/>
                </a:solidFill>
              </a:rPr>
              <a:t>丰富的图案设计</a:t>
            </a:r>
            <a:endParaRPr lang="zh-CN" altLang="en-US" sz="3600" b="1">
              <a:solidFill>
                <a:srgbClr val="E07A57"/>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flipV="1">
            <a:off x="6155055" y="847725"/>
            <a:ext cx="5878195" cy="3923030"/>
          </a:xfrm>
          <a:prstGeom prst="rect">
            <a:avLst/>
          </a:prstGeom>
        </p:spPr>
      </p:pic>
      <p:sp>
        <p:nvSpPr>
          <p:cNvPr id="2" name="文本框 1"/>
          <p:cNvSpPr txBox="1"/>
          <p:nvPr/>
        </p:nvSpPr>
        <p:spPr>
          <a:xfrm>
            <a:off x="647065" y="5674360"/>
            <a:ext cx="4433570" cy="368300"/>
          </a:xfrm>
          <a:prstGeom prst="rect">
            <a:avLst/>
          </a:prstGeom>
          <a:noFill/>
        </p:spPr>
        <p:txBody>
          <a:bodyPr wrap="square" rtlCol="0">
            <a:spAutoFit/>
          </a:bodyPr>
          <a:p>
            <a:r>
              <a:rPr lang="zh-CN" altLang="en-US" b="1" dirty="0">
                <a:solidFill>
                  <a:srgbClr val="E07A57"/>
                </a:solidFill>
                <a:latin typeface="微软雅黑" panose="020B0503020204020204" charset="-122"/>
                <a:ea typeface="微软雅黑" panose="020B0503020204020204" charset="-122"/>
                <a:sym typeface="+mn-ea"/>
              </a:rPr>
              <a:t>用黑色勾线笔在白卡上画出手套的轮廓。</a:t>
            </a:r>
            <a:endParaRPr lang="zh-CN" altLang="en-US" b="1" dirty="0">
              <a:solidFill>
                <a:srgbClr val="E07A57"/>
              </a:solidFill>
              <a:latin typeface="微软雅黑" panose="020B0503020204020204" charset="-122"/>
              <a:ea typeface="微软雅黑" panose="020B0503020204020204" charset="-122"/>
              <a:sym typeface="+mn-ea"/>
            </a:endParaRPr>
          </a:p>
        </p:txBody>
      </p:sp>
      <p:sp>
        <p:nvSpPr>
          <p:cNvPr id="4" name="文本框 3"/>
          <p:cNvSpPr txBox="1"/>
          <p:nvPr/>
        </p:nvSpPr>
        <p:spPr>
          <a:xfrm>
            <a:off x="6920230" y="5538470"/>
            <a:ext cx="4348480" cy="922020"/>
          </a:xfrm>
          <a:prstGeom prst="rect">
            <a:avLst/>
          </a:prstGeom>
          <a:noFill/>
        </p:spPr>
        <p:txBody>
          <a:bodyPr wrap="square" rtlCol="0">
            <a:spAutoFit/>
          </a:bodyPr>
          <a:p>
            <a:r>
              <a:rPr lang="zh-CN" altLang="en-US" b="1" dirty="0">
                <a:solidFill>
                  <a:srgbClr val="E07A57"/>
                </a:solidFill>
                <a:latin typeface="微软雅黑" panose="020B0503020204020204" charset="-122"/>
                <a:ea typeface="微软雅黑" panose="020B0503020204020204" charset="-122"/>
                <a:sym typeface="+mn-ea"/>
              </a:rPr>
              <a:t>观察不同的手套图片或者根据孩子们的生活经验设计手套的装饰图案和线条。</a:t>
            </a:r>
            <a:endParaRPr lang="zh-CN" altLang="en-US" b="1" dirty="0">
              <a:solidFill>
                <a:srgbClr val="E07A57"/>
              </a:solidFill>
              <a:latin typeface="微软雅黑" panose="020B0503020204020204" charset="-122"/>
              <a:ea typeface="微软雅黑" panose="020B0503020204020204" charset="-122"/>
            </a:endParaRPr>
          </a:p>
          <a:p>
            <a:endParaRPr lang="zh-CN" altLang="en-US" b="1" dirty="0">
              <a:solidFill>
                <a:srgbClr val="E07A57"/>
              </a:solidFill>
              <a:latin typeface="微软雅黑" panose="020B0503020204020204" charset="-122"/>
              <a:ea typeface="微软雅黑" panose="020B0503020204020204" charset="-122"/>
            </a:endParaRPr>
          </a:p>
        </p:txBody>
      </p:sp>
      <p:pic>
        <p:nvPicPr>
          <p:cNvPr id="7" name="图片 6" descr="IMG_7596(20240112-133606)"/>
          <p:cNvPicPr>
            <a:picLocks noChangeAspect="1"/>
          </p:cNvPicPr>
          <p:nvPr/>
        </p:nvPicPr>
        <p:blipFill>
          <a:blip r:embed="rId3"/>
          <a:stretch>
            <a:fillRect/>
          </a:stretch>
        </p:blipFill>
        <p:spPr>
          <a:xfrm>
            <a:off x="2814955" y="1737360"/>
            <a:ext cx="3340100" cy="3041650"/>
          </a:xfrm>
          <a:prstGeom prst="rect">
            <a:avLst/>
          </a:prstGeom>
        </p:spPr>
      </p:pic>
      <p:pic>
        <p:nvPicPr>
          <p:cNvPr id="8" name="图片 7" descr="IMG_7596(20240112-133606)"/>
          <p:cNvPicPr>
            <a:picLocks noChangeAspect="1"/>
          </p:cNvPicPr>
          <p:nvPr>
            <p:custDataLst>
              <p:tags r:id="rId4"/>
            </p:custDataLst>
          </p:nvPr>
        </p:nvPicPr>
        <p:blipFill>
          <a:blip r:embed="rId3"/>
          <a:stretch>
            <a:fillRect/>
          </a:stretch>
        </p:blipFill>
        <p:spPr>
          <a:xfrm flipH="1">
            <a:off x="0" y="1737360"/>
            <a:ext cx="3298825" cy="30333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3690" y="86360"/>
            <a:ext cx="4064000" cy="645160"/>
          </a:xfrm>
          <a:prstGeom prst="rect">
            <a:avLst/>
          </a:prstGeom>
          <a:noFill/>
        </p:spPr>
        <p:txBody>
          <a:bodyPr wrap="square" rtlCol="0">
            <a:spAutoFit/>
          </a:bodyPr>
          <a:p>
            <a:r>
              <a:rPr lang="zh-CN" altLang="en-US" sz="3600">
                <a:solidFill>
                  <a:srgbClr val="E07A57"/>
                </a:solidFill>
              </a:rPr>
              <a:t>素材参考</a:t>
            </a:r>
            <a:endParaRPr lang="zh-CN" altLang="en-US" sz="3600">
              <a:solidFill>
                <a:srgbClr val="E07A57"/>
              </a:solidFill>
            </a:endParaRPr>
          </a:p>
        </p:txBody>
      </p:sp>
      <p:pic>
        <p:nvPicPr>
          <p:cNvPr id="4" name="http://photo-static-api.fotomore.com/creative/vcg/400/new/VCG41N860992280.jpg?uid=386&amp;timestamp=1697713470&amp;sign=adf63ac635e2c524bb5baa0bd28a41d8" descr="templates\picture_hover\&amp;pky270_sjzg_VCG41N860992280&amp;"/>
          <p:cNvPicPr>
            <a:picLocks noChangeAspect="1"/>
          </p:cNvPicPr>
          <p:nvPr/>
        </p:nvPicPr>
        <p:blipFill>
          <a:blip r:embed="rId1"/>
          <a:stretch>
            <a:fillRect/>
          </a:stretch>
        </p:blipFill>
        <p:spPr>
          <a:xfrm>
            <a:off x="6630670" y="1459865"/>
            <a:ext cx="5561330" cy="5398135"/>
          </a:xfrm>
          <a:prstGeom prst="rect">
            <a:avLst/>
          </a:prstGeom>
        </p:spPr>
      </p:pic>
      <p:sp>
        <p:nvSpPr>
          <p:cNvPr id="8" name="文本框 7"/>
          <p:cNvSpPr txBox="1"/>
          <p:nvPr/>
        </p:nvSpPr>
        <p:spPr>
          <a:xfrm>
            <a:off x="4048760" y="688975"/>
            <a:ext cx="5657850" cy="460375"/>
          </a:xfrm>
          <a:prstGeom prst="rect">
            <a:avLst/>
          </a:prstGeom>
          <a:noFill/>
        </p:spPr>
        <p:txBody>
          <a:bodyPr wrap="square" rtlCol="0">
            <a:spAutoFit/>
          </a:bodyPr>
          <a:p>
            <a:r>
              <a:rPr lang="zh-CN" altLang="en-US" sz="2400" b="1">
                <a:solidFill>
                  <a:srgbClr val="E07A57"/>
                </a:solidFill>
              </a:rPr>
              <a:t>一起参考图案设计更漂亮的手套吧！</a:t>
            </a:r>
            <a:endParaRPr lang="zh-CN" altLang="en-US" sz="2400" b="1">
              <a:solidFill>
                <a:srgbClr val="E07A57"/>
              </a:solidFill>
            </a:endParaRPr>
          </a:p>
        </p:txBody>
      </p:sp>
      <p:pic>
        <p:nvPicPr>
          <p:cNvPr id="116" name="图片 115"/>
          <p:cNvPicPr/>
          <p:nvPr>
            <p:custDataLst>
              <p:tags r:id="rId2"/>
            </p:custDataLst>
          </p:nvPr>
        </p:nvPicPr>
        <p:blipFill>
          <a:blip r:embed="rId3" r:link="rId4"/>
          <a:srcRect l="1201" t="1229" r="1477" b="1638"/>
          <a:stretch>
            <a:fillRect/>
          </a:stretch>
        </p:blipFill>
        <p:spPr>
          <a:xfrm>
            <a:off x="905510" y="1459865"/>
            <a:ext cx="4166235" cy="522478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6020" y="612140"/>
            <a:ext cx="4064000" cy="645160"/>
          </a:xfrm>
          <a:prstGeom prst="rect">
            <a:avLst/>
          </a:prstGeom>
          <a:noFill/>
        </p:spPr>
        <p:txBody>
          <a:bodyPr wrap="square" rtlCol="0">
            <a:spAutoFit/>
          </a:bodyPr>
          <a:p>
            <a:r>
              <a:rPr lang="zh-CN" altLang="en-US" sz="3600" b="1">
                <a:solidFill>
                  <a:srgbClr val="E07A57"/>
                </a:solidFill>
              </a:rPr>
              <a:t>作品展示</a:t>
            </a:r>
            <a:endParaRPr lang="zh-CN" altLang="en-US" sz="3600" b="1">
              <a:solidFill>
                <a:srgbClr val="E07A57"/>
              </a:solidFill>
            </a:endParaRPr>
          </a:p>
        </p:txBody>
      </p:sp>
      <p:pic>
        <p:nvPicPr>
          <p:cNvPr id="12" name="图片 11"/>
          <p:cNvPicPr>
            <a:picLocks noChangeAspect="1"/>
          </p:cNvPicPr>
          <p:nvPr/>
        </p:nvPicPr>
        <p:blipFill>
          <a:blip r:embed="rId1"/>
          <a:srcRect l="3954" t="4395" r="1194" b="10914"/>
          <a:stretch>
            <a:fillRect/>
          </a:stretch>
        </p:blipFill>
        <p:spPr>
          <a:xfrm>
            <a:off x="7379335" y="0"/>
            <a:ext cx="4812665" cy="3490595"/>
          </a:xfrm>
          <a:prstGeom prst="rect">
            <a:avLst/>
          </a:prstGeom>
        </p:spPr>
      </p:pic>
      <p:pic>
        <p:nvPicPr>
          <p:cNvPr id="3" name="图片 2"/>
          <p:cNvPicPr>
            <a:picLocks noChangeAspect="1"/>
          </p:cNvPicPr>
          <p:nvPr>
            <p:custDataLst>
              <p:tags r:id="rId2"/>
            </p:custDataLst>
          </p:nvPr>
        </p:nvPicPr>
        <p:blipFill>
          <a:blip r:embed="rId3"/>
          <a:stretch>
            <a:fillRect/>
          </a:stretch>
        </p:blipFill>
        <p:spPr>
          <a:xfrm>
            <a:off x="0" y="3509645"/>
            <a:ext cx="4464050" cy="3348355"/>
          </a:xfrm>
          <a:prstGeom prst="rect">
            <a:avLst/>
          </a:prstGeom>
        </p:spPr>
      </p:pic>
      <p:pic>
        <p:nvPicPr>
          <p:cNvPr id="5" name="图片 4" descr="IMG_7598(20240112-134225)"/>
          <p:cNvPicPr>
            <a:picLocks noChangeAspect="1"/>
          </p:cNvPicPr>
          <p:nvPr/>
        </p:nvPicPr>
        <p:blipFill>
          <a:blip r:embed="rId4"/>
          <a:stretch>
            <a:fillRect/>
          </a:stretch>
        </p:blipFill>
        <p:spPr>
          <a:xfrm>
            <a:off x="7379335" y="3509645"/>
            <a:ext cx="4812665" cy="3367405"/>
          </a:xfrm>
          <a:prstGeom prst="rect">
            <a:avLst/>
          </a:prstGeom>
        </p:spPr>
      </p:pic>
      <p:pic>
        <p:nvPicPr>
          <p:cNvPr id="7" name="图片 6" descr="IMG_7599(20240112-135024)"/>
          <p:cNvPicPr>
            <a:picLocks noChangeAspect="1"/>
          </p:cNvPicPr>
          <p:nvPr/>
        </p:nvPicPr>
        <p:blipFill>
          <a:blip r:embed="rId5"/>
          <a:stretch>
            <a:fillRect/>
          </a:stretch>
        </p:blipFill>
        <p:spPr>
          <a:xfrm>
            <a:off x="0" y="19050"/>
            <a:ext cx="4829175" cy="32880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5364481" y="2322155"/>
            <a:ext cx="3535680" cy="1106805"/>
          </a:xfrm>
          <a:prstGeom prst="rect">
            <a:avLst/>
          </a:prstGeom>
          <a:noFill/>
        </p:spPr>
        <p:txBody>
          <a:bodyPr wrap="none" rtlCol="0">
            <a:spAutoFit/>
          </a:bodyPr>
          <a:lstStyle/>
          <a:p>
            <a:pPr algn="ctr"/>
            <a:r>
              <a:rPr lang="zh-CN" altLang="en-US" sz="6600" dirty="0">
                <a:solidFill>
                  <a:srgbClr val="FD7B54"/>
                </a:solidFill>
                <a:cs typeface="+mn-ea"/>
                <a:sym typeface="+mn-lt"/>
              </a:rPr>
              <a:t>感谢观看</a:t>
            </a:r>
            <a:endParaRPr lang="zh-CN" altLang="en-US" sz="6600" dirty="0">
              <a:solidFill>
                <a:srgbClr val="FD7B54"/>
              </a:solidFill>
              <a:cs typeface="+mn-ea"/>
              <a:sym typeface="+mn-lt"/>
            </a:endParaRPr>
          </a:p>
        </p:txBody>
      </p:sp>
      <p:pic>
        <p:nvPicPr>
          <p:cNvPr id="2" name="https://img7.file.cache.docer.com/storage/1636686657731208095/f8c5da98-3ca3-4a16-9c55-e58cb7dfa3d9tjwjv2.png" descr="templates\picture_hover\&amp;pky95175484682&amp;"/>
          <p:cNvPicPr>
            <a:picLocks noChangeAspect="1"/>
          </p:cNvPicPr>
          <p:nvPr>
            <p:custDataLst>
              <p:tags r:id="rId1"/>
            </p:custDataLst>
          </p:nvPr>
        </p:nvPicPr>
        <p:blipFill>
          <a:blip r:embed="rId2"/>
          <a:stretch>
            <a:fillRect/>
          </a:stretch>
        </p:blipFill>
        <p:spPr>
          <a:xfrm rot="4380000">
            <a:off x="1855470" y="2997200"/>
            <a:ext cx="3368675" cy="282257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commondata" val="eyJoZGlkIjoiZTgwYjcyNmIzM2Q0N2Y5M2YzYjJkMTY2ZTYyMDA1YTc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cbfgkd">
      <a:majorFont>
        <a:latin typeface="Comic Sans MS"/>
        <a:ea typeface="站酷快乐体2016修订版"/>
        <a:cs typeface=""/>
      </a:majorFont>
      <a:minorFont>
        <a:latin typeface="Comic Sans MS"/>
        <a:ea typeface="站酷快乐体2016修订版"/>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cbfgkd">
      <a:majorFont>
        <a:latin typeface="Comic Sans MS"/>
        <a:ea typeface="站酷快乐体2016修订版"/>
        <a:cs typeface=""/>
      </a:majorFont>
      <a:minorFont>
        <a:latin typeface="Comic Sans MS"/>
        <a:ea typeface="站酷快乐体2016修订版"/>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cbfgkd">
      <a:majorFont>
        <a:latin typeface="Comic Sans MS"/>
        <a:ea typeface="站酷快乐体2016修订版"/>
        <a:cs typeface=""/>
      </a:majorFont>
      <a:minorFont>
        <a:latin typeface="Comic Sans MS"/>
        <a:ea typeface="站酷快乐体2016修订版"/>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cbfgkd">
      <a:majorFont>
        <a:latin typeface="Comic Sans MS"/>
        <a:ea typeface="站酷快乐体2016修订版"/>
        <a:cs typeface=""/>
      </a:majorFont>
      <a:minorFont>
        <a:latin typeface="Comic Sans MS"/>
        <a:ea typeface="站酷快乐体2016修订版"/>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cbfgkd">
      <a:majorFont>
        <a:latin typeface="Comic Sans MS"/>
        <a:ea typeface="站酷快乐体2016修订版"/>
        <a:cs typeface=""/>
      </a:majorFont>
      <a:minorFont>
        <a:latin typeface="Comic Sans MS"/>
        <a:ea typeface="站酷快乐体2016修订版"/>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cbfgkd">
      <a:majorFont>
        <a:latin typeface="Comic Sans MS"/>
        <a:ea typeface="站酷快乐体2016修订版"/>
        <a:cs typeface=""/>
      </a:majorFont>
      <a:minorFont>
        <a:latin typeface="Comic Sans MS"/>
        <a:ea typeface="站酷快乐体2016修订版"/>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Words>
  <Application>WPS 演示</Application>
  <PresentationFormat>宽屏</PresentationFormat>
  <Paragraphs>21</Paragraphs>
  <Slides>8</Slides>
  <Notes>0</Notes>
  <HiddenSlides>0</HiddenSlides>
  <MMClips>0</MMClips>
  <ScaleCrop>false</ScaleCrop>
  <HeadingPairs>
    <vt:vector size="6" baseType="variant">
      <vt:variant>
        <vt:lpstr>已用的字体</vt:lpstr>
      </vt:variant>
      <vt:variant>
        <vt:i4>10</vt:i4>
      </vt:variant>
      <vt:variant>
        <vt:lpstr>主题</vt:lpstr>
      </vt:variant>
      <vt:variant>
        <vt:i4>6</vt:i4>
      </vt:variant>
      <vt:variant>
        <vt:lpstr>幻灯片标题</vt:lpstr>
      </vt:variant>
      <vt:variant>
        <vt:i4>8</vt:i4>
      </vt:variant>
    </vt:vector>
  </HeadingPairs>
  <TitlesOfParts>
    <vt:vector size="24" baseType="lpstr">
      <vt:lpstr>Arial</vt:lpstr>
      <vt:lpstr>宋体</vt:lpstr>
      <vt:lpstr>Wingdings</vt:lpstr>
      <vt:lpstr>从未如此可爱</vt:lpstr>
      <vt:lpstr>微软雅黑</vt:lpstr>
      <vt:lpstr>Arial Unicode MS</vt:lpstr>
      <vt:lpstr>Calibri</vt:lpstr>
      <vt:lpstr>站酷快乐体2016修订版</vt:lpstr>
      <vt:lpstr>Segoe Print</vt:lpstr>
      <vt:lpstr>Comic Sans MS</vt:lpstr>
      <vt:lpstr>Office 主题​​</vt:lpstr>
      <vt:lpstr>1_Office 主题​​</vt:lpstr>
      <vt:lpstr>7_Office 主题​​</vt:lpstr>
      <vt:lpstr>9_Office 主题​​</vt:lpstr>
      <vt:lpstr>14_Office 主题​​</vt:lpstr>
      <vt:lpstr>15_Office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20</cp:revision>
  <dcterms:created xsi:type="dcterms:W3CDTF">2020-10-01T08:24:00Z</dcterms:created>
  <dcterms:modified xsi:type="dcterms:W3CDTF">2024-01-12T05:54:08Z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73835623E4DB425C9AD12E38C1FF3BD4_13</vt:lpwstr>
  </property>
  <property fmtid="{D5CDD505-2E9C-101B-9397-08002B2CF9AE}" pid="3" name="KSOProductBuildVer">
    <vt:lpwstr>2052-12.1.0.16120</vt:lpwstr>
  </property>
</Properties>
</file>