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0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28" d="100"/>
          <a:sy n="28" d="100"/>
        </p:scale>
        <p:origin x="-2358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DBA0-C34F-4811-9FC3-B1EDB10EB8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3A83E-B910-4AAF-AAD7-407101DCE21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70427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15875" y="-899160"/>
            <a:ext cx="9016365" cy="7757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Tony</dc:creator>
  <cp:lastModifiedBy>YouYou</cp:lastModifiedBy>
  <cp:revision>4</cp:revision>
  <dcterms:created xsi:type="dcterms:W3CDTF">2016-12-28T00:42:00Z</dcterms:created>
  <dcterms:modified xsi:type="dcterms:W3CDTF">2024-12-29T01:28:29Z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D265C02279CC41BCA2403DC44E70D681_12</vt:lpwstr>
  </property>
  <property fmtid="{D5CDD505-2E9C-101B-9397-08002B2CF9AE}" pid="3" name="KSOProductBuildVer">
    <vt:lpwstr>2052-12.1.0.19302</vt:lpwstr>
  </property>
</Properties>
</file>