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mp3" ContentType="audio/mp3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2" r:id="rId3"/>
  </p:sldMasterIdLst>
  <p:notesMasterIdLst>
    <p:notesMasterId r:id="rId7"/>
  </p:notesMasterIdLst>
  <p:handoutMasterIdLst>
    <p:handoutMasterId r:id="rId8"/>
  </p:handoutMasterIdLst>
  <p:sldIdLst>
    <p:sldId id="256" r:id="rId4"/>
    <p:sldId id="331" r:id="rId5"/>
    <p:sldId id="332" r:id="rId6"/>
  </p:sldIdLst>
  <p:sldSz cx="9144000" cy="5143500" type="screen16x9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92C3"/>
    <a:srgbClr val="FFCC00"/>
    <a:srgbClr val="00CC66"/>
    <a:srgbClr val="00CC99"/>
    <a:srgbClr val="36363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9" d="100"/>
          <a:sy n="139" d="100"/>
        </p:scale>
        <p:origin x="804" y="120"/>
      </p:cViewPr>
      <p:guideLst>
        <p:guide orient="horz" pos="1606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2" Type="http://schemas.openxmlformats.org/officeDocument/2006/relationships/tags" Target="tags/tag88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tags" Target="../tags/tag67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1" Type="http://schemas.openxmlformats.org/officeDocument/2006/relationships/tags" Target="../tags/tag71.xml"/><Relationship Id="rId10" Type="http://schemas.openxmlformats.org/officeDocument/2006/relationships/tags" Target="../tags/tag70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9" Type="http://schemas.openxmlformats.org/officeDocument/2006/relationships/tags" Target="../tags/tag30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0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37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45.xml"/><Relationship Id="rId8" Type="http://schemas.openxmlformats.org/officeDocument/2006/relationships/tags" Target="../tags/tag44.xml"/><Relationship Id="rId7" Type="http://schemas.openxmlformats.org/officeDocument/2006/relationships/tags" Target="../tags/tag43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j-lt"/>
                <a:ea typeface="+mj-lt"/>
                <a:cs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21970" y="270034"/>
            <a:ext cx="8101489" cy="4363403"/>
          </a:xfrm>
        </p:spPr>
        <p:txBody>
          <a:bodyPr wrap="square">
            <a:normAutofit/>
          </a:bodyPr>
          <a:lstStyle>
            <a:lvl1pPr>
              <a:defRPr>
                <a:latin typeface="+mn-lt"/>
                <a:ea typeface="+mn-lt"/>
                <a:cs typeface="+mn-lt"/>
              </a:defRPr>
            </a:lvl1pPr>
            <a:lvl2pPr>
              <a:defRPr>
                <a:latin typeface="+mn-lt"/>
                <a:ea typeface="+mn-lt"/>
                <a:cs typeface="+mn-lt"/>
              </a:defRPr>
            </a:lvl2pPr>
            <a:lvl3pPr>
              <a:defRPr>
                <a:latin typeface="+mn-lt"/>
                <a:ea typeface="+mn-lt"/>
                <a:cs typeface="+mn-lt"/>
              </a:defRPr>
            </a:lvl3pPr>
            <a:lvl4pPr>
              <a:defRPr>
                <a:latin typeface="+mn-lt"/>
                <a:ea typeface="+mn-lt"/>
                <a:cs typeface="+mn-lt"/>
              </a:defRPr>
            </a:lvl4pPr>
            <a:lvl5pPr>
              <a:defRPr>
                <a:latin typeface="+mn-lt"/>
                <a:ea typeface="+mn-lt"/>
                <a:cs typeface="+mn-lt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521970" y="976313"/>
            <a:ext cx="8099316" cy="304165"/>
          </a:xfrm>
        </p:spPr>
        <p:txBody>
          <a:bodyPr wrap="square" anchor="t">
            <a:normAutofit/>
          </a:bodyPr>
          <a:lstStyle>
            <a:lvl1pPr marL="0" indent="0">
              <a:buNone/>
              <a:defRPr sz="1800" b="0">
                <a:latin typeface="+mn-lt"/>
                <a:ea typeface="+mn-lt"/>
                <a:cs typeface="+mn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g_#color-2050&amp;12433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9141714" cy="5143500"/>
          </a:xfrm>
          <a:custGeom>
            <a:avLst/>
            <a:gdLst/>
            <a:ahLst/>
            <a:cxnLst/>
            <a:rect l="l" t="t" r="r" b="b"/>
            <a:pathLst>
              <a:path w="12188952" h="6858000"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15" name="Ellipse 3_#color_$lt1_$lt1-2050&amp;12754"/>
          <p:cNvSpPr/>
          <p:nvPr userDrawn="1">
            <p:custDataLst>
              <p:tags r:id="rId3"/>
            </p:custDataLst>
          </p:nvPr>
        </p:nvSpPr>
        <p:spPr>
          <a:xfrm>
            <a:off x="6668262" y="0"/>
            <a:ext cx="2475738" cy="2907792"/>
          </a:xfrm>
          <a:custGeom>
            <a:avLst/>
            <a:gdLst/>
            <a:ahLst/>
            <a:cxnLst/>
            <a:rect l="l" t="t" r="r" b="b"/>
            <a:pathLst>
              <a:path w="3300984" h="3877056">
                <a:moveTo>
                  <a:pt x="512064" y="0"/>
                </a:moveTo>
                <a:lnTo>
                  <a:pt x="0" y="0"/>
                </a:lnTo>
                <a:cubicBezTo>
                  <a:pt x="-27432" y="1920240"/>
                  <a:pt x="1380744" y="3584448"/>
                  <a:pt x="3300984" y="3877056"/>
                </a:cubicBezTo>
                <a:lnTo>
                  <a:pt x="3300984" y="3355848"/>
                </a:lnTo>
                <a:cubicBezTo>
                  <a:pt x="1664208" y="3081528"/>
                  <a:pt x="484632" y="1645920"/>
                  <a:pt x="512064" y="0"/>
                </a:cubicBezTo>
              </a:path>
            </a:pathLst>
          </a:custGeom>
          <a:gradFill>
            <a:gsLst>
              <a:gs pos="69000">
                <a:srgbClr val="FFFFFF">
                  <a:alpha val="100000"/>
                </a:srgbClr>
              </a:gs>
              <a:gs pos="82000">
                <a:schemeClr val="lt1">
                  <a:alpha val="0"/>
                </a:schemeClr>
              </a:gs>
              <a:gs pos="0">
                <a:schemeClr val="lt1">
                  <a:alpha val="0"/>
                </a:schemeClr>
              </a:gs>
            </a:gsLst>
            <a:lin ang="54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6" name="Ellipse 4 (Stroke)_#color_$lt1_$accent1-2050&amp;12757"/>
          <p:cNvSpPr/>
          <p:nvPr userDrawn="1">
            <p:custDataLst>
              <p:tags r:id="rId4"/>
            </p:custDataLst>
          </p:nvPr>
        </p:nvSpPr>
        <p:spPr>
          <a:xfrm>
            <a:off x="6947154" y="1042416"/>
            <a:ext cx="2194560" cy="1858518"/>
          </a:xfrm>
          <a:custGeom>
            <a:avLst/>
            <a:gdLst/>
            <a:ahLst/>
            <a:cxnLst/>
            <a:rect l="l" t="t" r="r" b="b"/>
            <a:pathLst>
              <a:path w="2926080" h="2478024">
                <a:moveTo>
                  <a:pt x="2926080" y="2478024"/>
                </a:moveTo>
                <a:lnTo>
                  <a:pt x="2926080" y="1965960"/>
                </a:lnTo>
                <a:cubicBezTo>
                  <a:pt x="1837944" y="1783080"/>
                  <a:pt x="941832" y="1078992"/>
                  <a:pt x="484632" y="137160"/>
                </a:cubicBezTo>
                <a:cubicBezTo>
                  <a:pt x="420624" y="18288"/>
                  <a:pt x="265176" y="-36576"/>
                  <a:pt x="137160" y="27432"/>
                </a:cubicBezTo>
                <a:cubicBezTo>
                  <a:pt x="18288" y="91440"/>
                  <a:pt x="-36576" y="237744"/>
                  <a:pt x="27432" y="365760"/>
                </a:cubicBezTo>
                <a:cubicBezTo>
                  <a:pt x="566928" y="1472184"/>
                  <a:pt x="1627632" y="2286000"/>
                  <a:pt x="2926080" y="2478024"/>
                </a:cubicBezTo>
              </a:path>
            </a:pathLst>
          </a:custGeom>
          <a:gradFill>
            <a:gsLst>
              <a:gs pos="0">
                <a:schemeClr val="lt1">
                  <a:alpha val="80000"/>
                </a:schemeClr>
              </a:gs>
              <a:gs pos="100000">
                <a:schemeClr val="accent1">
                  <a:alpha val="100000"/>
                </a:schemeClr>
              </a:gs>
            </a:gsLst>
            <a:lin ang="74674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7" name="Ellipse 8 (Stroke)_#color-2050&amp;12760"/>
          <p:cNvSpPr/>
          <p:nvPr userDrawn="1">
            <p:custDataLst>
              <p:tags r:id="rId5"/>
            </p:custDataLst>
          </p:nvPr>
        </p:nvSpPr>
        <p:spPr>
          <a:xfrm>
            <a:off x="8037576" y="2866644"/>
            <a:ext cx="1104138" cy="630936"/>
          </a:xfrm>
          <a:custGeom>
            <a:avLst/>
            <a:gdLst/>
            <a:ahLst/>
            <a:cxnLst/>
            <a:rect l="l" t="t" r="r" b="b"/>
            <a:pathLst>
              <a:path w="1472184" h="841248">
                <a:moveTo>
                  <a:pt x="1472184" y="329184"/>
                </a:moveTo>
                <a:lnTo>
                  <a:pt x="1472184" y="841248"/>
                </a:lnTo>
                <a:cubicBezTo>
                  <a:pt x="1005840" y="795528"/>
                  <a:pt x="557784" y="676656"/>
                  <a:pt x="146304" y="484632"/>
                </a:cubicBezTo>
                <a:cubicBezTo>
                  <a:pt x="18288" y="429768"/>
                  <a:pt x="-36576" y="274320"/>
                  <a:pt x="27432" y="146304"/>
                </a:cubicBezTo>
                <a:cubicBezTo>
                  <a:pt x="82296" y="18288"/>
                  <a:pt x="237744" y="-36576"/>
                  <a:pt x="356616" y="27432"/>
                </a:cubicBezTo>
                <a:cubicBezTo>
                  <a:pt x="704088" y="182880"/>
                  <a:pt x="1078992" y="292608"/>
                  <a:pt x="1472184" y="329184"/>
                </a:cubicBezTo>
              </a:path>
            </a:pathLst>
          </a:custGeom>
          <a:solidFill>
            <a:schemeClr val="lt1">
              <a:alpha val="40000"/>
            </a:schemeClr>
          </a:solidFill>
        </p:spPr>
      </p:sp>
      <p:sp>
        <p:nvSpPr>
          <p:cNvPr id="19" name="Ellipse 9_#color-2050&amp;12763"/>
          <p:cNvSpPr/>
          <p:nvPr userDrawn="1">
            <p:custDataLst>
              <p:tags r:id="rId6"/>
            </p:custDataLst>
          </p:nvPr>
        </p:nvSpPr>
        <p:spPr>
          <a:xfrm>
            <a:off x="0" y="2571750"/>
            <a:ext cx="2441448" cy="2571750"/>
          </a:xfrm>
          <a:custGeom>
            <a:avLst/>
            <a:gdLst/>
            <a:ahLst/>
            <a:cxnLst/>
            <a:rect l="l" t="t" r="r" b="b"/>
            <a:pathLst>
              <a:path w="3255264" h="3429000">
                <a:moveTo>
                  <a:pt x="3227832" y="3429000"/>
                </a:moveTo>
                <a:cubicBezTo>
                  <a:pt x="3246120" y="3300984"/>
                  <a:pt x="3255264" y="3172968"/>
                  <a:pt x="3255264" y="3044952"/>
                </a:cubicBezTo>
                <a:cubicBezTo>
                  <a:pt x="3255264" y="1362456"/>
                  <a:pt x="1883664" y="0"/>
                  <a:pt x="201168" y="0"/>
                </a:cubicBezTo>
                <a:cubicBezTo>
                  <a:pt x="137160" y="0"/>
                  <a:pt x="64008" y="0"/>
                  <a:pt x="0" y="9144"/>
                </a:cubicBezTo>
                <a:lnTo>
                  <a:pt x="0" y="512064"/>
                </a:lnTo>
                <a:cubicBezTo>
                  <a:pt x="64008" y="512064"/>
                  <a:pt x="137160" y="512064"/>
                  <a:pt x="201168" y="512064"/>
                </a:cubicBezTo>
                <a:cubicBezTo>
                  <a:pt x="1609344" y="512064"/>
                  <a:pt x="2743200" y="1645920"/>
                  <a:pt x="2743200" y="3044952"/>
                </a:cubicBezTo>
                <a:cubicBezTo>
                  <a:pt x="2743200" y="3172968"/>
                  <a:pt x="2734056" y="3300984"/>
                  <a:pt x="2715768" y="3429000"/>
                </a:cubicBezTo>
                <a:lnTo>
                  <a:pt x="3227832" y="3429000"/>
                </a:lnTo>
              </a:path>
            </a:pathLst>
          </a:custGeom>
          <a:solidFill>
            <a:schemeClr val="accent1">
              <a:lumMod val="40000"/>
              <a:lumOff val="60000"/>
              <a:alpha val="75000"/>
            </a:schemeClr>
          </a:solidFill>
        </p:spPr>
      </p:sp>
      <p:sp>
        <p:nvSpPr>
          <p:cNvPr id="2" name="标题 1"/>
          <p:cNvSpPr>
            <a:spLocks noGrp="1"/>
          </p:cNvSpPr>
          <p:nvPr userDrawn="1">
            <p:ph type="ctrTitle" hasCustomPrompt="1"/>
            <p:custDataLst>
              <p:tags r:id="rId7"/>
            </p:custDataLst>
          </p:nvPr>
        </p:nvSpPr>
        <p:spPr>
          <a:xfrm>
            <a:off x="628650" y="342900"/>
            <a:ext cx="7886250" cy="2249100"/>
          </a:xfrm>
        </p:spPr>
        <p:txBody>
          <a:bodyPr wrap="square" anchor="b">
            <a:normAutofit/>
          </a:bodyPr>
          <a:lstStyle>
            <a:lvl1pPr algn="ctr">
              <a:lnSpc>
                <a:spcPct val="100000"/>
              </a:lnSpc>
              <a:defRPr sz="6000">
                <a:solidFill>
                  <a:schemeClr val="lt1">
                    <a:lumMod val="100000"/>
                  </a:schemeClr>
                </a:solidFill>
                <a:latin typeface="+mj-lt"/>
                <a:ea typeface="+mj-lt"/>
                <a:cs typeface="+mj-lt"/>
              </a:defRPr>
            </a:lvl1pPr>
          </a:lstStyle>
          <a:p>
            <a:r>
              <a:rPr lang="zh-CN" altLang="en-US" dirty="0"/>
              <a:t>单击编辑母版标题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 userDrawn="1"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 userDrawn="1">
            <p:ph type="sldNum" sz="quarter" idx="12"/>
            <p:custDataLst>
              <p:tags r:id="rId10"/>
            </p:custDataLst>
          </p:nvPr>
        </p:nvSpPr>
        <p:spPr>
          <a:xfrm>
            <a:off x="6457950" y="4767263"/>
            <a:ext cx="2057400" cy="273844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 userDrawn="1">
            <p:ph type="body" sz="quarter" idx="17" hasCustomPrompt="1"/>
            <p:custDataLst>
              <p:tags r:id="rId11"/>
            </p:custDataLst>
          </p:nvPr>
        </p:nvSpPr>
        <p:spPr>
          <a:xfrm>
            <a:off x="628650" y="2931263"/>
            <a:ext cx="7886250" cy="930420"/>
          </a:xfrm>
        </p:spPr>
        <p:txBody>
          <a:bodyPr wrap="square"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lt1">
                    <a:lumMod val="100000"/>
                  </a:schemeClr>
                </a:solidFill>
                <a:latin typeface="+mn-lt"/>
                <a:ea typeface="+mn-lt"/>
                <a:cs typeface="+mn-lt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接连接符 14"/>
          <p:cNvCxnSpPr/>
          <p:nvPr userDrawn="1"/>
        </p:nvCxnSpPr>
        <p:spPr>
          <a:xfrm>
            <a:off x="1012225" y="923823"/>
            <a:ext cx="7016159" cy="8100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83518"/>
            <a:ext cx="390471" cy="51471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11536E-6 L 0.75816 0.00586 " pathEditMode="relative" rAng="0" ptsTypes="AA">
                                      <p:cBhvr>
                                        <p:cTn id="6" dur="10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899" y="27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2" presetClass="entr" presetSubtype="2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" dur="9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@path_Ellipse 9 (Stroke)-2050&amp;12778"/>
          <p:cNvSpPr/>
          <p:nvPr userDrawn="1">
            <p:custDataLst>
              <p:tags r:id="rId2"/>
            </p:custDataLst>
          </p:nvPr>
        </p:nvSpPr>
        <p:spPr>
          <a:xfrm>
            <a:off x="6858000" y="0"/>
            <a:ext cx="2283714" cy="3010662"/>
          </a:xfrm>
          <a:custGeom>
            <a:avLst/>
            <a:gdLst/>
            <a:ahLst/>
            <a:cxnLst/>
            <a:rect l="l" t="t" r="r" b="b"/>
            <a:pathLst>
              <a:path w="3044952" h="4014216">
                <a:moveTo>
                  <a:pt x="694944" y="0"/>
                </a:moveTo>
                <a:cubicBezTo>
                  <a:pt x="576072" y="301752"/>
                  <a:pt x="512064" y="621792"/>
                  <a:pt x="512064" y="969264"/>
                </a:cubicBezTo>
                <a:cubicBezTo>
                  <a:pt x="512064" y="2368296"/>
                  <a:pt x="1645920" y="3502152"/>
                  <a:pt x="3044952" y="3502152"/>
                </a:cubicBezTo>
                <a:lnTo>
                  <a:pt x="3044952" y="4014216"/>
                </a:lnTo>
                <a:cubicBezTo>
                  <a:pt x="1362456" y="4014216"/>
                  <a:pt x="0" y="2651760"/>
                  <a:pt x="0" y="969264"/>
                </a:cubicBezTo>
                <a:cubicBezTo>
                  <a:pt x="0" y="630936"/>
                  <a:pt x="54864" y="301752"/>
                  <a:pt x="155448" y="0"/>
                </a:cubicBezTo>
                <a:lnTo>
                  <a:pt x="694944" y="0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  <p:txBody>
          <a:bodyPr/>
          <a:lstStyle/>
          <a:p>
            <a:endParaRPr lang="zh-CN" altLang="en-US" sz="1350"/>
          </a:p>
        </p:txBody>
      </p:sp>
      <p:sp>
        <p:nvSpPr>
          <p:cNvPr id="9" name="Ellipse 3 (Stroke)_#color-2050&amp;12715"/>
          <p:cNvSpPr/>
          <p:nvPr userDrawn="1">
            <p:custDataLst>
              <p:tags r:id="rId3"/>
            </p:custDataLst>
          </p:nvPr>
        </p:nvSpPr>
        <p:spPr>
          <a:xfrm>
            <a:off x="4638294" y="1453896"/>
            <a:ext cx="4505706" cy="3689604"/>
          </a:xfrm>
          <a:custGeom>
            <a:avLst/>
            <a:gdLst/>
            <a:ahLst/>
            <a:cxnLst/>
            <a:rect l="l" t="t" r="r" b="b"/>
            <a:pathLst>
              <a:path w="6007608" h="4919472">
                <a:moveTo>
                  <a:pt x="6007608" y="640080"/>
                </a:moveTo>
                <a:cubicBezTo>
                  <a:pt x="5394960" y="237744"/>
                  <a:pt x="4663440" y="0"/>
                  <a:pt x="3877056" y="0"/>
                </a:cubicBezTo>
                <a:cubicBezTo>
                  <a:pt x="1737360" y="0"/>
                  <a:pt x="0" y="1737360"/>
                  <a:pt x="0" y="3877056"/>
                </a:cubicBezTo>
                <a:cubicBezTo>
                  <a:pt x="0" y="4233672"/>
                  <a:pt x="45720" y="4581144"/>
                  <a:pt x="137160" y="4919472"/>
                </a:cubicBezTo>
                <a:lnTo>
                  <a:pt x="676656" y="4919472"/>
                </a:lnTo>
                <a:cubicBezTo>
                  <a:pt x="566928" y="4590288"/>
                  <a:pt x="512064" y="4233672"/>
                  <a:pt x="512064" y="3877056"/>
                </a:cubicBezTo>
                <a:cubicBezTo>
                  <a:pt x="512064" y="2011680"/>
                  <a:pt x="2011680" y="512064"/>
                  <a:pt x="3877056" y="512064"/>
                </a:cubicBezTo>
                <a:cubicBezTo>
                  <a:pt x="4681728" y="512064"/>
                  <a:pt x="5422392" y="795528"/>
                  <a:pt x="6007608" y="1271016"/>
                </a:cubicBezTo>
                <a:lnTo>
                  <a:pt x="6007608" y="64008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11" name="Ellipse 8 (Stroke)_#color-2050&amp;12718"/>
          <p:cNvSpPr/>
          <p:nvPr userDrawn="1">
            <p:custDataLst>
              <p:tags r:id="rId4"/>
            </p:custDataLst>
          </p:nvPr>
        </p:nvSpPr>
        <p:spPr>
          <a:xfrm>
            <a:off x="3984498" y="3435858"/>
            <a:ext cx="473202" cy="1488186"/>
          </a:xfrm>
          <a:custGeom>
            <a:avLst/>
            <a:gdLst/>
            <a:ahLst/>
            <a:cxnLst/>
            <a:rect l="l" t="t" r="r" b="b"/>
            <a:pathLst>
              <a:path w="630936" h="1984248">
                <a:moveTo>
                  <a:pt x="438912" y="9144"/>
                </a:moveTo>
                <a:cubicBezTo>
                  <a:pt x="576072" y="45720"/>
                  <a:pt x="658368" y="182880"/>
                  <a:pt x="621792" y="320040"/>
                </a:cubicBezTo>
                <a:cubicBezTo>
                  <a:pt x="512064" y="749808"/>
                  <a:pt x="475488" y="1216152"/>
                  <a:pt x="539496" y="1691640"/>
                </a:cubicBezTo>
                <a:cubicBezTo>
                  <a:pt x="557784" y="1828800"/>
                  <a:pt x="457200" y="1956816"/>
                  <a:pt x="320040" y="1975104"/>
                </a:cubicBezTo>
                <a:cubicBezTo>
                  <a:pt x="182880" y="1993392"/>
                  <a:pt x="54864" y="1901952"/>
                  <a:pt x="36576" y="1755648"/>
                </a:cubicBezTo>
                <a:cubicBezTo>
                  <a:pt x="-36576" y="1216152"/>
                  <a:pt x="0" y="685800"/>
                  <a:pt x="128016" y="192024"/>
                </a:cubicBezTo>
                <a:cubicBezTo>
                  <a:pt x="164592" y="54864"/>
                  <a:pt x="301752" y="-27432"/>
                  <a:pt x="438912" y="9144"/>
                </a:cubicBezTo>
              </a:path>
            </a:pathLst>
          </a:custGeom>
          <a:solidFill>
            <a:schemeClr val="accent1"/>
          </a:solidFill>
        </p:spPr>
      </p:sp>
      <p:sp>
        <p:nvSpPr>
          <p:cNvPr id="12" name="Ellipse 4 (Stroke)_#color_$accent2_$accent2-2050&amp;12721"/>
          <p:cNvSpPr/>
          <p:nvPr userDrawn="1">
            <p:custDataLst>
              <p:tags r:id="rId5"/>
            </p:custDataLst>
          </p:nvPr>
        </p:nvSpPr>
        <p:spPr>
          <a:xfrm>
            <a:off x="5054346" y="1460754"/>
            <a:ext cx="4087368" cy="1645920"/>
          </a:xfrm>
          <a:custGeom>
            <a:avLst/>
            <a:gdLst/>
            <a:ahLst/>
            <a:cxnLst/>
            <a:rect l="l" t="t" r="r" b="b"/>
            <a:pathLst>
              <a:path w="5449824" h="2194560">
                <a:moveTo>
                  <a:pt x="5449824" y="640080"/>
                </a:moveTo>
                <a:lnTo>
                  <a:pt x="5449824" y="1280160"/>
                </a:lnTo>
                <a:cubicBezTo>
                  <a:pt x="4864608" y="795528"/>
                  <a:pt x="4123944" y="512064"/>
                  <a:pt x="3310128" y="512064"/>
                </a:cubicBezTo>
                <a:cubicBezTo>
                  <a:pt x="2112264" y="512064"/>
                  <a:pt x="1060704" y="1133856"/>
                  <a:pt x="466344" y="2075688"/>
                </a:cubicBezTo>
                <a:cubicBezTo>
                  <a:pt x="393192" y="2194560"/>
                  <a:pt x="237744" y="2221992"/>
                  <a:pt x="118872" y="2148840"/>
                </a:cubicBezTo>
                <a:cubicBezTo>
                  <a:pt x="0" y="2075688"/>
                  <a:pt x="-36576" y="1920240"/>
                  <a:pt x="36576" y="1801368"/>
                </a:cubicBezTo>
                <a:cubicBezTo>
                  <a:pt x="722376" y="722376"/>
                  <a:pt x="1929384" y="0"/>
                  <a:pt x="3310128" y="0"/>
                </a:cubicBezTo>
                <a:cubicBezTo>
                  <a:pt x="4096512" y="0"/>
                  <a:pt x="4837176" y="237744"/>
                  <a:pt x="5449824" y="640080"/>
                </a:cubicBezTo>
              </a:path>
            </a:pathLst>
          </a:custGeom>
          <a:gradFill>
            <a:gsLst>
              <a:gs pos="0">
                <a:schemeClr val="accent1">
                  <a:lumMod val="75000"/>
                  <a:alpha val="70000"/>
                </a:schemeClr>
              </a:gs>
              <a:gs pos="70313">
                <a:schemeClr val="accent2">
                  <a:alpha val="0"/>
                </a:schemeClr>
              </a:gs>
            </a:gsLst>
            <a:lin ang="74674" scaled="0"/>
          </a:gra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3" name="Ellipse 10 (Stroke)_#color-2050&amp;12724"/>
          <p:cNvSpPr/>
          <p:nvPr userDrawn="1">
            <p:custDataLst>
              <p:tags r:id="rId6"/>
            </p:custDataLst>
          </p:nvPr>
        </p:nvSpPr>
        <p:spPr>
          <a:xfrm>
            <a:off x="0" y="0"/>
            <a:ext cx="1309878" cy="1241298"/>
          </a:xfrm>
          <a:custGeom>
            <a:avLst/>
            <a:gdLst/>
            <a:ahLst/>
            <a:cxnLst/>
            <a:rect l="l" t="t" r="r" b="b"/>
            <a:pathLst>
              <a:path w="1746504" h="1655064">
                <a:moveTo>
                  <a:pt x="0" y="1133856"/>
                </a:moveTo>
                <a:cubicBezTo>
                  <a:pt x="384048" y="1051560"/>
                  <a:pt x="731520" y="841248"/>
                  <a:pt x="978408" y="502920"/>
                </a:cubicBezTo>
                <a:cubicBezTo>
                  <a:pt x="1088136" y="347472"/>
                  <a:pt x="1170432" y="173736"/>
                  <a:pt x="1216152" y="0"/>
                </a:cubicBezTo>
                <a:lnTo>
                  <a:pt x="1746504" y="0"/>
                </a:lnTo>
                <a:cubicBezTo>
                  <a:pt x="1682496" y="274320"/>
                  <a:pt x="1563624" y="548640"/>
                  <a:pt x="1389888" y="795528"/>
                </a:cubicBezTo>
                <a:cubicBezTo>
                  <a:pt x="1042416" y="1271016"/>
                  <a:pt x="539496" y="1563624"/>
                  <a:pt x="0" y="1655064"/>
                </a:cubicBezTo>
                <a:lnTo>
                  <a:pt x="0" y="1133856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7"/>
            </p:custDataLst>
          </p:nvPr>
        </p:nvSpPr>
        <p:spPr>
          <a:xfrm>
            <a:off x="654844" y="1358265"/>
            <a:ext cx="4324350" cy="1557338"/>
          </a:xfrm>
        </p:spPr>
        <p:txBody>
          <a:bodyPr wrap="square" anchor="b" anchorCtr="0">
            <a:normAutofit/>
          </a:bodyPr>
          <a:lstStyle>
            <a:lvl1pPr algn="l">
              <a:lnSpc>
                <a:spcPct val="100000"/>
              </a:lnSpc>
              <a:defRPr sz="4050">
                <a:solidFill>
                  <a:schemeClr val="tx1"/>
                </a:solidFill>
                <a:latin typeface="+mj-ea"/>
                <a:ea typeface="+mj-ea"/>
                <a:cs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>
          <a:xfrm>
            <a:off x="6457950" y="4767263"/>
            <a:ext cx="2057400" cy="273844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7" hasCustomPrompt="1"/>
            <p:custDataLst>
              <p:tags r:id="rId11"/>
            </p:custDataLst>
          </p:nvPr>
        </p:nvSpPr>
        <p:spPr>
          <a:xfrm>
            <a:off x="628650" y="3171825"/>
            <a:ext cx="1991201" cy="454819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rgbClr val="FFFFFF"/>
                </a:solidFill>
                <a:latin typeface="+mn-ea"/>
                <a:ea typeface="+mn-ea"/>
                <a:cs typeface="+mn-ea"/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75 (Stroke)_#color-2050&amp;12727"/>
          <p:cNvSpPr/>
          <p:nvPr userDrawn="1">
            <p:custDataLst>
              <p:tags r:id="rId2"/>
            </p:custDataLst>
          </p:nvPr>
        </p:nvSpPr>
        <p:spPr>
          <a:xfrm>
            <a:off x="2462022" y="0"/>
            <a:ext cx="1728216" cy="5143500"/>
          </a:xfrm>
          <a:custGeom>
            <a:avLst/>
            <a:gdLst/>
            <a:ahLst/>
            <a:cxnLst/>
            <a:rect l="l" t="t" r="r" b="b"/>
            <a:pathLst>
              <a:path w="2304288" h="6858000">
                <a:moveTo>
                  <a:pt x="0" y="6858000"/>
                </a:moveTo>
                <a:lnTo>
                  <a:pt x="813816" y="6858000"/>
                </a:lnTo>
                <a:cubicBezTo>
                  <a:pt x="1728216" y="6007608"/>
                  <a:pt x="2304288" y="4782312"/>
                  <a:pt x="2304288" y="3429000"/>
                </a:cubicBezTo>
                <a:cubicBezTo>
                  <a:pt x="2304288" y="2075688"/>
                  <a:pt x="1728216" y="850392"/>
                  <a:pt x="813816" y="0"/>
                </a:cubicBezTo>
                <a:lnTo>
                  <a:pt x="0" y="0"/>
                </a:lnTo>
                <a:cubicBezTo>
                  <a:pt x="1088136" y="749808"/>
                  <a:pt x="1801368" y="2011680"/>
                  <a:pt x="1801368" y="3429000"/>
                </a:cubicBezTo>
                <a:cubicBezTo>
                  <a:pt x="1801368" y="4846320"/>
                  <a:pt x="1088136" y="6108192"/>
                  <a:pt x="0" y="6858000"/>
                </a:cubicBezTo>
              </a:path>
            </a:pathLst>
          </a:custGeom>
          <a:solidFill>
            <a:schemeClr val="accent1">
              <a:alpha val="10000"/>
            </a:schemeClr>
          </a:solidFill>
        </p:spPr>
      </p:sp>
      <p:sp>
        <p:nvSpPr>
          <p:cNvPr id="5" name="Ellipse 3 (Stroke)_#color-2050&amp;12730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3504438" cy="5143500"/>
          </a:xfrm>
          <a:custGeom>
            <a:avLst/>
            <a:gdLst/>
            <a:ahLst/>
            <a:cxnLst/>
            <a:rect l="l" t="t" r="r" b="b"/>
            <a:pathLst>
              <a:path w="4672584" h="6858000">
                <a:moveTo>
                  <a:pt x="0" y="6848856"/>
                </a:moveTo>
                <a:lnTo>
                  <a:pt x="0" y="6858000"/>
                </a:lnTo>
                <a:lnTo>
                  <a:pt x="45720" y="6858000"/>
                </a:lnTo>
                <a:cubicBezTo>
                  <a:pt x="27432" y="6858000"/>
                  <a:pt x="18288" y="6848856"/>
                  <a:pt x="0" y="6848856"/>
                </a:cubicBezTo>
                <a:moveTo>
                  <a:pt x="1261872" y="6858000"/>
                </a:moveTo>
                <a:cubicBezTo>
                  <a:pt x="1463040" y="6821424"/>
                  <a:pt x="1664208" y="6766560"/>
                  <a:pt x="1856232" y="6693408"/>
                </a:cubicBezTo>
                <a:cubicBezTo>
                  <a:pt x="3666744" y="6035040"/>
                  <a:pt x="4590288" y="4032504"/>
                  <a:pt x="3931920" y="2221992"/>
                </a:cubicBezTo>
                <a:cubicBezTo>
                  <a:pt x="3493008" y="1033272"/>
                  <a:pt x="2478024" y="228600"/>
                  <a:pt x="1316736" y="0"/>
                </a:cubicBezTo>
                <a:lnTo>
                  <a:pt x="2752344" y="0"/>
                </a:lnTo>
                <a:cubicBezTo>
                  <a:pt x="3493008" y="457200"/>
                  <a:pt x="4096512" y="1152144"/>
                  <a:pt x="4425696" y="2039112"/>
                </a:cubicBezTo>
                <a:cubicBezTo>
                  <a:pt x="5093208" y="3877056"/>
                  <a:pt x="4343400" y="5888736"/>
                  <a:pt x="2734056" y="6858000"/>
                </a:cubicBezTo>
                <a:lnTo>
                  <a:pt x="1261872" y="685800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6" name="Ellipse 4 (Stroke)_#color_$accent2_$accent2-2050&amp;12733"/>
          <p:cNvSpPr/>
          <p:nvPr userDrawn="1">
            <p:custDataLst>
              <p:tags r:id="rId4"/>
            </p:custDataLst>
          </p:nvPr>
        </p:nvSpPr>
        <p:spPr>
          <a:xfrm>
            <a:off x="0" y="2969514"/>
            <a:ext cx="3435858" cy="2173986"/>
          </a:xfrm>
          <a:custGeom>
            <a:avLst/>
            <a:gdLst/>
            <a:ahLst/>
            <a:cxnLst/>
            <a:rect l="l" t="t" r="r" b="b"/>
            <a:pathLst>
              <a:path w="4581144" h="2898648">
                <a:moveTo>
                  <a:pt x="4078224" y="201168"/>
                </a:moveTo>
                <a:cubicBezTo>
                  <a:pt x="3831336" y="1335024"/>
                  <a:pt x="3035808" y="2313432"/>
                  <a:pt x="1865376" y="2743200"/>
                </a:cubicBezTo>
                <a:cubicBezTo>
                  <a:pt x="1682496" y="2807208"/>
                  <a:pt x="1499616" y="2862072"/>
                  <a:pt x="1307592" y="2898648"/>
                </a:cubicBezTo>
                <a:lnTo>
                  <a:pt x="2715768" y="2898648"/>
                </a:lnTo>
                <a:cubicBezTo>
                  <a:pt x="3685032" y="2322576"/>
                  <a:pt x="4343400" y="1371600"/>
                  <a:pt x="4572000" y="310896"/>
                </a:cubicBezTo>
                <a:cubicBezTo>
                  <a:pt x="4599432" y="173736"/>
                  <a:pt x="4517136" y="36576"/>
                  <a:pt x="4379976" y="9144"/>
                </a:cubicBezTo>
                <a:cubicBezTo>
                  <a:pt x="4242816" y="-27432"/>
                  <a:pt x="4105656" y="64008"/>
                  <a:pt x="4078224" y="201168"/>
                </a:cubicBezTo>
                <a:moveTo>
                  <a:pt x="9144" y="2898648"/>
                </a:moveTo>
                <a:cubicBezTo>
                  <a:pt x="9144" y="2898648"/>
                  <a:pt x="0" y="2898648"/>
                  <a:pt x="0" y="2898648"/>
                </a:cubicBezTo>
                <a:lnTo>
                  <a:pt x="0" y="2898648"/>
                </a:lnTo>
                <a:lnTo>
                  <a:pt x="9144" y="2898648"/>
                </a:lnTo>
              </a:path>
            </a:pathLst>
          </a:custGeom>
          <a:gradFill>
            <a:gsLst>
              <a:gs pos="100000">
                <a:schemeClr val="accent1">
                  <a:lumMod val="75000"/>
                  <a:alpha val="70000"/>
                </a:schemeClr>
              </a:gs>
              <a:gs pos="73000">
                <a:schemeClr val="accent2">
                  <a:alpha val="0"/>
                </a:schemeClr>
              </a:gs>
            </a:gsLst>
            <a:lin ang="0" scaled="0"/>
          </a:gradFill>
          <a:ln w="25400">
            <a:noFill/>
          </a:ln>
          <a:effectLst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935644" y="2079331"/>
            <a:ext cx="1993511" cy="984909"/>
          </a:xfrm>
        </p:spPr>
        <p:txBody>
          <a:bodyPr wrap="square" anchor="ctr" anchorCtr="0">
            <a:normAutofit/>
          </a:bodyPr>
          <a:lstStyle>
            <a:lvl1pPr>
              <a:defRPr sz="3600">
                <a:latin typeface="+mj-ea"/>
                <a:ea typeface="+mj-ea"/>
                <a:cs typeface="+mj-ea"/>
              </a:defRPr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g_#color-2050&amp;12358"/>
          <p:cNvSpPr/>
          <p:nvPr userDrawn="1">
            <p:custDataLst>
              <p:tags r:id="rId2"/>
            </p:custDataLst>
          </p:nvPr>
        </p:nvSpPr>
        <p:spPr>
          <a:xfrm>
            <a:off x="1143" y="0"/>
            <a:ext cx="9141714" cy="5143500"/>
          </a:xfrm>
          <a:custGeom>
            <a:avLst/>
            <a:gdLst/>
            <a:ahLst/>
            <a:cxnLst/>
            <a:rect l="l" t="t" r="r" b="b"/>
            <a:pathLst>
              <a:path w="12188952" h="6858000">
                <a:moveTo>
                  <a:pt x="0" y="0"/>
                </a:moveTo>
                <a:lnTo>
                  <a:pt x="12188952" y="0"/>
                </a:lnTo>
                <a:lnTo>
                  <a:pt x="12188952" y="6858000"/>
                </a:lnTo>
                <a:lnTo>
                  <a:pt x="0" y="685800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</p:spPr>
      </p:sp>
      <p:sp>
        <p:nvSpPr>
          <p:cNvPr id="9" name="Ellipse 5 (Stroke)_#color-2050&amp;12736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3106674" cy="3408426"/>
          </a:xfrm>
          <a:custGeom>
            <a:avLst/>
            <a:gdLst/>
            <a:ahLst/>
            <a:cxnLst/>
            <a:rect l="l" t="t" r="r" b="b"/>
            <a:pathLst>
              <a:path w="4142232" h="4544568">
                <a:moveTo>
                  <a:pt x="0" y="4032504"/>
                </a:moveTo>
                <a:cubicBezTo>
                  <a:pt x="91440" y="4032504"/>
                  <a:pt x="173736" y="4041648"/>
                  <a:pt x="265176" y="4041648"/>
                </a:cubicBezTo>
                <a:cubicBezTo>
                  <a:pt x="2121408" y="4041648"/>
                  <a:pt x="3630168" y="2532888"/>
                  <a:pt x="3630168" y="676656"/>
                </a:cubicBezTo>
                <a:cubicBezTo>
                  <a:pt x="3630168" y="438912"/>
                  <a:pt x="3611880" y="219456"/>
                  <a:pt x="3566160" y="0"/>
                </a:cubicBezTo>
                <a:lnTo>
                  <a:pt x="4078224" y="0"/>
                </a:lnTo>
                <a:cubicBezTo>
                  <a:pt x="4123944" y="219456"/>
                  <a:pt x="4142232" y="448056"/>
                  <a:pt x="4142232" y="676656"/>
                </a:cubicBezTo>
                <a:cubicBezTo>
                  <a:pt x="4142232" y="2816352"/>
                  <a:pt x="2404872" y="4544568"/>
                  <a:pt x="265176" y="4544568"/>
                </a:cubicBezTo>
                <a:cubicBezTo>
                  <a:pt x="173736" y="4544568"/>
                  <a:pt x="91440" y="4544568"/>
                  <a:pt x="0" y="4535424"/>
                </a:cubicBezTo>
                <a:lnTo>
                  <a:pt x="0" y="4032504"/>
                </a:lnTo>
              </a:path>
            </a:pathLst>
          </a:custGeom>
          <a:solidFill>
            <a:schemeClr val="accent1">
              <a:lumMod val="40000"/>
              <a:lumOff val="60000"/>
              <a:alpha val="75000"/>
            </a:schemeClr>
          </a:solidFill>
        </p:spPr>
      </p:sp>
      <p:sp>
        <p:nvSpPr>
          <p:cNvPr id="10" name="Ellipse 3 (Stroke)_#color_$lt1_$lt1-2050&amp;12739"/>
          <p:cNvSpPr/>
          <p:nvPr userDrawn="1">
            <p:custDataLst>
              <p:tags r:id="rId4"/>
            </p:custDataLst>
          </p:nvPr>
        </p:nvSpPr>
        <p:spPr>
          <a:xfrm>
            <a:off x="0" y="1049274"/>
            <a:ext cx="4574286" cy="4094226"/>
          </a:xfrm>
          <a:custGeom>
            <a:avLst/>
            <a:gdLst/>
            <a:ahLst/>
            <a:cxnLst/>
            <a:rect l="l" t="t" r="r" b="b"/>
            <a:pathLst>
              <a:path w="6099048" h="5458968">
                <a:moveTo>
                  <a:pt x="5760720" y="5458968"/>
                </a:moveTo>
                <a:cubicBezTo>
                  <a:pt x="5971032" y="4974336"/>
                  <a:pt x="6099048" y="4434840"/>
                  <a:pt x="6099048" y="3877056"/>
                </a:cubicBezTo>
                <a:cubicBezTo>
                  <a:pt x="6099048" y="1737360"/>
                  <a:pt x="4361688" y="0"/>
                  <a:pt x="2221992" y="0"/>
                </a:cubicBezTo>
                <a:cubicBezTo>
                  <a:pt x="1399032" y="0"/>
                  <a:pt x="630936" y="256032"/>
                  <a:pt x="0" y="704088"/>
                </a:cubicBezTo>
                <a:lnTo>
                  <a:pt x="0" y="1344168"/>
                </a:lnTo>
                <a:cubicBezTo>
                  <a:pt x="594360" y="822960"/>
                  <a:pt x="1371600" y="512064"/>
                  <a:pt x="2221992" y="512064"/>
                </a:cubicBezTo>
                <a:cubicBezTo>
                  <a:pt x="4078224" y="512064"/>
                  <a:pt x="5586984" y="2011680"/>
                  <a:pt x="5586984" y="3877056"/>
                </a:cubicBezTo>
                <a:cubicBezTo>
                  <a:pt x="5586984" y="4443984"/>
                  <a:pt x="5440680" y="4992624"/>
                  <a:pt x="5193792" y="5458968"/>
                </a:cubicBezTo>
                <a:lnTo>
                  <a:pt x="5760720" y="5458968"/>
                </a:lnTo>
              </a:path>
            </a:pathLst>
          </a:custGeom>
          <a:gradFill>
            <a:gsLst>
              <a:gs pos="41000">
                <a:schemeClr val="lt1">
                  <a:alpha val="45000"/>
                </a:schemeClr>
              </a:gs>
              <a:gs pos="0">
                <a:srgbClr val="FFFFFF">
                  <a:alpha val="0"/>
                </a:srgbClr>
              </a:gs>
              <a:gs pos="100000">
                <a:schemeClr val="lt1">
                  <a:alpha val="0"/>
                </a:schemeClr>
              </a:gs>
            </a:gsLst>
            <a:lin ang="5400000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11" name="Ellipse 4 (Stroke)_#color_$lt1_$accent1-2050&amp;12742"/>
          <p:cNvSpPr/>
          <p:nvPr userDrawn="1">
            <p:custDataLst>
              <p:tags r:id="rId5"/>
            </p:custDataLst>
          </p:nvPr>
        </p:nvSpPr>
        <p:spPr>
          <a:xfrm>
            <a:off x="0" y="1049274"/>
            <a:ext cx="4155948" cy="1645920"/>
          </a:xfrm>
          <a:custGeom>
            <a:avLst/>
            <a:gdLst/>
            <a:ahLst/>
            <a:cxnLst/>
            <a:rect l="l" t="t" r="r" b="b"/>
            <a:pathLst>
              <a:path w="5541264" h="2194560">
                <a:moveTo>
                  <a:pt x="0" y="1353312"/>
                </a:moveTo>
                <a:lnTo>
                  <a:pt x="0" y="704088"/>
                </a:lnTo>
                <a:cubicBezTo>
                  <a:pt x="630936" y="265176"/>
                  <a:pt x="1399032" y="0"/>
                  <a:pt x="2231136" y="0"/>
                </a:cubicBezTo>
                <a:cubicBezTo>
                  <a:pt x="3602736" y="0"/>
                  <a:pt x="4809744" y="722376"/>
                  <a:pt x="5495544" y="1801368"/>
                </a:cubicBezTo>
                <a:cubicBezTo>
                  <a:pt x="5568696" y="1920240"/>
                  <a:pt x="5541264" y="2075688"/>
                  <a:pt x="5422392" y="2148840"/>
                </a:cubicBezTo>
                <a:cubicBezTo>
                  <a:pt x="5303520" y="2221992"/>
                  <a:pt x="5148072" y="2194560"/>
                  <a:pt x="5065776" y="2075688"/>
                </a:cubicBezTo>
                <a:cubicBezTo>
                  <a:pt x="4471416" y="1133856"/>
                  <a:pt x="3419856" y="512064"/>
                  <a:pt x="2231136" y="512064"/>
                </a:cubicBezTo>
                <a:cubicBezTo>
                  <a:pt x="1371600" y="512064"/>
                  <a:pt x="594360" y="822960"/>
                  <a:pt x="0" y="1353312"/>
                </a:cubicBezTo>
              </a:path>
            </a:pathLst>
          </a:custGeom>
          <a:gradFill>
            <a:gsLst>
              <a:gs pos="81000">
                <a:schemeClr val="lt1">
                  <a:alpha val="100000"/>
                </a:schemeClr>
              </a:gs>
              <a:gs pos="0">
                <a:schemeClr val="accent1">
                  <a:alpha val="100000"/>
                </a:schemeClr>
              </a:gs>
            </a:gsLst>
            <a:lin ang="74674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6"/>
            </p:custDataLst>
          </p:nvPr>
        </p:nvSpPr>
        <p:spPr>
          <a:xfrm>
            <a:off x="4970621" y="2352675"/>
            <a:ext cx="3545205" cy="1487329"/>
          </a:xfrm>
        </p:spPr>
        <p:txBody>
          <a:bodyPr wrap="square" anchor="t">
            <a:normAutofit/>
          </a:bodyPr>
          <a:lstStyle>
            <a:lvl1pPr algn="l">
              <a:defRPr sz="3375">
                <a:solidFill>
                  <a:schemeClr val="lt1">
                    <a:lumMod val="100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 userDrawn="1">
            <p:ph type="body" sz="quarter" idx="13" hasCustomPrompt="1"/>
            <p:custDataLst>
              <p:tags r:id="rId7"/>
            </p:custDataLst>
          </p:nvPr>
        </p:nvSpPr>
        <p:spPr>
          <a:xfrm>
            <a:off x="364808" y="2452238"/>
            <a:ext cx="3845052" cy="2069658"/>
          </a:xfrm>
        </p:spPr>
        <p:txBody>
          <a:bodyPr wrap="square" anchor="b">
            <a:normAutofit/>
          </a:bodyPr>
          <a:lstStyle>
            <a:lvl1pPr marL="0" indent="0" algn="ctr">
              <a:buNone/>
              <a:defRPr sz="8925" b="1">
                <a:solidFill>
                  <a:schemeClr val="lt1">
                    <a:lumMod val="100000"/>
                  </a:schemeClr>
                </a:solidFill>
                <a:latin typeface="+mj-ea"/>
                <a:ea typeface="+mj-ea"/>
                <a:cs typeface="+mj-ea"/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  <p:sp>
        <p:nvSpPr>
          <p:cNvPr id="4" name="日期占位符 4"/>
          <p:cNvSpPr>
            <a:spLocks noGrp="1"/>
          </p:cNvSpPr>
          <p:nvPr userDrawn="1"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5"/>
          <p:cNvSpPr>
            <a:spLocks noGrp="1"/>
          </p:cNvSpPr>
          <p:nvPr userDrawn="1"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6"/>
          <p:cNvSpPr>
            <a:spLocks noGrp="1"/>
          </p:cNvSpPr>
          <p:nvPr userDrawn="1"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>
                <a:latin typeface="+mj-lt"/>
                <a:ea typeface="+mj-lt"/>
                <a:cs typeface="+mj-lt"/>
              </a:defRPr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521970" y="976313"/>
            <a:ext cx="3992880" cy="3656888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629150" y="976313"/>
            <a:ext cx="3992880" cy="3656888"/>
          </a:xfrm>
        </p:spPr>
        <p:txBody>
          <a:bodyPr wrap="square">
            <a:normAutofit/>
          </a:bodyPr>
          <a:lstStyle>
            <a:lvl1pPr>
              <a:defRPr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21970" y="976313"/>
            <a:ext cx="3992880" cy="308477"/>
          </a:xfrm>
        </p:spPr>
        <p:txBody>
          <a:bodyPr wrap="square" anchor="b">
            <a:normAutofit/>
          </a:bodyPr>
          <a:lstStyle>
            <a:lvl1pPr marL="0" indent="0">
              <a:buNone/>
              <a:defRPr sz="1800" b="1">
                <a:latin typeface="+mn-ea"/>
                <a:ea typeface="+mn-ea"/>
                <a:cs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521970" y="1406324"/>
            <a:ext cx="3992880" cy="3225207"/>
          </a:xfrm>
        </p:spPr>
        <p:txBody>
          <a:bodyPr wrap="square">
            <a:normAutofit/>
          </a:bodyPr>
          <a:lstStyle>
            <a:lvl1pPr>
              <a:defRPr sz="1650"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29150" y="976313"/>
            <a:ext cx="3992880" cy="308477"/>
          </a:xfrm>
        </p:spPr>
        <p:txBody>
          <a:bodyPr wrap="square" anchor="b">
            <a:normAutofit/>
          </a:bodyPr>
          <a:lstStyle>
            <a:lvl1pPr marL="0" indent="0">
              <a:buNone/>
              <a:defRPr sz="1800" b="1">
                <a:latin typeface="+mn-ea"/>
                <a:ea typeface="+mn-ea"/>
                <a:cs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29150" y="1406324"/>
            <a:ext cx="3992880" cy="3225207"/>
          </a:xfrm>
        </p:spPr>
        <p:txBody>
          <a:bodyPr wrap="square">
            <a:normAutofit/>
          </a:bodyPr>
          <a:lstStyle>
            <a:lvl1pPr>
              <a:defRPr sz="1650">
                <a:latin typeface="+mn-ea"/>
                <a:ea typeface="+mn-ea"/>
                <a:cs typeface="+mn-ea"/>
              </a:defRPr>
            </a:lvl1pPr>
            <a:lvl2pPr>
              <a:defRPr>
                <a:latin typeface="+mn-ea"/>
                <a:ea typeface="+mn-ea"/>
                <a:cs typeface="+mn-ea"/>
              </a:defRPr>
            </a:lvl2pPr>
            <a:lvl3pPr>
              <a:defRPr>
                <a:latin typeface="+mn-ea"/>
                <a:ea typeface="+mn-ea"/>
                <a:cs typeface="+mn-ea"/>
              </a:defRPr>
            </a:lvl3pPr>
            <a:lvl4pPr>
              <a:defRPr>
                <a:latin typeface="+mn-ea"/>
                <a:ea typeface="+mn-ea"/>
                <a:cs typeface="+mn-ea"/>
              </a:defRPr>
            </a:lvl4pPr>
            <a:lvl5pPr>
              <a:defRPr>
                <a:latin typeface="+mn-ea"/>
                <a:ea typeface="+mn-ea"/>
                <a:cs typeface="+mn-ea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11" name="页脚占位符 10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2" name="灯片编号占位符 11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3" name="标题 12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0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3" Type="http://schemas.openxmlformats.org/officeDocument/2006/relationships/slideLayout" Target="../slideLayouts/slideLayout6.xml"/><Relationship Id="rId21" Type="http://schemas.openxmlformats.org/officeDocument/2006/relationships/theme" Target="../theme/theme2.xml"/><Relationship Id="rId20" Type="http://schemas.openxmlformats.org/officeDocument/2006/relationships/tags" Target="../tags/tag80.xml"/><Relationship Id="rId2" Type="http://schemas.openxmlformats.org/officeDocument/2006/relationships/slideLayout" Target="../slideLayouts/slideLayout5.xml"/><Relationship Id="rId19" Type="http://schemas.openxmlformats.org/officeDocument/2006/relationships/tags" Target="../tags/tag79.xml"/><Relationship Id="rId18" Type="http://schemas.openxmlformats.org/officeDocument/2006/relationships/tags" Target="../tags/tag78.xml"/><Relationship Id="rId17" Type="http://schemas.openxmlformats.org/officeDocument/2006/relationships/tags" Target="../tags/tag77.xml"/><Relationship Id="rId16" Type="http://schemas.openxmlformats.org/officeDocument/2006/relationships/tags" Target="../tags/tag76.xml"/><Relationship Id="rId15" Type="http://schemas.openxmlformats.org/officeDocument/2006/relationships/tags" Target="../tags/tag75.xml"/><Relationship Id="rId14" Type="http://schemas.openxmlformats.org/officeDocument/2006/relationships/tags" Target="../tags/tag74.xml"/><Relationship Id="rId13" Type="http://schemas.openxmlformats.org/officeDocument/2006/relationships/tags" Target="../tags/tag73.xml"/><Relationship Id="rId12" Type="http://schemas.openxmlformats.org/officeDocument/2006/relationships/tags" Target="../tags/tag72.xml"/><Relationship Id="rId11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>
    <mc:Choice xmlns:p14="http://schemas.microsoft.com/office/powerpoint/2010/main" Requires="p14">
      <p:transition spd="slow" p14:dur="2000" advTm="0"/>
    </mc:Choice>
    <mc:Fallback>
      <p:transition spd="slow" advTm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lipse 5 (Stroke)_#color-2050&amp;12748"/>
          <p:cNvSpPr/>
          <p:nvPr userDrawn="1">
            <p:custDataLst>
              <p:tags r:id="rId12"/>
            </p:custDataLst>
          </p:nvPr>
        </p:nvSpPr>
        <p:spPr>
          <a:xfrm>
            <a:off x="0" y="0"/>
            <a:ext cx="1309878" cy="1241298"/>
          </a:xfrm>
          <a:custGeom>
            <a:avLst/>
            <a:gdLst/>
            <a:ahLst/>
            <a:cxnLst/>
            <a:rect l="l" t="t" r="r" b="b"/>
            <a:pathLst>
              <a:path w="1746504" h="1655064">
                <a:moveTo>
                  <a:pt x="0" y="1133856"/>
                </a:moveTo>
                <a:cubicBezTo>
                  <a:pt x="384048" y="1051560"/>
                  <a:pt x="731520" y="841248"/>
                  <a:pt x="978408" y="502920"/>
                </a:cubicBezTo>
                <a:cubicBezTo>
                  <a:pt x="1088136" y="347472"/>
                  <a:pt x="1170432" y="173736"/>
                  <a:pt x="1216152" y="0"/>
                </a:cubicBezTo>
                <a:lnTo>
                  <a:pt x="1746504" y="0"/>
                </a:lnTo>
                <a:cubicBezTo>
                  <a:pt x="1682496" y="274320"/>
                  <a:pt x="1563624" y="548640"/>
                  <a:pt x="1389888" y="795528"/>
                </a:cubicBezTo>
                <a:cubicBezTo>
                  <a:pt x="1042416" y="1271016"/>
                  <a:pt x="539496" y="1563624"/>
                  <a:pt x="0" y="1655064"/>
                </a:cubicBezTo>
                <a:lnTo>
                  <a:pt x="0" y="1133856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  <p:txBody>
          <a:bodyPr/>
          <a:lstStyle/>
          <a:p>
            <a:endParaRPr lang="zh-CN" altLang="en-US" sz="1350"/>
          </a:p>
        </p:txBody>
      </p:sp>
      <p:sp>
        <p:nvSpPr>
          <p:cNvPr id="8" name="Ellipse 3 (Stroke)_#color-2050&amp;12745"/>
          <p:cNvSpPr/>
          <p:nvPr userDrawn="1">
            <p:custDataLst>
              <p:tags r:id="rId13"/>
            </p:custDataLst>
          </p:nvPr>
        </p:nvSpPr>
        <p:spPr>
          <a:xfrm>
            <a:off x="8453438" y="4329589"/>
            <a:ext cx="688658" cy="813435"/>
          </a:xfrm>
          <a:custGeom>
            <a:avLst/>
            <a:gdLst/>
            <a:ahLst/>
            <a:cxnLst/>
            <a:rect l="l" t="t" r="r" b="b"/>
            <a:pathLst>
              <a:path w="3236976" h="3822192">
                <a:moveTo>
                  <a:pt x="3236976" y="0"/>
                </a:moveTo>
                <a:cubicBezTo>
                  <a:pt x="1399032" y="301752"/>
                  <a:pt x="0" y="1901952"/>
                  <a:pt x="0" y="3822192"/>
                </a:cubicBezTo>
                <a:lnTo>
                  <a:pt x="512064" y="3822192"/>
                </a:lnTo>
                <a:cubicBezTo>
                  <a:pt x="512064" y="2176272"/>
                  <a:pt x="1682496" y="813816"/>
                  <a:pt x="3236976" y="512064"/>
                </a:cubicBezTo>
                <a:lnTo>
                  <a:pt x="3236976" y="0"/>
                </a:lnTo>
              </a:path>
            </a:pathLst>
          </a:custGeom>
          <a:solidFill>
            <a:schemeClr val="accent1">
              <a:alpha val="10000"/>
            </a:schemeClr>
          </a:solidFill>
        </p:spPr>
      </p:sp>
      <p:sp>
        <p:nvSpPr>
          <p:cNvPr id="10" name="Ellipse 4 (Stroke)_#color_$accent2_$accent2-2050&amp;12751"/>
          <p:cNvSpPr/>
          <p:nvPr userDrawn="1">
            <p:custDataLst>
              <p:tags r:id="rId14"/>
            </p:custDataLst>
          </p:nvPr>
        </p:nvSpPr>
        <p:spPr>
          <a:xfrm>
            <a:off x="8572024" y="4329589"/>
            <a:ext cx="570071" cy="455295"/>
          </a:xfrm>
          <a:custGeom>
            <a:avLst/>
            <a:gdLst/>
            <a:ahLst/>
            <a:cxnLst/>
            <a:rect l="l" t="t" r="r" b="b"/>
            <a:pathLst>
              <a:path w="2679192" h="2139696">
                <a:moveTo>
                  <a:pt x="2679192" y="0"/>
                </a:moveTo>
                <a:lnTo>
                  <a:pt x="2679192" y="512064"/>
                </a:lnTo>
                <a:cubicBezTo>
                  <a:pt x="1746504" y="694944"/>
                  <a:pt x="960120" y="1252728"/>
                  <a:pt x="466344" y="2020824"/>
                </a:cubicBezTo>
                <a:cubicBezTo>
                  <a:pt x="393192" y="2139696"/>
                  <a:pt x="237744" y="2176272"/>
                  <a:pt x="118872" y="2103120"/>
                </a:cubicBezTo>
                <a:cubicBezTo>
                  <a:pt x="0" y="2020824"/>
                  <a:pt x="-36576" y="1865376"/>
                  <a:pt x="36576" y="1746504"/>
                </a:cubicBezTo>
                <a:cubicBezTo>
                  <a:pt x="621792" y="832104"/>
                  <a:pt x="1572768" y="182880"/>
                  <a:pt x="2679192" y="0"/>
                </a:cubicBezTo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70313">
                <a:schemeClr val="accent2">
                  <a:alpha val="0"/>
                </a:schemeClr>
              </a:gs>
            </a:gsLst>
            <a:lin ang="74674" scaled="0"/>
          </a:gradFill>
          <a:ln w="25400"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254000" dist="127000" dir="5400000" algn="ctr" rotWithShape="0">
                    <a:srgbClr val="000000">
                      <a:alpha val="40000"/>
                    </a:srgbClr>
                  </a:outerShdw>
                </a:effectLst>
              </a14:hiddenEffects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5"/>
            </p:custDataLst>
          </p:nvPr>
        </p:nvSpPr>
        <p:spPr>
          <a:xfrm>
            <a:off x="521970" y="270000"/>
            <a:ext cx="8100000" cy="54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6"/>
            </p:custDataLst>
          </p:nvPr>
        </p:nvSpPr>
        <p:spPr>
          <a:xfrm>
            <a:off x="521970" y="976312"/>
            <a:ext cx="8100000" cy="3655219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7"/>
            </p:custDataLst>
          </p:nvPr>
        </p:nvSpPr>
        <p:spPr>
          <a:xfrm>
            <a:off x="521970" y="4767263"/>
            <a:ext cx="2057400" cy="2738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8"/>
            </p:custDataLst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9"/>
            </p:custDataLst>
          </p:nvPr>
        </p:nvSpPr>
        <p:spPr>
          <a:xfrm>
            <a:off x="6565487" y="4767263"/>
            <a:ext cx="2057400" cy="2738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KSO_TEMPLATE" hidden="1"/>
          <p:cNvSpPr/>
          <p:nvPr userDrawn="1">
            <p:custDataLst>
              <p:tags r:id="rId20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3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03860" indent="-154940" algn="l" defTabSz="6858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599440" indent="-121285" algn="l" defTabSz="6858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772795" indent="-111760" algn="l" defTabSz="6858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926465" indent="-95250" algn="l" defTabSz="6858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image" Target="../media/image2.png"/><Relationship Id="rId3" Type="http://schemas.microsoft.com/office/2007/relationships/media" Target="../media/media1.mp3"/><Relationship Id="rId2" Type="http://schemas.openxmlformats.org/officeDocument/2006/relationships/audio" Target="../media/media1.mp3"/><Relationship Id="rId1" Type="http://schemas.openxmlformats.org/officeDocument/2006/relationships/tags" Target="../tags/tag8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87.xml"/><Relationship Id="rId1" Type="http://schemas.openxmlformats.org/officeDocument/2006/relationships/tags" Target="../tags/tag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副标题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827578" y="3023316"/>
            <a:ext cx="4047300" cy="345600"/>
          </a:xfrm>
        </p:spPr>
        <p:txBody>
          <a:bodyPr>
            <a:noAutofit/>
          </a:bodyPr>
          <a:p>
            <a:pPr marL="0" indent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ct val="100000"/>
            </a:pPr>
            <a:r>
              <a:rPr lang="zh-CN" sz="2400" dirty="0"/>
              <a:t>创慧科探坊第四次活动</a:t>
            </a:r>
            <a:endParaRPr lang="zh-CN" sz="2400" dirty="0"/>
          </a:p>
          <a:p>
            <a:pPr marL="0" indent="0" algn="l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SzPct val="100000"/>
            </a:pPr>
            <a:r>
              <a:rPr lang="en-US" altLang="zh-CN" sz="2400" dirty="0"/>
              <a:t>2025.1.3</a:t>
            </a:r>
            <a:endParaRPr lang="en-US" altLang="zh-CN" sz="2400" dirty="0"/>
          </a:p>
        </p:txBody>
      </p:sp>
      <p:pic>
        <p:nvPicPr>
          <p:cNvPr id="8" name="克罗地亚狂想曲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75307" y="-562044"/>
            <a:ext cx="456962" cy="457094"/>
          </a:xfrm>
          <a:prstGeom prst="rect">
            <a:avLst/>
          </a:prstGeom>
        </p:spPr>
      </p:pic>
      <p:sp>
        <p:nvSpPr>
          <p:cNvPr id="9" name="标题"/>
          <p:cNvSpPr>
            <a:spLocks noGrp="1"/>
          </p:cNvSpPr>
          <p:nvPr>
            <p:ph type="ctrTitle"/>
            <p:custDataLst>
              <p:tags r:id="rId5"/>
            </p:custDataLst>
          </p:nvPr>
        </p:nvSpPr>
        <p:spPr>
          <a:xfrm>
            <a:off x="-108585" y="411480"/>
            <a:ext cx="9055100" cy="1557655"/>
          </a:xfrm>
        </p:spPr>
        <p:txBody>
          <a:bodyPr>
            <a:no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2800"/>
              <a:t>《指向多元能力发展的幼儿园玩·创工作坊的建构研究》</a:t>
            </a:r>
            <a:endParaRPr lang="zh-CN" altLang="en-US" sz="280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endParaRPr lang="zh-CN" altLang="en-US" sz="280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zh-CN" altLang="en-US" sz="2800"/>
              <a:t>课题组</a:t>
            </a:r>
            <a:endParaRPr lang="zh-CN" altLang="en-US" sz="2800"/>
          </a:p>
        </p:txBody>
      </p:sp>
    </p:spTree>
    <p:custDataLst>
      <p:tags r:id="rId6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0">
        <p14:vortex dir="r"/>
      </p:transition>
    </mc:Choice>
    <mc:Fallback>
      <p:transition spd="slow" advTm="0">
        <p:fade/>
      </p:transition>
    </mc:Fallback>
  </mc:AlternateContent>
  <p:timing>
    <p:tnLst>
      <p:par>
        <p:cTn id="1" dur="indefinite" restart="never" nodeType="tmRoot">
          <p:childTnLst>
            <p:audio>
              <p:cMediaNode numSld="999">
                <p:cTn id="2" repeatCount="indefinite" fill="remove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>
            <p:custDataLst>
              <p:tags r:id="rId1"/>
            </p:custDataLst>
          </p:nvPr>
        </p:nvSpPr>
        <p:spPr>
          <a:xfrm>
            <a:off x="1547495" y="1563370"/>
            <a:ext cx="7137400" cy="132207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sym typeface="+mn-ea"/>
              </a:rPr>
              <a:t>诊断课例、区域</a:t>
            </a:r>
            <a:endParaRPr lang="zh-CN" altLang="en-US" sz="4000" b="1" dirty="0">
              <a:solidFill>
                <a:schemeClr val="tx1"/>
              </a:solidFill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Tm="0"/>
    </mc:Choice>
    <mc:Fallback>
      <p:transition advTm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>
            <p:custDataLst>
              <p:tags r:id="rId1"/>
            </p:custDataLst>
          </p:nvPr>
        </p:nvSpPr>
        <p:spPr>
          <a:xfrm>
            <a:off x="899160" y="1564005"/>
            <a:ext cx="7952105" cy="92202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zh-CN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研讨主题：</a:t>
            </a:r>
            <a:r>
              <a:rPr lang="en-US" altLang="zh-CN" b="1" dirty="0">
                <a:solidFill>
                  <a:schemeClr val="tx1"/>
                </a:solidFill>
              </a:rPr>
              <a:t>1</a:t>
            </a:r>
            <a:r>
              <a:rPr lang="zh-CN" altLang="en-US" b="1" dirty="0">
                <a:solidFill>
                  <a:schemeClr val="tx1"/>
                </a:solidFill>
              </a:rPr>
              <a:t>、课例研讨：大班科探活动中材料的合理投放与有效利用。</a:t>
            </a:r>
            <a:endParaRPr lang="zh-CN" altLang="en-US" b="1" dirty="0">
              <a:solidFill>
                <a:schemeClr val="tx1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 b="1" dirty="0">
                <a:solidFill>
                  <a:schemeClr val="tx1"/>
                </a:solidFill>
              </a:rPr>
              <a:t>                    2</a:t>
            </a:r>
            <a:r>
              <a:rPr lang="zh-CN" altLang="en-US" b="1" dirty="0">
                <a:solidFill>
                  <a:schemeClr val="tx1"/>
                </a:solidFill>
              </a:rPr>
              <a:t>、大班科学区域材料投放的有效性</a:t>
            </a:r>
            <a:endParaRPr lang="zh-CN" altLang="en-US" b="1" dirty="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Tm="0"/>
    </mc:Choice>
    <mc:Fallback>
      <p:transition advTm="0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6"/>
  <p:tag name="KSO_WM_UNIT_TYPE" val="a"/>
  <p:tag name="KSO_WM_UNIT_INDEX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3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14"/>
  <p:tag name="KSO_WM_UNIT_TYPE" val="a"/>
  <p:tag name="KSO_WM_UNIT_INDEX" val="1"/>
</p:tagLst>
</file>

<file path=ppt/tags/tag28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3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2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2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1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1_1"/>
  <p:tag name="KSO_WM_UNIT_ISCONTENTSTITLE" val="0"/>
  <p:tag name="KSO_WM_UNIT_ISNUMDGMTITLE" val="0"/>
  <p:tag name="KSO_WM_UNIT_VALUE" val="19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1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1_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2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2_1"/>
  <p:tag name="KSO_WM_UNIT_ISCONTENTSTITLE" val="0"/>
  <p:tag name="KSO_WM_UNIT_ISNUMDGMTITLE" val="0"/>
  <p:tag name="KSO_WM_UNIT_VALUE" val="19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2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2_1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6"/>
  <p:tag name="KSO_WM_UNIT_LAYERLEVEL" val="1"/>
  <p:tag name="KSO_WM_TAG_VERSION" val="3.0"/>
  <p:tag name="KSO_WM_BEAUTIFY_FLAG" val="#wm#"/>
  <p:tag name="KSO_WM_UNIT_TYPE" val="i"/>
  <p:tag name="KSO_WM_UNIT_INDEX" val="6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96"/>
  <p:tag name="KSO_WM_UNIT_TYPE" val="f"/>
  <p:tag name="KSO_WM_UNIT_INDEX" val="1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40"/>
  <p:tag name="KSO_WM_UNIT_TYPE" val="b"/>
  <p:tag name="KSO_WM_UNIT_INDEX" val="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3.0"/>
  <p:tag name="KSO_WM_BEAUTIFY_FLAG" val="#wm#"/>
  <p:tag name="KSO_WM_UNIT_TYPE" val="i"/>
  <p:tag name="KSO_WM_UNIT_INDEX" val="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5"/>
  <p:tag name="KSO_WM_UNIT_LAYERLEVEL" val="1"/>
  <p:tag name="KSO_WM_TAG_VERSION" val="3.0"/>
  <p:tag name="KSO_WM_BEAUTIFY_FLAG" val="#wm#"/>
  <p:tag name="KSO_WM_UNIT_TYPE" val="i"/>
  <p:tag name="KSO_WM_UNIT_INDEX" val="5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  <p:tag name="KSO_WM_UNIT_NOCLEAR" val="0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1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BEAUTIFY_FLAG" val="#wm#"/>
  <p:tag name="KSO_WM_UNIT_TYPE" val="i"/>
  <p:tag name="KSO_WM_UNIT_INDEX" val="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3"/>
  <p:tag name="KSO_WM_UNIT_LAYERLEVEL" val="1"/>
  <p:tag name="KSO_WM_TAG_VERSION" val="3.0"/>
  <p:tag name="KSO_WM_BEAUTIFY_FLAG" val="#wm#"/>
  <p:tag name="KSO_WM_UNIT_TYPE" val="i"/>
  <p:tag name="KSO_WM_UNIT_INDEX" val="3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UNIT_VALUE" val="25"/>
  <p:tag name="KSO_WM_TEMPLATE_CATEGORY" val="custom"/>
  <p:tag name="KSO_WM_TEMPLATE_INDEX" val="20233105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SUBTYPE" val="a"/>
  <p:tag name="KSO_WM_UNIT_PRESET_TEXT" val="单击此处编辑母版文本样式&#10;第二级&#10;第三级&#10;第四级&#10;第五级"/>
  <p:tag name="KSO_WM_UNIT_NOCLEAR" val="0"/>
  <p:tag name="KSO_WM_UNIT_TYPE" val="f"/>
  <p:tag name="KSO_WM_UNIT_INDEX" val="1"/>
  <p:tag name="KSO_WM_TEMPLATE_CATEGORY" val="custom"/>
  <p:tag name="KSO_WM_TEMPLATE_INDEX" val="20233105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80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3105"/>
  <p:tag name="KSO_WM_TEMPLATE_THUMBS_INDEX" val="1、9"/>
</p:tagLst>
</file>

<file path=ppt/tags/tag81.xml><?xml version="1.0" encoding="utf-8"?>
<p:tagLst xmlns:p="http://schemas.openxmlformats.org/presentationml/2006/main">
  <p:tag name="KSO_WM_UNIT_TYPE" val="b"/>
  <p:tag name="KSO_WM_UNIT_INDEX" val="2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EMPLATE_INDEX" val="20235863"/>
  <p:tag name="KSO_WM_TEMPLATE_CATEGORY" val="custom"/>
  <p:tag name="KSO_WM_UNIT_ISCONTENTSTITLE" val="0"/>
  <p:tag name="KSO_WM_UNIT_VALUE" val="20"/>
  <p:tag name="KSO_WM_UNIT_TEXT_TYPE" val="1"/>
  <p:tag name="KSO_WM_UNIT_PRESET_TEXT" val="单击此处添加副标题"/>
</p:tagLst>
</file>

<file path=ppt/tags/tag8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3105_1*a*1"/>
  <p:tag name="KSO_WM_TEMPLATE_CATEGORY" val="custom"/>
  <p:tag name="KSO_WM_TEMPLATE_INDEX" val="20233105"/>
  <p:tag name="KSO_WM_UNIT_LAYERLEVEL" val="1"/>
  <p:tag name="KSO_WM_TAG_VERSION" val="3.0"/>
  <p:tag name="KSO_WM_BEAUTIFY_FLAG" val="#wm#"/>
  <p:tag name="KSO_WM_UNIT_PRESET_TEXT" val="单击此处添加文档标题内容"/>
  <p:tag name="KSO_WM_UNIT_TEXT_TYPE" val="1"/>
</p:tagLst>
</file>

<file path=ppt/tags/tag83.xml><?xml version="1.0" encoding="utf-8"?>
<p:tagLst xmlns:p="http://schemas.openxmlformats.org/presentationml/2006/main">
  <p:tag name="KSO_WM_SLIDE_ID" val="custom20233105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3105"/>
  <p:tag name="KSO_WM_SLIDE_LAYOUT" val="a_f"/>
  <p:tag name="KSO_WM_SLIDE_LAYOUT_CNT" val="1_1"/>
  <p:tag name="KSO_WM_SLIDE_TYPE" val="title"/>
  <p:tag name="KSO_WM_SLIDE_SUBTYPE" val="pureTxt"/>
  <p:tag name="KSO_WM_TEMPLATE_THUMBS_INDEX" val="1、9"/>
  <p:tag name="KSO_WM_SLIDE_THEME_ID" val="3321202"/>
  <p:tag name="KSO_WM_SLIDE_THEME_NAME" val="紫色半圆线条极简风主题"/>
</p:tagLst>
</file>

<file path=ppt/tags/tag84.xml><?xml version="1.0" encoding="utf-8"?>
<p:tagLst xmlns:p="http://schemas.openxmlformats.org/presentationml/2006/main">
  <p:tag name="KSO_WM_UNIT_INDEX" val="1"/>
  <p:tag name="KSO_WM_UNIT_TEXT_SUBTYPE" val="a"/>
  <p:tag name="KSO_WM_UNIT_SUBTYPE" val="a"/>
  <p:tag name="KSO_WM_UNIT_TYPE" val="f"/>
  <p:tag name="KSO_WM_BEAUTIFY_FLAG" val="#wm#"/>
</p:tagLst>
</file>

<file path=ppt/tags/tag85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105"/>
  <p:tag name="KSO_WM_TEMPLATE_CATEGORY" val="custom"/>
  <p:tag name="KSO_WM_SLIDE_INDEX" val="8"/>
  <p:tag name="KSO_WM_SLIDE_ID" val="custom20233105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86.xml><?xml version="1.0" encoding="utf-8"?>
<p:tagLst xmlns:p="http://schemas.openxmlformats.org/presentationml/2006/main">
  <p:tag name="KSO_WM_UNIT_INDEX" val="1"/>
  <p:tag name="KSO_WM_UNIT_TEXT_SUBTYPE" val="a"/>
  <p:tag name="KSO_WM_UNIT_SUBTYPE" val="a"/>
  <p:tag name="KSO_WM_UNIT_TYPE" val="f"/>
  <p:tag name="KSO_WM_BEAUTIFY_FLAG" val="#wm#"/>
</p:tagLst>
</file>

<file path=ppt/tags/tag87.xml><?xml version="1.0" encoding="utf-8"?>
<p:tagLst xmlns:p="http://schemas.openxmlformats.org/presentationml/2006/main">
  <p:tag name="KSO_WM_SLIDE_TYPE" val="text"/>
  <p:tag name="KSO_WM_BEAUTIFY_FLAG" val="#wm#"/>
  <p:tag name="KSO_WM_TEMPLATE_SUBCATEGORY" val="29"/>
  <p:tag name="KSO_WM_TEMPLATE_COLOR_TYPE" val="0"/>
  <p:tag name="KSO_WM_TAG_VERSION" val="3.0"/>
  <p:tag name="KSO_WM_SLIDE_SUBTYPE" val="pureTxt"/>
  <p:tag name="KSO_WM_SLIDE_ITEM_CNT" val="0"/>
  <p:tag name="KSO_WM_TEMPLATE_INDEX" val="20233105"/>
  <p:tag name="KSO_WM_TEMPLATE_CATEGORY" val="custom"/>
  <p:tag name="KSO_WM_SLIDE_INDEX" val="8"/>
  <p:tag name="KSO_WM_SLIDE_ID" val="custom20233105_8"/>
  <p:tag name="KSO_WM_TEMPLATE_MASTER_TYPE" val="0"/>
  <p:tag name="KSO_WM_SLIDE_LAYOUT" val="a_f"/>
  <p:tag name="KSO_WM_SLIDE_LAYOUT_CNT" val="1_1"/>
  <p:tag name="KSO_WM_SLIDE_SIZE" val="850*457"/>
  <p:tag name="KSO_WM_SLIDE_POSITION" val="54*28"/>
</p:tagLst>
</file>

<file path=ppt/tags/tag88.xml><?xml version="1.0" encoding="utf-8"?>
<p:tagLst xmlns:p="http://schemas.openxmlformats.org/presentationml/2006/main">
  <p:tag name="ISPRING_RESOURCE_PATHS_HASH_2" val="89d28b1b61d528704b022c788ebf0316741bf7"/>
  <p:tag name="resource_record_key" val="{&quot;29&quot;:[50000042,50000076,50052716,50000099]}"/>
  <p:tag name="commondata" val="eyJjb3VudCI6MiwiaGRpZCI6Ijk1MWUxMzhhNGY1OGY2YjJkNjU1OGFkODAzM2I4N2ViIiwidXNlckNvdW50IjoyfQ==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主题​​">
  <a:themeElements>
    <a:clrScheme name="自定义 85">
      <a:dk1>
        <a:srgbClr val="000000"/>
      </a:dk1>
      <a:lt1>
        <a:srgbClr val="FFFFFF"/>
      </a:lt1>
      <a:dk2>
        <a:srgbClr val="44546A"/>
      </a:dk2>
      <a:lt2>
        <a:srgbClr val="FFFFFF"/>
      </a:lt2>
      <a:accent1>
        <a:srgbClr val="776CFD"/>
      </a:accent1>
      <a:accent2>
        <a:srgbClr val="5D95F1"/>
      </a:accent2>
      <a:accent3>
        <a:srgbClr val="655BE6"/>
      </a:accent3>
      <a:accent4>
        <a:srgbClr val="6C95FD"/>
      </a:accent4>
      <a:accent5>
        <a:srgbClr val="64DCBF"/>
      </a:accent5>
      <a:accent6>
        <a:srgbClr val="33C2FF"/>
      </a:accent6>
      <a:hlink>
        <a:srgbClr val="658BD5"/>
      </a:hlink>
      <a:folHlink>
        <a:srgbClr val="A16AA5"/>
      </a:folHlink>
    </a:clrScheme>
    <a:fontScheme name="自定义 32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WPS 演示</Application>
  <PresentationFormat>全屏显示(16:9)</PresentationFormat>
  <Paragraphs>12</Paragraphs>
  <Slides>3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Unicode MS</vt:lpstr>
      <vt:lpstr>Calibri</vt:lpstr>
      <vt:lpstr>1_Office 主题​​</vt:lpstr>
      <vt:lpstr>3_Office 主题​​</vt:lpstr>
      <vt:lpstr>课题组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周一堆</cp:lastModifiedBy>
  <cp:revision>151</cp:revision>
  <dcterms:created xsi:type="dcterms:W3CDTF">2015-12-15T09:37:00Z</dcterms:created>
  <dcterms:modified xsi:type="dcterms:W3CDTF">2025-01-03T00:08:15Z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KSOTemplateUUID">
    <vt:lpwstr>v1.0_mb_p0ZeCxQ+JudDPO/x/QCATA==</vt:lpwstr>
  </property>
  <property fmtid="{D5CDD505-2E9C-101B-9397-08002B2CF9AE}" pid="4" name="ICV">
    <vt:lpwstr>9E2EAA4DEA154E4387927EE21064874B_13</vt:lpwstr>
  </property>
</Properties>
</file>