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_QU[ZR]2M%F507VO3_$NTI"/>
          <p:cNvPicPr/>
          <p:nvPr/>
        </p:nvPicPr>
        <p:blipFill>
          <a:blip r:embed="rId1"/>
          <a:stretch>
            <a:fillRect/>
          </a:stretch>
        </p:blipFill>
        <p:spPr>
          <a:xfrm>
            <a:off x="885190" y="-33655"/>
            <a:ext cx="10800080" cy="69253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_MC@`2{I2E3]F8XSD5BR573"/>
          <p:cNvPicPr/>
          <p:nvPr/>
        </p:nvPicPr>
        <p:blipFill>
          <a:blip r:embed="rId1"/>
          <a:stretch>
            <a:fillRect/>
          </a:stretch>
        </p:blipFill>
        <p:spPr>
          <a:xfrm>
            <a:off x="695960" y="-72390"/>
            <a:ext cx="10800080" cy="70021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SQ_LL5CE8A$)%G7)$D6D8{Y"/>
          <p:cNvPicPr/>
          <p:nvPr/>
        </p:nvPicPr>
        <p:blipFill>
          <a:blip r:embed="rId1"/>
          <a:stretch>
            <a:fillRect/>
          </a:stretch>
        </p:blipFill>
        <p:spPr>
          <a:xfrm>
            <a:off x="695960" y="-65405"/>
            <a:ext cx="10800080" cy="69894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贱</cp:lastModifiedBy>
  <cp:revision>2</cp:revision>
  <dcterms:created xsi:type="dcterms:W3CDTF">2015-05-05T08:02:00Z</dcterms:created>
  <dcterms:modified xsi:type="dcterms:W3CDTF">2018-01-07T11:17:53Z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