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9"/>
  </p:notesMasterIdLst>
  <p:sldIdLst>
    <p:sldId id="256" r:id="rId4"/>
    <p:sldId id="277" r:id="rId5"/>
    <p:sldId id="268" r:id="rId6"/>
    <p:sldId id="269" r:id="rId7"/>
    <p:sldId id="258" r:id="rId8"/>
    <p:sldId id="263" r:id="rId10"/>
    <p:sldId id="257" r:id="rId11"/>
    <p:sldId id="270" r:id="rId12"/>
    <p:sldId id="259" r:id="rId13"/>
    <p:sldId id="260" r:id="rId14"/>
    <p:sldId id="271" r:id="rId15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55" d="100"/>
          <a:sy n="55" d="100"/>
        </p:scale>
        <p:origin x="-72" y="-162"/>
      </p:cViewPr>
      <p:guideLst>
        <p:guide orient="horz" pos="2136"/>
        <p:guide pos="28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小雪花在飘，小雪花在舞， 挂满了天呀挂满了树。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小雪花在飘，小雪花在舞， 挂满了天呀挂满了树。 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小雪花在飘，小雪花在舞， 挂满了天呀挂满了树。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小雪花在飘，小雪花在舞，铺满了地呀铺满了路。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我在雪中唱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我在雪中跳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诗歌：小雪花</a:t>
            </a:r>
            <a:endParaRPr lang="zh-CN" altLang="en-US"/>
          </a:p>
          <a:p>
            <a:r>
              <a:rPr lang="zh-CN" altLang="en-US"/>
              <a:t>小雪花在飘，小雪花在舞， 挂满了天呀挂满了树。 </a:t>
            </a:r>
            <a:endParaRPr lang="zh-CN" altLang="en-US"/>
          </a:p>
          <a:p>
            <a:r>
              <a:rPr lang="zh-CN" altLang="en-US"/>
              <a:t>小雪花在飘，小雪花在舞，铺满了地呀铺满了路。</a:t>
            </a:r>
            <a:endParaRPr lang="zh-CN" altLang="en-US"/>
          </a:p>
          <a:p>
            <a:r>
              <a:rPr lang="zh-CN" altLang="en-US"/>
              <a:t>我在雪中唱，我在雪中跳，雪花和我共舞蹈。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 dirty="0">
              <a:latin typeface="Arial" panose="020B060402020209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90204" pitchFamily="34" charset="0"/>
          <a:ea typeface="宋体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image" Target="../media/image4.png"/><Relationship Id="rId2" Type="http://schemas.openxmlformats.org/officeDocument/2006/relationships/tags" Target="../tags/tag20.xml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image" Target="../media/image4.png"/><Relationship Id="rId6" Type="http://schemas.openxmlformats.org/officeDocument/2006/relationships/tags" Target="../tags/tag27.xml"/><Relationship Id="rId5" Type="http://schemas.openxmlformats.org/officeDocument/2006/relationships/image" Target="../media/image14.png"/><Relationship Id="rId4" Type="http://schemas.openxmlformats.org/officeDocument/2006/relationships/tags" Target="../tags/tag26.xml"/><Relationship Id="rId3" Type="http://schemas.openxmlformats.org/officeDocument/2006/relationships/image" Target="../media/image5.png"/><Relationship Id="rId22" Type="http://schemas.openxmlformats.org/officeDocument/2006/relationships/notesSlide" Target="../notesSlides/notesSlide7.xml"/><Relationship Id="rId21" Type="http://schemas.openxmlformats.org/officeDocument/2006/relationships/slideLayout" Target="../slideLayouts/slideLayout18.xml"/><Relationship Id="rId20" Type="http://schemas.openxmlformats.org/officeDocument/2006/relationships/tags" Target="../tags/tag36.xml"/><Relationship Id="rId2" Type="http://schemas.openxmlformats.org/officeDocument/2006/relationships/image" Target="../media/image3.png"/><Relationship Id="rId19" Type="http://schemas.openxmlformats.org/officeDocument/2006/relationships/tags" Target="../tags/tag35.xml"/><Relationship Id="rId18" Type="http://schemas.openxmlformats.org/officeDocument/2006/relationships/image" Target="../media/image18.png"/><Relationship Id="rId17" Type="http://schemas.openxmlformats.org/officeDocument/2006/relationships/tags" Target="../tags/tag34.xml"/><Relationship Id="rId16" Type="http://schemas.openxmlformats.org/officeDocument/2006/relationships/image" Target="../media/image17.png"/><Relationship Id="rId15" Type="http://schemas.openxmlformats.org/officeDocument/2006/relationships/tags" Target="../tags/tag33.xml"/><Relationship Id="rId14" Type="http://schemas.openxmlformats.org/officeDocument/2006/relationships/image" Target="../media/image16.png"/><Relationship Id="rId13" Type="http://schemas.openxmlformats.org/officeDocument/2006/relationships/tags" Target="../tags/tag32.xml"/><Relationship Id="rId12" Type="http://schemas.openxmlformats.org/officeDocument/2006/relationships/image" Target="../media/image15.png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5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image" Target="../media/image4.png"/><Relationship Id="rId2" Type="http://schemas.openxmlformats.org/officeDocument/2006/relationships/tags" Target="../tags/tag6.xml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image" Target="../media/image4.png"/><Relationship Id="rId2" Type="http://schemas.openxmlformats.org/officeDocument/2006/relationships/tags" Target="../tags/tag12.xml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tags" Target="../tags/tag19.xml"/><Relationship Id="rId4" Type="http://schemas.openxmlformats.org/officeDocument/2006/relationships/image" Target="../media/image11.png"/><Relationship Id="rId3" Type="http://schemas.openxmlformats.org/officeDocument/2006/relationships/tags" Target="../tags/tag18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8" name="图片 6147" descr="sy_2010050116190799807"/>
          <p:cNvPicPr>
            <a:picLocks noChangeAspect="1"/>
          </p:cNvPicPr>
          <p:nvPr/>
        </p:nvPicPr>
        <p:blipFill>
          <a:blip r:embed="rId1"/>
          <a:srcRect r="2113" b="5898"/>
          <a:stretch>
            <a:fillRect/>
          </a:stretch>
        </p:blipFill>
        <p:spPr>
          <a:xfrm>
            <a:off x="-38100" y="0"/>
            <a:ext cx="9182100" cy="67989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/Users/lvan/Desktop/截屏2024-12-27 19.48.05.png截屏2024-12-27 19.48.0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6372225" y="1628775"/>
            <a:ext cx="1362075" cy="1428750"/>
          </a:xfrm>
          <a:prstGeom prst="rect">
            <a:avLst/>
          </a:prstGeom>
        </p:spPr>
      </p:pic>
      <p:pic>
        <p:nvPicPr>
          <p:cNvPr id="2" name="图片 1" descr="/Users/lvan/Desktop/截屏2024-12-27 19.48.05.png截屏2024-12-27 19.48.0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7164705" y="3383915"/>
            <a:ext cx="786765" cy="825500"/>
          </a:xfrm>
          <a:prstGeom prst="rect">
            <a:avLst/>
          </a:prstGeom>
        </p:spPr>
      </p:pic>
      <p:pic>
        <p:nvPicPr>
          <p:cNvPr id="3" name="图片 2" descr="/Users/lvan/Desktop/截屏2024-12-27 19.48.05.png截屏2024-12-27 19.48.0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6083935" y="4336415"/>
            <a:ext cx="786765" cy="825500"/>
          </a:xfrm>
          <a:prstGeom prst="rect">
            <a:avLst/>
          </a:prstGeom>
        </p:spPr>
      </p:pic>
      <p:pic>
        <p:nvPicPr>
          <p:cNvPr id="5" name="图片 4" descr="/Users/lvan/Desktop/截屏2024-12-27 19.48.05.png截屏2024-12-27 19.48.0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7734300" y="548640"/>
            <a:ext cx="786765" cy="825500"/>
          </a:xfrm>
          <a:prstGeom prst="rect">
            <a:avLst/>
          </a:prstGeom>
        </p:spPr>
      </p:pic>
      <p:pic>
        <p:nvPicPr>
          <p:cNvPr id="6" name="图片 5" descr="/Users/lvan/Desktop/截屏2024-12-27 19.48.05.png截屏2024-12-27 19.48.0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5508625" y="908685"/>
            <a:ext cx="786765" cy="82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/Users/lvan/Desktop/截屏2024-12-27 19.49.11.png截屏2024-12-27 19.49.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3576" b="13576"/>
          <a:stretch>
            <a:fillRect/>
          </a:stretch>
        </p:blipFill>
        <p:spPr>
          <a:xfrm>
            <a:off x="0" y="29210"/>
            <a:ext cx="9144000" cy="6798945"/>
          </a:xfrm>
          <a:prstGeom prst="rect">
            <a:avLst/>
          </a:prstGeom>
        </p:spPr>
      </p:pic>
      <p:pic>
        <p:nvPicPr>
          <p:cNvPr id="4" name="图片 3" descr="/Users/lvan/Desktop/截屏2024-12-27 20.11.18.png截屏2024-12-27 20.11.18"/>
          <p:cNvPicPr>
            <a:picLocks noChangeAspect="1"/>
          </p:cNvPicPr>
          <p:nvPr/>
        </p:nvPicPr>
        <p:blipFill>
          <a:blip r:embed="rId3"/>
          <a:srcRect t="15015" b="15015"/>
          <a:stretch>
            <a:fillRect/>
          </a:stretch>
        </p:blipFill>
        <p:spPr>
          <a:xfrm>
            <a:off x="3275330" y="836930"/>
            <a:ext cx="2493010" cy="1802130"/>
          </a:xfrm>
          <a:prstGeom prst="rect">
            <a:avLst/>
          </a:prstGeom>
        </p:spPr>
      </p:pic>
      <p:pic>
        <p:nvPicPr>
          <p:cNvPr id="5" name="图片 4" descr="/Users/lvan/Desktop/截屏2024-12-27 20.22.10.png截屏2024-12-27 20.22.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8" r="18"/>
          <a:stretch>
            <a:fillRect/>
          </a:stretch>
        </p:blipFill>
        <p:spPr>
          <a:xfrm>
            <a:off x="6083935" y="836930"/>
            <a:ext cx="2493010" cy="18021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98115" y="48895"/>
            <a:ext cx="30981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0070C0"/>
                </a:solidFill>
                <a:latin typeface="宋体" charset="0"/>
                <a:ea typeface="宋体" charset="0"/>
              </a:rPr>
              <a:t>诗歌：雪花</a:t>
            </a:r>
            <a:endParaRPr lang="zh-CN" altLang="en-US" sz="4400" b="1">
              <a:solidFill>
                <a:srgbClr val="0070C0"/>
              </a:solidFill>
              <a:latin typeface="宋体" charset="0"/>
              <a:ea typeface="宋体" charset="0"/>
            </a:endParaRPr>
          </a:p>
        </p:txBody>
      </p:sp>
      <p:pic>
        <p:nvPicPr>
          <p:cNvPr id="7" name="图片 6" descr="/Users/lvan/Desktop/截屏2024-12-27 19.48.05.png截屏2024-12-27 19.48.0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179705" y="1052830"/>
            <a:ext cx="1174115" cy="1231900"/>
          </a:xfrm>
          <a:prstGeom prst="rect">
            <a:avLst/>
          </a:prstGeom>
        </p:spPr>
      </p:pic>
      <p:pic>
        <p:nvPicPr>
          <p:cNvPr id="8" name="图片 7" descr="/Users/lvan/Desktop/截屏2024-12-27 19.48.05.png截屏2024-12-27 19.48.0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1764030" y="1052830"/>
            <a:ext cx="1174115" cy="1231900"/>
          </a:xfrm>
          <a:prstGeom prst="rect">
            <a:avLst/>
          </a:prstGeom>
        </p:spPr>
      </p:pic>
      <p:pic>
        <p:nvPicPr>
          <p:cNvPr id="10" name="图片 9" descr="/Users/lvan/Desktop/截屏2024-12-27 19.48.05.png截屏2024-12-27 19.48.0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306705" y="2774315"/>
            <a:ext cx="1174115" cy="1231900"/>
          </a:xfrm>
          <a:prstGeom prst="rect">
            <a:avLst/>
          </a:prstGeom>
        </p:spPr>
      </p:pic>
      <p:pic>
        <p:nvPicPr>
          <p:cNvPr id="11" name="图片 10" descr="/Users/lvan/Desktop/截屏2024-12-27 19.48.05.png截屏2024-12-27 19.48.0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1891030" y="2774315"/>
            <a:ext cx="1174115" cy="1231900"/>
          </a:xfrm>
          <a:prstGeom prst="rect">
            <a:avLst/>
          </a:prstGeom>
        </p:spPr>
      </p:pic>
      <p:pic>
        <p:nvPicPr>
          <p:cNvPr id="13" name="图片 12" descr="/Users/lvan/Desktop/截屏2024-12-27 20.22.22.png截屏2024-12-27 20.22.2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7047" r="7047"/>
          <a:stretch>
            <a:fillRect/>
          </a:stretch>
        </p:blipFill>
        <p:spPr>
          <a:xfrm>
            <a:off x="3348355" y="2912745"/>
            <a:ext cx="2493010" cy="1802130"/>
          </a:xfrm>
          <a:prstGeom prst="rect">
            <a:avLst/>
          </a:prstGeom>
        </p:spPr>
      </p:pic>
      <p:pic>
        <p:nvPicPr>
          <p:cNvPr id="14" name="图片 13" descr="/Users/lvan/Desktop/截屏2024-12-27 20.22.32.png截屏2024-12-27 20.22.3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6184" r="6184"/>
          <a:stretch>
            <a:fillRect/>
          </a:stretch>
        </p:blipFill>
        <p:spPr>
          <a:xfrm>
            <a:off x="6081395" y="2924810"/>
            <a:ext cx="2493010" cy="1802130"/>
          </a:xfrm>
          <a:prstGeom prst="rect">
            <a:avLst/>
          </a:prstGeom>
        </p:spPr>
      </p:pic>
      <p:pic>
        <p:nvPicPr>
          <p:cNvPr id="15" name="图片 14" descr="/Users/lvan/Desktop/截屏2024-12-27 20.23.01.png截屏2024-12-27 20.23.0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t="1426" b="1426"/>
          <a:stretch>
            <a:fillRect/>
          </a:stretch>
        </p:blipFill>
        <p:spPr>
          <a:xfrm>
            <a:off x="107950" y="4899025"/>
            <a:ext cx="2493010" cy="1802130"/>
          </a:xfrm>
          <a:prstGeom prst="rect">
            <a:avLst/>
          </a:prstGeom>
        </p:spPr>
      </p:pic>
      <p:pic>
        <p:nvPicPr>
          <p:cNvPr id="16" name="图片 15" descr="/Users/lvan/Desktop/截屏2024-12-27 20.24.12.png截屏2024-12-27 20.24.1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t="1299" b="1299"/>
          <a:stretch>
            <a:fillRect/>
          </a:stretch>
        </p:blipFill>
        <p:spPr>
          <a:xfrm>
            <a:off x="2844165" y="4944745"/>
            <a:ext cx="2493010" cy="1802130"/>
          </a:xfrm>
          <a:prstGeom prst="rect">
            <a:avLst/>
          </a:prstGeom>
        </p:spPr>
      </p:pic>
      <p:pic>
        <p:nvPicPr>
          <p:cNvPr id="17" name="图片 16" descr="/Users/lvan/Desktop/截屏2024-12-27 20.24.12.png截屏2024-12-27 20.24.1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/>
          <a:srcRect t="1299" r="30540" b="1299"/>
          <a:stretch>
            <a:fillRect/>
          </a:stretch>
        </p:blipFill>
        <p:spPr>
          <a:xfrm>
            <a:off x="7164705" y="4932045"/>
            <a:ext cx="1731645" cy="1802130"/>
          </a:xfrm>
          <a:prstGeom prst="rect">
            <a:avLst/>
          </a:prstGeom>
        </p:spPr>
      </p:pic>
      <p:pic>
        <p:nvPicPr>
          <p:cNvPr id="18" name="图片 17" descr="/Users/lvan/Desktop/截屏2024-12-27 19.48.05.png截屏2024-12-27 19.48.05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5841365" y="5300980"/>
            <a:ext cx="1174115" cy="123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1735299343180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30805" y="0"/>
            <a:ext cx="388175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截屏2024-12-27 19.27.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5800" y="635000"/>
            <a:ext cx="5232400" cy="558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/Users/lvan/Desktop/截屏2024-12-27 19.49.11.png截屏2024-12-27 19.49.11"/>
          <p:cNvPicPr>
            <a:picLocks noChangeAspect="1"/>
          </p:cNvPicPr>
          <p:nvPr/>
        </p:nvPicPr>
        <p:blipFill>
          <a:blip r:embed="rId1"/>
          <a:srcRect t="13576" b="13576"/>
          <a:stretch>
            <a:fillRect/>
          </a:stretch>
        </p:blipFill>
        <p:spPr>
          <a:xfrm>
            <a:off x="0" y="29210"/>
            <a:ext cx="9144000" cy="6798945"/>
          </a:xfrm>
          <a:prstGeom prst="rect">
            <a:avLst/>
          </a:prstGeom>
        </p:spPr>
      </p:pic>
      <p:pic>
        <p:nvPicPr>
          <p:cNvPr id="2" name="图片 1" descr="/Users/lvan/Desktop/截屏2024-12-27 19.48.05.png截屏2024-12-27 19.48.0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1259840" y="548640"/>
            <a:ext cx="1774825" cy="1861185"/>
          </a:xfrm>
          <a:prstGeom prst="rect">
            <a:avLst/>
          </a:prstGeom>
        </p:spPr>
      </p:pic>
      <p:pic>
        <p:nvPicPr>
          <p:cNvPr id="4" name="图片 3" descr="/Users/lvan/Desktop/截屏2024-12-27 19.48.05.png截屏2024-12-27 19.48.0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4860290" y="404495"/>
            <a:ext cx="1774825" cy="1861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0634 0.00665424 C 0.0162386 0.047894 0.0721912 0.156088 0.0681641 0.225953 C 0.064137 0.295818 -0.0163445 0.287569 -0.0190293 0.356302 C -0.021714 0.425035 0.0382658 0.52951 0.0547404 0.569617 " pathEditMode="relative" rAng="0" ptsTypes="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2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904 0.0197711 C 0.0242265 0.0516894 0.0739694 0.120563 0.0695684 0.201822 C 0.0651674 0.283081 -0.0155143 0.338955 -0.0111135 0.426203 C -0.00671255 0.513452 0.0661015 0.589811 0.0915054 0.638199 C 0.11691 0.686586 0.113109 0.666306 0.115976 0.668075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" y="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/Users/lvan/Desktop/截屏2024-12-27 20.11.18.png截屏2024-12-27 20.11.18"/>
          <p:cNvPicPr>
            <a:picLocks noChangeAspect="1"/>
          </p:cNvPicPr>
          <p:nvPr/>
        </p:nvPicPr>
        <p:blipFill>
          <a:blip r:embed="rId1"/>
          <a:srcRect t="13524" b="13524"/>
          <a:stretch>
            <a:fillRect/>
          </a:stretch>
        </p:blipFill>
        <p:spPr>
          <a:xfrm>
            <a:off x="0" y="0"/>
            <a:ext cx="9144000" cy="68913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截屏2024-12-27 19.58.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75750" cy="6858000"/>
          </a:xfrm>
          <a:prstGeom prst="rect">
            <a:avLst/>
          </a:prstGeom>
        </p:spPr>
      </p:pic>
      <p:pic>
        <p:nvPicPr>
          <p:cNvPr id="2" name="图片 1" descr="/Users/lvan/Desktop/截屏2024-12-27 19.48.05.png截屏2024-12-27 19.48.0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1115695" y="-1738630"/>
            <a:ext cx="1027430" cy="1077595"/>
          </a:xfrm>
          <a:prstGeom prst="rect">
            <a:avLst/>
          </a:prstGeom>
        </p:spPr>
      </p:pic>
      <p:pic>
        <p:nvPicPr>
          <p:cNvPr id="4" name="图片 3" descr="/Users/lvan/Desktop/截屏2024-12-27 19.48.05.png截屏2024-12-27 19.48.0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4211955" y="-1395095"/>
            <a:ext cx="1027430" cy="1077595"/>
          </a:xfrm>
          <a:prstGeom prst="rect">
            <a:avLst/>
          </a:prstGeom>
        </p:spPr>
      </p:pic>
      <p:pic>
        <p:nvPicPr>
          <p:cNvPr id="5" name="图片 4" descr="/Users/lvan/Desktop/截屏2024-12-27 19.48.05.png截屏2024-12-27 19.48.0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6300470" y="-2314575"/>
            <a:ext cx="622300" cy="652780"/>
          </a:xfrm>
          <a:prstGeom prst="rect">
            <a:avLst/>
          </a:prstGeom>
        </p:spPr>
      </p:pic>
      <p:pic>
        <p:nvPicPr>
          <p:cNvPr id="6" name="图片 5" descr="/Users/lvan/Desktop/截屏2024-12-27 19.48.05.png截屏2024-12-27 19.48.0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2484120" y="-2242185"/>
            <a:ext cx="1027430" cy="1077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853 0.00562487 C 0.0435537 0.0671163 0.086919 0.230706 0.0749838 0.330746 C 0.0630485 0.430786 -0.0160557 0.40769 -0.0265275 0.506287 C -0.0369992 0.604884 0.0107934 0.763679 0.0226253 0.823727 " pathEditMode="relative" rAng="218103780" ptsTypes="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4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069 -0.0222019 C -0.00487764 0.000801098 0.0261904 0.0504371 0.0234418 0.108998 C 0.0206931 0.16756 -0.0296988 0.207827 -0.0269501 0.270706 C -0.0242015 0.333584 0.0212762 0.388614 0.0371434 0.423487 C 0.0530106 0.458358 0.0506366 0.443743 0.0524272 0.445018 " pathEditMode="relative" rAng="0" ptsTypes="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3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0634 0.00665424 C 0.0162386 0.047894 0.0721912 0.156088 0.0681641 0.225953 C 0.064137 0.295818 -0.0163445 0.287569 -0.0190293 0.356302 C -0.021714 0.425035 0.0382658 0.52951 0.0547404 0.569617 " pathEditMode="relative" rAng="0" ptsTypes="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2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187 0.0128331 C -0.00885012 0.057258 0.0580124 0.171168 0.0613296 0.251248 C 0.0646468 0.331329 -0.0160985 0.335028 -0.0115674 0.413605 C -0.00703642 0.49218 0.0634339 0.601207 0.0839846 0.644127 " pathEditMode="relative" rAng="-1117913040" ptsTypes="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" y="3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6" name="图片 3075" descr="/Users/lvan/Desktop/截屏2024-12-27 19.56.25.png截屏2024-12-27 19.56.25"/>
          <p:cNvPicPr>
            <a:picLocks noChangeAspect="1"/>
          </p:cNvPicPr>
          <p:nvPr/>
        </p:nvPicPr>
        <p:blipFill>
          <a:blip r:embed="rId1"/>
          <a:srcRect l="3319" r="331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/Users/lvan/Desktop/截屏2024-12-27 19.48.05.png截屏2024-12-27 19.48.0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1115695" y="-1738630"/>
            <a:ext cx="1027430" cy="1077595"/>
          </a:xfrm>
          <a:prstGeom prst="rect">
            <a:avLst/>
          </a:prstGeom>
        </p:spPr>
      </p:pic>
      <p:pic>
        <p:nvPicPr>
          <p:cNvPr id="4" name="图片 3" descr="/Users/lvan/Desktop/截屏2024-12-27 19.48.05.png截屏2024-12-27 19.48.0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4211955" y="-1395095"/>
            <a:ext cx="1027430" cy="1077595"/>
          </a:xfrm>
          <a:prstGeom prst="rect">
            <a:avLst/>
          </a:prstGeom>
        </p:spPr>
      </p:pic>
      <p:pic>
        <p:nvPicPr>
          <p:cNvPr id="5" name="图片 4" descr="/Users/lvan/Desktop/截屏2024-12-27 19.48.05.png截屏2024-12-27 19.48.0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 rot="10500000">
            <a:off x="6300470" y="-2314575"/>
            <a:ext cx="622300" cy="652780"/>
          </a:xfrm>
          <a:prstGeom prst="rect">
            <a:avLst/>
          </a:prstGeom>
        </p:spPr>
      </p:pic>
      <p:pic>
        <p:nvPicPr>
          <p:cNvPr id="6" name="图片 5" descr="/Users/lvan/Desktop/截屏2024-12-27 19.48.05.png截屏2024-12-27 19.48.0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2484120" y="-2242185"/>
            <a:ext cx="1027430" cy="1077595"/>
          </a:xfrm>
          <a:prstGeom prst="rect">
            <a:avLst/>
          </a:prstGeom>
        </p:spPr>
      </p:pic>
      <p:pic>
        <p:nvPicPr>
          <p:cNvPr id="3" name="图片 2" descr="/Users/lvan/Desktop/截屏2024-12-27 19.48.05.png截屏2024-12-27 19.48.0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57785" y="-819785"/>
            <a:ext cx="622300" cy="652780"/>
          </a:xfrm>
          <a:prstGeom prst="rect">
            <a:avLst/>
          </a:prstGeom>
        </p:spPr>
      </p:pic>
      <p:pic>
        <p:nvPicPr>
          <p:cNvPr id="7" name="图片 6" descr="/Users/lvan/Desktop/截屏2024-12-27 19.48.05.png截屏2024-12-27 19.48.0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7884795" y="-1467485"/>
            <a:ext cx="1027430" cy="1077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853 0.00562487 C 0.0435537 0.0671163 0.086919 0.230706 0.0749838 0.330746 C 0.0630485 0.430786 -0.0160557 0.40769 -0.0265275 0.506287 C -0.0369992 0.604884 0.0107934 0.763679 0.0226253 0.823727 " pathEditMode="relative" rAng="218103780" ptsTypes="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4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069 0.0513361 C -0.00487764 0.0806672 0.0261904 0.143958 0.0234418 0.21863 C 0.0206931 0.293302 -0.0296988 0.344646 -0.0269501 0.424823 C -0.0242015 0.504998 0.0212762 0.575167 0.0371434 0.619632 C 0.0530106 0.664097 0.0506366 0.645462 0.0524272 0.647088 " pathEditMode="relative" rAng="0" ptsTypes="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9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0634 0.00661445 C 0.0162386 0.0692541 0.0721912 0.233592 0.0681641 0.339711 C 0.064137 0.44583 -0.0163445 0.4333 -0.0190293 0.5377 C -0.021714 0.642099 0.0382658 0.800788 0.0547404 0.861707 " pathEditMode="relative" rAng="0" ptsTypes="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4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1527 0.0132407 C -0.00965277 0.0775 -0.0629166 0.132778 -0.0544444 0.245 C -0.0459027 0.357686 -0.0289583 0.350371 -0.0417361 0.39426 C -0.0545833 0.438056 0.0731945 0.459908 0.0829167 0.570649 C 0.0925695 0.681297 0.0988197 0.848056 0.122431 0.910556 " pathEditMode="relative" rAng="-1117913040" ptsTypes="aaaaa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" y="44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039 0.0120767 C 0.018734 0.0414081 0.0498019 0.104699 0.0470529 0.17937 C 0.0443038 0.254042 -0.0060881 0.305386 -0.00333917 0.385563 C -0.000590052 0.465738 0.0448869 0.535907 0.0607549 0.580372 C 0.0766219 0.624837 0.0742479 0.606202 0.0760378 0.607828 " pathEditMode="relative" rAng="0" ptsTypes="">
                                      <p:cBhvr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9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55721 0.0120767 C 0.0108863 0.0414077 0.0419542 0.104698 0.0392052 0.17937 C 0.0364572 0.254042 -0.0139348 0.305386 -0.0111858 0.385563 C -0.00843782 0.465738 0.0370403 0.535907 0.0529072 0.580373 C 0.0687743 0.624837 0.0664002 0.606202 0.0681912 0.607828 " pathEditMode="relative" rAng="0" ptsTypes="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/Users/lvan/Desktop/截屏2024-12-27 20.15.27.png截屏2024-12-27 20.15.27"/>
          <p:cNvPicPr>
            <a:picLocks noChangeAspect="1"/>
          </p:cNvPicPr>
          <p:nvPr/>
        </p:nvPicPr>
        <p:blipFill>
          <a:blip r:embed="rId1"/>
          <a:srcRect t="16236" b="16236"/>
          <a:stretch>
            <a:fillRect/>
          </a:stretch>
        </p:blipFill>
        <p:spPr>
          <a:xfrm>
            <a:off x="0" y="0"/>
            <a:ext cx="9144000" cy="6891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/Users/lvan/Desktop/截屏2024-12-27 19.48.05.png截屏2024-12-27 19.48.0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1115695" y="-1738630"/>
            <a:ext cx="1027430" cy="1077595"/>
          </a:xfrm>
          <a:prstGeom prst="rect">
            <a:avLst/>
          </a:prstGeom>
        </p:spPr>
      </p:pic>
      <p:pic>
        <p:nvPicPr>
          <p:cNvPr id="4" name="图片 3" descr="/Users/lvan/Desktop/截屏2024-12-27 19.48.05.png截屏2024-12-27 19.48.0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4211955" y="-1395095"/>
            <a:ext cx="1027430" cy="1077595"/>
          </a:xfrm>
          <a:prstGeom prst="rect">
            <a:avLst/>
          </a:prstGeom>
        </p:spPr>
      </p:pic>
      <p:pic>
        <p:nvPicPr>
          <p:cNvPr id="5" name="图片 4" descr="/Users/lvan/Desktop/截屏2024-12-27 19.48.05.png截屏2024-12-27 19.48.0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 rot="10500000">
            <a:off x="6300470" y="-2314575"/>
            <a:ext cx="622300" cy="652780"/>
          </a:xfrm>
          <a:prstGeom prst="rect">
            <a:avLst/>
          </a:prstGeom>
        </p:spPr>
      </p:pic>
      <p:pic>
        <p:nvPicPr>
          <p:cNvPr id="6" name="图片 5" descr="/Users/lvan/Desktop/截屏2024-12-27 19.48.05.png截屏2024-12-27 19.48.0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2484120" y="-2242185"/>
            <a:ext cx="1027430" cy="1077595"/>
          </a:xfrm>
          <a:prstGeom prst="rect">
            <a:avLst/>
          </a:prstGeom>
        </p:spPr>
      </p:pic>
      <p:pic>
        <p:nvPicPr>
          <p:cNvPr id="3" name="图片 2" descr="/Users/lvan/Desktop/截屏2024-12-27 19.48.05.png截屏2024-12-27 19.48.0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57785" y="-819785"/>
            <a:ext cx="622300" cy="652780"/>
          </a:xfrm>
          <a:prstGeom prst="rect">
            <a:avLst/>
          </a:prstGeom>
        </p:spPr>
      </p:pic>
      <p:pic>
        <p:nvPicPr>
          <p:cNvPr id="7" name="图片 6" descr="/Users/lvan/Desktop/截屏2024-12-27 19.48.05.png截屏2024-12-27 19.48.0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92" t="2318" r="4317"/>
          <a:stretch>
            <a:fillRect/>
          </a:stretch>
        </p:blipFill>
        <p:spPr>
          <a:xfrm>
            <a:off x="7884795" y="-1467485"/>
            <a:ext cx="1027430" cy="1077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853 0.00562487 C 0.0435537 0.0671163 0.086919 0.230706 0.0749838 0.330746 C 0.0630485 0.430786 -0.0160557 0.40769 -0.0265275 0.506287 C -0.0369992 0.604884 0.0107934 0.763679 0.0226253 0.823727 " pathEditMode="relative" rAng="218103780" ptsTypes="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4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069 0.0513361 C -0.00487764 0.0806672 0.0261904 0.143958 0.0234418 0.21863 C 0.0206931 0.293302 -0.0296988 0.344646 -0.0269501 0.424823 C -0.0242015 0.504998 0.0212762 0.575167 0.0371434 0.619632 C 0.0530106 0.664097 0.0506366 0.645462 0.0524272 0.647088 " pathEditMode="relative" rAng="0" ptsTypes="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9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0634 0.00661445 C 0.0162386 0.0692541 0.0721912 0.233592 0.0681641 0.339711 C 0.064137 0.44583 -0.0163445 0.4333 -0.0190293 0.5377 C -0.021714 0.642099 0.0382658 0.800788 0.0547404 0.861707 " pathEditMode="relative" rAng="0" ptsTypes="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4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1527 0.0132407 C -0.00965277 0.0775 -0.0629166 0.132778 -0.0544444 0.245 C -0.0459027 0.357686 -0.0289583 0.350371 -0.0417361 0.39426 C -0.0545833 0.438056 0.0731945 0.459908 0.0829167 0.570649 C 0.0925695 0.681297 0.0988197 0.848056 0.122431 0.910556 " pathEditMode="relative" rAng="-1117913040" ptsTypes="aaaaa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" y="44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039 0.0120767 C 0.018734 0.0414081 0.0498019 0.104699 0.0470529 0.17937 C 0.0443038 0.254042 -0.0060881 0.305386 -0.00333917 0.385563 C -0.000590052 0.465738 0.0448869 0.535907 0.0607549 0.580372 C 0.0766219 0.624837 0.0742479 0.606202 0.0760378 0.607828 " pathEditMode="relative" rAng="0" ptsTypes="">
                                      <p:cBhvr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9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55721 0.0120767 C 0.0108863 0.0414077 0.0419542 0.104698 0.0392052 0.17937 C 0.0364572 0.254042 -0.0139348 0.305386 -0.0111858 0.385563 C -0.00843782 0.465738 0.0370403 0.535907 0.0529072 0.580373 C 0.0687743 0.624837 0.0664002 0.606202 0.0681912 0.607828 " pathEditMode="relative" rAng="0" ptsTypes="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5123" descr="sy_2010050116395376007"/>
          <p:cNvPicPr>
            <a:picLocks noChangeAspect="1"/>
          </p:cNvPicPr>
          <p:nvPr/>
        </p:nvPicPr>
        <p:blipFill>
          <a:blip r:embed="rId1"/>
          <a:srcRect b="4852"/>
          <a:stretch>
            <a:fillRect/>
          </a:stretch>
        </p:blipFill>
        <p:spPr>
          <a:xfrm>
            <a:off x="17780" y="0"/>
            <a:ext cx="9126220" cy="6821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截屏2024-12-27 20.19.2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580000">
            <a:off x="4469765" y="1489075"/>
            <a:ext cx="896620" cy="1019175"/>
          </a:xfrm>
          <a:prstGeom prst="rect">
            <a:avLst/>
          </a:prstGeom>
        </p:spPr>
      </p:pic>
      <p:pic>
        <p:nvPicPr>
          <p:cNvPr id="3" name="图片 2" descr="/Users/lvan/Desktop/截屏2024-12-27 20.19.30.png截屏2024-12-27 20.19.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20114" b="1943"/>
          <a:stretch>
            <a:fillRect/>
          </a:stretch>
        </p:blipFill>
        <p:spPr>
          <a:xfrm rot="1140000">
            <a:off x="3348355" y="1367155"/>
            <a:ext cx="671195" cy="995045"/>
          </a:xfrm>
          <a:prstGeom prst="rect">
            <a:avLst/>
          </a:prstGeom>
        </p:spPr>
      </p:pic>
      <p:pic>
        <p:nvPicPr>
          <p:cNvPr id="4" name="图片 3" descr="/Users/lvan/Desktop/截屏2024-12-27 20.19.36.png截屏2024-12-27 20.19.3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13" r="-1075"/>
          <a:stretch>
            <a:fillRect/>
          </a:stretch>
        </p:blipFill>
        <p:spPr>
          <a:xfrm rot="1140000">
            <a:off x="2085127" y="1414145"/>
            <a:ext cx="879688" cy="94424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WPS 文字</Application>
  <PresentationFormat>在屏幕上显示</PresentationFormat>
  <Paragraphs>2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3" baseType="lpstr">
      <vt:lpstr>Arial</vt:lpstr>
      <vt:lpstr>宋体</vt:lpstr>
      <vt:lpstr>Wingdings</vt:lpstr>
      <vt:lpstr>汉仪书宋二KW</vt:lpstr>
      <vt:lpstr>宋体</vt:lpstr>
      <vt:lpstr>微软雅黑</vt:lpstr>
      <vt:lpstr>汉仪旗黑</vt:lpstr>
      <vt:lpstr>Arial Unicode MS</vt:lpstr>
      <vt:lpstr>Calibri</vt:lpstr>
      <vt:lpstr>Helvetica Neue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Dell</dc:creator>
  <cp:lastModifiedBy>Lvan</cp:lastModifiedBy>
  <cp:revision>11</cp:revision>
  <dcterms:created xsi:type="dcterms:W3CDTF">2024-12-27T12:48:12Z</dcterms:created>
  <dcterms:modified xsi:type="dcterms:W3CDTF">2024-12-27T12:48:12Z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974023335E48BAAC10986E674F95E9C6_43</vt:lpwstr>
  </property>
  <property fmtid="{D5CDD505-2E9C-101B-9397-08002B2CF9AE}" pid="3" name="KSOProductBuildVer">
    <vt:lpwstr>2052-6.10.1.8873</vt:lpwstr>
  </property>
</Properties>
</file>