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u=1687167313,3211084563&amp;fm=253&amp;fmt=auto&amp;app=138&amp;f=JPEG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450" y="187325"/>
            <a:ext cx="8801735" cy="65373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44165" y="5589270"/>
            <a:ext cx="32029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2024-2025</a:t>
            </a:r>
            <a:r>
              <a:rPr lang="zh-CN" altLang="zh-CN"/>
              <a:t>学年第一学期</a:t>
            </a:r>
            <a:endParaRPr lang="zh-CN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tru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87985" y="-30480"/>
            <a:ext cx="11026140" cy="717994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33805"/>
            <a:ext cx="1190625" cy="4338955"/>
          </a:xfrm>
        </p:spPr>
        <p:txBody>
          <a:bodyPr/>
          <a:p>
            <a:r>
              <a:rPr lang="zh-CN" altLang="zh-CN"/>
              <a:t>等车时</a:t>
            </a:r>
            <a:endParaRPr lang="zh-CN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65095" y="1793240"/>
            <a:ext cx="6021705" cy="4333240"/>
          </a:xfrm>
        </p:spPr>
        <p:txBody>
          <a:bodyPr/>
          <a:p>
            <a:r>
              <a:rPr lang="en-US" altLang="zh-CN"/>
              <a:t>1.</a:t>
            </a:r>
            <a:r>
              <a:rPr lang="zh-CN" altLang="en-US"/>
              <a:t>准时（上学和放学）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定点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ru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2070"/>
            <a:ext cx="9127490" cy="68872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1769745" cy="4304665"/>
          </a:xfrm>
        </p:spPr>
        <p:txBody>
          <a:bodyPr/>
          <a:p>
            <a:r>
              <a:rPr lang="zh-CN" altLang="en-US"/>
              <a:t>乘</a:t>
            </a:r>
            <a:br>
              <a:rPr lang="zh-CN" altLang="en-US"/>
            </a:br>
            <a:r>
              <a:rPr lang="zh-CN" altLang="en-US"/>
              <a:t>车</a:t>
            </a:r>
            <a:br>
              <a:rPr lang="zh-CN" altLang="en-US"/>
            </a:br>
            <a:r>
              <a:rPr lang="zh-CN" altLang="en-US"/>
              <a:t>过</a:t>
            </a:r>
            <a:br>
              <a:rPr lang="zh-CN" altLang="en-US"/>
            </a:br>
            <a:r>
              <a:rPr lang="zh-CN" altLang="en-US"/>
              <a:t>程</a:t>
            </a:r>
            <a:br>
              <a:rPr lang="zh-CN" altLang="en-US"/>
            </a:br>
            <a:r>
              <a:rPr lang="zh-CN" altLang="en-US"/>
              <a:t>中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74900" y="1831975"/>
            <a:ext cx="6311900" cy="4294505"/>
          </a:xfrm>
        </p:spPr>
        <p:txBody>
          <a:bodyPr/>
          <a:p>
            <a:r>
              <a:rPr lang="en-US" altLang="zh-CN"/>
              <a:t>1.</a:t>
            </a:r>
            <a:r>
              <a:rPr lang="zh-CN" altLang="en-US"/>
              <a:t>固定座位固定坐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服从管理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比如：固定座位坐下后，系好安全带；不随意开关车窗，不将头、手等身体部位伸出窗外；不在车上随意走动，与驾驶员交谈；不在车上吃东西、写作业等行为。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ru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8890"/>
            <a:ext cx="9197340" cy="69843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36015"/>
            <a:ext cx="1602105" cy="4528820"/>
          </a:xfrm>
        </p:spPr>
        <p:txBody>
          <a:bodyPr/>
          <a:p>
            <a:r>
              <a:rPr lang="zh-CN" altLang="en-US"/>
              <a:t>下</a:t>
            </a:r>
            <a:br>
              <a:rPr lang="zh-CN" altLang="en-US"/>
            </a:br>
            <a:r>
              <a:rPr lang="zh-CN" altLang="en-US"/>
              <a:t>车</a:t>
            </a:r>
            <a:br>
              <a:rPr lang="zh-CN" altLang="en-US"/>
            </a:br>
            <a:r>
              <a:rPr lang="zh-CN" altLang="en-US"/>
              <a:t>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78710" y="1975485"/>
            <a:ext cx="6308090" cy="4150995"/>
          </a:xfrm>
        </p:spPr>
        <p:txBody>
          <a:bodyPr/>
          <a:p>
            <a:r>
              <a:rPr lang="en-US" altLang="zh-CN"/>
              <a:t>1.</a:t>
            </a:r>
            <a:r>
              <a:rPr lang="zh-CN" altLang="en-US"/>
              <a:t>听从照管员阿姨的组织，等车停稳后有序下车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等照管员阿姨下车后，确定安全方可下车，下车时注意脚下安全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23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7800" y="2200910"/>
            <a:ext cx="8867775" cy="33388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view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8900" y="11430"/>
            <a:ext cx="8917940" cy="68192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jVlYjRmNTAwM2NmNjc0ZGMwYjc1NWNkMjk1ZDRmOWYifQ=="/>
  <p:tag name="KSO_WPP_MARK_KEY" val="5e0c9375-9c38-476b-b71a-9f6d8052556c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WPS 演示</Application>
  <PresentationFormat/>
  <Paragraphs>19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等车时</vt:lpstr>
      <vt:lpstr>乘 车 过 程 中</vt:lpstr>
      <vt:lpstr>下 车 时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Mr.Yin</cp:lastModifiedBy>
  <cp:revision>5</cp:revision>
  <dcterms:created xsi:type="dcterms:W3CDTF">2023-08-30T08:11:00Z</dcterms:created>
  <dcterms:modified xsi:type="dcterms:W3CDTF">2024-08-28T05:47:31Z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B0F31123790A4154B01A0236FF0311F1_12</vt:lpwstr>
  </property>
</Properties>
</file>