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1" r:id="rId7"/>
    <p:sldId id="260" r:id="rId8"/>
  </p:sldIdLst>
  <p:sldSz cx="9144000" cy="6858000" type="screen4x3"/>
  <p:notesSz cx="6858000" cy="9144000"/>
  <p:custDataLst>
    <p:tags r:id="rId12"/>
  </p:custDataLst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60"/>
        <p:guide pos="2880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gs" Target="tags/tag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标题 307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 anchorCtr="0"/>
          <a:p>
            <a:pPr defTabSz="914400">
              <a:buClrTx/>
              <a:buSzTx/>
              <a:buFontTx/>
              <a:buNone/>
            </a:pPr>
            <a:endParaRPr sz="4400" kern="1200" baseline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075" name="副标题 3074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p>
            <a:pPr defTabSz="914400">
              <a:buClrTx/>
              <a:buSzTx/>
              <a:buFontTx/>
            </a:pPr>
            <a:endParaRPr sz="3200" kern="1200" baseline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2" name="图片 1" descr="u=1687167313,3211084563&amp;fm=253&amp;fmt=auto&amp;app=138&amp;f=JPEG.webp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1450" y="187325"/>
            <a:ext cx="8801735" cy="653732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2844165" y="5589270"/>
            <a:ext cx="32029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2024-2025</a:t>
            </a:r>
            <a:r>
              <a:rPr lang="zh-CN" altLang="zh-CN"/>
              <a:t>学年第一学期</a:t>
            </a:r>
            <a:endParaRPr lang="zh-CN" altLang="zh-C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" name="图片 4" descr="true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387985" y="-30480"/>
            <a:ext cx="11026140" cy="717994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233805"/>
            <a:ext cx="1190625" cy="4338955"/>
          </a:xfrm>
        </p:spPr>
        <p:txBody>
          <a:bodyPr/>
          <a:p>
            <a:r>
              <a:rPr lang="zh-CN" altLang="zh-CN"/>
              <a:t>等车时</a:t>
            </a:r>
            <a:endParaRPr lang="zh-CN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665095" y="1793240"/>
            <a:ext cx="6021705" cy="4333240"/>
          </a:xfrm>
        </p:spPr>
        <p:txBody>
          <a:bodyPr/>
          <a:p>
            <a:r>
              <a:rPr lang="en-US" altLang="zh-CN"/>
              <a:t>1.</a:t>
            </a:r>
            <a:r>
              <a:rPr lang="zh-CN" altLang="en-US"/>
              <a:t>准时（上学和放学）</a:t>
            </a:r>
            <a:endParaRPr lang="zh-CN" altLang="en-US"/>
          </a:p>
          <a:p>
            <a:r>
              <a:rPr lang="en-US" altLang="zh-CN"/>
              <a:t>2.</a:t>
            </a:r>
            <a:r>
              <a:rPr lang="zh-CN" altLang="en-US"/>
              <a:t>定点</a:t>
            </a:r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 descr="true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52070"/>
            <a:ext cx="9127490" cy="688721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971550"/>
            <a:ext cx="1769745" cy="4304665"/>
          </a:xfrm>
        </p:spPr>
        <p:txBody>
          <a:bodyPr/>
          <a:p>
            <a:r>
              <a:rPr lang="zh-CN" altLang="en-US"/>
              <a:t>乘</a:t>
            </a:r>
            <a:br>
              <a:rPr lang="zh-CN" altLang="en-US"/>
            </a:br>
            <a:r>
              <a:rPr lang="zh-CN" altLang="en-US"/>
              <a:t>车</a:t>
            </a:r>
            <a:br>
              <a:rPr lang="zh-CN" altLang="en-US"/>
            </a:br>
            <a:r>
              <a:rPr lang="zh-CN" altLang="en-US"/>
              <a:t>过</a:t>
            </a:r>
            <a:br>
              <a:rPr lang="zh-CN" altLang="en-US"/>
            </a:br>
            <a:r>
              <a:rPr lang="zh-CN" altLang="en-US"/>
              <a:t>程</a:t>
            </a:r>
            <a:br>
              <a:rPr lang="zh-CN" altLang="en-US"/>
            </a:br>
            <a:r>
              <a:rPr lang="zh-CN" altLang="en-US"/>
              <a:t>中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374900" y="1831975"/>
            <a:ext cx="6311900" cy="4294505"/>
          </a:xfrm>
        </p:spPr>
        <p:txBody>
          <a:bodyPr/>
          <a:p>
            <a:r>
              <a:rPr lang="en-US" altLang="zh-CN"/>
              <a:t>1.</a:t>
            </a:r>
            <a:r>
              <a:rPr lang="zh-CN" altLang="en-US"/>
              <a:t>固定座位固定坐</a:t>
            </a:r>
            <a:endParaRPr lang="zh-CN" altLang="en-US"/>
          </a:p>
          <a:p>
            <a:r>
              <a:rPr lang="en-US" altLang="zh-CN"/>
              <a:t>2.</a:t>
            </a:r>
            <a:r>
              <a:rPr lang="zh-CN" altLang="en-US"/>
              <a:t>服从管理</a:t>
            </a:r>
            <a:endParaRPr lang="zh-CN" altLang="en-US"/>
          </a:p>
          <a:p>
            <a:pPr marL="0" indent="0">
              <a:buNone/>
            </a:pPr>
            <a:r>
              <a:rPr lang="zh-CN" altLang="en-US"/>
              <a:t>比如：固定座位坐下后，系好安全带；不随意开关车窗，不将头、手等身体部位伸出窗外；不在车上随意走动，与驾驶员交谈；不在车上吃东西、写作业等行为。</a:t>
            </a:r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 descr="true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8890"/>
            <a:ext cx="9197340" cy="698436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136015"/>
            <a:ext cx="1602105" cy="4528820"/>
          </a:xfrm>
        </p:spPr>
        <p:txBody>
          <a:bodyPr/>
          <a:p>
            <a:r>
              <a:rPr lang="zh-CN" altLang="en-US"/>
              <a:t>下</a:t>
            </a:r>
            <a:br>
              <a:rPr lang="zh-CN" altLang="en-US"/>
            </a:br>
            <a:r>
              <a:rPr lang="zh-CN" altLang="en-US"/>
              <a:t>车</a:t>
            </a:r>
            <a:br>
              <a:rPr lang="zh-CN" altLang="en-US"/>
            </a:br>
            <a:r>
              <a:rPr lang="zh-CN" altLang="en-US"/>
              <a:t>时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378710" y="1975485"/>
            <a:ext cx="6308090" cy="4150995"/>
          </a:xfrm>
        </p:spPr>
        <p:txBody>
          <a:bodyPr/>
          <a:p>
            <a:r>
              <a:rPr lang="en-US" altLang="zh-CN"/>
              <a:t>1.</a:t>
            </a:r>
            <a:r>
              <a:rPr lang="zh-CN" altLang="en-US"/>
              <a:t>听从照管员阿姨的组织，等车停稳后有序下车</a:t>
            </a:r>
            <a:endParaRPr lang="zh-CN" altLang="en-US"/>
          </a:p>
          <a:p>
            <a:r>
              <a:rPr lang="en-US" altLang="zh-CN"/>
              <a:t>2.</a:t>
            </a:r>
            <a:r>
              <a:rPr lang="zh-CN" altLang="en-US"/>
              <a:t>等照管员阿姨下车后，确定安全方可下车，下车时注意脚下安全</a:t>
            </a:r>
            <a:endParaRPr lang="zh-CN" altLang="en-US"/>
          </a:p>
          <a:p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 descr="1234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77800" y="2200910"/>
            <a:ext cx="8867775" cy="333883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 descr="view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88900" y="11430"/>
            <a:ext cx="8917940" cy="6819265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ZjVlYjRmNTAwM2NmNjc0ZGMwYjc1NWNkMjk1ZDRmOWYifQ=="/>
  <p:tag name="KSO_WPP_MARK_KEY" val="5e0c9375-9c38-476b-b71a-9f6d8052556c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185</Words>
  <Application>WPS 演示</Application>
  <PresentationFormat/>
  <Paragraphs>19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3" baseType="lpstr">
      <vt:lpstr>Arial</vt:lpstr>
      <vt:lpstr>宋体</vt:lpstr>
      <vt:lpstr>Wingdings</vt:lpstr>
      <vt:lpstr>微软雅黑</vt:lpstr>
      <vt:lpstr>Arial Unicode MS</vt:lpstr>
      <vt:lpstr>Calibri</vt:lpstr>
      <vt:lpstr>默认设计模板</vt:lpstr>
      <vt:lpstr>PowerPoint 演示文稿</vt:lpstr>
      <vt:lpstr>等车时</vt:lpstr>
      <vt:lpstr>乘 车 过 程 中</vt:lpstr>
      <vt:lpstr>下 车 时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Mr.Yin</cp:lastModifiedBy>
  <cp:revision>5</cp:revision>
  <dcterms:created xsi:type="dcterms:W3CDTF">2023-08-30T08:11:00Z</dcterms:created>
  <dcterms:modified xsi:type="dcterms:W3CDTF">2024-08-28T05:47:31Z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2052-11.1.0.14309</vt:lpwstr>
  </property>
  <property fmtid="{D5CDD505-2E9C-101B-9397-08002B2CF9AE}" pid="3" name="ICV">
    <vt:lpwstr>B0F31123790A4154B01A0236FF0311F1_12</vt:lpwstr>
  </property>
</Properties>
</file>