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4" r:id="rId5"/>
    <p:sldId id="263" r:id="rId6"/>
    <p:sldId id="262" r:id="rId7"/>
    <p:sldId id="261" r:id="rId8"/>
    <p:sldId id="259" r:id="rId9"/>
    <p:sldId id="260" r:id="rId10"/>
    <p:sldId id="257" r:id="rId11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t01f1f887228af4c68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7780" y="-61595"/>
            <a:ext cx="6341110" cy="4756150"/>
          </a:xfrm>
          <a:prstGeom prst="rect">
            <a:avLst/>
          </a:prstGeom>
        </p:spPr>
      </p:pic>
      <p:pic>
        <p:nvPicPr>
          <p:cNvPr id="5" name="图片 4" descr="t01c578e2323e5c54f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2990" y="2282825"/>
            <a:ext cx="6052820" cy="45542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0156e16dc963c5ad2b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754120" y="-15875"/>
            <a:ext cx="5245735" cy="69176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01c4d0520878f6241b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6990" y="37465"/>
            <a:ext cx="12211685" cy="68205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01d675e32e0a98934a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9050" y="33020"/>
            <a:ext cx="12165965" cy="679513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0117a6dd6ca88c298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203450" y="174625"/>
            <a:ext cx="9150985" cy="61010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01e8a2862a7047d4ba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229485" y="508635"/>
            <a:ext cx="7732395" cy="567499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01f1f887228af4c68a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483485" y="365125"/>
            <a:ext cx="7880985" cy="59105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8" name="内容占位符 7" descr="t01b20a7ffc91316cdd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484120" y="365125"/>
            <a:ext cx="7947025" cy="596011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图片 4" descr="20130108161918182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4365" y="79375"/>
            <a:ext cx="10719435" cy="6558915"/>
          </a:xfrm>
          <a:prstGeom prst="rect">
            <a:avLst/>
          </a:prstGeom>
        </p:spPr>
      </p:pic>
      <p:sp>
        <p:nvSpPr>
          <p:cNvPr id="8" name="内容占位符 7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shenfei</dc:creator>
  <cp:lastModifiedBy>七天七夜整整七斤作业</cp:lastModifiedBy>
  <cp:revision>1</cp:revision>
  <dcterms:created xsi:type="dcterms:W3CDTF">2018-01-12T05:15:52Z</dcterms:created>
  <dcterms:modified xsi:type="dcterms:W3CDTF">2018-01-12T05:25:11Z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