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8" r:id="rId4"/>
    <p:sldId id="264" r:id="rId5"/>
    <p:sldId id="263" r:id="rId6"/>
    <p:sldId id="262" r:id="rId7"/>
    <p:sldId id="261" r:id="rId8"/>
    <p:sldId id="259" r:id="rId9"/>
    <p:sldId id="260" r:id="rId10"/>
    <p:sldId id="257" r:id="rId11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图片 3" descr="t01f1f887228af4c68a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17780" y="-61595"/>
            <a:ext cx="6341110" cy="4756150"/>
          </a:xfrm>
          <a:prstGeom prst="rect">
            <a:avLst/>
          </a:prstGeom>
        </p:spPr>
      </p:pic>
      <p:pic>
        <p:nvPicPr>
          <p:cNvPr id="5" name="图片 4" descr="t01c578e2323e5c54f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2990" y="2282825"/>
            <a:ext cx="6052820" cy="455422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 descr="t0156e16dc963c5ad2b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3754120" y="-15875"/>
            <a:ext cx="5245735" cy="691769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 descr="t01c4d0520878f6241b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46990" y="37465"/>
            <a:ext cx="12211685" cy="682053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 descr="t01d675e32e0a98934a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9050" y="33020"/>
            <a:ext cx="12165965" cy="679513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 descr="t0117a6dd6ca88c2987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2203450" y="174625"/>
            <a:ext cx="9150985" cy="610108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 descr="t01e8a2862a7047d4ba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2229485" y="508635"/>
            <a:ext cx="7732395" cy="567499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内容占位符 3" descr="t01f1f887228af4c68a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2483485" y="365125"/>
            <a:ext cx="7880985" cy="591058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8" name="内容占位符 7" descr="t01b20a7ffc91316cdd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2484120" y="365125"/>
            <a:ext cx="7947025" cy="596011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5" name="图片 4" descr="201301081619181820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34365" y="79375"/>
            <a:ext cx="10719435" cy="6558915"/>
          </a:xfrm>
          <a:prstGeom prst="rect">
            <a:avLst/>
          </a:prstGeom>
        </p:spPr>
      </p:pic>
      <p:sp>
        <p:nvSpPr>
          <p:cNvPr id="8" name="内容占位符 7"/>
          <p:cNvSpPr/>
          <p:nvPr>
            <p:ph idx="1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宽屏</PresentationFormat>
  <Paragraphs>0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7" baseType="lpstr">
      <vt:lpstr>Arial</vt:lpstr>
      <vt:lpstr>宋体</vt:lpstr>
      <vt:lpstr>Wingdings</vt:lpstr>
      <vt:lpstr>Arial Unicode MS</vt:lpstr>
      <vt:lpstr>Calibri Light</vt:lpstr>
      <vt:lpstr>Calibri</vt:lpstr>
      <vt:lpstr>微软雅黑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shenfei</dc:creator>
  <cp:lastModifiedBy>七天七夜整整七斤作业</cp:lastModifiedBy>
  <cp:revision>1</cp:revision>
  <dcterms:created xsi:type="dcterms:W3CDTF">2018-01-12T05:15:52Z</dcterms:created>
  <dcterms:modified xsi:type="dcterms:W3CDTF">2018-01-12T05:25:11Z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2052-10.1.0.6929</vt:lpwstr>
  </property>
</Properties>
</file>