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9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79907E-4DEF-4C28-A286-0D1146F48F3E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FEA95F-76F6-4CD5-95A1-3A56D09C8E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75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A95F-76F6-4CD5-95A1-3A56D09C8E2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5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68A36-6C39-4939-9CA6-9C8D61B1CE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076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A9435-3E90-4ED9-BFA2-AF585E4D915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478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ED81-1EE2-4B05-91B9-73166C4950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94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0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4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6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41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5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EA3A-B816-40AA-8162-BA6DB8E7C3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2309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7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3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2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7D17-9579-44A5-8AE6-4D18C0B3FF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84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4BA1-D3F4-4F48-90E2-555E03FA0E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88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7D54D-3C34-4596-B1E0-6EFE77FC35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979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0933-D828-4F01-A898-94DA5E4F3E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822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0507-AAAB-4BE0-BF9C-D8655B1FF7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0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7FD47-097D-43B3-86C1-00869E0CCF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01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5A32D-E7D0-49EA-A8AF-2FA34D232F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853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6185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87A232D-D00F-41F4-B4F8-F1D6273D9B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588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狗熊封面 副本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28792" cy="64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6176130"/>
            <a:ext cx="9144000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39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364" y="0"/>
            <a:ext cx="588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0" y="0"/>
            <a:ext cx="5702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39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狗熊封面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800" y="0"/>
            <a:ext cx="574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9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03848" y="31652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8434" name="Picture 4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7334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513</Words>
  <Application>Microsoft Office PowerPoint</Application>
  <PresentationFormat>全屏显示(4:3)</PresentationFormat>
  <Paragraphs>39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Calibri Light</vt:lpstr>
      <vt:lpstr>Calibri</vt:lpstr>
      <vt:lpstr>微软雅黑</vt:lpstr>
      <vt:lpstr>Meiryo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5</cp:revision>
  <dcterms:created xsi:type="dcterms:W3CDTF">2009-11-30T07:28:26Z</dcterms:created>
  <dcterms:modified xsi:type="dcterms:W3CDTF">2018-12-25T02:37:10Z</dcterms:modified>
</cp:coreProperties>
</file>