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9"/>
  </p:notesMasterIdLst>
  <p:handoutMasterIdLst>
    <p:handoutMasterId r:id="rId20"/>
  </p:handoutMasterIdLst>
  <p:sldIdLst>
    <p:sldId id="315" r:id="rId6"/>
    <p:sldId id="289" r:id="rId7"/>
    <p:sldId id="258" r:id="rId8"/>
    <p:sldId id="322" r:id="rId9"/>
    <p:sldId id="257" r:id="rId10"/>
    <p:sldId id="259" r:id="rId11"/>
    <p:sldId id="316" r:id="rId12"/>
    <p:sldId id="318" r:id="rId13"/>
    <p:sldId id="319" r:id="rId14"/>
    <p:sldId id="320" r:id="rId15"/>
    <p:sldId id="332" r:id="rId16"/>
    <p:sldId id="321" r:id="rId17"/>
    <p:sldId id="32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FEA"/>
    <a:srgbClr val="83ACD4"/>
    <a:srgbClr val="2B8ACA"/>
    <a:srgbClr val="0577E6"/>
    <a:srgbClr val="02579F"/>
    <a:srgbClr val="89BBE1"/>
    <a:srgbClr val="8CBADE"/>
    <a:srgbClr val="216A9B"/>
    <a:srgbClr val="798AAF"/>
    <a:srgbClr val="455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6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10607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B2CFEA"/>
              </a:gs>
              <a:gs pos="100000">
                <a:srgbClr val="89BB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9" name="矩形 28"/>
            <p:cNvSpPr/>
            <p:nvPr/>
          </p:nvSpPr>
          <p:spPr>
            <a:xfrm flipH="1">
              <a:off x="1" y="-1"/>
              <a:ext cx="12189404" cy="6858001"/>
            </a:xfrm>
            <a:prstGeom prst="rect">
              <a:avLst/>
            </a:prstGeom>
            <a:gradFill flip="none" rotWithShape="1">
              <a:gsLst>
                <a:gs pos="32000">
                  <a:srgbClr val="F3F8FC">
                    <a:alpha val="86000"/>
                  </a:srgbClr>
                </a:gs>
                <a:gs pos="0">
                  <a:schemeClr val="bg1"/>
                </a:gs>
                <a:gs pos="84000">
                  <a:srgbClr val="B2CFEA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图片 6" descr="湖边的建筑&#10;&#10;描述已自动生成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-1"/>
                <a:ext cx="12192000" cy="6858001"/>
              </a:xfrm>
              <a:prstGeom prst="rect">
                <a:avLst/>
              </a:prstGeom>
            </p:spPr>
          </p:pic>
          <p:pic>
            <p:nvPicPr>
              <p:cNvPr id="19" name="图片 18" descr="模糊的黑白照&#10;&#10;低可信度描述已自动生成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7774863" y="0"/>
                <a:ext cx="4417137" cy="3768973"/>
              </a:xfrm>
              <a:prstGeom prst="rect">
                <a:avLst/>
              </a:prstGeom>
            </p:spPr>
          </p:pic>
        </p:grpSp>
      </p:grpSp>
      <p:sp>
        <p:nvSpPr>
          <p:cNvPr id="34" name="矩形 33"/>
          <p:cNvSpPr/>
          <p:nvPr/>
        </p:nvSpPr>
        <p:spPr>
          <a:xfrm flipH="1">
            <a:off x="1" y="-2"/>
            <a:ext cx="12189404" cy="6858002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rgbClr val="89BBE1"/>
              </a:gs>
              <a:gs pos="6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 flipH="1">
            <a:off x="0" y="-2"/>
            <a:ext cx="12192000" cy="6858002"/>
            <a:chOff x="0" y="-2"/>
            <a:chExt cx="12192000" cy="685800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sp>
            <p:nvSpPr>
              <p:cNvPr id="11" name="矩形 10"/>
              <p:cNvSpPr/>
              <p:nvPr/>
            </p:nvSpPr>
            <p:spPr>
              <a:xfrm flipH="1">
                <a:off x="1" y="-1"/>
                <a:ext cx="12189404" cy="6858001"/>
              </a:xfrm>
              <a:prstGeom prst="rect">
                <a:avLst/>
              </a:prstGeom>
              <a:gradFill flip="none" rotWithShape="1">
                <a:gsLst>
                  <a:gs pos="32000">
                    <a:srgbClr val="F3F8FC">
                      <a:alpha val="86000"/>
                    </a:srgbClr>
                  </a:gs>
                  <a:gs pos="0">
                    <a:schemeClr val="bg1"/>
                  </a:gs>
                  <a:gs pos="84000">
                    <a:srgbClr val="B2CFEA">
                      <a:alpha val="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3" name="图片 12" descr="湖边的建筑&#10;&#10;描述已自动生成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66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-1"/>
                  <a:ext cx="12192000" cy="6858001"/>
                </a:xfrm>
                <a:prstGeom prst="rect">
                  <a:avLst/>
                </a:prstGeom>
              </p:spPr>
            </p:pic>
            <p:pic>
              <p:nvPicPr>
                <p:cNvPr id="14" name="图片 13" descr="模糊的黑白照&#10;&#10;低可信度描述已自动生成"/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>
                  <a:off x="7774863" y="0"/>
                  <a:ext cx="4417137" cy="3768973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矩形 9"/>
            <p:cNvSpPr/>
            <p:nvPr/>
          </p:nvSpPr>
          <p:spPr>
            <a:xfrm flipH="1">
              <a:off x="1" y="-2"/>
              <a:ext cx="12189404" cy="6858002"/>
            </a:xfrm>
            <a:prstGeom prst="rect">
              <a:avLst/>
            </a:prstGeom>
            <a:gradFill flip="none" rotWithShape="1">
              <a:gsLst>
                <a:gs pos="11000">
                  <a:schemeClr val="bg1"/>
                </a:gs>
                <a:gs pos="100000">
                  <a:srgbClr val="89BBE1"/>
                </a:gs>
                <a:gs pos="6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 rot="10800000"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rgbClr val="89BBE1">
                  <a:alpha val="4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244739"/>
            <a:ext cx="12192000" cy="744280"/>
          </a:xfrm>
          <a:prstGeom prst="rect">
            <a:avLst/>
          </a:prstGeom>
          <a:gradFill flip="none" rotWithShape="1">
            <a:gsLst>
              <a:gs pos="50000">
                <a:srgbClr val="89BBE1">
                  <a:alpha val="0"/>
                </a:srgbClr>
              </a:gs>
              <a:gs pos="100000">
                <a:srgbClr val="2B8ACA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13908" y="507454"/>
            <a:ext cx="11164185" cy="584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6113721"/>
            <a:ext cx="12192000" cy="744280"/>
          </a:xfrm>
          <a:prstGeom prst="rect">
            <a:avLst/>
          </a:prstGeom>
          <a:gradFill flip="none" rotWithShape="1">
            <a:gsLst>
              <a:gs pos="50000">
                <a:srgbClr val="89BBE1">
                  <a:alpha val="0"/>
                </a:srgbClr>
              </a:gs>
              <a:gs pos="100000">
                <a:srgbClr val="2B8ACA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1090098" y="5762552"/>
            <a:ext cx="587994" cy="587994"/>
          </a:xfrm>
          <a:prstGeom prst="rect">
            <a:avLst/>
          </a:prstGeom>
          <a:solidFill>
            <a:srgbClr val="89B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10607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B2CFEA"/>
              </a:gs>
              <a:gs pos="100000">
                <a:srgbClr val="89BB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10607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B2CFEA"/>
              </a:gs>
              <a:gs pos="100000">
                <a:srgbClr val="89BB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9" name="矩形 28"/>
            <p:cNvSpPr/>
            <p:nvPr/>
          </p:nvSpPr>
          <p:spPr>
            <a:xfrm flipH="1">
              <a:off x="1" y="-1"/>
              <a:ext cx="12189404" cy="6858001"/>
            </a:xfrm>
            <a:prstGeom prst="rect">
              <a:avLst/>
            </a:prstGeom>
            <a:gradFill flip="none" rotWithShape="1">
              <a:gsLst>
                <a:gs pos="32000">
                  <a:srgbClr val="F3F8FC">
                    <a:alpha val="86000"/>
                  </a:srgbClr>
                </a:gs>
                <a:gs pos="0">
                  <a:schemeClr val="bg1"/>
                </a:gs>
                <a:gs pos="84000">
                  <a:srgbClr val="B2CFEA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图片 6" descr="湖边的建筑&#10;&#10;描述已自动生成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-1"/>
                <a:ext cx="12192000" cy="6858001"/>
              </a:xfrm>
              <a:prstGeom prst="rect">
                <a:avLst/>
              </a:prstGeom>
            </p:spPr>
          </p:pic>
          <p:pic>
            <p:nvPicPr>
              <p:cNvPr id="19" name="图片 18" descr="模糊的黑白照&#10;&#10;低可信度描述已自动生成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7774863" y="0"/>
                <a:ext cx="4417137" cy="3768973"/>
              </a:xfrm>
              <a:prstGeom prst="rect">
                <a:avLst/>
              </a:prstGeom>
            </p:spPr>
          </p:pic>
        </p:grpSp>
      </p:grpSp>
      <p:sp>
        <p:nvSpPr>
          <p:cNvPr id="34" name="矩形 33"/>
          <p:cNvSpPr/>
          <p:nvPr/>
        </p:nvSpPr>
        <p:spPr>
          <a:xfrm flipH="1">
            <a:off x="1" y="-2"/>
            <a:ext cx="12189404" cy="6858002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rgbClr val="89BBE1"/>
              </a:gs>
              <a:gs pos="6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 flipH="1">
            <a:off x="0" y="0"/>
            <a:ext cx="12192000" cy="6858002"/>
            <a:chOff x="0" y="-1"/>
            <a:chExt cx="12192000" cy="685800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sp>
            <p:nvSpPr>
              <p:cNvPr id="11" name="矩形 10"/>
              <p:cNvSpPr/>
              <p:nvPr/>
            </p:nvSpPr>
            <p:spPr>
              <a:xfrm flipH="1">
                <a:off x="1" y="-1"/>
                <a:ext cx="12189404" cy="6858001"/>
              </a:xfrm>
              <a:prstGeom prst="rect">
                <a:avLst/>
              </a:prstGeom>
              <a:gradFill flip="none" rotWithShape="1">
                <a:gsLst>
                  <a:gs pos="32000">
                    <a:srgbClr val="F3F8FC">
                      <a:alpha val="86000"/>
                    </a:srgbClr>
                  </a:gs>
                  <a:gs pos="0">
                    <a:schemeClr val="bg1"/>
                  </a:gs>
                  <a:gs pos="84000">
                    <a:srgbClr val="B2CFEA">
                      <a:alpha val="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b="-12370"/>
              <a:stretch>
                <a:fillRect/>
              </a:stretch>
            </p:blipFill>
            <p:spPr>
              <a:xfrm>
                <a:off x="0" y="-1"/>
                <a:ext cx="12192000" cy="6858000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 flipH="1">
              <a:off x="2596" y="-1"/>
              <a:ext cx="12189404" cy="6858002"/>
            </a:xfrm>
            <a:prstGeom prst="rect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rgbClr val="89BBE1">
                    <a:alpha val="4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2" name="图片 1" descr="模糊的黑白照&#10;&#10;低可信度描述已自动生成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0" y="1"/>
            <a:ext cx="4417137" cy="3768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flipH="1">
            <a:off x="0" y="0"/>
            <a:ext cx="12192000" cy="6858002"/>
            <a:chOff x="0" y="0"/>
            <a:chExt cx="12192000" cy="6858002"/>
          </a:xfrm>
        </p:grpSpPr>
        <p:grpSp>
          <p:nvGrpSpPr>
            <p:cNvPr id="10" name="组合 9"/>
            <p:cNvGrpSpPr/>
            <p:nvPr userDrawn="1"/>
          </p:nvGrpSpPr>
          <p:grpSpPr>
            <a:xfrm flipH="1">
              <a:off x="0" y="0"/>
              <a:ext cx="12192000" cy="6858002"/>
              <a:chOff x="0" y="-1"/>
              <a:chExt cx="12192000" cy="685800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sp>
              <p:nvSpPr>
                <p:cNvPr id="13" name="矩形 12"/>
                <p:cNvSpPr/>
                <p:nvPr/>
              </p:nvSpPr>
              <p:spPr>
                <a:xfrm flipH="1">
                  <a:off x="1" y="-1"/>
                  <a:ext cx="12189404" cy="6858001"/>
                </a:xfrm>
                <a:prstGeom prst="rect">
                  <a:avLst/>
                </a:prstGeom>
                <a:gradFill flip="none" rotWithShape="1">
                  <a:gsLst>
                    <a:gs pos="32000">
                      <a:srgbClr val="F3F8FC">
                        <a:alpha val="86000"/>
                      </a:srgbClr>
                    </a:gs>
                    <a:gs pos="0">
                      <a:schemeClr val="bg1"/>
                    </a:gs>
                    <a:gs pos="84000">
                      <a:srgbClr val="B2CFEA">
                        <a:alpha val="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等线" panose="02010600030101010101" charset="-122"/>
                    <a:ea typeface="等线" panose="02010600030101010101" charset="-122"/>
                  </a:endParaRPr>
                </a:p>
              </p:txBody>
            </p:sp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66000"/>
                          </a14:imgEffect>
                        </a14:imgLayer>
                      </a14:imgProps>
                    </a:ext>
                  </a:extLst>
                </a:blip>
                <a:srcRect b="-12370"/>
                <a:stretch>
                  <a:fillRect/>
                </a:stretch>
              </p:blipFill>
              <p:spPr>
                <a:xfrm>
                  <a:off x="0" y="-1"/>
                  <a:ext cx="12192000" cy="6858000"/>
                </a:xfrm>
                <a:prstGeom prst="rect">
                  <a:avLst/>
                </a:prstGeom>
              </p:spPr>
            </p:pic>
          </p:grpSp>
          <p:sp>
            <p:nvSpPr>
              <p:cNvPr id="12" name="矩形 11"/>
              <p:cNvSpPr/>
              <p:nvPr/>
            </p:nvSpPr>
            <p:spPr>
              <a:xfrm flipH="1">
                <a:off x="2596" y="-1"/>
                <a:ext cx="12189404" cy="6858002"/>
              </a:xfrm>
              <a:prstGeom prst="rect">
                <a:avLst/>
              </a:prstGeom>
              <a:gradFill flip="none" rotWithShape="1">
                <a:gsLst>
                  <a:gs pos="20000">
                    <a:schemeClr val="bg1"/>
                  </a:gs>
                  <a:gs pos="80000">
                    <a:srgbClr val="89BBE1">
                      <a:alpha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pic>
          <p:nvPicPr>
            <p:cNvPr id="15" name="图片 14" descr="模糊的黑白照&#10;&#10;低可信度描述已自动生成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H="1">
              <a:off x="0" y="1"/>
              <a:ext cx="4417137" cy="376897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9" name="矩形 28"/>
            <p:cNvSpPr/>
            <p:nvPr/>
          </p:nvSpPr>
          <p:spPr>
            <a:xfrm flipH="1">
              <a:off x="1" y="-1"/>
              <a:ext cx="12189404" cy="6858001"/>
            </a:xfrm>
            <a:prstGeom prst="rect">
              <a:avLst/>
            </a:prstGeom>
            <a:gradFill flip="none" rotWithShape="1">
              <a:gsLst>
                <a:gs pos="32000">
                  <a:srgbClr val="F3F8FC">
                    <a:alpha val="86000"/>
                  </a:srgbClr>
                </a:gs>
                <a:gs pos="0">
                  <a:schemeClr val="bg1"/>
                </a:gs>
                <a:gs pos="84000">
                  <a:srgbClr val="B2CFEA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图片 6" descr="湖边的建筑&#10;&#10;描述已自动生成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-1"/>
                <a:ext cx="12192000" cy="6858001"/>
              </a:xfrm>
              <a:prstGeom prst="rect">
                <a:avLst/>
              </a:prstGeom>
            </p:spPr>
          </p:pic>
          <p:pic>
            <p:nvPicPr>
              <p:cNvPr id="19" name="图片 18" descr="模糊的黑白照&#10;&#10;低可信度描述已自动生成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7774863" y="0"/>
                <a:ext cx="4417137" cy="3768973"/>
              </a:xfrm>
              <a:prstGeom prst="rect">
                <a:avLst/>
              </a:prstGeom>
            </p:spPr>
          </p:pic>
        </p:grpSp>
      </p:grpSp>
      <p:sp>
        <p:nvSpPr>
          <p:cNvPr id="34" name="矩形 33"/>
          <p:cNvSpPr/>
          <p:nvPr/>
        </p:nvSpPr>
        <p:spPr>
          <a:xfrm flipH="1">
            <a:off x="1" y="-2"/>
            <a:ext cx="12189404" cy="6858002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rgbClr val="89BBE1"/>
              </a:gs>
              <a:gs pos="6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"/>
            <a:ext cx="12192000" cy="10607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8000">
                <a:srgbClr val="B2CFEA"/>
              </a:gs>
              <a:gs pos="100000">
                <a:srgbClr val="89BBE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9" name="矩形 28"/>
            <p:cNvSpPr/>
            <p:nvPr/>
          </p:nvSpPr>
          <p:spPr>
            <a:xfrm flipH="1">
              <a:off x="1" y="-1"/>
              <a:ext cx="12189404" cy="6858001"/>
            </a:xfrm>
            <a:prstGeom prst="rect">
              <a:avLst/>
            </a:prstGeom>
            <a:gradFill flip="none" rotWithShape="1">
              <a:gsLst>
                <a:gs pos="32000">
                  <a:srgbClr val="F3F8FC">
                    <a:alpha val="86000"/>
                  </a:srgbClr>
                </a:gs>
                <a:gs pos="0">
                  <a:schemeClr val="bg1"/>
                </a:gs>
                <a:gs pos="84000">
                  <a:srgbClr val="B2CFEA">
                    <a:alpha val="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图片 6" descr="湖边的建筑&#10;&#10;描述已自动生成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-1"/>
                <a:ext cx="12192000" cy="6858001"/>
              </a:xfrm>
              <a:prstGeom prst="rect">
                <a:avLst/>
              </a:prstGeom>
            </p:spPr>
          </p:pic>
          <p:pic>
            <p:nvPicPr>
              <p:cNvPr id="19" name="图片 18" descr="模糊的黑白照&#10;&#10;低可信度描述已自动生成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7774863" y="0"/>
                <a:ext cx="4417137" cy="3768973"/>
              </a:xfrm>
              <a:prstGeom prst="rect">
                <a:avLst/>
              </a:prstGeom>
            </p:spPr>
          </p:pic>
        </p:grpSp>
      </p:grpSp>
      <p:sp>
        <p:nvSpPr>
          <p:cNvPr id="34" name="矩形 33"/>
          <p:cNvSpPr/>
          <p:nvPr/>
        </p:nvSpPr>
        <p:spPr>
          <a:xfrm flipH="1">
            <a:off x="1" y="-2"/>
            <a:ext cx="12189404" cy="6858002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rgbClr val="89BBE1"/>
              </a:gs>
              <a:gs pos="6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 flipH="1">
            <a:off x="0" y="-2"/>
            <a:ext cx="12192000" cy="6858002"/>
            <a:chOff x="0" y="-2"/>
            <a:chExt cx="12192000" cy="685800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sp>
            <p:nvSpPr>
              <p:cNvPr id="11" name="矩形 10"/>
              <p:cNvSpPr/>
              <p:nvPr/>
            </p:nvSpPr>
            <p:spPr>
              <a:xfrm flipH="1">
                <a:off x="1" y="-1"/>
                <a:ext cx="12189404" cy="6858001"/>
              </a:xfrm>
              <a:prstGeom prst="rect">
                <a:avLst/>
              </a:prstGeom>
              <a:gradFill flip="none" rotWithShape="1">
                <a:gsLst>
                  <a:gs pos="32000">
                    <a:srgbClr val="F3F8FC">
                      <a:alpha val="86000"/>
                    </a:srgbClr>
                  </a:gs>
                  <a:gs pos="0">
                    <a:schemeClr val="bg1"/>
                  </a:gs>
                  <a:gs pos="84000">
                    <a:srgbClr val="B2CFEA">
                      <a:alpha val="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3" name="图片 12" descr="湖边的建筑&#10;&#10;描述已自动生成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66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-1"/>
                  <a:ext cx="12192000" cy="6858001"/>
                </a:xfrm>
                <a:prstGeom prst="rect">
                  <a:avLst/>
                </a:prstGeom>
              </p:spPr>
            </p:pic>
            <p:pic>
              <p:nvPicPr>
                <p:cNvPr id="14" name="图片 13" descr="模糊的黑白照&#10;&#10;低可信度描述已自动生成"/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>
                  <a:off x="7774863" y="0"/>
                  <a:ext cx="4417137" cy="3768973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矩形 9"/>
            <p:cNvSpPr/>
            <p:nvPr/>
          </p:nvSpPr>
          <p:spPr>
            <a:xfrm flipH="1">
              <a:off x="1" y="-2"/>
              <a:ext cx="12189404" cy="6858002"/>
            </a:xfrm>
            <a:prstGeom prst="rect">
              <a:avLst/>
            </a:prstGeom>
            <a:gradFill flip="none" rotWithShape="1">
              <a:gsLst>
                <a:gs pos="11000">
                  <a:schemeClr val="bg1"/>
                </a:gs>
                <a:gs pos="100000">
                  <a:srgbClr val="89BBE1"/>
                </a:gs>
                <a:gs pos="6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 userDrawn="1"/>
        </p:nvSpPr>
        <p:spPr>
          <a:xfrm rot="10800000"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rgbClr val="89BBE1">
                  <a:alpha val="4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244739"/>
            <a:ext cx="12192000" cy="744280"/>
          </a:xfrm>
          <a:prstGeom prst="rect">
            <a:avLst/>
          </a:prstGeom>
          <a:gradFill flip="none" rotWithShape="1">
            <a:gsLst>
              <a:gs pos="50000">
                <a:srgbClr val="89BBE1">
                  <a:alpha val="0"/>
                </a:srgbClr>
              </a:gs>
              <a:gs pos="100000">
                <a:srgbClr val="2B8ACA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13908" y="507454"/>
            <a:ext cx="11164185" cy="584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6113721"/>
            <a:ext cx="12192000" cy="744280"/>
          </a:xfrm>
          <a:prstGeom prst="rect">
            <a:avLst/>
          </a:prstGeom>
          <a:gradFill flip="none" rotWithShape="1">
            <a:gsLst>
              <a:gs pos="50000">
                <a:srgbClr val="89BBE1">
                  <a:alpha val="0"/>
                </a:srgbClr>
              </a:gs>
              <a:gs pos="100000">
                <a:srgbClr val="2B8ACA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1090098" y="5762552"/>
            <a:ext cx="587994" cy="587994"/>
          </a:xfrm>
          <a:prstGeom prst="rect">
            <a:avLst/>
          </a:prstGeom>
          <a:solidFill>
            <a:srgbClr val="89BB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 flipH="1">
            <a:off x="0" y="0"/>
            <a:ext cx="12192000" cy="6858002"/>
            <a:chOff x="0" y="-1"/>
            <a:chExt cx="12192000" cy="685800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sp>
            <p:nvSpPr>
              <p:cNvPr id="11" name="矩形 10"/>
              <p:cNvSpPr/>
              <p:nvPr/>
            </p:nvSpPr>
            <p:spPr>
              <a:xfrm flipH="1">
                <a:off x="1" y="-1"/>
                <a:ext cx="12189404" cy="6858001"/>
              </a:xfrm>
              <a:prstGeom prst="rect">
                <a:avLst/>
              </a:prstGeom>
              <a:gradFill flip="none" rotWithShape="1">
                <a:gsLst>
                  <a:gs pos="32000">
                    <a:srgbClr val="F3F8FC">
                      <a:alpha val="86000"/>
                    </a:srgbClr>
                  </a:gs>
                  <a:gs pos="0">
                    <a:schemeClr val="bg1"/>
                  </a:gs>
                  <a:gs pos="84000">
                    <a:srgbClr val="B2CFEA">
                      <a:alpha val="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b="-12370"/>
              <a:stretch>
                <a:fillRect/>
              </a:stretch>
            </p:blipFill>
            <p:spPr>
              <a:xfrm>
                <a:off x="0" y="-1"/>
                <a:ext cx="12192000" cy="6858000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 flipH="1">
              <a:off x="2596" y="-1"/>
              <a:ext cx="12189404" cy="6858002"/>
            </a:xfrm>
            <a:prstGeom prst="rect">
              <a:avLst/>
            </a:prstGeom>
            <a:gradFill flip="none" rotWithShape="1">
              <a:gsLst>
                <a:gs pos="20000">
                  <a:schemeClr val="bg1"/>
                </a:gs>
                <a:gs pos="80000">
                  <a:srgbClr val="89BBE1">
                    <a:alpha val="4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2" name="图片 1" descr="模糊的黑白照&#10;&#10;低可信度描述已自动生成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0" y="1"/>
            <a:ext cx="4417137" cy="3768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 flipH="1">
            <a:off x="0" y="0"/>
            <a:ext cx="12192000" cy="6858002"/>
            <a:chOff x="0" y="0"/>
            <a:chExt cx="12192000" cy="6858002"/>
          </a:xfrm>
        </p:grpSpPr>
        <p:grpSp>
          <p:nvGrpSpPr>
            <p:cNvPr id="10" name="组合 9"/>
            <p:cNvGrpSpPr/>
            <p:nvPr userDrawn="1"/>
          </p:nvGrpSpPr>
          <p:grpSpPr>
            <a:xfrm flipH="1">
              <a:off x="0" y="0"/>
              <a:ext cx="12192000" cy="6858002"/>
              <a:chOff x="0" y="-1"/>
              <a:chExt cx="12192000" cy="685800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sp>
              <p:nvSpPr>
                <p:cNvPr id="13" name="矩形 12"/>
                <p:cNvSpPr/>
                <p:nvPr/>
              </p:nvSpPr>
              <p:spPr>
                <a:xfrm flipH="1">
                  <a:off x="1" y="-1"/>
                  <a:ext cx="12189404" cy="6858001"/>
                </a:xfrm>
                <a:prstGeom prst="rect">
                  <a:avLst/>
                </a:prstGeom>
                <a:gradFill flip="none" rotWithShape="1">
                  <a:gsLst>
                    <a:gs pos="32000">
                      <a:srgbClr val="F3F8FC">
                        <a:alpha val="86000"/>
                      </a:srgbClr>
                    </a:gs>
                    <a:gs pos="0">
                      <a:schemeClr val="bg1"/>
                    </a:gs>
                    <a:gs pos="84000">
                      <a:srgbClr val="B2CFEA">
                        <a:alpha val="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等线" panose="02010600030101010101" charset="-122"/>
                    <a:ea typeface="等线" panose="02010600030101010101" charset="-122"/>
                  </a:endParaRPr>
                </a:p>
              </p:txBody>
            </p:sp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66000"/>
                          </a14:imgEffect>
                        </a14:imgLayer>
                      </a14:imgProps>
                    </a:ext>
                  </a:extLst>
                </a:blip>
                <a:srcRect b="-12370"/>
                <a:stretch>
                  <a:fillRect/>
                </a:stretch>
              </p:blipFill>
              <p:spPr>
                <a:xfrm>
                  <a:off x="0" y="-1"/>
                  <a:ext cx="12192000" cy="6858000"/>
                </a:xfrm>
                <a:prstGeom prst="rect">
                  <a:avLst/>
                </a:prstGeom>
              </p:spPr>
            </p:pic>
          </p:grpSp>
          <p:sp>
            <p:nvSpPr>
              <p:cNvPr id="12" name="矩形 11"/>
              <p:cNvSpPr/>
              <p:nvPr/>
            </p:nvSpPr>
            <p:spPr>
              <a:xfrm flipH="1">
                <a:off x="2596" y="-1"/>
                <a:ext cx="12189404" cy="6858002"/>
              </a:xfrm>
              <a:prstGeom prst="rect">
                <a:avLst/>
              </a:prstGeom>
              <a:gradFill flip="none" rotWithShape="1">
                <a:gsLst>
                  <a:gs pos="20000">
                    <a:schemeClr val="bg1"/>
                  </a:gs>
                  <a:gs pos="80000">
                    <a:srgbClr val="89BBE1">
                      <a:alpha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pic>
          <p:nvPicPr>
            <p:cNvPr id="15" name="图片 14" descr="模糊的黑白照&#10;&#10;低可信度描述已自动生成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H="1">
              <a:off x="0" y="1"/>
              <a:ext cx="4417137" cy="376897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30D93-EFE3-498D-8F09-E4B31C65D9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250903-05A6-4EA9-A1B1-0749BEBA95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7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tags" Target="../tags/tag20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tags" Target="../tags/tag21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microsoft.com/office/2007/relationships/hdphoto" Target="../media/image17.wdp"/><Relationship Id="rId12" Type="http://schemas.openxmlformats.org/officeDocument/2006/relationships/slideLayout" Target="../slideLayouts/slideLayout37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32385" y="-38100"/>
            <a:ext cx="12305665" cy="697484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30555" y="1120458"/>
            <a:ext cx="10931525" cy="4616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谜面</a:t>
            </a: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: </a:t>
            </a: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一个大哥三只眼</a:t>
            </a: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, </a:t>
            </a: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每天路口来值班。</a:t>
            </a: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 </a:t>
            </a: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人们看着它眼色</a:t>
            </a: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, </a:t>
            </a: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要是乱闯出危险。</a:t>
            </a:r>
            <a:endParaRPr lang="zh-CN" altLang="en-US" sz="6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FW轻吟体 简 B" panose="0200080000000000000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 </a:t>
            </a:r>
            <a:endParaRPr lang="en-US" altLang="zh-CN" sz="6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FW轻吟体 简 B" panose="0200080000000000000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迷目</a:t>
            </a:r>
            <a:r>
              <a:rPr lang="en-US" altLang="zh-CN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:</a:t>
            </a: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打一交通设施</a:t>
            </a:r>
            <a:endParaRPr lang="zh-CN" altLang="en-US" sz="6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FW轻吟体 简 B" panose="02000800000000000000" charset="-122"/>
            </a:endParaRPr>
          </a:p>
        </p:txBody>
      </p:sp>
      <p:pic>
        <p:nvPicPr>
          <p:cNvPr id="2" name="图片 1" descr="红绿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505" y="547370"/>
            <a:ext cx="434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编码我来解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751840" y="2535873"/>
          <a:ext cx="2336800" cy="2570480"/>
        </p:xfrm>
        <a:graphic>
          <a:graphicData uri="http://schemas.openxmlformats.org/drawingml/2006/table">
            <a:tbl>
              <a:tblPr/>
              <a:tblGrid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</a:tblGrid>
              <a:tr h="321310"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/>
          <p:nvPr/>
        </p:nvGraphicFramePr>
        <p:xfrm>
          <a:off x="3448685" y="2535873"/>
          <a:ext cx="2336800" cy="2570480"/>
        </p:xfrm>
        <a:graphic>
          <a:graphicData uri="http://schemas.openxmlformats.org/drawingml/2006/table">
            <a:tbl>
              <a:tblPr/>
              <a:tblGrid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</a:tblGrid>
              <a:tr h="321310"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/>
          <p:nvPr/>
        </p:nvGraphicFramePr>
        <p:xfrm>
          <a:off x="6145530" y="2535873"/>
          <a:ext cx="2336800" cy="2570480"/>
        </p:xfrm>
        <a:graphic>
          <a:graphicData uri="http://schemas.openxmlformats.org/drawingml/2006/table">
            <a:tbl>
              <a:tblPr/>
              <a:tblGrid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</a:tblGrid>
              <a:tr h="321310"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/>
          <p:nvPr/>
        </p:nvGraphicFramePr>
        <p:xfrm>
          <a:off x="8842375" y="2535873"/>
          <a:ext cx="2336800" cy="2570480"/>
        </p:xfrm>
        <a:graphic>
          <a:graphicData uri="http://schemas.openxmlformats.org/drawingml/2006/table">
            <a:tbl>
              <a:tblPr/>
              <a:tblGrid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  <a:gridCol w="292100"/>
              </a:tblGrid>
              <a:tr h="321310"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1310"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椭圆 18"/>
          <p:cNvSpPr/>
          <p:nvPr>
            <p:custDataLst>
              <p:tags r:id="rId3"/>
            </p:custDataLst>
          </p:nvPr>
        </p:nvSpPr>
        <p:spPr>
          <a:xfrm>
            <a:off x="4464685" y="1746250"/>
            <a:ext cx="537845" cy="53784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0" name="椭圆 19"/>
          <p:cNvSpPr/>
          <p:nvPr>
            <p:custDataLst>
              <p:tags r:id="rId4"/>
            </p:custDataLst>
          </p:nvPr>
        </p:nvSpPr>
        <p:spPr>
          <a:xfrm>
            <a:off x="1865630" y="1746250"/>
            <a:ext cx="537845" cy="53784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>
            <a:off x="7190740" y="1746250"/>
            <a:ext cx="537845" cy="53784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>
            <a:off x="9916795" y="1746250"/>
            <a:ext cx="537845" cy="53784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505" y="547370"/>
            <a:ext cx="434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编码我来解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pic>
        <p:nvPicPr>
          <p:cNvPr id="4" name="提示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505" y="547370"/>
            <a:ext cx="677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生活中的</a:t>
            </a:r>
            <a:r>
              <a:rPr lang="en-US" altLang="zh-CN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“</a:t>
            </a: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从编码到解码</a:t>
            </a:r>
            <a:r>
              <a:rPr lang="en-US" altLang="zh-CN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”</a:t>
            </a:r>
            <a:endParaRPr lang="en-US" altLang="zh-CN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pic>
        <p:nvPicPr>
          <p:cNvPr id="4" name="生活中的编码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2910" y="1130935"/>
            <a:ext cx="8677275" cy="488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505" y="547370"/>
            <a:ext cx="434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课后</a:t>
            </a: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作业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5830" y="2038350"/>
            <a:ext cx="1034034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4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继续寻找生活中的</a:t>
            </a:r>
            <a:r>
              <a:rPr lang="en-US" altLang="zh-CN" sz="4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“</a:t>
            </a:r>
            <a:r>
              <a:rPr lang="zh-CN" altLang="en-US" sz="4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从编码到解码</a:t>
            </a:r>
            <a:r>
              <a:rPr lang="en-US" altLang="zh-CN" sz="40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”</a:t>
            </a:r>
            <a:endParaRPr lang="en-US" altLang="zh-CN" sz="40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0" y="13122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43" name="图片 42" descr="模糊的黑白照&#10;&#10;低可信度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2596" y="6534"/>
              <a:ext cx="4417137" cy="3768973"/>
            </a:xfrm>
            <a:prstGeom prst="rect">
              <a:avLst/>
            </a:prstGeom>
          </p:spPr>
        </p:pic>
      </p:grpSp>
      <p:pic>
        <p:nvPicPr>
          <p:cNvPr id="41" name="图片 40" descr="天空中有云&#10;&#10;中度可信度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48702" y="278894"/>
            <a:ext cx="4087221" cy="18910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435" y="2052955"/>
            <a:ext cx="7183755" cy="110744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zh-CN" altLang="en-US" sz="7200" b="1" spc="300" dirty="0">
                <a:gradFill>
                  <a:gsLst>
                    <a:gs pos="0">
                      <a:srgbClr val="2B8ACA"/>
                    </a:gs>
                    <a:gs pos="100000">
                      <a:srgbClr val="02579F"/>
                    </a:gs>
                  </a:gsLst>
                  <a:lin ang="13500000" scaled="1"/>
                </a:gra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方正健力体 简 Heavy" panose="02000A00000000000000" charset="-122"/>
                <a:ea typeface="方正健力体 简 Heavy" panose="02000A00000000000000" charset="-122"/>
                <a:cs typeface="方正FW轻吟体 简 B" panose="02000800000000000000" charset="-122"/>
                <a:sym typeface="印品朗黑体" panose="00000800000000000000" charset="-122"/>
              </a:rPr>
              <a:t>小小交通指挥官</a:t>
            </a:r>
            <a:endParaRPr lang="zh-CN" altLang="en-US" sz="7200" b="1" spc="300" dirty="0">
              <a:gradFill>
                <a:gsLst>
                  <a:gs pos="0">
                    <a:srgbClr val="2B8ACA"/>
                  </a:gs>
                  <a:gs pos="100000">
                    <a:srgbClr val="02579F"/>
                  </a:gs>
                </a:gsLst>
                <a:lin ang="13500000" scaled="1"/>
              </a:gra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方正健力体 简 Heavy" panose="02000A00000000000000" charset="-122"/>
              <a:ea typeface="方正健力体 简 Heavy" panose="02000A00000000000000" charset="-122"/>
              <a:cs typeface="方正FW轻吟体 简 B" panose="02000800000000000000" charset="-122"/>
              <a:sym typeface="印品朗黑体" panose="00000800000000000000" charset="-122"/>
            </a:endParaRPr>
          </a:p>
        </p:txBody>
      </p:sp>
      <p:sp>
        <p:nvSpPr>
          <p:cNvPr id="3" name="圆: 空心 2"/>
          <p:cNvSpPr/>
          <p:nvPr/>
        </p:nvSpPr>
        <p:spPr>
          <a:xfrm rot="20206932">
            <a:off x="6711470" y="2528601"/>
            <a:ext cx="4966283" cy="2171915"/>
          </a:xfrm>
          <a:prstGeom prst="donut">
            <a:avLst>
              <a:gd name="adj" fmla="val 5145"/>
            </a:avLst>
          </a:prstGeom>
          <a:gradFill flip="none" rotWithShape="1">
            <a:gsLst>
              <a:gs pos="0">
                <a:srgbClr val="8CBADE">
                  <a:alpha val="0"/>
                </a:srgbClr>
              </a:gs>
              <a:gs pos="100000">
                <a:srgbClr val="0577E6"/>
              </a:gs>
            </a:gsLst>
            <a:lin ang="8100000" scaled="1"/>
            <a:tileRect/>
          </a:gradFill>
          <a:ln>
            <a:noFill/>
          </a:ln>
          <a:effectLst>
            <a:outerShdw blurRad="228600" dist="317500" dir="5400000" algn="t" rotWithShape="0">
              <a:srgbClr val="0577E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圆: 空心 3"/>
          <p:cNvSpPr/>
          <p:nvPr/>
        </p:nvSpPr>
        <p:spPr>
          <a:xfrm rot="900000">
            <a:off x="7750087" y="2344921"/>
            <a:ext cx="4002966" cy="1750625"/>
          </a:xfrm>
          <a:prstGeom prst="donut">
            <a:avLst>
              <a:gd name="adj" fmla="val 5145"/>
            </a:avLst>
          </a:prstGeom>
          <a:gradFill flip="none" rotWithShape="1">
            <a:gsLst>
              <a:gs pos="0">
                <a:srgbClr val="8CBADE">
                  <a:alpha val="0"/>
                </a:srgbClr>
              </a:gs>
              <a:gs pos="100000">
                <a:srgbClr val="0577E6"/>
              </a:gs>
            </a:gsLst>
            <a:lin ang="13500000" scaled="1"/>
            <a:tileRect/>
          </a:gradFill>
          <a:ln>
            <a:noFill/>
          </a:ln>
          <a:effectLst>
            <a:outerShdw blurRad="228600" dist="317500" dir="5400000" algn="t" rotWithShape="0">
              <a:srgbClr val="0577E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5" name="图片 14" descr="背景图案, 图标&#10;&#10;描述已自动生成"/>
          <p:cNvPicPr>
            <a:picLocks noChangeAspect="1"/>
          </p:cNvPicPr>
          <p:nvPr/>
        </p:nvPicPr>
        <p:blipFill>
          <a:blip r:embed="rId5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8617873" y="1282509"/>
            <a:ext cx="2211707" cy="2269950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pic>
        <p:nvPicPr>
          <p:cNvPr id="16" name="图片 15" descr="黑暗里有星球&#10;&#10;描述已自动生成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62259" y="381179"/>
            <a:ext cx="2753122" cy="317620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44600" y="3365500"/>
            <a:ext cx="7183755" cy="8305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p>
            <a:pPr algn="ctr"/>
            <a:r>
              <a:rPr lang="en-US" altLang="zh-CN" sz="5400" b="1" spc="300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印品朗黑体" panose="00000800000000000000" charset="-122"/>
              </a:rPr>
              <a:t>——</a:t>
            </a:r>
            <a:r>
              <a:rPr lang="zh-CN" altLang="en-US" sz="5400" b="1" spc="300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印品朗黑体" panose="00000800000000000000" charset="-122"/>
              </a:rPr>
              <a:t>从编码到解码</a:t>
            </a:r>
            <a:endParaRPr lang="zh-CN" altLang="en-US" sz="5400" b="1" spc="300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印品朗黑体" panose="000008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2825" y="4688840"/>
            <a:ext cx="5187950" cy="3473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>
                <a:latin typeface="楷体" panose="02010609060101010101" charset="-122"/>
                <a:ea typeface="楷体" panose="02010609060101010101" charset="-122"/>
              </a:rPr>
              <a:t>常州市新北区薛家实验小学</a:t>
            </a:r>
            <a:r>
              <a:rPr lang="en-US" altLang="zh-CN" sz="2400" b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0">
                <a:latin typeface="楷体" panose="02010609060101010101" charset="-122"/>
                <a:ea typeface="楷体" panose="02010609060101010101" charset="-122"/>
              </a:rPr>
              <a:t>刘疏影</a:t>
            </a:r>
            <a:endParaRPr lang="zh-CN" altLang="en-US" sz="2400" b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8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8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8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8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80"/>
                            </p:stCondLst>
                            <p:childTnLst>
                              <p:par>
                                <p:cTn id="28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3.95833E-6 0.0298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68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3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32385" y="-38100"/>
            <a:ext cx="12305665" cy="697484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千库网_交通指示牌标识套图_元素编号134043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32385" y="-38100"/>
            <a:ext cx="12305665" cy="697484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数字化传输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32385" y="-38100"/>
            <a:ext cx="12305665" cy="697484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479030" y="2488565"/>
            <a:ext cx="2850515" cy="923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FW轻吟体 简 B" panose="02000800000000000000" charset="-122"/>
              </a:rPr>
              <a:t>像素</a:t>
            </a:r>
            <a:endParaRPr lang="zh-CN" altLang="en-US" sz="6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FW轻吟体 简 B" panose="02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145" y="453390"/>
            <a:ext cx="6007100" cy="599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384" y="547248"/>
            <a:ext cx="26148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规则我来寻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3656330" y="1130935"/>
          <a:ext cx="4358640" cy="4800600"/>
        </p:xfrm>
        <a:graphic>
          <a:graphicData uri="http://schemas.openxmlformats.org/drawingml/2006/table">
            <a:tbl>
              <a:tblPr/>
              <a:tblGrid>
                <a:gridCol w="544830"/>
                <a:gridCol w="544830"/>
                <a:gridCol w="544830"/>
                <a:gridCol w="544830"/>
                <a:gridCol w="544830"/>
                <a:gridCol w="544830"/>
                <a:gridCol w="544830"/>
                <a:gridCol w="544830"/>
              </a:tblGrid>
              <a:tr h="60007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07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24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384" y="547248"/>
            <a:ext cx="26148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规则我来寻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969770" y="2332990"/>
          <a:ext cx="3190240" cy="3515360"/>
        </p:xfrm>
        <a:graphic>
          <a:graphicData uri="http://schemas.openxmlformats.org/drawingml/2006/table">
            <a:tbl>
              <a:tblPr/>
              <a:tblGrid>
                <a:gridCol w="398780"/>
                <a:gridCol w="398780"/>
                <a:gridCol w="398780"/>
                <a:gridCol w="398780"/>
                <a:gridCol w="398780"/>
                <a:gridCol w="398780"/>
                <a:gridCol w="398780"/>
                <a:gridCol w="398780"/>
              </a:tblGrid>
              <a:tr h="439420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6589395" y="2332990"/>
          <a:ext cx="3195320" cy="3520440"/>
        </p:xfrm>
        <a:graphic>
          <a:graphicData uri="http://schemas.openxmlformats.org/drawingml/2006/table">
            <a:tbl>
              <a:tblPr/>
              <a:tblGrid>
                <a:gridCol w="399415"/>
                <a:gridCol w="399415"/>
                <a:gridCol w="399415"/>
                <a:gridCol w="399415"/>
                <a:gridCol w="399415"/>
                <a:gridCol w="399415"/>
                <a:gridCol w="399415"/>
                <a:gridCol w="399415"/>
              </a:tblGrid>
              <a:tr h="44005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993775" y="1379855"/>
            <a:ext cx="1034034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模拟计算机规则，对左侧像素图进行编码，填入右侧表格中。</a:t>
            </a:r>
            <a:endParaRPr lang="zh-CN" altLang="en-US" sz="28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384" y="547248"/>
            <a:ext cx="26148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规则我来寻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969770" y="2332990"/>
          <a:ext cx="3190240" cy="3515360"/>
        </p:xfrm>
        <a:graphic>
          <a:graphicData uri="http://schemas.openxmlformats.org/drawingml/2006/table">
            <a:tbl>
              <a:tblPr/>
              <a:tblGrid>
                <a:gridCol w="398780"/>
                <a:gridCol w="398780"/>
                <a:gridCol w="398780"/>
                <a:gridCol w="398780"/>
                <a:gridCol w="398780"/>
                <a:gridCol w="398780"/>
                <a:gridCol w="398780"/>
                <a:gridCol w="398780"/>
              </a:tblGrid>
              <a:tr h="439420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9420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FFFFFF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FFFF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6589395" y="2332990"/>
          <a:ext cx="3195320" cy="3520440"/>
        </p:xfrm>
        <a:graphic>
          <a:graphicData uri="http://schemas.openxmlformats.org/drawingml/2006/table">
            <a:tbl>
              <a:tblPr/>
              <a:tblGrid>
                <a:gridCol w="399415"/>
                <a:gridCol w="399415"/>
                <a:gridCol w="399415"/>
                <a:gridCol w="399415"/>
                <a:gridCol w="399415"/>
                <a:gridCol w="399415"/>
                <a:gridCol w="399415"/>
                <a:gridCol w="399415"/>
              </a:tblGrid>
              <a:tr h="44005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  <a:endParaRPr lang="en-US" altLang="zh-CN" sz="1200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BEBEBE"/>
                          </a:solidFill>
                          <a:latin typeface="Calibri" panose="020F0502020204030204"/>
                          <a:ea typeface="Calibri" panose="020F0502020204030204"/>
                        </a:rPr>
                        <a:t>0</a:t>
                      </a:r>
                      <a:endParaRPr lang="en-US" altLang="zh-CN" sz="1200">
                        <a:solidFill>
                          <a:srgbClr val="BEBEBE"/>
                        </a:solidFill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993775" y="1379855"/>
            <a:ext cx="1034034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模拟计算机规则，对左侧像素图进行编码，填入右侧表格中。</a:t>
            </a:r>
            <a:endParaRPr lang="zh-CN" altLang="en-US" sz="28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背景图案, 图标&#10;&#10;描述已自动生成"/>
          <p:cNvPicPr>
            <a:picLocks noChangeAspect="1"/>
          </p:cNvPicPr>
          <p:nvPr/>
        </p:nvPicPr>
        <p:blipFill>
          <a:blip r:embed="rId1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0000">
            <a:off x="786143" y="217429"/>
            <a:ext cx="642713" cy="659638"/>
          </a:xfrm>
          <a:prstGeom prst="rect">
            <a:avLst/>
          </a:prstGeom>
          <a:effectLst>
            <a:outerShdw blurRad="330200" dist="419100" dir="5400000" algn="t" rotWithShape="0">
              <a:srgbClr val="B2CFEA">
                <a:alpha val="4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3505" y="547370"/>
            <a:ext cx="434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编码</a:t>
            </a: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我来</a:t>
            </a:r>
            <a:r>
              <a:rPr lang="zh-CN" altLang="en-US" sz="3200" dirty="0">
                <a:solidFill>
                  <a:srgbClr val="245172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解</a:t>
            </a:r>
            <a:endParaRPr lang="zh-CN" altLang="en-US" sz="3200" dirty="0">
              <a:solidFill>
                <a:srgbClr val="245172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3775" y="1255395"/>
            <a:ext cx="103403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选择一组编码卡片，同桌之间先说一说我们刚刚发现的编码规则，再进行解码。一位同学说，一位同学在学习单中</a:t>
            </a:r>
            <a:r>
              <a:rPr lang="zh-CN" altLang="en-US" sz="280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画出来。</a:t>
            </a:r>
            <a:endParaRPr lang="zh-CN" altLang="en-US" sz="28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945515" y="2332990"/>
            <a:ext cx="10300970" cy="3883025"/>
            <a:chOff x="1532" y="2656"/>
            <a:chExt cx="16222" cy="6115"/>
          </a:xfrm>
        </p:grpSpPr>
        <p:sp>
          <p:nvSpPr>
            <p:cNvPr id="4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1532" y="3671"/>
              <a:ext cx="3345" cy="51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0011000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0111111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0011001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0001101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0000001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 rtl="0" eaLnBrk="1" fontAlgn="auto" latinLnBrk="0" hangingPunct="1">
                <a:lnSpc>
                  <a:spcPct val="100000"/>
                </a:lnSpc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0000001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5825" y="3671"/>
              <a:ext cx="3345" cy="51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0000110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0111111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0100110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0101100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0100000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0100000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 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5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0118" y="3671"/>
              <a:ext cx="3344" cy="51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0001111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0101011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0011101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0001001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0000001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0000001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6" name="文本框 26"/>
            <p:cNvSpPr txBox="1"/>
            <p:nvPr>
              <p:custDataLst>
                <p:tags r:id="rId7"/>
              </p:custDataLst>
            </p:nvPr>
          </p:nvSpPr>
          <p:spPr>
            <a:xfrm>
              <a:off x="14410" y="3671"/>
              <a:ext cx="3344" cy="51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0100010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0110110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0010100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0010100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0010100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0110110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  <a:p>
              <a:pPr lvl="0" algn="ctr">
                <a:buClrTx/>
                <a:buSzTx/>
                <a:buFontTx/>
              </a:pPr>
              <a:r>
                <a:rPr lang="en-US" altLang="zh-CN" sz="2800" kern="100"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0100010</a:t>
              </a:r>
              <a:endParaRPr lang="en-US" altLang="zh-CN" sz="2800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8"/>
              </p:custDataLst>
            </p:nvPr>
          </p:nvSpPr>
          <p:spPr>
            <a:xfrm>
              <a:off x="7074" y="2656"/>
              <a:ext cx="847" cy="84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2</a:t>
              </a:r>
              <a:endParaRPr lang="en-US" altLang="zh-CN"/>
            </a:p>
          </p:txBody>
        </p:sp>
        <p:sp>
          <p:nvSpPr>
            <p:cNvPr id="9" name="椭圆 8"/>
            <p:cNvSpPr/>
            <p:nvPr>
              <p:custDataLst>
                <p:tags r:id="rId9"/>
              </p:custDataLst>
            </p:nvPr>
          </p:nvSpPr>
          <p:spPr>
            <a:xfrm>
              <a:off x="2981" y="2656"/>
              <a:ext cx="847" cy="84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1</a:t>
              </a:r>
              <a:endParaRPr lang="en-US" altLang="zh-CN"/>
            </a:p>
          </p:txBody>
        </p:sp>
        <p:sp>
          <p:nvSpPr>
            <p:cNvPr id="10" name="椭圆 9"/>
            <p:cNvSpPr/>
            <p:nvPr>
              <p:custDataLst>
                <p:tags r:id="rId10"/>
              </p:custDataLst>
            </p:nvPr>
          </p:nvSpPr>
          <p:spPr>
            <a:xfrm>
              <a:off x="11367" y="2656"/>
              <a:ext cx="847" cy="84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3</a:t>
              </a:r>
              <a:endParaRPr lang="en-US" altLang="zh-CN"/>
            </a:p>
          </p:txBody>
        </p:sp>
        <p:sp>
          <p:nvSpPr>
            <p:cNvPr id="11" name="椭圆 10"/>
            <p:cNvSpPr/>
            <p:nvPr>
              <p:custDataLst>
                <p:tags r:id="rId11"/>
              </p:custDataLst>
            </p:nvPr>
          </p:nvSpPr>
          <p:spPr>
            <a:xfrm>
              <a:off x="15660" y="2656"/>
              <a:ext cx="847" cy="847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4</a:t>
              </a:r>
              <a:endParaRPr lang="en-US" altLang="zh-CN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1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2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3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4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5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16.xml><?xml version="1.0" encoding="utf-8"?>
<p:tagLst xmlns:p="http://schemas.openxmlformats.org/presentationml/2006/main">
  <p:tag name="KSO_WM_DIAGRAM_VIRTUALLY_FRAME" val="{&quot;height&quot;:305.75,&quot;left&quot;:76.6,&quot;top&quot;:132.8,&quot;width&quot;:811.094094488189}"/>
</p:tagLst>
</file>

<file path=ppt/tags/tag17.xml><?xml version="1.0" encoding="utf-8"?>
<p:tagLst xmlns:p="http://schemas.openxmlformats.org/presentationml/2006/main">
  <p:tag name="KSO_WM_DIAGRAM_VIRTUALLY_FRAME" val="{&quot;height&quot;:305.75,&quot;left&quot;:76.6,&quot;top&quot;:132.8,&quot;width&quot;:811.094094488189}"/>
</p:tagLst>
</file>

<file path=ppt/tags/tag18.xml><?xml version="1.0" encoding="utf-8"?>
<p:tagLst xmlns:p="http://schemas.openxmlformats.org/presentationml/2006/main">
  <p:tag name="KSO_WM_DIAGRAM_VIRTUALLY_FRAME" val="{&quot;height&quot;:305.75,&quot;left&quot;:76.6,&quot;top&quot;:132.8,&quot;width&quot;:811.094094488189}"/>
</p:tagLst>
</file>

<file path=ppt/tags/tag19.xml><?xml version="1.0" encoding="utf-8"?>
<p:tagLst xmlns:p="http://schemas.openxmlformats.org/presentationml/2006/main">
  <p:tag name="KSO_WM_DIAGRAM_VIRTUALLY_FRAME" val="{&quot;height&quot;:305.75,&quot;left&quot;:76.6,&quot;top&quot;:132.8,&quot;width&quot;:811.094094488189}"/>
</p:tagLst>
</file>

<file path=ppt/tags/tag2.xml><?xml version="1.0" encoding="utf-8"?>
<p:tagLst xmlns:p="http://schemas.openxmlformats.org/presentationml/2006/main">
  <p:tag name="TABLE_ENDDRAG_ORIGIN_RECT" val="343*378"/>
  <p:tag name="TABLE_ENDDRAG_RECT" val="314*104*343*378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TABLE_ENDDRAG_ORIGIN_RECT" val="286*316"/>
  <p:tag name="TABLE_ENDDRAG_RECT" val="407*190*286*316"/>
</p:tagLst>
</file>

<file path=ppt/tags/tag4.xml><?xml version="1.0" encoding="utf-8"?>
<p:tagLst xmlns:p="http://schemas.openxmlformats.org/presentationml/2006/main">
  <p:tag name="TABLE_ENDDRAG_ORIGIN_RECT" val="287*316"/>
  <p:tag name="TABLE_ENDDRAG_RECT" val="447*127*287*316"/>
</p:tagLst>
</file>

<file path=ppt/tags/tag5.xml><?xml version="1.0" encoding="utf-8"?>
<p:tagLst xmlns:p="http://schemas.openxmlformats.org/presentationml/2006/main">
  <p:tag name="TABLE_ENDDRAG_ORIGIN_RECT" val="286*316"/>
  <p:tag name="TABLE_ENDDRAG_RECT" val="407*190*286*316"/>
</p:tagLst>
</file>

<file path=ppt/tags/tag6.xml><?xml version="1.0" encoding="utf-8"?>
<p:tagLst xmlns:p="http://schemas.openxmlformats.org/presentationml/2006/main">
  <p:tag name="TABLE_ENDDRAG_ORIGIN_RECT" val="287*316"/>
  <p:tag name="TABLE_ENDDRAG_RECT" val="447*127*287*316"/>
</p:tagLst>
</file>

<file path=ppt/tags/tag7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8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ags/tag9.xml><?xml version="1.0" encoding="utf-8"?>
<p:tagLst xmlns:p="http://schemas.openxmlformats.org/presentationml/2006/main">
  <p:tag name="KSO_WM_DIAGRAM_VIRTUALLY_FRAME" val="{&quot;height&quot;:305.75,&quot;left&quot;:74.45,&quot;top&quot;:183.7,&quot;width&quot;:811.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WPS 演示</Application>
  <PresentationFormat>宽屏</PresentationFormat>
  <Paragraphs>1103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等线</vt:lpstr>
      <vt:lpstr>方正公文小标宋</vt:lpstr>
      <vt:lpstr>方正FW轻吟体 简 B</vt:lpstr>
      <vt:lpstr>方正健力体 简 Heavy</vt:lpstr>
      <vt:lpstr>印品朗黑体</vt:lpstr>
      <vt:lpstr>楷体</vt:lpstr>
      <vt:lpstr>Calibri</vt:lpstr>
      <vt:lpstr>Times New Roman</vt:lpstr>
      <vt:lpstr>微软雅黑</vt:lpstr>
      <vt:lpstr>Arial Unicode MS</vt:lpstr>
      <vt:lpstr>等线 Light</vt:lpstr>
      <vt:lpstr>Office 主题​​</vt:lpstr>
      <vt:lpstr>2_Office 主题​​</vt:lpstr>
      <vt:lpstr>1_Office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xiusi di</dc:creator>
  <cp:lastModifiedBy>三不知</cp:lastModifiedBy>
  <cp:revision>31</cp:revision>
  <dcterms:created xsi:type="dcterms:W3CDTF">2024-01-22T03:12:00Z</dcterms:created>
  <dcterms:modified xsi:type="dcterms:W3CDTF">2024-12-19T01:28:16Z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228EFDD671E74002A66D6C4A0E22F5A8_13</vt:lpwstr>
  </property>
  <property fmtid="{D5CDD505-2E9C-101B-9397-08002B2CF9AE}" pid="3" name="KSOProductBuildVer">
    <vt:lpwstr>2052-12.1.0.19302</vt:lpwstr>
  </property>
</Properties>
</file>