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11088806" r:id="rId3"/>
    <p:sldId id="257" r:id="rId4"/>
    <p:sldId id="266" r:id="rId5"/>
    <p:sldId id="11088797" r:id="rId6"/>
    <p:sldId id="315" r:id="rId7"/>
    <p:sldId id="268" r:id="rId8"/>
    <p:sldId id="11088798" r:id="rId9"/>
    <p:sldId id="264" r:id="rId10"/>
    <p:sldId id="11088805" r:id="rId11"/>
  </p:sldIdLst>
  <p:sldSz cx="12192000" cy="6858000"/>
  <p:notesSz cx="6858000" cy="9144000"/>
  <p:embeddedFontLst>
    <p:embeddedFont>
      <p:font typeface="黑体" pitchFamily="49" charset="-122"/>
      <p:regular r:id="rId13"/>
    </p:embeddedFont>
    <p:embeddedFont>
      <p:font typeface="等线" charset="-122"/>
      <p:regular r:id="rId14"/>
    </p:embeddedFont>
    <p:embeddedFont>
      <p:font typeface="仿宋" pitchFamily="49" charset="-122"/>
      <p:regular r:id="rId15"/>
    </p:embeddedFont>
    <p:embeddedFont>
      <p:font typeface="等线 Light" charset="-122"/>
      <p:regular r:id="rId16"/>
    </p:embeddedFont>
  </p:embeddedFontLst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65" userDrawn="1">
          <p15:clr>
            <a:srgbClr val="A4A3A4"/>
          </p15:clr>
        </p15:guide>
        <p15:guide id="2" pos="15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E1AF"/>
    <a:srgbClr val="F5D3D8"/>
    <a:srgbClr val="ECAAB3"/>
    <a:srgbClr val="E2B3BD"/>
    <a:srgbClr val="FFDA9F"/>
    <a:srgbClr val="FFC15B"/>
    <a:srgbClr val="FFC361"/>
    <a:srgbClr val="FFB743"/>
    <a:srgbClr val="FFB538"/>
    <a:srgbClr val="FFC97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1319" autoAdjust="0"/>
  </p:normalViewPr>
  <p:slideViewPr>
    <p:cSldViewPr snapToGrid="0" showGuides="1">
      <p:cViewPr varScale="1">
        <p:scale>
          <a:sx n="70" d="100"/>
          <a:sy n="70" d="100"/>
        </p:scale>
        <p:origin x="-720" y="-108"/>
      </p:cViewPr>
      <p:guideLst>
        <p:guide orient="horz" pos="1865"/>
        <p:guide pos="15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5F546-99FF-4E93-85F1-EFA6EEFA80C4}" type="datetimeFigureOut">
              <a:rPr lang="zh-CN" altLang="en-US" smtClean="0"/>
              <a:pPr/>
              <a:t>2024/11/28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E742B-5233-47B1-B137-EE5952E1FF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E742B-5233-47B1-B137-EE5952E1FF3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9F17-4DB1-42DA-BA68-61AF948C246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9F17-4DB1-42DA-BA68-61AF948C246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9F17-4DB1-42DA-BA68-61AF948C246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9F17-4DB1-42DA-BA68-61AF948C246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9F17-4DB1-42DA-BA68-61AF948C246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9F17-4DB1-42DA-BA68-61AF948C2463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9F17-4DB1-42DA-BA68-61AF948C2463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A38F9-CCFB-4D8B-9122-31F7D0C5826D}" type="datetimeFigureOut">
              <a:rPr lang="zh-CN" altLang="en-US" smtClean="0"/>
              <a:pPr/>
              <a:t>2024/11/28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D2132-5E73-419A-89AA-058F58F40C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A38F9-CCFB-4D8B-9122-31F7D0C5826D}" type="datetimeFigureOut">
              <a:rPr lang="zh-CN" altLang="en-US" smtClean="0"/>
              <a:pPr/>
              <a:t>2024/11/28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D2132-5E73-419A-89AA-058F58F40C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A38F9-CCFB-4D8B-9122-31F7D0C5826D}" type="datetimeFigureOut">
              <a:rPr lang="zh-CN" altLang="en-US" smtClean="0"/>
              <a:pPr/>
              <a:t>2024/11/28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D2132-5E73-419A-89AA-058F58F40C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A38F9-CCFB-4D8B-9122-31F7D0C5826D}" type="datetimeFigureOut">
              <a:rPr lang="zh-CN" altLang="en-US" smtClean="0"/>
              <a:pPr/>
              <a:t>2024/11/28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D2132-5E73-419A-89AA-058F58F40C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A38F9-CCFB-4D8B-9122-31F7D0C5826D}" type="datetimeFigureOut">
              <a:rPr lang="zh-CN" altLang="en-US" smtClean="0"/>
              <a:pPr/>
              <a:t>2024/11/28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D2132-5E73-419A-89AA-058F58F40C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A38F9-CCFB-4D8B-9122-31F7D0C5826D}" type="datetimeFigureOut">
              <a:rPr lang="zh-CN" altLang="en-US" smtClean="0"/>
              <a:pPr/>
              <a:t>2024/11/28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D2132-5E73-419A-89AA-058F58F40C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A38F9-CCFB-4D8B-9122-31F7D0C5826D}" type="datetimeFigureOut">
              <a:rPr lang="zh-CN" altLang="en-US" smtClean="0"/>
              <a:pPr/>
              <a:t>2024/11/28 Thursday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D2132-5E73-419A-89AA-058F58F40C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A38F9-CCFB-4D8B-9122-31F7D0C5826D}" type="datetimeFigureOut">
              <a:rPr lang="zh-CN" altLang="en-US" smtClean="0"/>
              <a:pPr/>
              <a:t>2024/11/28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D2132-5E73-419A-89AA-058F58F40C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A38F9-CCFB-4D8B-9122-31F7D0C5826D}" type="datetimeFigureOut">
              <a:rPr lang="zh-CN" altLang="en-US" smtClean="0"/>
              <a:pPr/>
              <a:t>2024/11/28 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D2132-5E73-419A-89AA-058F58F40C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A38F9-CCFB-4D8B-9122-31F7D0C5826D}" type="datetimeFigureOut">
              <a:rPr lang="zh-CN" altLang="en-US" smtClean="0"/>
              <a:pPr/>
              <a:t>2024/11/28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D2132-5E73-419A-89AA-058F58F40C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A38F9-CCFB-4D8B-9122-31F7D0C5826D}" type="datetimeFigureOut">
              <a:rPr lang="zh-CN" altLang="en-US" smtClean="0"/>
              <a:pPr/>
              <a:t>2024/11/28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D2132-5E73-419A-89AA-058F58F40C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5" Type="http://schemas.openxmlformats.org/officeDocument/2006/relationships/image" Target="../media/image1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23" Type="http://schemas.openxmlformats.org/officeDocument/2006/relationships/image" Target="../media/image10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Relationship Id="rId22" Type="http://schemas.openxmlformats.org/officeDocument/2006/relationships/image" Target="../media/image5.png"/><Relationship Id="rId27" Type="http://schemas.openxmlformats.org/officeDocument/2006/relationships/image" Target="../media/image1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" y="-43982"/>
            <a:ext cx="12146816" cy="6855170"/>
            <a:chOff x="-1" y="-43982"/>
            <a:chExt cx="12146816" cy="6855170"/>
          </a:xfrm>
        </p:grpSpPr>
        <p:grpSp>
          <p:nvGrpSpPr>
            <p:cNvPr id="8" name="组合 7"/>
            <p:cNvGrpSpPr/>
            <p:nvPr/>
          </p:nvGrpSpPr>
          <p:grpSpPr>
            <a:xfrm>
              <a:off x="-1" y="-43982"/>
              <a:ext cx="12146816" cy="6855170"/>
              <a:chOff x="-1" y="-43982"/>
              <a:chExt cx="12146816" cy="6855170"/>
            </a:xfrm>
          </p:grpSpPr>
          <p:pic>
            <p:nvPicPr>
              <p:cNvPr id="12" name="图形 1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-1" y="-5575"/>
                <a:ext cx="609600" cy="514350"/>
              </a:xfrm>
              <a:prstGeom prst="rect">
                <a:avLst/>
              </a:prstGeom>
            </p:spPr>
          </p:pic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 rot="621238">
                <a:off x="117028" y="5855188"/>
                <a:ext cx="742950" cy="866775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0956190" y="5887263"/>
                <a:ext cx="1190625" cy="923925"/>
              </a:xfrm>
              <a:prstGeom prst="rect">
                <a:avLst/>
              </a:prstGeom>
            </p:spPr>
          </p:pic>
          <p:pic>
            <p:nvPicPr>
              <p:cNvPr id="15" name="图形 14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680172" y="-43982"/>
                <a:ext cx="5586813" cy="381000"/>
              </a:xfrm>
              <a:prstGeom prst="rect">
                <a:avLst/>
              </a:prstGeom>
            </p:spPr>
          </p:pic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80291" y="2304095"/>
                <a:ext cx="590550" cy="676275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11300966" y="1446958"/>
                <a:ext cx="838200" cy="990600"/>
              </a:xfrm>
              <a:prstGeom prst="rect">
                <a:avLst/>
              </a:prstGeom>
            </p:spPr>
          </p:pic>
          <p:pic>
            <p:nvPicPr>
              <p:cNvPr id="18" name="图形 17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10440355" y="79409"/>
                <a:ext cx="485775" cy="285750"/>
              </a:xfrm>
              <a:prstGeom prst="rect">
                <a:avLst/>
              </a:prstGeom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442341" y="339805"/>
              <a:ext cx="11307317" cy="6200694"/>
              <a:chOff x="442341" y="339805"/>
              <a:chExt cx="11307317" cy="6200694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442341" y="339805"/>
                <a:ext cx="11307317" cy="6200694"/>
              </a:xfrm>
              <a:prstGeom prst="roundRect">
                <a:avLst>
                  <a:gd name="adj" fmla="val 562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/>
              <p:cNvSpPr/>
              <p:nvPr/>
            </p:nvSpPr>
            <p:spPr>
              <a:xfrm>
                <a:off x="680172" y="552571"/>
                <a:ext cx="10831654" cy="5775162"/>
              </a:xfrm>
              <a:prstGeom prst="roundRect">
                <a:avLst>
                  <a:gd name="adj" fmla="val 5623"/>
                </a:avLst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30.sv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2.png"/><Relationship Id="rId12" Type="http://schemas.openxmlformats.org/officeDocument/2006/relationships/image" Target="../media/image24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3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23" Type="http://schemas.openxmlformats.org/officeDocument/2006/relationships/image" Target="../media/image35.sv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6.sv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istrator\Desktop\v0200fg10000ck3a0bbc77ubipje9cp0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90985" y="3711417"/>
            <a:ext cx="5969603" cy="2964493"/>
            <a:chOff x="3090985" y="3711417"/>
            <a:chExt cx="5969603" cy="296449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840" t="55028" r="83551" b="20646"/>
            <a:stretch>
              <a:fillRect/>
            </a:stretch>
          </p:blipFill>
          <p:spPr>
            <a:xfrm>
              <a:off x="3090985" y="5716455"/>
              <a:ext cx="673768" cy="959455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645" r="82111" b="81114"/>
            <a:stretch>
              <a:fillRect/>
            </a:stretch>
          </p:blipFill>
          <p:spPr>
            <a:xfrm rot="19049884">
              <a:off x="4356213" y="4259279"/>
              <a:ext cx="851161" cy="804224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1622" t="59473" r="5620" b="25764"/>
            <a:stretch>
              <a:fillRect/>
            </a:stretch>
          </p:blipFill>
          <p:spPr>
            <a:xfrm rot="1937145">
              <a:off x="7435719" y="4615514"/>
              <a:ext cx="938816" cy="611011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0512" r="38767" b="81708"/>
            <a:stretch>
              <a:fillRect/>
            </a:stretch>
          </p:blipFill>
          <p:spPr>
            <a:xfrm>
              <a:off x="8254649" y="4035243"/>
              <a:ext cx="805939" cy="773542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299" t="36089" r="81277" b="44896"/>
            <a:stretch>
              <a:fillRect/>
            </a:stretch>
          </p:blipFill>
          <p:spPr>
            <a:xfrm>
              <a:off x="6881010" y="3711417"/>
              <a:ext cx="494198" cy="462708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8685" t="20519" r="50000" b="62344"/>
            <a:stretch>
              <a:fillRect/>
            </a:stretch>
          </p:blipFill>
          <p:spPr>
            <a:xfrm>
              <a:off x="8112198" y="5348283"/>
              <a:ext cx="489481" cy="417013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0645" t="17160" r="20552" b="65938"/>
            <a:stretch>
              <a:fillRect/>
            </a:stretch>
          </p:blipFill>
          <p:spPr>
            <a:xfrm rot="16960946">
              <a:off x="3178232" y="3909549"/>
              <a:ext cx="590692" cy="637969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2066" t="19689" r="29363" b="66347"/>
            <a:stretch>
              <a:fillRect/>
            </a:stretch>
          </p:blipFill>
          <p:spPr>
            <a:xfrm>
              <a:off x="3877189" y="5143653"/>
              <a:ext cx="604962" cy="554405"/>
            </a:xfrm>
            <a:prstGeom prst="rect">
              <a:avLst/>
            </a:prstGeom>
          </p:spPr>
        </p:pic>
      </p:grpSp>
      <p:pic>
        <p:nvPicPr>
          <p:cNvPr id="26" name="图形 25"/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90894" y="1524444"/>
            <a:ext cx="1137016" cy="396233"/>
          </a:xfrm>
          <a:prstGeom prst="rect">
            <a:avLst/>
          </a:prstGeom>
        </p:spPr>
      </p:pic>
      <p:pic>
        <p:nvPicPr>
          <p:cNvPr id="27" name="图形 26"/>
          <p:cNvPicPr>
            <a:picLocks noChangeAspect="1"/>
          </p:cNvPicPr>
          <p:nvPr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90508" y="1413952"/>
            <a:ext cx="1499820" cy="609604"/>
          </a:xfrm>
          <a:prstGeom prst="rect">
            <a:avLst/>
          </a:prstGeom>
        </p:spPr>
      </p:pic>
      <p:pic>
        <p:nvPicPr>
          <p:cNvPr id="28" name="图形 27"/>
          <p:cNvPicPr>
            <a:picLocks noChangeAspect="1"/>
          </p:cNvPicPr>
          <p:nvPr/>
        </p:nvPicPr>
        <p:blipFill>
          <a:blip r:embed="rId15" cstate="print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11951" y="2629398"/>
            <a:ext cx="1016424" cy="499598"/>
          </a:xfrm>
          <a:prstGeom prst="rect">
            <a:avLst/>
          </a:prstGeom>
        </p:spPr>
      </p:pic>
      <p:pic>
        <p:nvPicPr>
          <p:cNvPr id="29" name="图形 28"/>
          <p:cNvPicPr>
            <a:picLocks noChangeAspect="1"/>
          </p:cNvPicPr>
          <p:nvPr/>
        </p:nvPicPr>
        <p:blipFill>
          <a:blip r:embed="rId17" cstate="print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839094" y="2452096"/>
            <a:ext cx="844149" cy="396233"/>
          </a:xfrm>
          <a:prstGeom prst="rect">
            <a:avLst/>
          </a:prstGeom>
        </p:spPr>
      </p:pic>
      <p:grpSp>
        <p:nvGrpSpPr>
          <p:cNvPr id="65" name="组合 64"/>
          <p:cNvGrpSpPr/>
          <p:nvPr/>
        </p:nvGrpSpPr>
        <p:grpSpPr>
          <a:xfrm>
            <a:off x="2343950" y="1767181"/>
            <a:ext cx="7466065" cy="1425083"/>
            <a:chOff x="2343950" y="1767181"/>
            <a:chExt cx="7466065" cy="1425083"/>
          </a:xfrm>
        </p:grpSpPr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19" cstate="print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8566868" y="1949117"/>
              <a:ext cx="1243147" cy="1243147"/>
            </a:xfrm>
            <a:prstGeom prst="rect">
              <a:avLst/>
            </a:prstGeom>
          </p:spPr>
        </p:pic>
        <p:pic>
          <p:nvPicPr>
            <p:cNvPr id="37" name="图形 36"/>
            <p:cNvPicPr>
              <a:picLocks noChangeAspect="1"/>
            </p:cNvPicPr>
            <p:nvPr/>
          </p:nvPicPr>
          <p:blipFill>
            <a:blip r:embed="rId19" cstate="print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472647" y="1947697"/>
              <a:ext cx="1243147" cy="1243147"/>
            </a:xfrm>
            <a:prstGeom prst="rect">
              <a:avLst/>
            </a:prstGeom>
          </p:spPr>
        </p:pic>
        <p:pic>
          <p:nvPicPr>
            <p:cNvPr id="38" name="图形 37"/>
            <p:cNvPicPr>
              <a:picLocks noChangeAspect="1"/>
            </p:cNvPicPr>
            <p:nvPr/>
          </p:nvPicPr>
          <p:blipFill>
            <a:blip r:embed="rId19" cstate="print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041763" y="1939119"/>
              <a:ext cx="1243147" cy="1243147"/>
            </a:xfrm>
            <a:prstGeom prst="rect">
              <a:avLst/>
            </a:prstGeom>
          </p:spPr>
        </p:pic>
        <p:pic>
          <p:nvPicPr>
            <p:cNvPr id="44" name="图形 43"/>
            <p:cNvPicPr>
              <a:picLocks noChangeAspect="1"/>
            </p:cNvPicPr>
            <p:nvPr/>
          </p:nvPicPr>
          <p:blipFill>
            <a:blip r:embed="rId19" cstate="print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880678" y="1934723"/>
              <a:ext cx="1243147" cy="1243147"/>
            </a:xfrm>
            <a:prstGeom prst="rect">
              <a:avLst/>
            </a:prstGeom>
          </p:spPr>
        </p:pic>
        <p:pic>
          <p:nvPicPr>
            <p:cNvPr id="45" name="图形 44"/>
            <p:cNvPicPr>
              <a:picLocks noChangeAspect="1"/>
            </p:cNvPicPr>
            <p:nvPr/>
          </p:nvPicPr>
          <p:blipFill>
            <a:blip r:embed="rId19" cstate="print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355573" y="1924725"/>
              <a:ext cx="1243147" cy="1243147"/>
            </a:xfrm>
            <a:prstGeom prst="rect">
              <a:avLst/>
            </a:prstGeom>
          </p:spPr>
        </p:pic>
        <p:sp>
          <p:nvSpPr>
            <p:cNvPr id="39" name="标题 1"/>
            <p:cNvSpPr txBox="1"/>
            <p:nvPr/>
          </p:nvSpPr>
          <p:spPr>
            <a:xfrm>
              <a:off x="2343950" y="1789314"/>
              <a:ext cx="1210720" cy="132556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7200" b="1" dirty="0">
                  <a:solidFill>
                    <a:srgbClr val="163B7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水</a:t>
              </a:r>
            </a:p>
          </p:txBody>
        </p:sp>
        <p:sp>
          <p:nvSpPr>
            <p:cNvPr id="40" name="标题 1"/>
            <p:cNvSpPr txBox="1"/>
            <p:nvPr/>
          </p:nvSpPr>
          <p:spPr>
            <a:xfrm>
              <a:off x="3913105" y="1781131"/>
              <a:ext cx="1210720" cy="132556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7200" b="1" dirty="0">
                  <a:solidFill>
                    <a:srgbClr val="163B7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受</a:t>
              </a:r>
            </a:p>
          </p:txBody>
        </p:sp>
        <p:sp>
          <p:nvSpPr>
            <p:cNvPr id="41" name="标题 1"/>
            <p:cNvSpPr txBox="1"/>
            <p:nvPr/>
          </p:nvSpPr>
          <p:spPr>
            <a:xfrm>
              <a:off x="5501044" y="1774777"/>
              <a:ext cx="1210720" cy="132556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7200" b="1" dirty="0">
                  <a:solidFill>
                    <a:srgbClr val="163B7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热</a:t>
              </a:r>
            </a:p>
          </p:txBody>
        </p:sp>
        <p:sp>
          <p:nvSpPr>
            <p:cNvPr id="42" name="标题 1"/>
            <p:cNvSpPr txBox="1"/>
            <p:nvPr/>
          </p:nvSpPr>
          <p:spPr>
            <a:xfrm>
              <a:off x="7046536" y="1768609"/>
              <a:ext cx="1210720" cy="132556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7200" b="1" dirty="0">
                  <a:solidFill>
                    <a:srgbClr val="163B7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以</a:t>
              </a:r>
            </a:p>
          </p:txBody>
        </p:sp>
        <p:sp>
          <p:nvSpPr>
            <p:cNvPr id="43" name="标题 1"/>
            <p:cNvSpPr txBox="1"/>
            <p:nvPr/>
          </p:nvSpPr>
          <p:spPr>
            <a:xfrm>
              <a:off x="8519683" y="1767181"/>
              <a:ext cx="1210720" cy="132556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7200" b="1" dirty="0">
                  <a:solidFill>
                    <a:srgbClr val="163B7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后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360291" y="539889"/>
            <a:ext cx="3772828" cy="709818"/>
            <a:chOff x="7608379" y="3085393"/>
            <a:chExt cx="3772828" cy="589561"/>
          </a:xfrm>
        </p:grpSpPr>
        <p:sp>
          <p:nvSpPr>
            <p:cNvPr id="51" name="等腰三角形 50"/>
            <p:cNvSpPr/>
            <p:nvPr/>
          </p:nvSpPr>
          <p:spPr>
            <a:xfrm rot="10800000">
              <a:off x="7608379" y="3093953"/>
              <a:ext cx="673961" cy="581001"/>
            </a:xfrm>
            <a:prstGeom prst="triangle">
              <a:avLst/>
            </a:prstGeom>
            <a:solidFill>
              <a:srgbClr val="ECAA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2" name="等腰三角形 51"/>
            <p:cNvSpPr/>
            <p:nvPr/>
          </p:nvSpPr>
          <p:spPr>
            <a:xfrm rot="10800000">
              <a:off x="8128869" y="3090532"/>
              <a:ext cx="673961" cy="581001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等腰三角形 52"/>
            <p:cNvSpPr/>
            <p:nvPr/>
          </p:nvSpPr>
          <p:spPr>
            <a:xfrm rot="10800000">
              <a:off x="8649359" y="3089073"/>
              <a:ext cx="673961" cy="581001"/>
            </a:xfrm>
            <a:prstGeom prst="triangle">
              <a:avLst/>
            </a:prstGeom>
            <a:solidFill>
              <a:srgbClr val="ECAA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等腰三角形 53"/>
            <p:cNvSpPr/>
            <p:nvPr/>
          </p:nvSpPr>
          <p:spPr>
            <a:xfrm rot="10800000">
              <a:off x="9169849" y="3086569"/>
              <a:ext cx="673961" cy="581001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等腰三角形 54"/>
            <p:cNvSpPr/>
            <p:nvPr/>
          </p:nvSpPr>
          <p:spPr>
            <a:xfrm rot="10800000">
              <a:off x="9666266" y="3089356"/>
              <a:ext cx="673961" cy="581001"/>
            </a:xfrm>
            <a:prstGeom prst="triangle">
              <a:avLst/>
            </a:prstGeom>
            <a:solidFill>
              <a:srgbClr val="ECAA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等腰三角形 55"/>
            <p:cNvSpPr/>
            <p:nvPr/>
          </p:nvSpPr>
          <p:spPr>
            <a:xfrm rot="10800000">
              <a:off x="10186756" y="3086852"/>
              <a:ext cx="673961" cy="581001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等腰三角形 56"/>
            <p:cNvSpPr/>
            <p:nvPr/>
          </p:nvSpPr>
          <p:spPr>
            <a:xfrm rot="10800000">
              <a:off x="10707246" y="3085393"/>
              <a:ext cx="673961" cy="581001"/>
            </a:xfrm>
            <a:prstGeom prst="triangle">
              <a:avLst/>
            </a:prstGeom>
            <a:solidFill>
              <a:srgbClr val="ECAA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117" t="19089" r="8987" b="65638"/>
          <a:stretch>
            <a:fillRect/>
          </a:stretch>
        </p:blipFill>
        <p:spPr>
          <a:xfrm>
            <a:off x="1401103" y="1281793"/>
            <a:ext cx="1450395" cy="10474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640564" y="2426312"/>
            <a:ext cx="1152525" cy="1276350"/>
            <a:chOff x="9640564" y="2426312"/>
            <a:chExt cx="1152525" cy="1276350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22" cstate="print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9640564" y="2426312"/>
              <a:ext cx="1152525" cy="1276350"/>
            </a:xfrm>
            <a:prstGeom prst="rect">
              <a:avLst/>
            </a:prstGeom>
          </p:spPr>
        </p:pic>
        <p:pic>
          <p:nvPicPr>
            <p:cNvPr id="73" name="图片 72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9117" t="19089" r="8987" b="65638"/>
            <a:stretch>
              <a:fillRect/>
            </a:stretch>
          </p:blipFill>
          <p:spPr>
            <a:xfrm rot="11666819" flipV="1">
              <a:off x="9751836" y="2538179"/>
              <a:ext cx="823275" cy="725125"/>
            </a:xfrm>
            <a:prstGeom prst="rect">
              <a:avLst/>
            </a:prstGeom>
          </p:spPr>
        </p:pic>
      </p:grpSp>
      <p:sp>
        <p:nvSpPr>
          <p:cNvPr id="74" name="矩形 73"/>
          <p:cNvSpPr/>
          <p:nvPr/>
        </p:nvSpPr>
        <p:spPr>
          <a:xfrm>
            <a:off x="4273775" y="5680059"/>
            <a:ext cx="7495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仿宋" pitchFamily="49" charset="-122"/>
                <a:ea typeface="仿宋" pitchFamily="49" charset="-122"/>
              </a:rPr>
              <a:t>薛家实验小学   孙昊</a:t>
            </a:r>
            <a:endParaRPr lang="zh-CN" altLang="en-US" sz="2400" b="1" dirty="0">
              <a:latin typeface="仿宋" pitchFamily="49" charset="-122"/>
              <a:ea typeface="仿宋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-590698" y="-188064"/>
            <a:ext cx="13373100" cy="7854527"/>
            <a:chOff x="-2483" y="-591"/>
            <a:chExt cx="15795" cy="9277"/>
          </a:xfrm>
        </p:grpSpPr>
        <p:cxnSp>
          <p:nvCxnSpPr>
            <p:cNvPr id="38" name="直接连接符 37"/>
            <p:cNvCxnSpPr/>
            <p:nvPr/>
          </p:nvCxnSpPr>
          <p:spPr>
            <a:xfrm flipH="1">
              <a:off x="-2415" y="1217"/>
              <a:ext cx="1560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-2112" y="462"/>
              <a:ext cx="15424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-2415" y="1981"/>
              <a:ext cx="15603" cy="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-1999" y="2777"/>
              <a:ext cx="1501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-2119" y="3520"/>
              <a:ext cx="15307" cy="2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-2415" y="4227"/>
              <a:ext cx="1560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>
              <a:off x="-2297" y="4972"/>
              <a:ext cx="15108" cy="2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-2119" y="5767"/>
              <a:ext cx="1530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-1999" y="6558"/>
              <a:ext cx="1531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-2483" y="7307"/>
              <a:ext cx="1579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1365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612" y="-591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2104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2789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3493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4312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5062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5834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6633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7451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8201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8973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9772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-97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10580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11453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-812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>
              <a:off x="-1542" y="-42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12136" y="-457"/>
              <a:ext cx="0" cy="91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任意多边形: 形状 23"/>
          <p:cNvSpPr/>
          <p:nvPr/>
        </p:nvSpPr>
        <p:spPr>
          <a:xfrm>
            <a:off x="0" y="2979174"/>
            <a:ext cx="12192000" cy="3878826"/>
          </a:xfrm>
          <a:custGeom>
            <a:avLst/>
            <a:gdLst>
              <a:gd name="connsiteX0" fmla="*/ 6096000 w 12192000"/>
              <a:gd name="connsiteY0" fmla="*/ 0 h 5132848"/>
              <a:gd name="connsiteX1" fmla="*/ 12172941 w 12192000"/>
              <a:gd name="connsiteY1" fmla="*/ 2153591 h 5132848"/>
              <a:gd name="connsiteX2" fmla="*/ 12192000 w 12192000"/>
              <a:gd name="connsiteY2" fmla="*/ 2174457 h 5132848"/>
              <a:gd name="connsiteX3" fmla="*/ 12192000 w 12192000"/>
              <a:gd name="connsiteY3" fmla="*/ 5132848 h 5132848"/>
              <a:gd name="connsiteX4" fmla="*/ 0 w 12192000"/>
              <a:gd name="connsiteY4" fmla="*/ 5132848 h 5132848"/>
              <a:gd name="connsiteX5" fmla="*/ 0 w 12192000"/>
              <a:gd name="connsiteY5" fmla="*/ 2174457 h 5132848"/>
              <a:gd name="connsiteX6" fmla="*/ 19059 w 12192000"/>
              <a:gd name="connsiteY6" fmla="*/ 2153591 h 5132848"/>
              <a:gd name="connsiteX7" fmla="*/ 6096000 w 12192000"/>
              <a:gd name="connsiteY7" fmla="*/ 0 h 513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132848">
                <a:moveTo>
                  <a:pt x="6096000" y="0"/>
                </a:moveTo>
                <a:cubicBezTo>
                  <a:pt x="8671349" y="0"/>
                  <a:pt x="10926701" y="862463"/>
                  <a:pt x="12172941" y="2153591"/>
                </a:cubicBezTo>
                <a:lnTo>
                  <a:pt x="12192000" y="2174457"/>
                </a:lnTo>
                <a:lnTo>
                  <a:pt x="12192000" y="5132848"/>
                </a:lnTo>
                <a:lnTo>
                  <a:pt x="0" y="5132848"/>
                </a:lnTo>
                <a:lnTo>
                  <a:pt x="0" y="2174457"/>
                </a:lnTo>
                <a:lnTo>
                  <a:pt x="19059" y="2153591"/>
                </a:lnTo>
                <a:cubicBezTo>
                  <a:pt x="1265299" y="862463"/>
                  <a:pt x="3520651" y="0"/>
                  <a:pt x="6096000" y="0"/>
                </a:cubicBezTo>
                <a:close/>
              </a:path>
            </a:pathLst>
          </a:custGeom>
          <a:solidFill>
            <a:srgbClr val="C3B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矩形: 圆角 13"/>
          <p:cNvSpPr/>
          <p:nvPr/>
        </p:nvSpPr>
        <p:spPr>
          <a:xfrm>
            <a:off x="2507226" y="1706065"/>
            <a:ext cx="8568814" cy="30724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265489" y="2115113"/>
            <a:ext cx="2548058" cy="2548058"/>
            <a:chOff x="59734" y="1204217"/>
            <a:chExt cx="5247850" cy="5247850"/>
          </a:xfrm>
          <a:solidFill>
            <a:srgbClr val="ECAAB3"/>
          </a:solidFill>
        </p:grpSpPr>
        <p:sp>
          <p:nvSpPr>
            <p:cNvPr id="26" name="Freeform 11"/>
            <p:cNvSpPr/>
            <p:nvPr/>
          </p:nvSpPr>
          <p:spPr bwMode="auto">
            <a:xfrm rot="16647323">
              <a:off x="997792" y="2946225"/>
              <a:ext cx="5247850" cy="1763834"/>
            </a:xfrm>
            <a:custGeom>
              <a:avLst/>
              <a:gdLst>
                <a:gd name="T0" fmla="*/ 3 w 899"/>
                <a:gd name="T1" fmla="*/ 53 h 302"/>
                <a:gd name="T2" fmla="*/ 17 w 899"/>
                <a:gd name="T3" fmla="*/ 15 h 302"/>
                <a:gd name="T4" fmla="*/ 73 w 899"/>
                <a:gd name="T5" fmla="*/ 20 h 302"/>
                <a:gd name="T6" fmla="*/ 256 w 899"/>
                <a:gd name="T7" fmla="*/ 156 h 302"/>
                <a:gd name="T8" fmla="*/ 362 w 899"/>
                <a:gd name="T9" fmla="*/ 188 h 302"/>
                <a:gd name="T10" fmla="*/ 806 w 899"/>
                <a:gd name="T11" fmla="*/ 50 h 302"/>
                <a:gd name="T12" fmla="*/ 825 w 899"/>
                <a:gd name="T13" fmla="*/ 30 h 302"/>
                <a:gd name="T14" fmla="*/ 881 w 899"/>
                <a:gd name="T15" fmla="*/ 27 h 302"/>
                <a:gd name="T16" fmla="*/ 885 w 899"/>
                <a:gd name="T17" fmla="*/ 83 h 302"/>
                <a:gd name="T18" fmla="*/ 862 w 899"/>
                <a:gd name="T19" fmla="*/ 107 h 302"/>
                <a:gd name="T20" fmla="*/ 347 w 899"/>
                <a:gd name="T21" fmla="*/ 267 h 302"/>
                <a:gd name="T22" fmla="*/ 224 w 899"/>
                <a:gd name="T23" fmla="*/ 229 h 302"/>
                <a:gd name="T24" fmla="*/ 12 w 899"/>
                <a:gd name="T25" fmla="*/ 71 h 302"/>
                <a:gd name="T26" fmla="*/ 3 w 899"/>
                <a:gd name="T27" fmla="*/ 5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9" h="302">
                  <a:moveTo>
                    <a:pt x="3" y="53"/>
                  </a:moveTo>
                  <a:cubicBezTo>
                    <a:pt x="0" y="39"/>
                    <a:pt x="5" y="24"/>
                    <a:pt x="17" y="15"/>
                  </a:cubicBezTo>
                  <a:cubicBezTo>
                    <a:pt x="34" y="0"/>
                    <a:pt x="59" y="3"/>
                    <a:pt x="73" y="20"/>
                  </a:cubicBezTo>
                  <a:cubicBezTo>
                    <a:pt x="122" y="78"/>
                    <a:pt x="185" y="126"/>
                    <a:pt x="256" y="156"/>
                  </a:cubicBezTo>
                  <a:cubicBezTo>
                    <a:pt x="289" y="171"/>
                    <a:pt x="325" y="182"/>
                    <a:pt x="362" y="188"/>
                  </a:cubicBezTo>
                  <a:cubicBezTo>
                    <a:pt x="524" y="219"/>
                    <a:pt x="690" y="167"/>
                    <a:pt x="806" y="50"/>
                  </a:cubicBezTo>
                  <a:cubicBezTo>
                    <a:pt x="812" y="44"/>
                    <a:pt x="819" y="37"/>
                    <a:pt x="825" y="30"/>
                  </a:cubicBezTo>
                  <a:cubicBezTo>
                    <a:pt x="839" y="13"/>
                    <a:pt x="865" y="12"/>
                    <a:pt x="881" y="27"/>
                  </a:cubicBezTo>
                  <a:cubicBezTo>
                    <a:pt x="898" y="41"/>
                    <a:pt x="899" y="67"/>
                    <a:pt x="885" y="83"/>
                  </a:cubicBezTo>
                  <a:cubicBezTo>
                    <a:pt x="877" y="91"/>
                    <a:pt x="870" y="99"/>
                    <a:pt x="862" y="107"/>
                  </a:cubicBezTo>
                  <a:cubicBezTo>
                    <a:pt x="728" y="242"/>
                    <a:pt x="535" y="302"/>
                    <a:pt x="347" y="267"/>
                  </a:cubicBezTo>
                  <a:cubicBezTo>
                    <a:pt x="305" y="259"/>
                    <a:pt x="263" y="246"/>
                    <a:pt x="224" y="229"/>
                  </a:cubicBezTo>
                  <a:cubicBezTo>
                    <a:pt x="142" y="194"/>
                    <a:pt x="69" y="139"/>
                    <a:pt x="12" y="71"/>
                  </a:cubicBezTo>
                  <a:cubicBezTo>
                    <a:pt x="7" y="66"/>
                    <a:pt x="5" y="60"/>
                    <a:pt x="3" y="5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7" name="Freeform 11"/>
            <p:cNvSpPr/>
            <p:nvPr/>
          </p:nvSpPr>
          <p:spPr bwMode="auto">
            <a:xfrm rot="19192413">
              <a:off x="59734" y="4598816"/>
              <a:ext cx="5247850" cy="1763834"/>
            </a:xfrm>
            <a:custGeom>
              <a:avLst/>
              <a:gdLst>
                <a:gd name="T0" fmla="*/ 3 w 899"/>
                <a:gd name="T1" fmla="*/ 53 h 302"/>
                <a:gd name="T2" fmla="*/ 17 w 899"/>
                <a:gd name="T3" fmla="*/ 15 h 302"/>
                <a:gd name="T4" fmla="*/ 73 w 899"/>
                <a:gd name="T5" fmla="*/ 20 h 302"/>
                <a:gd name="T6" fmla="*/ 256 w 899"/>
                <a:gd name="T7" fmla="*/ 156 h 302"/>
                <a:gd name="T8" fmla="*/ 362 w 899"/>
                <a:gd name="T9" fmla="*/ 188 h 302"/>
                <a:gd name="T10" fmla="*/ 806 w 899"/>
                <a:gd name="T11" fmla="*/ 50 h 302"/>
                <a:gd name="T12" fmla="*/ 825 w 899"/>
                <a:gd name="T13" fmla="*/ 30 h 302"/>
                <a:gd name="T14" fmla="*/ 881 w 899"/>
                <a:gd name="T15" fmla="*/ 27 h 302"/>
                <a:gd name="T16" fmla="*/ 885 w 899"/>
                <a:gd name="T17" fmla="*/ 83 h 302"/>
                <a:gd name="T18" fmla="*/ 862 w 899"/>
                <a:gd name="T19" fmla="*/ 107 h 302"/>
                <a:gd name="T20" fmla="*/ 347 w 899"/>
                <a:gd name="T21" fmla="*/ 267 h 302"/>
                <a:gd name="T22" fmla="*/ 224 w 899"/>
                <a:gd name="T23" fmla="*/ 229 h 302"/>
                <a:gd name="T24" fmla="*/ 12 w 899"/>
                <a:gd name="T25" fmla="*/ 71 h 302"/>
                <a:gd name="T26" fmla="*/ 3 w 899"/>
                <a:gd name="T27" fmla="*/ 5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9" h="302">
                  <a:moveTo>
                    <a:pt x="3" y="53"/>
                  </a:moveTo>
                  <a:cubicBezTo>
                    <a:pt x="0" y="39"/>
                    <a:pt x="5" y="24"/>
                    <a:pt x="17" y="15"/>
                  </a:cubicBezTo>
                  <a:cubicBezTo>
                    <a:pt x="34" y="0"/>
                    <a:pt x="59" y="3"/>
                    <a:pt x="73" y="20"/>
                  </a:cubicBezTo>
                  <a:cubicBezTo>
                    <a:pt x="122" y="78"/>
                    <a:pt x="185" y="126"/>
                    <a:pt x="256" y="156"/>
                  </a:cubicBezTo>
                  <a:cubicBezTo>
                    <a:pt x="289" y="171"/>
                    <a:pt x="325" y="182"/>
                    <a:pt x="362" y="188"/>
                  </a:cubicBezTo>
                  <a:cubicBezTo>
                    <a:pt x="524" y="219"/>
                    <a:pt x="690" y="167"/>
                    <a:pt x="806" y="50"/>
                  </a:cubicBezTo>
                  <a:cubicBezTo>
                    <a:pt x="812" y="44"/>
                    <a:pt x="819" y="37"/>
                    <a:pt x="825" y="30"/>
                  </a:cubicBezTo>
                  <a:cubicBezTo>
                    <a:pt x="839" y="13"/>
                    <a:pt x="865" y="12"/>
                    <a:pt x="881" y="27"/>
                  </a:cubicBezTo>
                  <a:cubicBezTo>
                    <a:pt x="898" y="41"/>
                    <a:pt x="899" y="67"/>
                    <a:pt x="885" y="83"/>
                  </a:cubicBezTo>
                  <a:cubicBezTo>
                    <a:pt x="877" y="91"/>
                    <a:pt x="870" y="99"/>
                    <a:pt x="862" y="107"/>
                  </a:cubicBezTo>
                  <a:cubicBezTo>
                    <a:pt x="728" y="242"/>
                    <a:pt x="535" y="302"/>
                    <a:pt x="347" y="267"/>
                  </a:cubicBezTo>
                  <a:cubicBezTo>
                    <a:pt x="305" y="259"/>
                    <a:pt x="263" y="246"/>
                    <a:pt x="224" y="229"/>
                  </a:cubicBezTo>
                  <a:cubicBezTo>
                    <a:pt x="142" y="194"/>
                    <a:pt x="69" y="139"/>
                    <a:pt x="12" y="71"/>
                  </a:cubicBezTo>
                  <a:cubicBezTo>
                    <a:pt x="7" y="66"/>
                    <a:pt x="5" y="60"/>
                    <a:pt x="3" y="5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31" name="标题 1"/>
          <p:cNvSpPr txBox="1"/>
          <p:nvPr/>
        </p:nvSpPr>
        <p:spPr>
          <a:xfrm>
            <a:off x="2429215" y="2632518"/>
            <a:ext cx="8868183" cy="11759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7200" b="1" spc="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回顾总结</a:t>
            </a:r>
            <a:endParaRPr lang="zh-CN" altLang="en-US" sz="7200" b="1" spc="5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冰川融化</a:t>
            </a:r>
            <a:endParaRPr lang="zh-CN" altLang="en-US" dirty="0"/>
          </a:p>
        </p:txBody>
      </p:sp>
      <p:pic>
        <p:nvPicPr>
          <p:cNvPr id="5" name="v0200fg10000ck3a0bbc77ubipje9cp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46161" y="1842448"/>
            <a:ext cx="10467833" cy="4312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data:image/jpeg;base64,/9j/4AAQSkZJRgABAQEASABIAAD/2wBDAAgGBgcGBQgHBwcJCQgKDBQNDAsLDBkSEw8UHRofHh0aHBwgJC4nICIsIxwcKDcpLDAxNDQ0Hyc5PTgyPC4zNDL/2wBDAQkJCQwLDBgNDRgyIRwhMjIyMjIyMjIyMjIyMjIyMjIyMjIyMjIyMjIyMjIyMjIyMjIyMjIyMjIyMjIyMjIyMjL/wAARCAFgAfQDASIAAhEBAxEB/8QAHAAAAgIDAQEAAAAAAAAAAAAAAgMAAQQFBgcI/8QATBAAAgEDAgMDCAYHBAcIAwAAAAECAwQRBSEGEjETQVEUIlJhcZGT0QcWMkKB0hUXI1NiobEzksHhNDVDRVSDlCQlRHKChPDxc6Kj/8QAGAEBAQEBAQAAAAAAAAAAAAAAAAECAwT/xAAmEQEAAQMDBAIDAQEAAAAAAAAAAQIDERITURQhUpEEMTJCYSJi/9oADAMBAAIRAxEAPwDFQSKQSQFpBpFJDEgLSDSKSDSAtIJIiQSAtIJESDSAiQaRSQaQFpBJFpBJARILGxMBJARLoFgtIvAFYLxuXgJICki8F8paQFYLwEkXgAMZLSDwXgAMEwHgmABwTAeC8ALwTAeNyYADBTQzBMALwVgY0VgBeNiYDwVgAGDgY0VjxAXgFobgFoBTQLQ5oFoBLQLQ5rYFoBLjsA0OaBaAQ4lNDWgWtgEsBrcc0La3AW0BJDWC0AiSFtD2hbQCWgJIc0A0AloFoa1sA0AtoHAxoEASEIFZCDS2AQ1dAi0MQMUGkAUUGkCkGkASQSRSQaQFpBpFJbBpAXFBpFJBpAWkGluUkGugESLSIggIkElsRIJICY3LwWkFgCkgki0i0gKwXgvASQA4LwFgvAA4Jyh4JgAMF4CwXgAMFYDwXgBeCYDwTAC8FYGtAtALwVgZgpoBeCmhjQLQC8FNDGgWtgFtAtDGtimgFNFNDGgWgFOILQ1rYFoBTQtoc0A0AprItoc0BJAJaBaGNANAKaAkhzQDQCWgJIa0BJAKaFyQ2SAaAU0DgY0AwBwQsgD0hkQI7jYgFFBpAIYgCSDSBQaQFoNIpdQ0ASQaKihiQESDREg0gIkEiYCQEQSREgkgIkGkRIJICJBJESCSArGwWMFpF4ApIJLYtItICki0gsEwAOC8BYJgAcEwHgmAAwXgLBMABgjQeCYAXgjQeCYAXygtDMFNALaBaGtAtAL5dwWhjQLQC2gWhjQLQC2gWhjRTQC2gGhjRTQCmhchzQDQCmhbQ5oBoBLQtjmgJIBT2AaGtANAJaAkhzQDWAEtC2hz6gNAJawAxskAwFPqQtogGTFbBoGKDSAOKQaQMUMSAtBopdMBJAFFbjEgUhkQLSGJApDEBaQaKSDQEQSREgkgIkGkRIJAWkElgpINICJIJImAkgKSDSIkEkBWAki0i8AVgvBeAsABgtILBeABxuTG4WNy8ABgmA8EwAGCYDwVjuADGxWBmAcABgpoZgpoBTRWBjQOAFtANDWgWgFNFNDGgWgFNFNDGgGgFtAjAQFvoA0NYDQCmBIawGgEtANDmLaAS0C0NaFtALYtoa13gNAKaFtDpdBcgFMXJDWgWu4BOCDOUgDV0DiDENAHFBopINIC0MSBSDigDQaQMUMXQAkg0gUhkVkAkEikEgLQaRSCXQAkgkikGgLSCRSDSAiQSRMBICJeASREglsBEi8FpFpATBMBJF4AHBeC0WBWCYCwTAA4JjYLBYAYKxuHgmOoAMrAbRQAYKYZWMgLaBYxopoBbQLQxoBoAGgGhrWwDQC2gGthrQDW4C2gWhjQDQANANDGgGgFyQEkNaAYCZIBoa0LaAUwJIa1gCSAS0CxjQOAEtAND3ETVnCkvOe76RXVgLaMSrdRjJwpLtJ57ui9rGyp17rZrkg/urq/azMt9M5fu4QGo5byp5yqOPqjFYIdLGxwsYIBrUgkhdKrTrLNOal6u/3DkgCQSKSCSANBxW4CGRAZEYkAhiAJBpAoNAEgkCg0gCSCSKQSAJBopBJAEkGluCg0BaQSREWkBaRaIgkgLSLwRILAFYCxsRILAApBdC0iJAUXgvBewA4JgvGxMADggeCmgAwVgPBWAAaBwMYIAYBaGYBaABrIGBjQLQC2gWhjBaAWwGMaAYAMBoY0A0AtgsY0A1uAtgNDGA0AuSFtDZAPoApoW1uNaAm1CLlJpRW7b7gFuIipXpUnyttz9GO7FTr1LqThRzCn05u+XyMu101RWMbvcDETuK7xFKnH1bsyaGnJbtNvvb3bNxQsEu4y1bxpx2WQNXSskmjJ7OEH6wpyVNvPVLuMKpX/AGmcpIDN7alHCwQ1rrNvbcgGqrabFvKWJeK2aFLymgvtdpFel195v5ckm+gmdCMuiTA1dO9pN4qZpy/iW3vMyLUkmmmn3oCrYJ5ysmJ5PVtnmi364rdAbFLoGjDtryNWXZzXJV9F9/sM1IA49RkQEGgGIJAoNZAKIaBSDQFpBpAoYgLSDSKQaAtINLYFBoAkEkCkGgLSCRSCQESCREWkBaRaREFjYCJF42Ii8AVjJeMF4IAJAsbEwAJQZWAAJgJorqALBaDaKYC2CxjQIANA4DYLQC5AtDGAwAaAaGPoAwAaFsawGAtgMY0C0ApoFobylOACGhbSArXkY1JU6VOVSS2bW0feIlRr3KxVzyv7sVhAJralTjNwpQdVrryvC94rsbm+alVXJBbqmuntfibGjpyhh9lk2FO226Y9SAxLaw5Ip8u5saVHlS2ChUjBcuN11LlWUYJ53Aa3ypf/ADJjVrnlylv6hNa9WG1s+/JgVbiU5JLoA6rWcn0WH7zEnTc4p5UE/eNylht4XfuarWdYt7O3nmSz6gBuJqFXHbt7eJDm4dvcx7bbznlczIB18K3NLCZl0JxlLClucjU1SUYRp0nmpOSjE3lh+zik3zS8WBvlbqts5YXgLr0Y0IPPL7EzIs6uIZfcuiXVmt1GvzZeMLwA5zUqijWyuuc5XcbbS7t3dvmTzODxL1+DNLezU57dPAfw9U/7bXp+MFL3P/MDpIoJIiQcUBcRiBSGRQFoJIvG25g1Nd0ihUdOpqVrGS2adVbAbFIJIVbXNvdw57avSrR8ac0zJUQKSCRaiWgLQa3BwEgCQSKQSAtBoEJIAkty0RFgWiyLoEtwIi8F4IBC8ELAohZAKBwGUADKxgJ9SmAOCmshFNAAwWGwWgAaBYbBaABgMY0AwFsFhsBgA+gDGNAtAa66v+wr9jCGZYTbfQKlOdVZnKaz0UEjX69GVvWo3SXmPzJPwfcOsL5cm0uoGa7SrV6OSXrk8jqejxTUpvLfiwYXmZLfdjnqG2OoDo2FKGFyrHs6B9nSjhcpiq/lHPLLqYtS9fNtLAGylUhFLGfwEVK6UW/H3mvlfZT3MS4vlGL3AK6vOSTcXhmNLVMdH+BoNQ1P9qsS7zGp3ifV7LoB0yuHU69QatdU45zl97NF+kqcY7yNbf67CnBxc0vDfcDeXmquFNxUupydbtta1mhRi80qM1Oq3067L1mslqtxfXsaEFKFOTw6ku/8O47SysqFpb0+y2a+0+95Ct9SpUoU4pwitvAhiRrPlWJL8SBHn2k6tC6vaGJJ4z/Q9AsK6qJHh+kXHk2p0Zt4WcP8T1vSrhy5UmB3dm3Oi1B+d3GDfRw3nDZsNFXPDl6vBrtVqQpxeV5zk+8Dnr2Kcspr8EBoNOrPVazpy5XGju8Z70Ju60l9qLwDoOoxttVmm1+1ior8GB1zdxDrGMl7MFxupLrRf4Mz6cXVpJrG5FaOT6YAx43VL7ylH2obK7tqVKVWpWhGEU5Sb7kg61qlHHLhnD/Sdfy0/hbsaUsTuqiptrry9X/gBx3F3H1bWqtWha1alLT03GFOnLllV/im13eCODlOXNnmfvNrVtaFtoFO57PnuJ1nTcm9oYWenr/wNZQpSuLmnSgsynJRS9oHY8GUdeq1e302VVOD2nzYS9Tb6+w9x0q7vJ2EP0jbxhdLaXZSzGXr9XsMThnQ6Wl6VQtoQS5IrLx1fezoHShSpOcl0Ax3XSWezkl+BI3VN9VKPtQl1JV55w1HuMjsZKCap529hJnDVNOqcQZFxksxaa9QSNXWu1bTUnyU3/E3uHQ1Crcpyoxp1Etm4p4RNTt01X3mPbZoNGFGtd53ow/mX5Tcr/w/uiy6jp6uY9s5BLqYKubn/h3/AHX8wldXHfay9z+YymxPMM5BIwVd3GP9En7v8y/LLhf+Bqv2L/MZTZnmGeizBV7Xb/0Ct/L5lq8ue7T638vmMpszzDPRZgeW3S/3dW98fmTy67xtplb+9H5jJszzDYIvBrHqF93aTWf/AK4/MqWo6ivs6NVftqxX+I1Ls1cw2nUmDU/pLVctfoSfx4fMJ6hqmH/3NL48PmMmxPMe20KNX+kdUz/qWfx4fMqWoasumiy/6iHzGV6ermPbaFGpeo6x3aG8+u4gLeqa33cPZ/8AeQGVj41XMe24YJpXqfEGMrh+mv8A3cRUtS4k7tBo/wDVIZWPi1eUe2+BZz09R4p+7odt/wBUvkLlqPFndolr+Nwiamuknyj26NgvqczLU+Ll00K1+OgP0nxc/wDclsn/APlXzJqXo586fbpmAznPLuLW/wDVVqv+evkC73ixddNtX/zv8hr/AInSx5x7dGwWjnfL+KU99Joteqvj/ATda3xBZUZV7nSYU6SwnLymPyGv+HSf9x7dNgxqt1GOVTXPL3L3nPWuta3qmOzsqNKh3yq1G8+xLBvqHPTgnWjTlJrok0v6imvP1DFyzTRH5RM/xz3EUtSrWMuzl+zW8oQWz/xOatNWnBJPKa6o7+tCUm3FYT8FsaS74dta7lOUOWT+9DbBt52FQ1tPCctzNjqUZ/e3NBe8PahbRdS1auKSeNl5y9qNS724t5ONalOLXUDt/wBIY7/xQuV3Fp5kcfHV4rrJr2oNavT/AHsfeB0lS+jDOJYNRealKbaTNbU1SnJvE8+xZDtLG/1SfLa28lF9ZyAwri5Slmct+5eIpXFzNYo2034Nnf6Rwda2+Kl8u0qtdZLY6Wlp9jQgnTowSXggrxK5stduY5pqdNeEI9fxH6Jw+766cbrmpuL85S+0e2So28oZXLy+vbBzurULGbVSnVhGvHpKG7/HHcDJVpw/ptG0dGNCGHs21uzSahpd7prlK25q1v4dZR+ZuLK9rKPLOGWtnysOvfOC5oJyS7mEcY9VlFtPKa6p7EN9WvdOqz5qttDn78x3IB4Ym08rZo9L4X1BVreEm98I5jWOH5wnKvbR8zvQrhy/laXnk820m8pMive9Auczin0ewUrNXl3dTe6o9PaaHQ73zqcsr8TrNHlGd7dweMVI7e4qOZ1CmnFxnBNew4qvB2ms0uVvlcso9E1Kksy9TOI1m2flttUj3VMAemaVWdWxhJR7kbGMHKSeHg1eiUpqzpRlnGDc5UVhtbeIGPdLzMYXqPG/pfqvn0+lnbzpYPYa1TLfRnjX0u71tPkunK1/895B5hl4xk3nB9BXHFenU5dO2Tf4bmjOg4KclxbYOKy1Nv8ADDKPpCF5C3pxik51MdEVKvWuVio0o+jFbGPp1Jyt3Vk+vV97Mmk47+voBlUIxillIyXOKWxgSePsTafgxDupraS9oGTd04VoOMopp+O5p7G38h1JdntTqebKP9GbHynzXnGGYdWqvKqeO+S/qBuk9gkAEtgDQcQEHEA0EgUEuoBLHgX3dCgkBewSBQQFl7eoosCydxCd4FFF4wUBTBZbKYFMFhMFgCwWFIFgC0CwsgsAGC8BsDvwBWDU6xShWuaEKkVKMIuST6Zb6/yNwjS6pPGoYfoICRlGnFJbYJCo6knnojClPK6mVOoqVJYa6LovxAe4tvmc3hdEn0CjKNXMJtZxs/E17u21gxqty6eJc3R5AyIXXkl9Bv8As5vkmv6P8DPu9Nsb3Pa0IPPqOY1G8UqsoxeXzJI3lS/jBPMsMDXX3BlhXi+yTpy9RzlTgW4jXSVSDh4nVfpqDqqEXzSfRLdjpV6tVLPuXzA1+mcI6faSU6/7WXr6HT0FZ29PC7OnFL1I1MaE5/aeF6vmOp2sU8KOfW9wM+pqFlFPz3P1Qjk19xfKpGSoUXGT6Sk8fyQx2/gXGzbfqA1EqFScm6kpTb8RFW0ST2W67jo42Hm4ZiXdvCnHua8QOSnVnaXUWniDe+TLurlcvLJL1sxNWjyt+o1c73ntkpPzoPleX1XcwNpQubGVJeUUU6ieObPVENA6znupLHtIFZvJCpbdlTpOax3LqcPrmiX9pc+V07OqoxeeaMcpe49gdjCUOaOIvHRIxm1mVGtFZ/qByPDWtxr0IediS2a8GeiaHfR8upVZy2eE2vH/AOjhNS4VrU7h3emuKlJ5dPpklpql7YPluKVSjPo8rZ/iEd7q0lC5qxzs3scvexU69NeE0Ooa9Svv2VzVjGo1iMm/tf5mPeUpOeU9k8gei2NSnCzp4a6Bzrcyajn3Gm0anOtRgp1N/DODdy7K3g8yWe/cDBuHJRz3nmv0hWHltpQknCUqdTPny5Vjwb7jutU1PkhJwhKeF91ZPK+JeJYyo1rWdvXllNNum4pfiwNdfcIxo6bcVbaPNOpUpzoqpPEqVNpuSl3bNpZ8FkwODpQtuLKKdSM1icVJdG8dwiy4ovLWnCjUhCtRglFQfm+au7KMS41i4qalC5p1JqNKfPSjPHm+rZJP3AfRa1GNKxhBYS5UtiUbzKyed6XxK9UtYxoSpyaXnQcvOi//AJ3m5oXd21j9nD1uQHXu+jzLcqtc826ZzsLmFPepUc5Lw2RctST6bJAbuVfzGLt/22o0V3KWfcaf9IKb+0kvFmTY3VXy2MqdJ9mtnOSxn2EzDdNqur6h2i3CRh07yi4purFMcrmh++gMwuzc4ZEQ0IVxQ/fQ94SuKGP7aHvGYNqvg9MNCFXofvoe8NXFH97D+8Mwm3XweghCr0v3sPeEq1PP9pD+8i5Nurg4sWqtPH9pD3l9tS/eQ96JlNFXBpYrt6S61Yf3iK4o/vYf3imirg0vuFeUUf3sP7xPKKX72HvBoq4MKF+UUf3sPeC7miv9rD3kzC7dfBjKfeLdzR7qi/mU7il31Ir2jMLtV8DZQp3VBf7WJXlNH99D3jMGzc8ZMYLEyu7dP+2j+Aueo2kF51aKXrGYXYueMsgFmDLW9NisyvaUfaxT4g0jP+sbf++hqhrpr3jLYME10+IdHh11K2X/ADEKfE2iL/eVD+8NUL0t7xlt0zTcQUmoUruPSL5J48H0fv8A6kfFGiLrqVHPtArcT8P1qM6NTUKMoTWGuYmqDpL/AIy1Tm5QyNjcwq0OxqPknFeZLux4MwI32mU8x/TNo49zb3FVdR0dr/W1v7Yxk/8AAaoaj4V+f1kdxUr0W+VKa8YyTNXdX1xnE4OKXrFahqdjSt51aGo0qzj91RlH+bWDh9V4xrzUqdrTjTk/vyeWvYWJiXK5Yrt/nGHU1dUpWlR3d5WjCMXmKk+rNLV4xudTv4WenUZ1q1aXLDmfKjha9zXuqnaV6s6k/GTyd59GGmRq3lxqE4p9nilTfg3u/wCWF+JXJ6Nomjuyt4uq1VuZJOpUxs34L1G+hb7lUFiOEl0MhVVjYC1TSwg0o5MZ1+/YB3PdndgZvNCPVFuomlgwVWzJboKVXPSQGRUrYTSb/A11zNSg0/wDnUSWcmuuLhAaTVllNvfY4PVLir5Ure3zKpP7sVls7XUq7qz7KknOpL7MV3jdH4ep2tV3NaMZXM/tSfd6kSRpdL0G88hi6+I1Hu03loh3So4W0VggwMGlexa6mNd1oyuqbXenk0MNQjGo6VTmpVV1hNYaHQunVrKSeyWEUdPb1V7TaULSlc0YucIyXTDXecvQuPN/kbqzvZ04Q5X97IGyqcN6dWpuNS1pdN/NQmHDVrRl5qk4x6RcspDKd/UkpZecszIXbec+oBfkUF91YK8kh6I7yhNYyLdf1gA7GEl9kVUsISi4tZXg90ZMa+X6g0+b8QOD1/6PtK1Tnq0qatLl7qpQWE3649H/ACZ5Jq1pqGhajVsbrlU49JKCamu5ptH0nKMXHfBwX0icNrVNJdzRinc2yc4PvlH70f8AH8APGYXNWNaNRTakujjtj3G/tNb1BJLyyt+MsnNrqZ9rJmam4+nUUte1DGHWUvbFGXT1u6ltUlGUfDGP6HP0n0Mumyp9Oqo8UXEEuS2tItLCapbmdb8V3jniaoNZ/dnIQZkQk10M6Ydepu4xqeqafq1rXoxdTCl34M9Xtnnr/wDseX2teusKDZsadS7x941iGZvXOXoivrNeD/ENX1l6vezz6Mrt+kNj5X/EMQm7Xy75Xtlju97GK9svCPvOBXlb9INK7/iGIN2vl3rvLJrG3vZcbqx8F72cIo3j9INRvP4hhNyvl3KuLD0Y+9/MJXVgl9mPvZwyhe/xBdne/wAQwblXLuvK7H0Y+9lO50/H2Y/g38ziFRvP4g40Lxr7wxBuV8uydTTn93/+kvmC/wBGPul8WXzORVvePvYXk154sYhd2vl1TWm4xmol6q0vmDKGmPq6vx5/M5fya88WTyW88WMQbtfLop22kT+12r9XlE/zGPPStAmvOozfr7ef5jSeSXj72TyK88WMQu/c8pbR6Lw/nKjXXsuJ/MW9C4c76VV+2vL5mu8gu395lPT7v0mMQ11N3ylsXofDf/Dy+LL5lfobhtLa2fxZfM136Nu/SZT0y79JjTCdRd8pZ0tG4b3xapeypL5mPPQOGJdbZ/EZjvS7l/eYD0m59JjELHyb0ftJ31e4Zi8xozj7KrI9E0FLzal1D/y12Y70i59JgvSLn0mNML1V7yk56Jov/FXnxv8AIxrjSNGpQclc3bx41SpaPcr78jU6raXFtSb5mTTC9Ve8pajULu3oVpRo05ySezlUZra2qSccKlHPjJuX9WIrybm89TEmyYgn5V6f2kq9u6taPnzbS6LuX4GiqSzNs2N1JpM1jeWKftyqmZ7yo9Y+jerTp8PPGObt5c38jyulQqV5qFKDlJ9yPQuC9O1HTKNd3VJwt6ji479H0Nub1KnfQSTRflqT2feaahJPZyxgyO0hDOWBmzuG9s49gPaNmBO7glnJi1NUp00/PA3iq4W7/EN3MYx3kkkjlHxBB1FSp5nUk8RjHvN3aWFS5xK6lzZ/2cfsr5gStfdo3ChTnVf8Cz/MUtPvbp5quNKPgt2b6FtGnBKEcJdyQTSj1WH/AIga220uhbLMYZm+snu2ZPJGC2Q7tNuZd3czGrVUorxzuBXaetEMKdXzupAH3ukW1/SSrUU31jPG69jOR1PTbrSpOU4udDuqxXT2+B6JQqUpRT3w3hLwG1LWnVg4tJp9zQHl9vfxTW+VnxN1b39Nwgk16h2s8DRqc1fTp9hU6uGPMf4dxx1xS1TR6mLqhUgl99Lmj7wO4o1sR+116mZG62zzHntDiJd9WGfXI2VHXOZdX7UB2au9/tbjFXz3nKU9ZpvrMzaOpwkk1JAdJTrLGc9xkwrpR+13HPQvovv3HRu08+cBt5V21s0avULmLpyU91jcJVlGGXJPwRgv/tt5ChHzuaW//l72B4zacOX1/dSjToSjT5nhtd2Tf1OCq9lb9pJ74PXqlra2kOaFOMceo4/iHWIU4yjlZ8CSsS88dGdCfLJbodB7i7i6jXrN9WXTe5FZlN7GTT3kYcGZVF+eio6/h60jWayjs6ek0uVeajm+GORJZZ29OpDlSyiow46VS9FBx0yl6KM5VIeKDVWHigMNaZT9FBrTaePsozFOPig1OPiBhR06n6IcdOp+iZikvEJSj4gYi0+n6ISsKfomWpLxCUl4gYnkNP0UErKn6KMrmXiXlAY3kdP0S/I6fooyckyBieR0/RJ5HT9FGVkjYGL5JD0UTySHomS2VkDG8lgvuleSw9FGTkpsDGdtH0UC7aPomSwWBj+Tx9EF28c9EZDYLYGO7eK7kC7ePgZDAbAx5W8cdEczxLbJ2s8JdDq2zUazb9tbSWO4DxK8XJVkjAqSN1rlrK3upprvOfrzwjM9moYV1PfBgsdXlzSEikqdrwVK07RKcY86feewWsLWrZuEoRdOSw0fPGlXc7S+hOLws7nrmna2oWGXL7pUVrV3R0SulO5j2bliMpvDXqfzMR6xzx5lJST6cryjguK9YlqeouKlmEHtuaCNScE1GckvU8FHpd5rnZxeZqKXpPBy17xPUlOUaS5vCTexzjbk8tt+1lBHe8D1qt5fVbmvPmkmoQXcu9nrlhNOPsPDODdRjaXzpSeOd5X9D1Wz1NU3hy2fQDr3VpqO73MCveRccLqkYCvuaLfMYNS4zPPM8LfqBsZXUm01sBOpjvyYKuYvZYAq3cYRfnbpdQHTrJSxzJEOcuNXhCs05pfiQDs6FwsLD2NlQu8S3knk4Gz16lUX211x1N1b6kpdJZA7JVoyS78vuMevRoVk04xafVM1FG+yvtdTLhdrZZ9oGBecIaReZ7SypZfelh/yNHdfRppk052tW4t5eNOfQ7anXTW7TTWcvqhsJwm5N7YiB4/q/COv6PTlVtLpXtKKy4VI+d+Hic1R4tqUny1raUZLZ8su/wBjPerxQlTksprGTwbj7T4WXEDqU0lGvHnaXpZwwNrbcYUJNfteV/x7G3t+JaU/9rTl7Jo8qIB6lecWW1uuWdzFSk8Yi8v+XQ7bhudo7JVqU+0q1F503/Reo+dztODeJaljVja1Z+Z0jlger6zcuFGT9R47xFqU53Mlnqep3dRX9k3B5yjyzXdGuZXTlGLJKw1VrPPfubGm+gqy0S7lJZhI6ax4Xr1McyaMxCzLTwZkQk00ddb8IZiuZGUuD4+BpMucsdUrWr81s3FPia5SxzM2EeEYjY8JRRRgx4nufFjI8T3HizPXCkfAJcKR9YGJDii48WNjxTW72x/1VXrCXCqAWuK63j/MZHiuqWuFljvCXC3tAJcWVBkeLZIWuF9u8v6r+0DIjxa+8bHiyPeYX1XfiyPhiXiwNkuLIBriqn4mq+rM13sn1an4sI3C4ppPqwlxRR8Uab6tz8WD9XJ+LA3b4no+JX1no+Jpfq5U8WRcOTXewN4uJbfxRPrJb+kaX6uz8WC+HZ+LA3j4it/SBfEdv6RpPq9PxZX1dnnqwN59Yrf0ivrBb+kjS/V+XrKfD8vFgbr6wW7+8V+nrZ/eRo3w/PxfvBegT8Ze8Dffpy29JCq2sW04NOSNI9Cml1kC9Dn4yA57imnQrqVSm9/UedXikm8JnrtXht1ViWWYUuDKUnvDJJjKxOHjkoyb+yyKnP0X7j2OPBVuutND48IW0f8AZR9wHken6bc3NeHLTaWep1V+6tlpslusRwd7Q4epUfswS/A0vFmk50uooR3SKPI5ScpOTe73BCknGTi+qBCLRRCIA6VWdCrCpTeJReUeg6RrlO4toc80pNb+pnnY2hc1bdtweE+q7gPW4apCMPOmn4PImeqc2fOSXtPN4azXgsPzl4MOWuVpJpR29pF7O/esU6a3msmbZ6ff6ziXnW9u+kpLzpezwOU4NpQ1G6lcXeJKnNKMX0z4nrtpXpwpYSXqZUa+34ZsqFFQ8nhNrrKay2/aQ2M7tKWN/wACAaXV+FLXUHKtSzb3HdUpbNv1rvOOuJ6jw/WVO+g5Unsq0Ps/j4M9DheppZlv4+Am+jRuqE41IRlGecqSzlEMuasdZhWisTNxRv00vO38TzfX6UuH79TtW/Jqj+w39h+r1GTp2uutBPnTXes7oK9Kp3blvGTXyMundVOVtPKZxFtr0Nk5Y2Ni+IKUaeYy/mVG+vL+UYb7Z2PIOOr3yrWoQ/d0/wCrydRqvE9KlbynKWXjZeL8DzW6uKl3dVK9V+fN5fyASQhAIFCcqc1OLw0wSAes8Gasr21jTqPL6M66ppNG4xJwTPLOA5yV00umT2e13opsDW0dEowe0EbKjYwgl5pkLAxPcCQoxj3DFCOOgKYaYBKEQlCJSYSYBKMfAJQj4Aph5AtQXgWoRx0KTCTAnJHwCUIlZLzgC1GPgXyx8Cky8gXyxx0I4RJkmQJyR8CckSZLyBXIvArs4l5JkCuzj4FdnHwLbI2APJErkjkLIOQKcEC4RCyU2APJEFwiGwWAtwiC6cfAY2C2AtwiA6cRjYLYC3TiA6cUMbBbAW6ccguEQ5MBvAAOK8DA1K0jc28oY6oz29xctwPBuJdBr6dfVJxpt0pPOUjnz6G1DS6F7BxqQTz6jkr3gKzqzcow5fYB5MRLPcen0uALWL3jn2mwo8G2VNf2UfcFeQPZkO24u4cpWVHt6MeXHXBxARCELA3fDWqx0+8dOpLFOpjfwZ6Xa6uqlKKU/wCZ4x3mdbave2uFCs3FbKL6AeyeWr0/cyHl0OKq0YpTg3LvwyBXo1LUUl5z272XcapBU24zWF6zzGrxFcZcaX2fW+piVdYvKqx2nKvUBsuK9SV5dwpReVDeXt8Dn4ycZc0W0/FEk3KTcm23u2yghzu7hv8Atp+8J31y48rrSx7THIAU5yqNOUm/awSEAhDb2XDt9fUVUpwXK+hlrg7Un91Ac6Wk20kss6SHBeoSlh4SOj0bgeNKpGpXXPJeKALgXSalKKqzi05PJ6lRXLTSNXp+nwtYKMVjY2afcA7IaYlMNMBqYxMSmEmA5SDTEphpgNTCTEqQSYDUwkxSYSYDUy8i8lpgMzsWmLyXkA8l5AyTIB5JkHJMgFkgGSZALJWQWysgE2U2VkFsAm9ymwclNgW2U2C2U2BbYLZTYLYEbBbKbBbAjfcA2i2wGwI2AyNgNgRsBsjYLewFNi5YCfeA2ALS8CsrwIwG8Ac/xRa+U6dUjjuPF6sHTqyg+sXg9+u6SrUpRa6o8m4p0Kpa3c7inBuEnvgDmCidCe0CELKAmCEIBCEIBCEIBCFlAQtdShttRlXrwpxWW2B65wdTjU0ulmK6HU+TU191Gj4atna2FOLXRG/UgBVtT8ENhTjHuB5gkwHJ4DTEJhpgOTDTExYakA5MJMUpbFpgOTDTEphpgNTLTFJhJgNUgkxKkFzAOTLyKTLyA3JfMK5i+YBvMWmK5i1IBnMTIGSsgMyTm2AyU2AzILYLZWQDyU2BkrIBNlZAbKyAWQW8g8xTYBNgtgtguQFtgtlNgtgW2A3sRvYFsCNgN5I2A2BbYDZGwW9gKbAbLbAbApsW2W2A2BUtzX3tlSuoOM4p58TNbAbA4bUOCrerNypZg34GrfBE8/2j9x6S0n1Qtxj4AeO6tolfS55kswfeao9k1bTKV9aypyit0eX6ro1xp1eScG6b6PAGryQvp1IBRCBRpzntGLfsQAm40nQK+qU5Ti+WK6ZXULTOHrq9qRc4OEM7tnpWlafSsbWNKMUsIDzO84bv7WTXZua8UYErC7i8OhP3HtE6FOfVIW9PoN7wj7gPIrfRr25klGjJJ97R23DvCqtpxq1knL1nV07KjB7QS/AyqajDokA6hFUoKKH8xjqQalgBykEpCVINMB6kGmY6Y2LAYpBxluKyWmBkKQaYiMg0wHJhJilIJSAamFkUpBJgMTLyLyWpANTCTFZLTAZzFpi8l5APmC5hSZeQG82SZF5K5gGcxOYDJOYA+YpyAyVkA85K5gMlZANsHIOSmwCbKcgMlZAJyBbKbBbAtsFspsFsC2wWymwcgW2C2U2C2BGwGyOQDe4EbAkyNi5MC2xbZGwJMCmwJMtsW2BGwWymwWwKlvkwrqypXMHGcVJPxMtsBsDmavCllOo5dmlkh0ZArm5cO2U557JIzLfR7WjjlpRX4GVzBqWwDqNKnTWyRkKZixkGpBGSpBqRjKWQoyAyVMJSMdSDUvWBkKQaluITDUgMiMhiZjqQxSAemMjLBjqQaluA/mCTEqQSYD0wlISpBKQDlINMQpBqQDkwkxKkEpAOUi8ilItS3AbkJMSpBcwDeYmRaluXzAMyXkVzF8wDOYmRfMTmAZzEyLzgnMAeSsg8xWQDyVkDmJzAE2DkpyByATZWQMk5gCbBbBcgXIAmwXIFyBcgCbBbKcgHIAmwHIpsByAtsBspsByAJsW2RsBsCZAbI2C2BTYDZGwGwI2A2RsBsCNgNkbAbyFW2QBsgGCpBqYhMJMDIUhilsYyfQYngB6k9hiZjqQakA9MYpGOmHFgZCkMjIx0w0wjIjIYpGOngOMgMhSDTEKQakA9SDUthCkGpAOTCTEqW4akA5SDUhKZakA9MLIlSL5gHcwSkJUi+YB3MXzCuYvIDUy1IVzF5AbzF8wpNZJkBuSZFcxfMAzJWQOYrmAZknMBzbEyAXMVkFsHmANsrIHMTmALJWQOb1lcwBNg8wLkC5AE2U2A5FOXeATkA2C5AuQBNgZKcsgNgW2C3uU2C2BJSBbKbBbAjYDZGxbe4FtgNkctgGwI2A2U2C2FRsFsrJTYEyQptEA12egSZoFxVp3o3H9xfMv61ad4XHw18wN/kNSOe+tmnejcf3F8y1xZp3o3Hw18wOjUg1I5tcXab6Nx8NfMJcX6b6Nx8NfMDpYyGKWDmFxjpno3Pw18wlxlpa+7c/DXzA6lMYpHLLjXSl926+GvmEuN9J9G6+GvmB1KkMjI5RccaT6N18JfML69aQusbr4S+YR1kZBqRyS480hfcuvhL5lrj3R11jd/CX5gOvUg1I49cf6N6N38JfmC/WDovo3fwl+YDsYsJSOOX0haL6N58JfmCX0h6Ivu3nwl+YDslIJS2ONX0i6Ivu3nwl+Yv9Y2h+jefBX5gOzTCTOMX0j6GvuXvwV+Yv8AWRofo3vwV+YDtEy8nFfrJ0L0b34K/MF+srQvRvfgr8wHaJhKRxS+krQvQvfgr8xf6y9B9G9+CvzAdpzF8xxX6y9B9C9+CvzF/rM0H0L34K/MB2vMXzHE/rM0H0b34K/MX+szQfQvvgr8wHa85Oc4r9Zmg+he/BX5ifrM0H0L74K/MB2vMXk4n9Zmg+hffBX5ifrO0Ffcvfgr8wHb5KycX+s/h/0b74K/MX+s/h/0b74K/MB2TkC2cXL6TdAb2je/BX5iv1maD6N78FfmA7RspyOM/WXoPo3vwV+Yp/SXoPo3vwV+YDs+YFyON/WVoXo3vwV+Yp/SToXo3vwV+YDsXIps479ZOheje/BX5in9JGhejefCX5gOwcgeY5D9Y+hejefCX5iv1jaH6N58JfmA65sFyOSf0i6H6N58JfmBf0iaJ6N58JfmA61sFyOTf0h6J6N38JfmBf0haL6N38JfmA6xyAcjlX9IGjejd/CX5gfr/o3o3fwl+YDqWwXI5Z8faP6N18JfmBfHmj+jdfCXzA6hyAbOZfHejv7t18JfMF8daR4XXw18wOkbBcjm3xxpPhdfDXzAfG2kv7tz8NfMDpMgN7nOvjXSn925+GvmV9dNK9G5+GvmFdFkpnPfXTSvC5+GvmV9c9L9G5+GvmB0OSHOvjLS+6Nz8NfMgB8P8C2WqaLbX9WdzOVSlzyhB8ibc5wXnSjjblXTOd+iJR4M02l+kZVriE4Uq9ONCVW6jDNOcHJOSgm03hYzjbJzumcZ6vo9h5JY1KNGOU+0hRUZvDXWSw5d/XPVi5cU38tWqahzYlUhGEqXaVOWSjFRWfOy3hdWwita0ywtuIqlpa3tGNk2nCs6naqK5d8uKz1ysYz0yThqxsdQ1Hye/p13RcXKpWpVVBW8EsyqSzF5S8NsvbOWjEuNavLrV56pVqp3U5czk4JpbY6PK6bF6frV7pdG4o2tSmqVwoqrCpQhUUuV5W04vo3n/wCgN3qGg2elafYXToyvE1S8rVO7UZKdWl2kIcvK3Hbv3zyvOMo2MuGdEWqdhKF4oTvqGmctO4UnSrShmpLPJ5yjLZRws4e5yz4h1R0rOk7uThZzjUorlj5so/Zb287C2Wc4Wy2Bstf1LT3XdreTg68ueo2lJuW+JJtPEvOfnLD3e4G8uNB0yz02q5q5qXdnb293XkqqVOrGpOKcIrGY4U4+dl9HsJvNFsq/EGjaXZUqtrWu4UfKI1K3a9lKo8r7sekHFteLNPV1zUK+m09Pq3UpWtPlSg4rpFtxTeMtJt4TbSzsA9Vu5astUlcSleqsq/atLPOnlPw6oDudF4V4f1LT43NSNzCNSM6sJSuEsRVacN1jujFe1t9EjX/VG0uq2peTRu6cbedo4wjTlctRq0nOSfIvFLD6e819vxtfWkVG3tLCnFKcUuxcvNlOU+Xd7pOcseo1+pcQXGp0HRnSt6NJzjNxoQ5U+WnGnFdXsox2X8TA29XRtH8r1+jTd452tCpcW8ZRdLssTS5KkZLmbxJd6/EV9XaGox0OOl07lTvKNWdftGqjj2cmpSiopPGIt8u79Zgy4o1Hyq/r05UKcr+LjXXYQnzRaw0nJNpbdz8PBGNea3e31la2lepTdC1TjRjChCDin13jFN567t5e/UDtJcF6dQ1TV6Ere7hTtnTqUYXVR05Ki6M6s5Plg8tKD2wujXU1eucLW9tf6TY0cWtxd1HSq89Z1IU5Pk5d+VPpNZ27zTLijVYwrqN3NVK9WjWnVi8TbpRcYLbuWf5IHUtfutUpWcK7WbVPlnzSlKUm03JuTfeuiwkBsvqLqEbdVKlxbwqTt1Vp0vOcpTxOTpdPtpU28eteI2f0f30K8qHl1m6iqRjFJyxKDdNSqJ4+zF1En7JeBrJcWa5K7p3T1Kq69O7lewm0tq0sc0+nfyrbpt0Ex4i1WEaUY31XFK2qWkOm1Kbk5x6d7lL17+wDZ2nCSXE+n6PqN9CgrqUuadODk4JSlFbY+9yZXqaBsuDrnUryhQoXlvy16EK8KklJLllX7FZ2yt9/Z6zXS4h1Od7SvZ3k3c0p05wq8seZOnFQh3d0Ulj3mw0jjPUtNvbWc63aW1GtGcqMIQhzRVTtOVSUcpc65klsn0QDI8I1atlC4tbu2uqFZ04wqU4VOZSdTkklHGXh4fR5TWB9T6P7mnLlepWidT/R01PNV9l2qXTbbK37/eatcWa1GrCpG/cJQUVFQpwjFcsnJealjrJt7b5ecgVeKNXqzoyletdj/ZKNOEVDzOTZJYS5dsAbW20nRa1/wypU77yfU48laKrw51PtXTynyYS2zjDfrC0nhCV/pmsXs6F7UhQp1lZ9hBtSnTacnJ4e2Gljq2/UzUw4o1SnKwlGtQTsE1bYtKX7PP8A6d3nfLzvv1MT9L3nlF3XjX5Kl3GcK3JCMVKMvtLCWFn1JAZllw3VvbW0qRuqMK19X7C0oS5s1WpKLllLEUnLv8GbCjwWrimrinrNk7KXKoXHJUxKTqdny8vLnZtP2PPqNTHiHUoW6oQunGCqqtDFOKdOa5fOi8Zi/NjnDWcLOQ6/E2rXLbqXjw+XzY04RiuWTmsJJJec2/W3vkDaT4RjawuIVbylWqK3uZ050ObljVt2nUhJSSyuXOGvUaLTrSFzWl2ksQprmcVjMkuuza7vAyVxHqPY3FKdZT7dVU5SjvHtWnUax3y5Un6s4wYFtdu3csRjKM8c0XtleGVvj5GqJiKsylWcdmfc6fbWWpyp16macW5dnBttruSeOr/kW9MovV6NrJ1acZQU5qS5pJ4zyrHV93tMb9LXPM580OfmlKMnBNwbeXyvu/wAp6hJRhGpCFZQblDtFnD9ves746HbVbc9NePts7zRKNGtQ7J1+WdSMJxqQaxzLOzxvhdTJvdCtbezrVYQqqVNpNyqRSXTP+K23NPU1SVRqc6NN1ts1d8vDz44XtRKmq1asJRnCk4y7lDHfnr16m9dnv2Z03O3duLzRbKhZc8edVMN5c21jbHcIlodrC4kp1qqhC37SXmL7XJnH2uue72mDW1u5rQcG48rjJSxnfOPX3YQpapWw1mLXZ8iys8vm8uV62u8VV2c9oSmi7jvLbrRrX9m1CTg1zOTqtPCUeZ45fGS95z9zTVK5q045xGbis+pmZHWLiNyqrnlJRXJzNR81YXQwKtR1as6kvtSk5PHrOV2qiY/zDpRTVH5SAhCHF0QhCAQhCAQhCAQhCAQhCAQhCAQhCAQhCAQhCAQhCAQhCAQhCAQhCAQhC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AutoShape 8" descr="data:image/jpeg;base64,/9j/4AAQSkZJRgABAQEASABIAAD/2wBDAAgGBgcGBQgHBwcJCQgKDBQNDAsLDBkSEw8UHRofHh0aHBwgJC4nICIsIxwcKDcpLDAxNDQ0Hyc5PTgyPC4zNDL/2wBDAQkJCQwLDBgNDRgyIRwhMjIyMjIyMjIyMjIyMjIyMjIyMjIyMjIyMjIyMjIyMjIyMjIyMjIyMjIyMjIyMjIyMjL/wAARCAFgAfQDASIAAhEBAxEB/8QAHAAAAgIDAQEAAAAAAAAAAAAAAgMAAQQFBgcI/8QATBAAAgEDAgMDCAYHBAcIAwAAAAECAwQRBSEGEjETQVEUIlJhcZGT0QcWMkKB0hUXI1NiobEzksHhNDVDRVSDlCQlRHKChPDxc6Kj/8QAGAEBAQEBAQAAAAAAAAAAAAAAAAECAwT/xAAmEQEAAQMDBAIDAQEAAAAAAAAAAQIDERITURQhUpEEMTJCYSJi/9oADAMBAAIRAxEAPwDFQSKQSQFpBpFJDEgLSDSKSDSAtIJIiQSAtIJESDSAiQaRSQaQFpBJFpBJARILGxMBJARLoFgtIvAFYLxuXgJICki8F8paQFYLwEkXgAMZLSDwXgAMEwHgmABwTAeC8ALwTAeNyYADBTQzBMALwVgY0VgBeNiYDwVgAGDgY0VjxAXgFobgFoBTQLQ5oFoBLQLQ5rYFoBLjsA0OaBaAQ4lNDWgWtgEsBrcc0La3AW0BJDWC0AiSFtD2hbQCWgJIc0A0AloFoa1sA0AtoHAxoEASEIFZCDS2AQ1dAi0MQMUGkAUUGkCkGkASQSRSQaQFpBpFJbBpAXFBpFJBpAWkGluUkGugESLSIggIkElsRIJICY3LwWkFgCkgki0i0gKwXgvASQA4LwFgvAA4Jyh4JgAMF4CwXgAMFYDwXgBeCYDwTAC8FYGtAtALwVgZgpoBeCmhjQLQC8FNDGgWtgFtAtDGtimgFNFNDGgWgFOILQ1rYFoBTQtoc0A0AprItoc0BJAJaBaGNANAKaAkhzQDQCWgJIa0BJAKaFyQ2SAaAU0DgY0AwBwQsgD0hkQI7jYgFFBpAIYgCSDSBQaQFoNIpdQ0ASQaKihiQESDREg0gIkEiYCQEQSREgkgIkGkRIJICJBJESCSArGwWMFpF4ApIJLYtItICki0gsEwAOC8BYJgAcEwHgmAAwXgLBMABgjQeCYAXgjQeCYAXygtDMFNALaBaGtAtAL5dwWhjQLQC2gWhjQLQC2gWhjRTQC2gGhjRTQCmhchzQDQCmhbQ5oBoBLQtjmgJIBT2AaGtANAJaAkhzQDWAEtC2hz6gNAJawAxskAwFPqQtogGTFbBoGKDSAOKQaQMUMSAtBopdMBJAFFbjEgUhkQLSGJApDEBaQaKSDQEQSREgkgIkGkRIJAWkElgpINICJIJImAkgKSDSIkEkBWAki0i8AVgvBeAsABgtILBeABxuTG4WNy8ABgmA8EwAGCYDwVjuADGxWBmAcABgpoZgpoBTRWBjQOAFtANDWgWgFNFNDGgWgFNFNDGgGgFtAjAQFvoA0NYDQCmBIawGgEtANDmLaAS0C0NaFtALYtoa13gNAKaFtDpdBcgFMXJDWgWu4BOCDOUgDV0DiDENAHFBopINIC0MSBSDigDQaQMUMXQAkg0gUhkVkAkEikEgLQaRSCXQAkgkikGgLSCRSDSAiQSRMBICJeASREglsBEi8FpFpATBMBJF4AHBeC0WBWCYCwTAA4JjYLBYAYKxuHgmOoAMrAbRQAYKYZWMgLaBYxopoBbQLQxoBoAGgGhrWwDQC2gGthrQDW4C2gWhjQDQANANDGgGgFyQEkNaAYCZIBoa0LaAUwJIa1gCSAS0CxjQOAEtAND3ETVnCkvOe76RXVgLaMSrdRjJwpLtJ57ui9rGyp17rZrkg/urq/azMt9M5fu4QGo5byp5yqOPqjFYIdLGxwsYIBrUgkhdKrTrLNOal6u/3DkgCQSKSCSANBxW4CGRAZEYkAhiAJBpAoNAEgkCg0gCSCSKQSAJBopBJAEkGluCg0BaQSREWkBaRaIgkgLSLwRILAFYCxsRILAApBdC0iJAUXgvBewA4JgvGxMADggeCmgAwVgPBWAAaBwMYIAYBaGYBaABrIGBjQLQC2gWhjBaAWwGMaAYAMBoY0A0AtgsY0A1uAtgNDGA0AuSFtDZAPoApoW1uNaAm1CLlJpRW7b7gFuIipXpUnyttz9GO7FTr1LqThRzCn05u+XyMu101RWMbvcDETuK7xFKnH1bsyaGnJbtNvvb3bNxQsEu4y1bxpx2WQNXSskmjJ7OEH6wpyVNvPVLuMKpX/AGmcpIDN7alHCwQ1rrNvbcgGqrabFvKWJeK2aFLymgvtdpFel195v5ckm+gmdCMuiTA1dO9pN4qZpy/iW3vMyLUkmmmn3oCrYJ5ysmJ5PVtnmi364rdAbFLoGjDtryNWXZzXJV9F9/sM1IA49RkQEGgGIJAoNZAKIaBSDQFpBpAoYgLSDSKQaAtINLYFBoAkEkCkGgLSCRSCQESCREWkBaRaREFjYCJF42Ii8AVjJeMF4IAJAsbEwAJQZWAAJgJorqALBaDaKYC2CxjQIANA4DYLQC5AtDGAwAaAaGPoAwAaFsawGAtgMY0C0ApoFobylOACGhbSArXkY1JU6VOVSS2bW0feIlRr3KxVzyv7sVhAJralTjNwpQdVrryvC94rsbm+alVXJBbqmuntfibGjpyhh9lk2FO226Y9SAxLaw5Ip8u5saVHlS2ChUjBcuN11LlWUYJ53Aa3ypf/ADJjVrnlylv6hNa9WG1s+/JgVbiU5JLoA6rWcn0WH7zEnTc4p5UE/eNylht4XfuarWdYt7O3nmSz6gBuJqFXHbt7eJDm4dvcx7bbznlczIB18K3NLCZl0JxlLClucjU1SUYRp0nmpOSjE3lh+zik3zS8WBvlbqts5YXgLr0Y0IPPL7EzIs6uIZfcuiXVmt1GvzZeMLwA5zUqijWyuuc5XcbbS7t3dvmTzODxL1+DNLezU57dPAfw9U/7bXp+MFL3P/MDpIoJIiQcUBcRiBSGRQFoJIvG25g1Nd0ihUdOpqVrGS2adVbAbFIJIVbXNvdw57avSrR8ac0zJUQKSCRaiWgLQa3BwEgCQSKQSAtBoEJIAkty0RFgWiyLoEtwIi8F4IBC8ELAohZAKBwGUADKxgJ9SmAOCmshFNAAwWGwWgAaBYbBaABgMY0AwFsFhsBgA+gDGNAtAa66v+wr9jCGZYTbfQKlOdVZnKaz0UEjX69GVvWo3SXmPzJPwfcOsL5cm0uoGa7SrV6OSXrk8jqejxTUpvLfiwYXmZLfdjnqG2OoDo2FKGFyrHs6B9nSjhcpiq/lHPLLqYtS9fNtLAGylUhFLGfwEVK6UW/H3mvlfZT3MS4vlGL3AK6vOSTcXhmNLVMdH+BoNQ1P9qsS7zGp3ifV7LoB0yuHU69QatdU45zl97NF+kqcY7yNbf67CnBxc0vDfcDeXmquFNxUupydbtta1mhRi80qM1Oq3067L1mslqtxfXsaEFKFOTw6ku/8O47SysqFpb0+y2a+0+95Ct9SpUoU4pwitvAhiRrPlWJL8SBHn2k6tC6vaGJJ4z/Q9AsK6qJHh+kXHk2p0Zt4WcP8T1vSrhy5UmB3dm3Oi1B+d3GDfRw3nDZsNFXPDl6vBrtVqQpxeV5zk+8Dnr2Kcspr8EBoNOrPVazpy5XGju8Z70Ju60l9qLwDoOoxttVmm1+1ior8GB1zdxDrGMl7MFxupLrRf4Mz6cXVpJrG5FaOT6YAx43VL7ylH2obK7tqVKVWpWhGEU5Sb7kg61qlHHLhnD/Sdfy0/hbsaUsTuqiptrry9X/gBx3F3H1bWqtWha1alLT03GFOnLllV/im13eCODlOXNnmfvNrVtaFtoFO57PnuJ1nTcm9oYWenr/wNZQpSuLmnSgsynJRS9oHY8GUdeq1e302VVOD2nzYS9Tb6+w9x0q7vJ2EP0jbxhdLaXZSzGXr9XsMThnQ6Wl6VQtoQS5IrLx1fezoHShSpOcl0Ax3XSWezkl+BI3VN9VKPtQl1JV55w1HuMjsZKCap529hJnDVNOqcQZFxksxaa9QSNXWu1bTUnyU3/E3uHQ1Crcpyoxp1Etm4p4RNTt01X3mPbZoNGFGtd53ow/mX5Tcr/w/uiy6jp6uY9s5BLqYKubn/h3/AHX8wldXHfay9z+YymxPMM5BIwVd3GP9En7v8y/LLhf+Bqv2L/MZTZnmGeizBV7Xb/0Ct/L5lq8ue7T638vmMpszzDPRZgeW3S/3dW98fmTy67xtplb+9H5jJszzDYIvBrHqF93aTWf/AK4/MqWo6ivs6NVftqxX+I1Ls1cw2nUmDU/pLVctfoSfx4fMJ6hqmH/3NL48PmMmxPMe20KNX+kdUz/qWfx4fMqWoasumiy/6iHzGV6ermPbaFGpeo6x3aG8+u4gLeqa33cPZ/8AeQGVj41XMe24YJpXqfEGMrh+mv8A3cRUtS4k7tBo/wDVIZWPi1eUe2+BZz09R4p+7odt/wBUvkLlqPFndolr+Nwiamuknyj26NgvqczLU+Ll00K1+OgP0nxc/wDclsn/APlXzJqXo586fbpmAznPLuLW/wDVVqv+evkC73ixddNtX/zv8hr/AInSx5x7dGwWjnfL+KU99Joteqvj/ATda3xBZUZV7nSYU6SwnLymPyGv+HSf9x7dNgxqt1GOVTXPL3L3nPWuta3qmOzsqNKh3yq1G8+xLBvqHPTgnWjTlJrok0v6imvP1DFyzTRH5RM/xz3EUtSrWMuzl+zW8oQWz/xOatNWnBJPKa6o7+tCUm3FYT8FsaS74dta7lOUOWT+9DbBt52FQ1tPCctzNjqUZ/e3NBe8PahbRdS1auKSeNl5y9qNS724t5ONalOLXUDt/wBIY7/xQuV3Fp5kcfHV4rrJr2oNavT/AHsfeB0lS+jDOJYNRealKbaTNbU1SnJvE8+xZDtLG/1SfLa28lF9ZyAwri5Slmct+5eIpXFzNYo2034Nnf6Rwda2+Kl8u0qtdZLY6Wlp9jQgnTowSXggrxK5stduY5pqdNeEI9fxH6Jw+766cbrmpuL85S+0e2So28oZXLy+vbBzurULGbVSnVhGvHpKG7/HHcDJVpw/ptG0dGNCGHs21uzSahpd7prlK25q1v4dZR+ZuLK9rKPLOGWtnysOvfOC5oJyS7mEcY9VlFtPKa6p7EN9WvdOqz5qttDn78x3IB4Ym08rZo9L4X1BVreEm98I5jWOH5wnKvbR8zvQrhy/laXnk820m8pMive9Auczin0ewUrNXl3dTe6o9PaaHQ73zqcsr8TrNHlGd7dweMVI7e4qOZ1CmnFxnBNew4qvB2ms0uVvlcso9E1Kksy9TOI1m2flttUj3VMAemaVWdWxhJR7kbGMHKSeHg1eiUpqzpRlnGDc5UVhtbeIGPdLzMYXqPG/pfqvn0+lnbzpYPYa1TLfRnjX0u71tPkunK1/895B5hl4xk3nB9BXHFenU5dO2Tf4bmjOg4KclxbYOKy1Nv8ADDKPpCF5C3pxik51MdEVKvWuVio0o+jFbGPp1Jyt3Vk+vV97Mmk47+voBlUIxillIyXOKWxgSePsTafgxDupraS9oGTd04VoOMopp+O5p7G38h1JdntTqebKP9GbHynzXnGGYdWqvKqeO+S/qBuk9gkAEtgDQcQEHEA0EgUEuoBLHgX3dCgkBewSBQQFl7eoosCydxCd4FFF4wUBTBZbKYFMFhMFgCwWFIFgC0CwsgsAGC8BsDvwBWDU6xShWuaEKkVKMIuST6Zb6/yNwjS6pPGoYfoICRlGnFJbYJCo6knnojClPK6mVOoqVJYa6LovxAe4tvmc3hdEn0CjKNXMJtZxs/E17u21gxqty6eJc3R5AyIXXkl9Bv8As5vkmv6P8DPu9Nsb3Pa0IPPqOY1G8UqsoxeXzJI3lS/jBPMsMDXX3BlhXi+yTpy9RzlTgW4jXSVSDh4nVfpqDqqEXzSfRLdjpV6tVLPuXzA1+mcI6faSU6/7WXr6HT0FZ29PC7OnFL1I1MaE5/aeF6vmOp2sU8KOfW9wM+pqFlFPz3P1Qjk19xfKpGSoUXGT6Sk8fyQx2/gXGzbfqA1EqFScm6kpTb8RFW0ST2W67jo42Hm4ZiXdvCnHua8QOSnVnaXUWniDe+TLurlcvLJL1sxNWjyt+o1c73ntkpPzoPleX1XcwNpQubGVJeUUU6ieObPVENA6znupLHtIFZvJCpbdlTpOax3LqcPrmiX9pc+V07OqoxeeaMcpe49gdjCUOaOIvHRIxm1mVGtFZ/qByPDWtxr0IediS2a8GeiaHfR8upVZy2eE2vH/AOjhNS4VrU7h3emuKlJ5dPpklpql7YPluKVSjPo8rZ/iEd7q0lC5qxzs3scvexU69NeE0Ooa9Svv2VzVjGo1iMm/tf5mPeUpOeU9k8gei2NSnCzp4a6Bzrcyajn3Gm0anOtRgp1N/DODdy7K3g8yWe/cDBuHJRz3nmv0hWHltpQknCUqdTPny5Vjwb7jutU1PkhJwhKeF91ZPK+JeJYyo1rWdvXllNNum4pfiwNdfcIxo6bcVbaPNOpUpzoqpPEqVNpuSl3bNpZ8FkwODpQtuLKKdSM1icVJdG8dwiy4ovLWnCjUhCtRglFQfm+au7KMS41i4qalC5p1JqNKfPSjPHm+rZJP3AfRa1GNKxhBYS5UtiUbzKyed6XxK9UtYxoSpyaXnQcvOi//AJ3m5oXd21j9nD1uQHXu+jzLcqtc826ZzsLmFPepUc5Lw2RctST6bJAbuVfzGLt/22o0V3KWfcaf9IKb+0kvFmTY3VXy2MqdJ9mtnOSxn2EzDdNqur6h2i3CRh07yi4purFMcrmh++gMwuzc4ZEQ0IVxQ/fQ94SuKGP7aHvGYNqvg9MNCFXofvoe8NXFH97D+8Mwm3XweghCr0v3sPeEq1PP9pD+8i5Nurg4sWqtPH9pD3l9tS/eQ96JlNFXBpYrt6S61Yf3iK4o/vYf3imirg0vuFeUUf3sP7xPKKX72HvBoq4MKF+UUf3sPeC7miv9rD3kzC7dfBjKfeLdzR7qi/mU7il31Ir2jMLtV8DZQp3VBf7WJXlNH99D3jMGzc8ZMYLEyu7dP+2j+Aueo2kF51aKXrGYXYueMsgFmDLW9NisyvaUfaxT4g0jP+sbf++hqhrpr3jLYME10+IdHh11K2X/ADEKfE2iL/eVD+8NUL0t7xlt0zTcQUmoUruPSL5J48H0fv8A6kfFGiLrqVHPtArcT8P1qM6NTUKMoTWGuYmqDpL/AIy1Tm5QyNjcwq0OxqPknFeZLux4MwI32mU8x/TNo49zb3FVdR0dr/W1v7Yxk/8AAaoaj4V+f1kdxUr0W+VKa8YyTNXdX1xnE4OKXrFahqdjSt51aGo0qzj91RlH+bWDh9V4xrzUqdrTjTk/vyeWvYWJiXK5Yrt/nGHU1dUpWlR3d5WjCMXmKk+rNLV4xudTv4WenUZ1q1aXLDmfKjha9zXuqnaV6s6k/GTyd59GGmRq3lxqE4p9nilTfg3u/wCWF+JXJ6Nomjuyt4uq1VuZJOpUxs34L1G+hb7lUFiOEl0MhVVjYC1TSwg0o5MZ1+/YB3PdndgZvNCPVFuomlgwVWzJboKVXPSQGRUrYTSb/A11zNSg0/wDnUSWcmuuLhAaTVllNvfY4PVLir5Ure3zKpP7sVls7XUq7qz7KknOpL7MV3jdH4ep2tV3NaMZXM/tSfd6kSRpdL0G88hi6+I1Hu03loh3So4W0VggwMGlexa6mNd1oyuqbXenk0MNQjGo6VTmpVV1hNYaHQunVrKSeyWEUdPb1V7TaULSlc0YucIyXTDXecvQuPN/kbqzvZ04Q5X97IGyqcN6dWpuNS1pdN/NQmHDVrRl5qk4x6RcspDKd/UkpZecszIXbec+oBfkUF91YK8kh6I7yhNYyLdf1gA7GEl9kVUsISi4tZXg90ZMa+X6g0+b8QOD1/6PtK1Tnq0qatLl7qpQWE3649H/ACZ5Jq1pqGhajVsbrlU49JKCamu5ptH0nKMXHfBwX0icNrVNJdzRinc2yc4PvlH70f8AH8APGYXNWNaNRTakujjtj3G/tNb1BJLyyt+MsnNrqZ9rJmam4+nUUte1DGHWUvbFGXT1u6ltUlGUfDGP6HP0n0Mumyp9Oqo8UXEEuS2tItLCapbmdb8V3jniaoNZ/dnIQZkQk10M6Ydepu4xqeqafq1rXoxdTCl34M9Xtnnr/wDseX2teusKDZsadS7x941iGZvXOXoivrNeD/ENX1l6vezz6Mrt+kNj5X/EMQm7Xy75Xtlju97GK9svCPvOBXlb9INK7/iGIN2vl3rvLJrG3vZcbqx8F72cIo3j9INRvP4hhNyvl3KuLD0Y+9/MJXVgl9mPvZwyhe/xBdne/wAQwblXLuvK7H0Y+9lO50/H2Y/g38ziFRvP4g40Lxr7wxBuV8uydTTn93/+kvmC/wBGPul8WXzORVvePvYXk154sYhd2vl1TWm4xmol6q0vmDKGmPq6vx5/M5fya88WTyW88WMQbtfLop22kT+12r9XlE/zGPPStAmvOozfr7ef5jSeSXj72TyK88WMQu/c8pbR6Lw/nKjXXsuJ/MW9C4c76VV+2vL5mu8gu395lPT7v0mMQ11N3ylsXofDf/Dy+LL5lfobhtLa2fxZfM136Nu/SZT0y79JjTCdRd8pZ0tG4b3xapeypL5mPPQOGJdbZ/EZjvS7l/eYD0m59JjELHyb0ftJ31e4Zi8xozj7KrI9E0FLzal1D/y12Y70i59JgvSLn0mNML1V7yk56Jov/FXnxv8AIxrjSNGpQclc3bx41SpaPcr78jU6raXFtSb5mTTC9Ve8pajULu3oVpRo05ySezlUZra2qSccKlHPjJuX9WIrybm89TEmyYgn5V6f2kq9u6taPnzbS6LuX4GiqSzNs2N1JpM1jeWKftyqmZ7yo9Y+jerTp8PPGObt5c38jyulQqV5qFKDlJ9yPQuC9O1HTKNd3VJwt6ji479H0Nub1KnfQSTRflqT2feaahJPZyxgyO0hDOWBmzuG9s49gPaNmBO7glnJi1NUp00/PA3iq4W7/EN3MYx3kkkjlHxBB1FSp5nUk8RjHvN3aWFS5xK6lzZ/2cfsr5gStfdo3ChTnVf8Cz/MUtPvbp5quNKPgt2b6FtGnBKEcJdyQTSj1WH/AIga220uhbLMYZm+snu2ZPJGC2Q7tNuZd3czGrVUorxzuBXaetEMKdXzupAH3ukW1/SSrUU31jPG69jOR1PTbrSpOU4udDuqxXT2+B6JQqUpRT3w3hLwG1LWnVg4tJp9zQHl9vfxTW+VnxN1b39Nwgk16h2s8DRqc1fTp9hU6uGPMf4dxx1xS1TR6mLqhUgl99Lmj7wO4o1sR+116mZG62zzHntDiJd9WGfXI2VHXOZdX7UB2au9/tbjFXz3nKU9ZpvrMzaOpwkk1JAdJTrLGc9xkwrpR+13HPQvovv3HRu08+cBt5V21s0avULmLpyU91jcJVlGGXJPwRgv/tt5ChHzuaW//l72B4zacOX1/dSjToSjT5nhtd2Tf1OCq9lb9pJ74PXqlra2kOaFOMceo4/iHWIU4yjlZ8CSsS88dGdCfLJbodB7i7i6jXrN9WXTe5FZlN7GTT3kYcGZVF+eio6/h60jWayjs6ek0uVeajm+GORJZZ29OpDlSyiow46VS9FBx0yl6KM5VIeKDVWHigMNaZT9FBrTaePsozFOPig1OPiBhR06n6IcdOp+iZikvEJSj4gYi0+n6ISsKfomWpLxCUl4gYnkNP0UErKn6KMrmXiXlAY3kdP0S/I6fooyckyBieR0/RJ5HT9FGVkjYGL5JD0UTySHomS2VkDG8lgvuleSw9FGTkpsDGdtH0UC7aPomSwWBj+Tx9EF28c9EZDYLYGO7eK7kC7ePgZDAbAx5W8cdEczxLbJ2s8JdDq2zUazb9tbSWO4DxK8XJVkjAqSN1rlrK3upprvOfrzwjM9moYV1PfBgsdXlzSEikqdrwVK07RKcY86feewWsLWrZuEoRdOSw0fPGlXc7S+hOLws7nrmna2oWGXL7pUVrV3R0SulO5j2bliMpvDXqfzMR6xzx5lJST6cryjguK9YlqeouKlmEHtuaCNScE1GckvU8FHpd5rnZxeZqKXpPBy17xPUlOUaS5vCTexzjbk8tt+1lBHe8D1qt5fVbmvPmkmoQXcu9nrlhNOPsPDODdRjaXzpSeOd5X9D1Wz1NU3hy2fQDr3VpqO73MCveRccLqkYCvuaLfMYNS4zPPM8LfqBsZXUm01sBOpjvyYKuYvZYAq3cYRfnbpdQHTrJSxzJEOcuNXhCs05pfiQDs6FwsLD2NlQu8S3knk4Gz16lUX211x1N1b6kpdJZA7JVoyS78vuMevRoVk04xafVM1FG+yvtdTLhdrZZ9oGBecIaReZ7SypZfelh/yNHdfRppk052tW4t5eNOfQ7anXTW7TTWcvqhsJwm5N7YiB4/q/COv6PTlVtLpXtKKy4VI+d+Hic1R4tqUny1raUZLZ8su/wBjPerxQlTksprGTwbj7T4WXEDqU0lGvHnaXpZwwNrbcYUJNfteV/x7G3t+JaU/9rTl7Jo8qIB6lecWW1uuWdzFSk8Yi8v+XQ7bhudo7JVqU+0q1F503/Reo+dztODeJaljVja1Z+Z0jlger6zcuFGT9R47xFqU53Mlnqep3dRX9k3B5yjyzXdGuZXTlGLJKw1VrPPfubGm+gqy0S7lJZhI6ax4Xr1McyaMxCzLTwZkQk00ddb8IZiuZGUuD4+BpMucsdUrWr81s3FPia5SxzM2EeEYjY8JRRRgx4nufFjI8T3HizPXCkfAJcKR9YGJDii48WNjxTW72x/1VXrCXCqAWuK63j/MZHiuqWuFljvCXC3tAJcWVBkeLZIWuF9u8v6r+0DIjxa+8bHiyPeYX1XfiyPhiXiwNkuLIBriqn4mq+rM13sn1an4sI3C4ppPqwlxRR8Uab6tz8WD9XJ+LA3b4no+JX1no+Jpfq5U8WRcOTXewN4uJbfxRPrJb+kaX6uz8WC+HZ+LA3j4it/SBfEdv6RpPq9PxZX1dnnqwN59Yrf0ivrBb+kjS/V+XrKfD8vFgbr6wW7+8V+nrZ/eRo3w/PxfvBegT8Ze8Dffpy29JCq2sW04NOSNI9Cml1kC9Dn4yA57imnQrqVSm9/UedXikm8JnrtXht1ViWWYUuDKUnvDJJjKxOHjkoyb+yyKnP0X7j2OPBVuutND48IW0f8AZR9wHken6bc3NeHLTaWep1V+6tlpslusRwd7Q4epUfswS/A0vFmk50uooR3SKPI5ScpOTe73BCknGTi+qBCLRRCIA6VWdCrCpTeJReUeg6RrlO4toc80pNb+pnnY2hc1bdtweE+q7gPW4apCMPOmn4PImeqc2fOSXtPN4azXgsPzl4MOWuVpJpR29pF7O/esU6a3msmbZ6ff6ziXnW9u+kpLzpezwOU4NpQ1G6lcXeJKnNKMX0z4nrtpXpwpYSXqZUa+34ZsqFFQ8nhNrrKay2/aQ2M7tKWN/wACAaXV+FLXUHKtSzb3HdUpbNv1rvOOuJ6jw/WVO+g5Unsq0Ps/j4M9DheppZlv4+Am+jRuqE41IRlGecqSzlEMuasdZhWisTNxRv00vO38TzfX6UuH79TtW/Jqj+w39h+r1GTp2uutBPnTXes7oK9Kp3blvGTXyMundVOVtPKZxFtr0Nk5Y2Ni+IKUaeYy/mVG+vL+UYb7Z2PIOOr3yrWoQ/d0/wCrydRqvE9KlbynKWXjZeL8DzW6uKl3dVK9V+fN5fyASQhAIFCcqc1OLw0wSAes8Gasr21jTqPL6M66ppNG4xJwTPLOA5yV00umT2e13opsDW0dEowe0EbKjYwgl5pkLAxPcCQoxj3DFCOOgKYaYBKEQlCJSYSYBKMfAJQj4Aph5AtQXgWoRx0KTCTAnJHwCUIlZLzgC1GPgXyx8Cky8gXyxx0I4RJkmQJyR8CckSZLyBXIvArs4l5JkCuzj4FdnHwLbI2APJErkjkLIOQKcEC4RCyU2APJEFwiGwWAtwiC6cfAY2C2AtwiA6cRjYLYC3TiA6cUMbBbAW6ccguEQ5MBvAAOK8DA1K0jc28oY6oz29xctwPBuJdBr6dfVJxpt0pPOUjnz6G1DS6F7BxqQTz6jkr3gKzqzcow5fYB5MRLPcen0uALWL3jn2mwo8G2VNf2UfcFeQPZkO24u4cpWVHt6MeXHXBxARCELA3fDWqx0+8dOpLFOpjfwZ6Xa6uqlKKU/wCZ4x3mdbave2uFCs3FbKL6AeyeWr0/cyHl0OKq0YpTg3LvwyBXo1LUUl5z272XcapBU24zWF6zzGrxFcZcaX2fW+piVdYvKqx2nKvUBsuK9SV5dwpReVDeXt8Dn4ycZc0W0/FEk3KTcm23u2yghzu7hv8Atp+8J31y48rrSx7THIAU5yqNOUm/awSEAhDb2XDt9fUVUpwXK+hlrg7Un91Ac6Wk20kss6SHBeoSlh4SOj0bgeNKpGpXXPJeKALgXSalKKqzi05PJ6lRXLTSNXp+nwtYKMVjY2afcA7IaYlMNMBqYxMSmEmA5SDTEphpgNTCTEqQSYDUwkxSYSYDUy8i8lpgMzsWmLyXkA8l5AyTIB5JkHJMgFkgGSZALJWQWysgE2U2VkFsAm9ymwclNgW2U2C2U2BbYLZTYLYEbBbKbBbAjfcA2i2wGwI2AyNgNgRsBsjYLewFNi5YCfeA2ALS8CsrwIwG8Ac/xRa+U6dUjjuPF6sHTqyg+sXg9+u6SrUpRa6o8m4p0Kpa3c7inBuEnvgDmCidCe0CELKAmCEIBCEIBCEIBCFlAQtdShttRlXrwpxWW2B65wdTjU0ulmK6HU+TU191Gj4atna2FOLXRG/UgBVtT8ENhTjHuB5gkwHJ4DTEJhpgOTDTExYakA5MJMUpbFpgOTDTEphpgNTLTFJhJgNUgkxKkFzAOTLyKTLyA3JfMK5i+YBvMWmK5i1IBnMTIGSsgMyTm2AyU2AzILYLZWQDyU2BkrIBNlZAbKyAWQW8g8xTYBNgtgtguQFtgtlNgtgW2A3sRvYFsCNgN5I2A2BbYDZGwW9gKbAbLbAbApsW2W2A2BUtzX3tlSuoOM4p58TNbAbA4bUOCrerNypZg34GrfBE8/2j9x6S0n1Qtxj4AeO6tolfS55kswfeao9k1bTKV9aypyit0eX6ro1xp1eScG6b6PAGryQvp1IBRCBRpzntGLfsQAm40nQK+qU5Ti+WK6ZXULTOHrq9qRc4OEM7tnpWlafSsbWNKMUsIDzO84bv7WTXZua8UYErC7i8OhP3HtE6FOfVIW9PoN7wj7gPIrfRr25klGjJJ97R23DvCqtpxq1knL1nV07KjB7QS/AyqajDokA6hFUoKKH8xjqQalgBykEpCVINMB6kGmY6Y2LAYpBxluKyWmBkKQaYiMg0wHJhJilIJSAamFkUpBJgMTLyLyWpANTCTFZLTAZzFpi8l5APmC5hSZeQG82SZF5K5gGcxOYDJOYA+YpyAyVkA85K5gMlZANsHIOSmwCbKcgMlZAJyBbKbBbAtsFspsFsC2wWymwcgW2C2U2C2BGwGyOQDe4EbAkyNi5MC2xbZGwJMCmwJMtsW2BGwWymwWwKlvkwrqypXMHGcVJPxMtsBsDmavCllOo5dmlkh0ZArm5cO2U557JIzLfR7WjjlpRX4GVzBqWwDqNKnTWyRkKZixkGpBGSpBqRjKWQoyAyVMJSMdSDUvWBkKQaluITDUgMiMhiZjqQxSAemMjLBjqQaluA/mCTEqQSYD0wlISpBKQDlINMQpBqQDkwkxKkEpAOUi8ilItS3AbkJMSpBcwDeYmRaluXzAMyXkVzF8wDOYmRfMTmAZzEyLzgnMAeSsg8xWQDyVkDmJzAE2DkpyByATZWQMk5gCbBbBcgXIAmwXIFyBcgCbBbKcgHIAmwHIpsByAtsBspsByAJsW2RsBsCZAbI2C2BTYDZGwGwI2A2RsBsCNgNkbAbyFW2QBsgGCpBqYhMJMDIUhilsYyfQYngB6k9hiZjqQakA9MYpGOmHFgZCkMjIx0w0wjIjIYpGOngOMgMhSDTEKQakA9SDUthCkGpAOTCTEqW4akA5SDUhKZakA9MLIlSL5gHcwSkJUi+YB3MXzCuYvIDUy1IVzF5AbzF8wpNZJkBuSZFcxfMAzJWQOYrmAZknMBzbEyAXMVkFsHmANsrIHMTmALJWQOb1lcwBNg8wLkC5AE2U2A5FOXeATkA2C5AuQBNgZKcsgNgW2C3uU2C2BJSBbKbBbAjYDZGxbe4FtgNkctgGwI2A2U2C2FRsFsrJTYEyQptEA12egSZoFxVp3o3H9xfMv61ad4XHw18wN/kNSOe+tmnejcf3F8y1xZp3o3Hw18wOjUg1I5tcXab6Nx8NfMJcX6b6Nx8NfMDpYyGKWDmFxjpno3Pw18wlxlpa+7c/DXzA6lMYpHLLjXSl926+GvmEuN9J9G6+GvmB1KkMjI5RccaT6N18JfML69aQusbr4S+YR1kZBqRyS480hfcuvhL5lrj3R11jd/CX5gOvUg1I49cf6N6N38JfmC/WDovo3fwl+YDsYsJSOOX0haL6N58JfmCX0h6Ivu3nwl+YDslIJS2ONX0i6Ivu3nwl+Yv9Y2h+jefBX5gOzTCTOMX0j6GvuXvwV+Yv8AWRofo3vwV+YDtEy8nFfrJ0L0b34K/MF+srQvRvfgr8wHaJhKRxS+krQvQvfgr8xf6y9B9G9+CvzAdpzF8xxX6y9B9C9+CvzF/rM0H0L34K/MB2vMXzHE/rM0H0b34K/MX+szQfQvvgr8wHa85Oc4r9Zmg+he/BX5ifrM0H0L74K/MB2vMXk4n9Zmg+hffBX5ifrO0Ffcvfgr8wHb5KycX+s/h/0b74K/MX+s/h/0b74K/MB2TkC2cXL6TdAb2je/BX5iv1maD6N78FfmA7RspyOM/WXoPo3vwV+Yp/SXoPo3vwV+YDs+YFyON/WVoXo3vwV+Yp/SToXo3vwV+YDsXIps479ZOheje/BX5in9JGhejefCX5gOwcgeY5D9Y+hejefCX5iv1jaH6N58JfmA65sFyOSf0i6H6N58JfmBf0iaJ6N58JfmA61sFyOTf0h6J6N38JfmBf0haL6N38JfmA6xyAcjlX9IGjejd/CX5gfr/o3o3fwl+YDqWwXI5Z8faP6N18JfmBfHmj+jdfCXzA6hyAbOZfHejv7t18JfMF8daR4XXw18wOkbBcjm3xxpPhdfDXzAfG2kv7tz8NfMDpMgN7nOvjXSn925+GvmV9dNK9G5+GvmFdFkpnPfXTSvC5+GvmV9c9L9G5+GvmB0OSHOvjLS+6Nz8NfMgB8P8C2WqaLbX9WdzOVSlzyhB8ibc5wXnSjjblXTOd+iJR4M02l+kZVriE4Uq9ONCVW6jDNOcHJOSgm03hYzjbJzumcZ6vo9h5JY1KNGOU+0hRUZvDXWSw5d/XPVi5cU38tWqahzYlUhGEqXaVOWSjFRWfOy3hdWwita0ywtuIqlpa3tGNk2nCs6naqK5d8uKz1ysYz0yThqxsdQ1Hye/p13RcXKpWpVVBW8EsyqSzF5S8NsvbOWjEuNavLrV56pVqp3U5czk4JpbY6PK6bF6frV7pdG4o2tSmqVwoqrCpQhUUuV5W04vo3n/wCgN3qGg2elafYXToyvE1S8rVO7UZKdWl2kIcvK3Hbv3zyvOMo2MuGdEWqdhKF4oTvqGmctO4UnSrShmpLPJ5yjLZRws4e5yz4h1R0rOk7uThZzjUorlj5so/Zb287C2Wc4Wy2Bstf1LT3XdreTg68ueo2lJuW+JJtPEvOfnLD3e4G8uNB0yz02q5q5qXdnb293XkqqVOrGpOKcIrGY4U4+dl9HsJvNFsq/EGjaXZUqtrWu4UfKI1K3a9lKo8r7sekHFteLNPV1zUK+m09Pq3UpWtPlSg4rpFtxTeMtJt4TbSzsA9Vu5astUlcSleqsq/atLPOnlPw6oDudF4V4f1LT43NSNzCNSM6sJSuEsRVacN1jujFe1t9EjX/VG0uq2peTRu6cbedo4wjTlctRq0nOSfIvFLD6e819vxtfWkVG3tLCnFKcUuxcvNlOU+Xd7pOcseo1+pcQXGp0HRnSt6NJzjNxoQ5U+WnGnFdXsox2X8TA29XRtH8r1+jTd452tCpcW8ZRdLssTS5KkZLmbxJd6/EV9XaGox0OOl07lTvKNWdftGqjj2cmpSiopPGIt8u79Zgy4o1Hyq/r05UKcr+LjXXYQnzRaw0nJNpbdz8PBGNea3e31la2lepTdC1TjRjChCDin13jFN567t5e/UDtJcF6dQ1TV6Ere7hTtnTqUYXVR05Ki6M6s5Plg8tKD2wujXU1eucLW9tf6TY0cWtxd1HSq89Z1IU5Pk5d+VPpNZ27zTLijVYwrqN3NVK9WjWnVi8TbpRcYLbuWf5IHUtfutUpWcK7WbVPlnzSlKUm03JuTfeuiwkBsvqLqEbdVKlxbwqTt1Vp0vOcpTxOTpdPtpU28eteI2f0f30K8qHl1m6iqRjFJyxKDdNSqJ4+zF1En7JeBrJcWa5K7p3T1Kq69O7lewm0tq0sc0+nfyrbpt0Ex4i1WEaUY31XFK2qWkOm1Kbk5x6d7lL17+wDZ2nCSXE+n6PqN9CgrqUuadODk4JSlFbY+9yZXqaBsuDrnUryhQoXlvy16EK8KklJLllX7FZ2yt9/Z6zXS4h1Od7SvZ3k3c0p05wq8seZOnFQh3d0Ulj3mw0jjPUtNvbWc63aW1GtGcqMIQhzRVTtOVSUcpc65klsn0QDI8I1atlC4tbu2uqFZ04wqU4VOZSdTkklHGXh4fR5TWB9T6P7mnLlepWidT/R01PNV9l2qXTbbK37/eatcWa1GrCpG/cJQUVFQpwjFcsnJealjrJt7b5ecgVeKNXqzoyletdj/ZKNOEVDzOTZJYS5dsAbW20nRa1/wypU77yfU48laKrw51PtXTynyYS2zjDfrC0nhCV/pmsXs6F7UhQp1lZ9hBtSnTacnJ4e2Gljq2/UzUw4o1SnKwlGtQTsE1bYtKX7PP8A6d3nfLzvv1MT9L3nlF3XjX5Kl3GcK3JCMVKMvtLCWFn1JAZllw3VvbW0qRuqMK19X7C0oS5s1WpKLllLEUnLv8GbCjwWrimrinrNk7KXKoXHJUxKTqdny8vLnZtP2PPqNTHiHUoW6oQunGCqqtDFOKdOa5fOi8Zi/NjnDWcLOQ6/E2rXLbqXjw+XzY04RiuWTmsJJJec2/W3vkDaT4RjawuIVbylWqK3uZ050ObljVt2nUhJSSyuXOGvUaLTrSFzWl2ksQprmcVjMkuuza7vAyVxHqPY3FKdZT7dVU5SjvHtWnUax3y5Un6s4wYFtdu3csRjKM8c0XtleGVvj5GqJiKsylWcdmfc6fbWWpyp16macW5dnBttruSeOr/kW9MovV6NrJ1acZQU5qS5pJ4zyrHV93tMb9LXPM580OfmlKMnBNwbeXyvu/wAp6hJRhGpCFZQblDtFnD9ves746HbVbc9NePts7zRKNGtQ7J1+WdSMJxqQaxzLOzxvhdTJvdCtbezrVYQqqVNpNyqRSXTP+K23NPU1SVRqc6NN1ts1d8vDz44XtRKmq1asJRnCk4y7lDHfnr16m9dnv2Z03O3duLzRbKhZc8edVMN5c21jbHcIlodrC4kp1qqhC37SXmL7XJnH2uue72mDW1u5rQcG48rjJSxnfOPX3YQpapWw1mLXZ8iys8vm8uV62u8VV2c9oSmi7jvLbrRrX9m1CTg1zOTqtPCUeZ45fGS95z9zTVK5q045xGbis+pmZHWLiNyqrnlJRXJzNR81YXQwKtR1as6kvtSk5PHrOV2qiY/zDpRTVH5SAhCHF0QhCAQhCAQhCAQhCAQhCAQhCAQhCAQhCAQhCAQhCAQhCAQhCAQhCAQhC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AutoShape 10" descr="data:image/jpeg;base64,/9j/4AAQSkZJRgABAQEASABIAAD/2wBDAAgGBgcGBQgHBwcJCQgKDBQNDAsLDBkSEw8UHRofHh0aHBwgJC4nICIsIxwcKDcpLDAxNDQ0Hyc5PTgyPC4zNDL/2wBDAQkJCQwLDBgNDRgyIRwhMjIyMjIyMjIyMjIyMjIyMjIyMjIyMjIyMjIyMjIyMjIyMjIyMjIyMjIyMjIyMjIyMjL/wAARCAFgAfQDASIAAhEBAxEB/8QAHAAAAgIDAQEAAAAAAAAAAAAAAgMAAQQFBgcI/8QATBAAAgEDAgMDCAYHBAcIAwAAAAECAwQRBSEGEjETQVEUIlJhcZGT0QcWMkKB0hUXI1NiobEzksHhNDVDRVSDlCQlRHKChPDxc6Kj/8QAGAEBAQEBAQAAAAAAAAAAAAAAAAECAwT/xAAmEQEAAQMDBAIDAQEAAAAAAAAAAQIDERITURQhUpEEMTJCYSJi/9oADAMBAAIRAxEAPwDFQSKQSQFpBpFJDEgLSDSKSDSAtIJIiQSAtIJESDSAiQaRSQaQFpBJFpBJARILGxMBJARLoFgtIvAFYLxuXgJICki8F8paQFYLwEkXgAMZLSDwXgAMEwHgmABwTAeC8ALwTAeNyYADBTQzBMALwVgY0VgBeNiYDwVgAGDgY0VjxAXgFobgFoBTQLQ5oFoBLQLQ5rYFoBLjsA0OaBaAQ4lNDWgWtgEsBrcc0La3AW0BJDWC0AiSFtD2hbQCWgJIc0A0AloFoa1sA0AtoHAxoEASEIFZCDS2AQ1dAi0MQMUGkAUUGkCkGkASQSRSQaQFpBpFJbBpAXFBpFJBpAWkGluUkGugESLSIggIkElsRIJICY3LwWkFgCkgki0i0gKwXgvASQA4LwFgvAA4Jyh4JgAMF4CwXgAMFYDwXgBeCYDwTAC8FYGtAtALwVgZgpoBeCmhjQLQC8FNDGgWtgFtAtDGtimgFNFNDGgWgFOILQ1rYFoBTQtoc0A0AprItoc0BJAJaBaGNANAKaAkhzQDQCWgJIa0BJAKaFyQ2SAaAU0DgY0AwBwQsgD0hkQI7jYgFFBpAIYgCSDSBQaQFoNIpdQ0ASQaKihiQESDREg0gIkEiYCQEQSREgkgIkGkRIJICJBJESCSArGwWMFpF4ApIJLYtItICki0gsEwAOC8BYJgAcEwHgmAAwXgLBMABgjQeCYAXgjQeCYAXygtDMFNALaBaGtAtAL5dwWhjQLQC2gWhjQLQC2gWhjRTQC2gGhjRTQCmhchzQDQCmhbQ5oBoBLQtjmgJIBT2AaGtANAJaAkhzQDWAEtC2hz6gNAJawAxskAwFPqQtogGTFbBoGKDSAOKQaQMUMSAtBopdMBJAFFbjEgUhkQLSGJApDEBaQaKSDQEQSREgkgIkGkRIJAWkElgpINICJIJImAkgKSDSIkEkBWAki0i8AVgvBeAsABgtILBeABxuTG4WNy8ABgmA8EwAGCYDwVjuADGxWBmAcABgpoZgpoBTRWBjQOAFtANDWgWgFNFNDGgWgFNFNDGgGgFtAjAQFvoA0NYDQCmBIawGgEtANDmLaAS0C0NaFtALYtoa13gNAKaFtDpdBcgFMXJDWgWu4BOCDOUgDV0DiDENAHFBopINIC0MSBSDigDQaQMUMXQAkg0gUhkVkAkEikEgLQaRSCXQAkgkikGgLSCRSDSAiQSRMBICJeASREglsBEi8FpFpATBMBJF4AHBeC0WBWCYCwTAA4JjYLBYAYKxuHgmOoAMrAbRQAYKYZWMgLaBYxopoBbQLQxoBoAGgGhrWwDQC2gGthrQDW4C2gWhjQDQANANDGgGgFyQEkNaAYCZIBoa0LaAUwJIa1gCSAS0CxjQOAEtAND3ETVnCkvOe76RXVgLaMSrdRjJwpLtJ57ui9rGyp17rZrkg/urq/azMt9M5fu4QGo5byp5yqOPqjFYIdLGxwsYIBrUgkhdKrTrLNOal6u/3DkgCQSKSCSANBxW4CGRAZEYkAhiAJBpAoNAEgkCg0gCSCSKQSAJBopBJAEkGluCg0BaQSREWkBaRaIgkgLSLwRILAFYCxsRILAApBdC0iJAUXgvBewA4JgvGxMADggeCmgAwVgPBWAAaBwMYIAYBaGYBaABrIGBjQLQC2gWhjBaAWwGMaAYAMBoY0A0AtgsY0A1uAtgNDGA0AuSFtDZAPoApoW1uNaAm1CLlJpRW7b7gFuIipXpUnyttz9GO7FTr1LqThRzCn05u+XyMu101RWMbvcDETuK7xFKnH1bsyaGnJbtNvvb3bNxQsEu4y1bxpx2WQNXSskmjJ7OEH6wpyVNvPVLuMKpX/AGmcpIDN7alHCwQ1rrNvbcgGqrabFvKWJeK2aFLymgvtdpFel195v5ckm+gmdCMuiTA1dO9pN4qZpy/iW3vMyLUkmmmn3oCrYJ5ysmJ5PVtnmi364rdAbFLoGjDtryNWXZzXJV9F9/sM1IA49RkQEGgGIJAoNZAKIaBSDQFpBpAoYgLSDSKQaAtINLYFBoAkEkCkGgLSCRSCQESCREWkBaRaREFjYCJF42Ii8AVjJeMF4IAJAsbEwAJQZWAAJgJorqALBaDaKYC2CxjQIANA4DYLQC5AtDGAwAaAaGPoAwAaFsawGAtgMY0C0ApoFobylOACGhbSArXkY1JU6VOVSS2bW0feIlRr3KxVzyv7sVhAJralTjNwpQdVrryvC94rsbm+alVXJBbqmuntfibGjpyhh9lk2FO226Y9SAxLaw5Ip8u5saVHlS2ChUjBcuN11LlWUYJ53Aa3ypf/ADJjVrnlylv6hNa9WG1s+/JgVbiU5JLoA6rWcn0WH7zEnTc4p5UE/eNylht4XfuarWdYt7O3nmSz6gBuJqFXHbt7eJDm4dvcx7bbznlczIB18K3NLCZl0JxlLClucjU1SUYRp0nmpOSjE3lh+zik3zS8WBvlbqts5YXgLr0Y0IPPL7EzIs6uIZfcuiXVmt1GvzZeMLwA5zUqijWyuuc5XcbbS7t3dvmTzODxL1+DNLezU57dPAfw9U/7bXp+MFL3P/MDpIoJIiQcUBcRiBSGRQFoJIvG25g1Nd0ihUdOpqVrGS2adVbAbFIJIVbXNvdw57avSrR8ac0zJUQKSCRaiWgLQa3BwEgCQSKQSAtBoEJIAkty0RFgWiyLoEtwIi8F4IBC8ELAohZAKBwGUADKxgJ9SmAOCmshFNAAwWGwWgAaBYbBaABgMY0AwFsFhsBgA+gDGNAtAa66v+wr9jCGZYTbfQKlOdVZnKaz0UEjX69GVvWo3SXmPzJPwfcOsL5cm0uoGa7SrV6OSXrk8jqejxTUpvLfiwYXmZLfdjnqG2OoDo2FKGFyrHs6B9nSjhcpiq/lHPLLqYtS9fNtLAGylUhFLGfwEVK6UW/H3mvlfZT3MS4vlGL3AK6vOSTcXhmNLVMdH+BoNQ1P9qsS7zGp3ifV7LoB0yuHU69QatdU45zl97NF+kqcY7yNbf67CnBxc0vDfcDeXmquFNxUupydbtta1mhRi80qM1Oq3067L1mslqtxfXsaEFKFOTw6ku/8O47SysqFpb0+y2a+0+95Ct9SpUoU4pwitvAhiRrPlWJL8SBHn2k6tC6vaGJJ4z/Q9AsK6qJHh+kXHk2p0Zt4WcP8T1vSrhy5UmB3dm3Oi1B+d3GDfRw3nDZsNFXPDl6vBrtVqQpxeV5zk+8Dnr2Kcspr8EBoNOrPVazpy5XGju8Z70Ju60l9qLwDoOoxttVmm1+1ior8GB1zdxDrGMl7MFxupLrRf4Mz6cXVpJrG5FaOT6YAx43VL7ylH2obK7tqVKVWpWhGEU5Sb7kg61qlHHLhnD/Sdfy0/hbsaUsTuqiptrry9X/gBx3F3H1bWqtWha1alLT03GFOnLllV/im13eCODlOXNnmfvNrVtaFtoFO57PnuJ1nTcm9oYWenr/wNZQpSuLmnSgsynJRS9oHY8GUdeq1e302VVOD2nzYS9Tb6+w9x0q7vJ2EP0jbxhdLaXZSzGXr9XsMThnQ6Wl6VQtoQS5IrLx1fezoHShSpOcl0Ax3XSWezkl+BI3VN9VKPtQl1JV55w1HuMjsZKCap529hJnDVNOqcQZFxksxaa9QSNXWu1bTUnyU3/E3uHQ1Crcpyoxp1Etm4p4RNTt01X3mPbZoNGFGtd53ow/mX5Tcr/w/uiy6jp6uY9s5BLqYKubn/h3/AHX8wldXHfay9z+YymxPMM5BIwVd3GP9En7v8y/LLhf+Bqv2L/MZTZnmGeizBV7Xb/0Ct/L5lq8ue7T638vmMpszzDPRZgeW3S/3dW98fmTy67xtplb+9H5jJszzDYIvBrHqF93aTWf/AK4/MqWo6ivs6NVftqxX+I1Ls1cw2nUmDU/pLVctfoSfx4fMJ6hqmH/3NL48PmMmxPMe20KNX+kdUz/qWfx4fMqWoasumiy/6iHzGV6ermPbaFGpeo6x3aG8+u4gLeqa33cPZ/8AeQGVj41XMe24YJpXqfEGMrh+mv8A3cRUtS4k7tBo/wDVIZWPi1eUe2+BZz09R4p+7odt/wBUvkLlqPFndolr+Nwiamuknyj26NgvqczLU+Ll00K1+OgP0nxc/wDclsn/APlXzJqXo586fbpmAznPLuLW/wDVVqv+evkC73ixddNtX/zv8hr/AInSx5x7dGwWjnfL+KU99Joteqvj/ATda3xBZUZV7nSYU6SwnLymPyGv+HSf9x7dNgxqt1GOVTXPL3L3nPWuta3qmOzsqNKh3yq1G8+xLBvqHPTgnWjTlJrok0v6imvP1DFyzTRH5RM/xz3EUtSrWMuzl+zW8oQWz/xOatNWnBJPKa6o7+tCUm3FYT8FsaS74dta7lOUOWT+9DbBt52FQ1tPCctzNjqUZ/e3NBe8PahbRdS1auKSeNl5y9qNS724t5ONalOLXUDt/wBIY7/xQuV3Fp5kcfHV4rrJr2oNavT/AHsfeB0lS+jDOJYNRealKbaTNbU1SnJvE8+xZDtLG/1SfLa28lF9ZyAwri5Slmct+5eIpXFzNYo2034Nnf6Rwda2+Kl8u0qtdZLY6Wlp9jQgnTowSXggrxK5stduY5pqdNeEI9fxH6Jw+766cbrmpuL85S+0e2So28oZXLy+vbBzurULGbVSnVhGvHpKG7/HHcDJVpw/ptG0dGNCGHs21uzSahpd7prlK25q1v4dZR+ZuLK9rKPLOGWtnysOvfOC5oJyS7mEcY9VlFtPKa6p7EN9WvdOqz5qttDn78x3IB4Ym08rZo9L4X1BVreEm98I5jWOH5wnKvbR8zvQrhy/laXnk820m8pMive9Auczin0ewUrNXl3dTe6o9PaaHQ73zqcsr8TrNHlGd7dweMVI7e4qOZ1CmnFxnBNew4qvB2ms0uVvlcso9E1Kksy9TOI1m2flttUj3VMAemaVWdWxhJR7kbGMHKSeHg1eiUpqzpRlnGDc5UVhtbeIGPdLzMYXqPG/pfqvn0+lnbzpYPYa1TLfRnjX0u71tPkunK1/895B5hl4xk3nB9BXHFenU5dO2Tf4bmjOg4KclxbYOKy1Nv8ADDKPpCF5C3pxik51MdEVKvWuVio0o+jFbGPp1Jyt3Vk+vV97Mmk47+voBlUIxillIyXOKWxgSePsTafgxDupraS9oGTd04VoOMopp+O5p7G38h1JdntTqebKP9GbHynzXnGGYdWqvKqeO+S/qBuk9gkAEtgDQcQEHEA0EgUEuoBLHgX3dCgkBewSBQQFl7eoosCydxCd4FFF4wUBTBZbKYFMFhMFgCwWFIFgC0CwsgsAGC8BsDvwBWDU6xShWuaEKkVKMIuST6Zb6/yNwjS6pPGoYfoICRlGnFJbYJCo6knnojClPK6mVOoqVJYa6LovxAe4tvmc3hdEn0CjKNXMJtZxs/E17u21gxqty6eJc3R5AyIXXkl9Bv8As5vkmv6P8DPu9Nsb3Pa0IPPqOY1G8UqsoxeXzJI3lS/jBPMsMDXX3BlhXi+yTpy9RzlTgW4jXSVSDh4nVfpqDqqEXzSfRLdjpV6tVLPuXzA1+mcI6faSU6/7WXr6HT0FZ29PC7OnFL1I1MaE5/aeF6vmOp2sU8KOfW9wM+pqFlFPz3P1Qjk19xfKpGSoUXGT6Sk8fyQx2/gXGzbfqA1EqFScm6kpTb8RFW0ST2W67jo42Hm4ZiXdvCnHua8QOSnVnaXUWniDe+TLurlcvLJL1sxNWjyt+o1c73ntkpPzoPleX1XcwNpQubGVJeUUU6ieObPVENA6znupLHtIFZvJCpbdlTpOax3LqcPrmiX9pc+V07OqoxeeaMcpe49gdjCUOaOIvHRIxm1mVGtFZ/qByPDWtxr0IediS2a8GeiaHfR8upVZy2eE2vH/AOjhNS4VrU7h3emuKlJ5dPpklpql7YPluKVSjPo8rZ/iEd7q0lC5qxzs3scvexU69NeE0Ooa9Svv2VzVjGo1iMm/tf5mPeUpOeU9k8gei2NSnCzp4a6Bzrcyajn3Gm0anOtRgp1N/DODdy7K3g8yWe/cDBuHJRz3nmv0hWHltpQknCUqdTPny5Vjwb7jutU1PkhJwhKeF91ZPK+JeJYyo1rWdvXllNNum4pfiwNdfcIxo6bcVbaPNOpUpzoqpPEqVNpuSl3bNpZ8FkwODpQtuLKKdSM1icVJdG8dwiy4ovLWnCjUhCtRglFQfm+au7KMS41i4qalC5p1JqNKfPSjPHm+rZJP3AfRa1GNKxhBYS5UtiUbzKyed6XxK9UtYxoSpyaXnQcvOi//AJ3m5oXd21j9nD1uQHXu+jzLcqtc826ZzsLmFPepUc5Lw2RctST6bJAbuVfzGLt/22o0V3KWfcaf9IKb+0kvFmTY3VXy2MqdJ9mtnOSxn2EzDdNqur6h2i3CRh07yi4purFMcrmh++gMwuzc4ZEQ0IVxQ/fQ94SuKGP7aHvGYNqvg9MNCFXofvoe8NXFH97D+8Mwm3XweghCr0v3sPeEq1PP9pD+8i5Nurg4sWqtPH9pD3l9tS/eQ96JlNFXBpYrt6S61Yf3iK4o/vYf3imirg0vuFeUUf3sP7xPKKX72HvBoq4MKF+UUf3sPeC7miv9rD3kzC7dfBjKfeLdzR7qi/mU7il31Ir2jMLtV8DZQp3VBf7WJXlNH99D3jMGzc8ZMYLEyu7dP+2j+Aueo2kF51aKXrGYXYueMsgFmDLW9NisyvaUfaxT4g0jP+sbf++hqhrpr3jLYME10+IdHh11K2X/ADEKfE2iL/eVD+8NUL0t7xlt0zTcQUmoUruPSL5J48H0fv8A6kfFGiLrqVHPtArcT8P1qM6NTUKMoTWGuYmqDpL/AIy1Tm5QyNjcwq0OxqPknFeZLux4MwI32mU8x/TNo49zb3FVdR0dr/W1v7Yxk/8AAaoaj4V+f1kdxUr0W+VKa8YyTNXdX1xnE4OKXrFahqdjSt51aGo0qzj91RlH+bWDh9V4xrzUqdrTjTk/vyeWvYWJiXK5Yrt/nGHU1dUpWlR3d5WjCMXmKk+rNLV4xudTv4WenUZ1q1aXLDmfKjha9zXuqnaV6s6k/GTyd59GGmRq3lxqE4p9nilTfg3u/wCWF+JXJ6Nomjuyt4uq1VuZJOpUxs34L1G+hb7lUFiOEl0MhVVjYC1TSwg0o5MZ1+/YB3PdndgZvNCPVFuomlgwVWzJboKVXPSQGRUrYTSb/A11zNSg0/wDnUSWcmuuLhAaTVllNvfY4PVLir5Ure3zKpP7sVls7XUq7qz7KknOpL7MV3jdH4ep2tV3NaMZXM/tSfd6kSRpdL0G88hi6+I1Hu03loh3So4W0VggwMGlexa6mNd1oyuqbXenk0MNQjGo6VTmpVV1hNYaHQunVrKSeyWEUdPb1V7TaULSlc0YucIyXTDXecvQuPN/kbqzvZ04Q5X97IGyqcN6dWpuNS1pdN/NQmHDVrRl5qk4x6RcspDKd/UkpZecszIXbec+oBfkUF91YK8kh6I7yhNYyLdf1gA7GEl9kVUsISi4tZXg90ZMa+X6g0+b8QOD1/6PtK1Tnq0qatLl7qpQWE3649H/ACZ5Jq1pqGhajVsbrlU49JKCamu5ptH0nKMXHfBwX0icNrVNJdzRinc2yc4PvlH70f8AH8APGYXNWNaNRTakujjtj3G/tNb1BJLyyt+MsnNrqZ9rJmam4+nUUte1DGHWUvbFGXT1u6ltUlGUfDGP6HP0n0Mumyp9Oqo8UXEEuS2tItLCapbmdb8V3jniaoNZ/dnIQZkQk10M6Ydepu4xqeqafq1rXoxdTCl34M9Xtnnr/wDseX2teusKDZsadS7x941iGZvXOXoivrNeD/ENX1l6vezz6Mrt+kNj5X/EMQm7Xy75Xtlju97GK9svCPvOBXlb9INK7/iGIN2vl3rvLJrG3vZcbqx8F72cIo3j9INRvP4hhNyvl3KuLD0Y+9/MJXVgl9mPvZwyhe/xBdne/wAQwblXLuvK7H0Y+9lO50/H2Y/g38ziFRvP4g40Lxr7wxBuV8uydTTn93/+kvmC/wBGPul8WXzORVvePvYXk154sYhd2vl1TWm4xmol6q0vmDKGmPq6vx5/M5fya88WTyW88WMQbtfLop22kT+12r9XlE/zGPPStAmvOozfr7ef5jSeSXj72TyK88WMQu/c8pbR6Lw/nKjXXsuJ/MW9C4c76VV+2vL5mu8gu395lPT7v0mMQ11N3ylsXofDf/Dy+LL5lfobhtLa2fxZfM136Nu/SZT0y79JjTCdRd8pZ0tG4b3xapeypL5mPPQOGJdbZ/EZjvS7l/eYD0m59JjELHyb0ftJ31e4Zi8xozj7KrI9E0FLzal1D/y12Y70i59JgvSLn0mNML1V7yk56Jov/FXnxv8AIxrjSNGpQclc3bx41SpaPcr78jU6raXFtSb5mTTC9Ve8pajULu3oVpRo05ySezlUZra2qSccKlHPjJuX9WIrybm89TEmyYgn5V6f2kq9u6taPnzbS6LuX4GiqSzNs2N1JpM1jeWKftyqmZ7yo9Y+jerTp8PPGObt5c38jyulQqV5qFKDlJ9yPQuC9O1HTKNd3VJwt6ji479H0Nub1KnfQSTRflqT2feaahJPZyxgyO0hDOWBmzuG9s49gPaNmBO7glnJi1NUp00/PA3iq4W7/EN3MYx3kkkjlHxBB1FSp5nUk8RjHvN3aWFS5xK6lzZ/2cfsr5gStfdo3ChTnVf8Cz/MUtPvbp5quNKPgt2b6FtGnBKEcJdyQTSj1WH/AIga220uhbLMYZm+snu2ZPJGC2Q7tNuZd3czGrVUorxzuBXaetEMKdXzupAH3ukW1/SSrUU31jPG69jOR1PTbrSpOU4udDuqxXT2+B6JQqUpRT3w3hLwG1LWnVg4tJp9zQHl9vfxTW+VnxN1b39Nwgk16h2s8DRqc1fTp9hU6uGPMf4dxx1xS1TR6mLqhUgl99Lmj7wO4o1sR+116mZG62zzHntDiJd9WGfXI2VHXOZdX7UB2au9/tbjFXz3nKU9ZpvrMzaOpwkk1JAdJTrLGc9xkwrpR+13HPQvovv3HRu08+cBt5V21s0avULmLpyU91jcJVlGGXJPwRgv/tt5ChHzuaW//l72B4zacOX1/dSjToSjT5nhtd2Tf1OCq9lb9pJ74PXqlra2kOaFOMceo4/iHWIU4yjlZ8CSsS88dGdCfLJbodB7i7i6jXrN9WXTe5FZlN7GTT3kYcGZVF+eio6/h60jWayjs6ek0uVeajm+GORJZZ29OpDlSyiow46VS9FBx0yl6KM5VIeKDVWHigMNaZT9FBrTaePsozFOPig1OPiBhR06n6IcdOp+iZikvEJSj4gYi0+n6ISsKfomWpLxCUl4gYnkNP0UErKn6KMrmXiXlAY3kdP0S/I6fooyckyBieR0/RJ5HT9FGVkjYGL5JD0UTySHomS2VkDG8lgvuleSw9FGTkpsDGdtH0UC7aPomSwWBj+Tx9EF28c9EZDYLYGO7eK7kC7ePgZDAbAx5W8cdEczxLbJ2s8JdDq2zUazb9tbSWO4DxK8XJVkjAqSN1rlrK3upprvOfrzwjM9moYV1PfBgsdXlzSEikqdrwVK07RKcY86feewWsLWrZuEoRdOSw0fPGlXc7S+hOLws7nrmna2oWGXL7pUVrV3R0SulO5j2bliMpvDXqfzMR6xzx5lJST6cryjguK9YlqeouKlmEHtuaCNScE1GckvU8FHpd5rnZxeZqKXpPBy17xPUlOUaS5vCTexzjbk8tt+1lBHe8D1qt5fVbmvPmkmoQXcu9nrlhNOPsPDODdRjaXzpSeOd5X9D1Wz1NU3hy2fQDr3VpqO73MCveRccLqkYCvuaLfMYNS4zPPM8LfqBsZXUm01sBOpjvyYKuYvZYAq3cYRfnbpdQHTrJSxzJEOcuNXhCs05pfiQDs6FwsLD2NlQu8S3knk4Gz16lUX211x1N1b6kpdJZA7JVoyS78vuMevRoVk04xafVM1FG+yvtdTLhdrZZ9oGBecIaReZ7SypZfelh/yNHdfRppk052tW4t5eNOfQ7anXTW7TTWcvqhsJwm5N7YiB4/q/COv6PTlVtLpXtKKy4VI+d+Hic1R4tqUny1raUZLZ8su/wBjPerxQlTksprGTwbj7T4WXEDqU0lGvHnaXpZwwNrbcYUJNfteV/x7G3t+JaU/9rTl7Jo8qIB6lecWW1uuWdzFSk8Yi8v+XQ7bhudo7JVqU+0q1F503/Reo+dztODeJaljVja1Z+Z0jlger6zcuFGT9R47xFqU53Mlnqep3dRX9k3B5yjyzXdGuZXTlGLJKw1VrPPfubGm+gqy0S7lJZhI6ax4Xr1McyaMxCzLTwZkQk00ddb8IZiuZGUuD4+BpMucsdUrWr81s3FPia5SxzM2EeEYjY8JRRRgx4nufFjI8T3HizPXCkfAJcKR9YGJDii48WNjxTW72x/1VXrCXCqAWuK63j/MZHiuqWuFljvCXC3tAJcWVBkeLZIWuF9u8v6r+0DIjxa+8bHiyPeYX1XfiyPhiXiwNkuLIBriqn4mq+rM13sn1an4sI3C4ppPqwlxRR8Uab6tz8WD9XJ+LA3b4no+JX1no+Jpfq5U8WRcOTXewN4uJbfxRPrJb+kaX6uz8WC+HZ+LA3j4it/SBfEdv6RpPq9PxZX1dnnqwN59Yrf0ivrBb+kjS/V+XrKfD8vFgbr6wW7+8V+nrZ/eRo3w/PxfvBegT8Ze8Dffpy29JCq2sW04NOSNI9Cml1kC9Dn4yA57imnQrqVSm9/UedXikm8JnrtXht1ViWWYUuDKUnvDJJjKxOHjkoyb+yyKnP0X7j2OPBVuutND48IW0f8AZR9wHken6bc3NeHLTaWep1V+6tlpslusRwd7Q4epUfswS/A0vFmk50uooR3SKPI5ScpOTe73BCknGTi+qBCLRRCIA6VWdCrCpTeJReUeg6RrlO4toc80pNb+pnnY2hc1bdtweE+q7gPW4apCMPOmn4PImeqc2fOSXtPN4azXgsPzl4MOWuVpJpR29pF7O/esU6a3msmbZ6ff6ziXnW9u+kpLzpezwOU4NpQ1G6lcXeJKnNKMX0z4nrtpXpwpYSXqZUa+34ZsqFFQ8nhNrrKay2/aQ2M7tKWN/wACAaXV+FLXUHKtSzb3HdUpbNv1rvOOuJ6jw/WVO+g5Unsq0Ps/j4M9DheppZlv4+Am+jRuqE41IRlGecqSzlEMuasdZhWisTNxRv00vO38TzfX6UuH79TtW/Jqj+w39h+r1GTp2uutBPnTXes7oK9Kp3blvGTXyMundVOVtPKZxFtr0Nk5Y2Ni+IKUaeYy/mVG+vL+UYb7Z2PIOOr3yrWoQ/d0/wCrydRqvE9KlbynKWXjZeL8DzW6uKl3dVK9V+fN5fyASQhAIFCcqc1OLw0wSAes8Gasr21jTqPL6M66ppNG4xJwTPLOA5yV00umT2e13opsDW0dEowe0EbKjYwgl5pkLAxPcCQoxj3DFCOOgKYaYBKEQlCJSYSYBKMfAJQj4Aph5AtQXgWoRx0KTCTAnJHwCUIlZLzgC1GPgXyx8Cky8gXyxx0I4RJkmQJyR8CckSZLyBXIvArs4l5JkCuzj4FdnHwLbI2APJErkjkLIOQKcEC4RCyU2APJEFwiGwWAtwiC6cfAY2C2AtwiA6cRjYLYC3TiA6cUMbBbAW6ccguEQ5MBvAAOK8DA1K0jc28oY6oz29xctwPBuJdBr6dfVJxpt0pPOUjnz6G1DS6F7BxqQTz6jkr3gKzqzcow5fYB5MRLPcen0uALWL3jn2mwo8G2VNf2UfcFeQPZkO24u4cpWVHt6MeXHXBxARCELA3fDWqx0+8dOpLFOpjfwZ6Xa6uqlKKU/wCZ4x3mdbave2uFCs3FbKL6AeyeWr0/cyHl0OKq0YpTg3LvwyBXo1LUUl5z272XcapBU24zWF6zzGrxFcZcaX2fW+piVdYvKqx2nKvUBsuK9SV5dwpReVDeXt8Dn4ycZc0W0/FEk3KTcm23u2yghzu7hv8Atp+8J31y48rrSx7THIAU5yqNOUm/awSEAhDb2XDt9fUVUpwXK+hlrg7Un91Ac6Wk20kss6SHBeoSlh4SOj0bgeNKpGpXXPJeKALgXSalKKqzi05PJ6lRXLTSNXp+nwtYKMVjY2afcA7IaYlMNMBqYxMSmEmA5SDTEphpgNTCTEqQSYDUwkxSYSYDUy8i8lpgMzsWmLyXkA8l5AyTIB5JkHJMgFkgGSZALJWQWysgE2U2VkFsAm9ymwclNgW2U2C2U2BbYLZTYLYEbBbKbBbAjfcA2i2wGwI2AyNgNgRsBsjYLewFNi5YCfeA2ALS8CsrwIwG8Ac/xRa+U6dUjjuPF6sHTqyg+sXg9+u6SrUpRa6o8m4p0Kpa3c7inBuEnvgDmCidCe0CELKAmCEIBCEIBCEIBCFlAQtdShttRlXrwpxWW2B65wdTjU0ulmK6HU+TU191Gj4atna2FOLXRG/UgBVtT8ENhTjHuB5gkwHJ4DTEJhpgOTDTExYakA5MJMUpbFpgOTDTEphpgNTLTFJhJgNUgkxKkFzAOTLyKTLyA3JfMK5i+YBvMWmK5i1IBnMTIGSsgMyTm2AyU2AzILYLZWQDyU2BkrIBNlZAbKyAWQW8g8xTYBNgtgtguQFtgtlNgtgW2A3sRvYFsCNgN5I2A2BbYDZGwW9gKbAbLbAbApsW2W2A2BUtzX3tlSuoOM4p58TNbAbA4bUOCrerNypZg34GrfBE8/2j9x6S0n1Qtxj4AeO6tolfS55kswfeao9k1bTKV9aypyit0eX6ro1xp1eScG6b6PAGryQvp1IBRCBRpzntGLfsQAm40nQK+qU5Ti+WK6ZXULTOHrq9qRc4OEM7tnpWlafSsbWNKMUsIDzO84bv7WTXZua8UYErC7i8OhP3HtE6FOfVIW9PoN7wj7gPIrfRr25klGjJJ97R23DvCqtpxq1knL1nV07KjB7QS/AyqajDokA6hFUoKKH8xjqQalgBykEpCVINMB6kGmY6Y2LAYpBxluKyWmBkKQaYiMg0wHJhJilIJSAamFkUpBJgMTLyLyWpANTCTFZLTAZzFpi8l5APmC5hSZeQG82SZF5K5gGcxOYDJOYA+YpyAyVkA85K5gMlZANsHIOSmwCbKcgMlZAJyBbKbBbAtsFspsFsC2wWymwcgW2C2U2C2BGwGyOQDe4EbAkyNi5MC2xbZGwJMCmwJMtsW2BGwWymwWwKlvkwrqypXMHGcVJPxMtsBsDmavCllOo5dmlkh0ZArm5cO2U557JIzLfR7WjjlpRX4GVzBqWwDqNKnTWyRkKZixkGpBGSpBqRjKWQoyAyVMJSMdSDUvWBkKQaluITDUgMiMhiZjqQxSAemMjLBjqQaluA/mCTEqQSYD0wlISpBKQDlINMQpBqQDkwkxKkEpAOUi8ilItS3AbkJMSpBcwDeYmRaluXzAMyXkVzF8wDOYmRfMTmAZzEyLzgnMAeSsg8xWQDyVkDmJzAE2DkpyByATZWQMk5gCbBbBcgXIAmwXIFyBcgCbBbKcgHIAmwHIpsByAtsBspsByAJsW2RsBsCZAbI2C2BTYDZGwGwI2A2RsBsCNgNkbAbyFW2QBsgGCpBqYhMJMDIUhilsYyfQYngB6k9hiZjqQakA9MYpGOmHFgZCkMjIx0w0wjIjIYpGOngOMgMhSDTEKQakA9SDUthCkGpAOTCTEqW4akA5SDUhKZakA9MLIlSL5gHcwSkJUi+YB3MXzCuYvIDUy1IVzF5AbzF8wpNZJkBuSZFcxfMAzJWQOYrmAZknMBzbEyAXMVkFsHmANsrIHMTmALJWQOb1lcwBNg8wLkC5AE2U2A5FOXeATkA2C5AuQBNgZKcsgNgW2C3uU2C2BJSBbKbBbAjYDZGxbe4FtgNkctgGwI2A2U2C2FRsFsrJTYEyQptEA12egSZoFxVp3o3H9xfMv61ad4XHw18wN/kNSOe+tmnejcf3F8y1xZp3o3Hw18wOjUg1I5tcXab6Nx8NfMJcX6b6Nx8NfMDpYyGKWDmFxjpno3Pw18wlxlpa+7c/DXzA6lMYpHLLjXSl926+GvmEuN9J9G6+GvmB1KkMjI5RccaT6N18JfML69aQusbr4S+YR1kZBqRyS480hfcuvhL5lrj3R11jd/CX5gOvUg1I49cf6N6N38JfmC/WDovo3fwl+YDsYsJSOOX0haL6N58JfmCX0h6Ivu3nwl+YDslIJS2ONX0i6Ivu3nwl+Yv9Y2h+jefBX5gOzTCTOMX0j6GvuXvwV+Yv8AWRofo3vwV+YDtEy8nFfrJ0L0b34K/MF+srQvRvfgr8wHaJhKRxS+krQvQvfgr8xf6y9B9G9+CvzAdpzF8xxX6y9B9C9+CvzF/rM0H0L34K/MB2vMXzHE/rM0H0b34K/MX+szQfQvvgr8wHa85Oc4r9Zmg+he/BX5ifrM0H0L74K/MB2vMXk4n9Zmg+hffBX5ifrO0Ffcvfgr8wHb5KycX+s/h/0b74K/MX+s/h/0b74K/MB2TkC2cXL6TdAb2je/BX5iv1maD6N78FfmA7RspyOM/WXoPo3vwV+Yp/SXoPo3vwV+YDs+YFyON/WVoXo3vwV+Yp/SToXo3vwV+YDsXIps479ZOheje/BX5in9JGhejefCX5gOwcgeY5D9Y+hejefCX5iv1jaH6N58JfmA65sFyOSf0i6H6N58JfmBf0iaJ6N58JfmA61sFyOTf0h6J6N38JfmBf0haL6N38JfmA6xyAcjlX9IGjejd/CX5gfr/o3o3fwl+YDqWwXI5Z8faP6N18JfmBfHmj+jdfCXzA6hyAbOZfHejv7t18JfMF8daR4XXw18wOkbBcjm3xxpPhdfDXzAfG2kv7tz8NfMDpMgN7nOvjXSn925+GvmV9dNK9G5+GvmFdFkpnPfXTSvC5+GvmV9c9L9G5+GvmB0OSHOvjLS+6Nz8NfMgB8P8C2WqaLbX9WdzOVSlzyhB8ibc5wXnSjjblXTOd+iJR4M02l+kZVriE4Uq9ONCVW6jDNOcHJOSgm03hYzjbJzumcZ6vo9h5JY1KNGOU+0hRUZvDXWSw5d/XPVi5cU38tWqahzYlUhGEqXaVOWSjFRWfOy3hdWwita0ywtuIqlpa3tGNk2nCs6naqK5d8uKz1ysYz0yThqxsdQ1Hye/p13RcXKpWpVVBW8EsyqSzF5S8NsvbOWjEuNavLrV56pVqp3U5czk4JpbY6PK6bF6frV7pdG4o2tSmqVwoqrCpQhUUuV5W04vo3n/wCgN3qGg2elafYXToyvE1S8rVO7UZKdWl2kIcvK3Hbv3zyvOMo2MuGdEWqdhKF4oTvqGmctO4UnSrShmpLPJ5yjLZRws4e5yz4h1R0rOk7uThZzjUorlj5so/Zb287C2Wc4Wy2Bstf1LT3XdreTg68ueo2lJuW+JJtPEvOfnLD3e4G8uNB0yz02q5q5qXdnb293XkqqVOrGpOKcIrGY4U4+dl9HsJvNFsq/EGjaXZUqtrWu4UfKI1K3a9lKo8r7sekHFteLNPV1zUK+m09Pq3UpWtPlSg4rpFtxTeMtJt4TbSzsA9Vu5astUlcSleqsq/atLPOnlPw6oDudF4V4f1LT43NSNzCNSM6sJSuEsRVacN1jujFe1t9EjX/VG0uq2peTRu6cbedo4wjTlctRq0nOSfIvFLD6e819vxtfWkVG3tLCnFKcUuxcvNlOU+Xd7pOcseo1+pcQXGp0HRnSt6NJzjNxoQ5U+WnGnFdXsox2X8TA29XRtH8r1+jTd452tCpcW8ZRdLssTS5KkZLmbxJd6/EV9XaGox0OOl07lTvKNWdftGqjj2cmpSiopPGIt8u79Zgy4o1Hyq/r05UKcr+LjXXYQnzRaw0nJNpbdz8PBGNea3e31la2lepTdC1TjRjChCDin13jFN567t5e/UDtJcF6dQ1TV6Ere7hTtnTqUYXVR05Ki6M6s5Plg8tKD2wujXU1eucLW9tf6TY0cWtxd1HSq89Z1IU5Pk5d+VPpNZ27zTLijVYwrqN3NVK9WjWnVi8TbpRcYLbuWf5IHUtfutUpWcK7WbVPlnzSlKUm03JuTfeuiwkBsvqLqEbdVKlxbwqTt1Vp0vOcpTxOTpdPtpU28eteI2f0f30K8qHl1m6iqRjFJyxKDdNSqJ4+zF1En7JeBrJcWa5K7p3T1Kq69O7lewm0tq0sc0+nfyrbpt0Ex4i1WEaUY31XFK2qWkOm1Kbk5x6d7lL17+wDZ2nCSXE+n6PqN9CgrqUuadODk4JSlFbY+9yZXqaBsuDrnUryhQoXlvy16EK8KklJLllX7FZ2yt9/Z6zXS4h1Od7SvZ3k3c0p05wq8seZOnFQh3d0Ulj3mw0jjPUtNvbWc63aW1GtGcqMIQhzRVTtOVSUcpc65klsn0QDI8I1atlC4tbu2uqFZ04wqU4VOZSdTkklHGXh4fR5TWB9T6P7mnLlepWidT/R01PNV9l2qXTbbK37/eatcWa1GrCpG/cJQUVFQpwjFcsnJealjrJt7b5ecgVeKNXqzoyletdj/ZKNOEVDzOTZJYS5dsAbW20nRa1/wypU77yfU48laKrw51PtXTynyYS2zjDfrC0nhCV/pmsXs6F7UhQp1lZ9hBtSnTacnJ4e2Gljq2/UzUw4o1SnKwlGtQTsE1bYtKX7PP8A6d3nfLzvv1MT9L3nlF3XjX5Kl3GcK3JCMVKMvtLCWFn1JAZllw3VvbW0qRuqMK19X7C0oS5s1WpKLllLEUnLv8GbCjwWrimrinrNk7KXKoXHJUxKTqdny8vLnZtP2PPqNTHiHUoW6oQunGCqqtDFOKdOa5fOi8Zi/NjnDWcLOQ6/E2rXLbqXjw+XzY04RiuWTmsJJJec2/W3vkDaT4RjawuIVbylWqK3uZ050ObljVt2nUhJSSyuXOGvUaLTrSFzWl2ksQprmcVjMkuuza7vAyVxHqPY3FKdZT7dVU5SjvHtWnUax3y5Un6s4wYFtdu3csRjKM8c0XtleGVvj5GqJiKsylWcdmfc6fbWWpyp16macW5dnBttruSeOr/kW9MovV6NrJ1acZQU5qS5pJ4zyrHV93tMb9LXPM580OfmlKMnBNwbeXyvu/wAp6hJRhGpCFZQblDtFnD9ves746HbVbc9NePts7zRKNGtQ7J1+WdSMJxqQaxzLOzxvhdTJvdCtbezrVYQqqVNpNyqRSXTP+K23NPU1SVRqc6NN1ts1d8vDz44XtRKmq1asJRnCk4y7lDHfnr16m9dnv2Z03O3duLzRbKhZc8edVMN5c21jbHcIlodrC4kp1qqhC37SXmL7XJnH2uue72mDW1u5rQcG48rjJSxnfOPX3YQpapWw1mLXZ8iys8vm8uV62u8VV2c9oSmi7jvLbrRrX9m1CTg1zOTqtPCUeZ45fGS95z9zTVK5q045xGbis+pmZHWLiNyqrnlJRXJzNR81YXQwKtR1as6kvtSk5PHrOV2qiY/zDpRTVH5SAhCHF0QhCAQhCAQhCAQhCAQhCAQhCAQhCAQhCAQhCAQhCAQhCAQhCAQhCAQhCA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AutoShape 12" descr="data:image/jpeg;base64,/9j/4AAQSkZJRgABAQEASABIAAD/2wBDAAgGBgcGBQgHBwcJCQgKDBQNDAsLDBkSEw8UHRofHh0aHBwgJC4nICIsIxwcKDcpLDAxNDQ0Hyc5PTgyPC4zNDL/2wBDAQkJCQwLDBgNDRgyIRwhMjIyMjIyMjIyMjIyMjIyMjIyMjIyMjIyMjIyMjIyMjIyMjIyMjIyMjIyMjIyMjIyMjL/wAARCAFgAfQDASIAAhEBAxEB/8QAHAAAAgIDAQEAAAAAAAAAAAAAAgMAAQQFBgcI/8QATBAAAgEDAgMDCAYHBAcIAwAAAAECAwQRBSEGEjETQVEUIlJhcZGT0QcWMkKB0hUXI1NiobEzksHhNDVDRVSDlCQlRHKChPDxc6Kj/8QAGAEBAQEBAQAAAAAAAAAAAAAAAAECAwT/xAAmEQEAAQMDBAIDAQEAAAAAAAAAAQIDERITURQhUpEEMTJCYSJi/9oADAMBAAIRAxEAPwDFQSKQSQFpBpFJDEgLSDSKSDSAtIJIiQSAtIJESDSAiQaRSQaQFpBJFpBJARILGxMBJARLoFgtIvAFYLxuXgJICki8F8paQFYLwEkXgAMZLSDwXgAMEwHgmABwTAeC8ALwTAeNyYADBTQzBMALwVgY0VgBeNiYDwVgAGDgY0VjxAXgFobgFoBTQLQ5oFoBLQLQ5rYFoBLjsA0OaBaAQ4lNDWgWtgEsBrcc0La3AW0BJDWC0AiSFtD2hbQCWgJIc0A0AloFoa1sA0AtoHAxoEASEIFZCDS2AQ1dAi0MQMUGkAUUGkCkGkASQSRSQaQFpBpFJbBpAXFBpFJBpAWkGluUkGugESLSIggIkElsRIJICY3LwWkFgCkgki0i0gKwXgvASQA4LwFgvAA4Jyh4JgAMF4CwXgAMFYDwXgBeCYDwTAC8FYGtAtALwVgZgpoBeCmhjQLQC8FNDGgWtgFtAtDGtimgFNFNDGgWgFOILQ1rYFoBTQtoc0A0AprItoc0BJAJaBaGNANAKaAkhzQDQCWgJIa0BJAKaFyQ2SAaAU0DgY0AwBwQsgD0hkQI7jYgFFBpAIYgCSDSBQaQFoNIpdQ0ASQaKihiQESDREg0gIkEiYCQEQSREgkgIkGkRIJICJBJESCSArGwWMFpF4ApIJLYtItICki0gsEwAOC8BYJgAcEwHgmAAwXgLBMABgjQeCYAXgjQeCYAXygtDMFNALaBaGtAtAL5dwWhjQLQC2gWhjQLQC2gWhjRTQC2gGhjRTQCmhchzQDQCmhbQ5oBoBLQtjmgJIBT2AaGtANAJaAkhzQDWAEtC2hz6gNAJawAxskAwFPqQtogGTFbBoGKDSAOKQaQMUMSAtBopdMBJAFFbjEgUhkQLSGJApDEBaQaKSDQEQSREgkgIkGkRIJAWkElgpINICJIJImAkgKSDSIkEkBWAki0i8AVgvBeAsABgtILBeABxuTG4WNy8ABgmA8EwAGCYDwVjuADGxWBmAcABgpoZgpoBTRWBjQOAFtANDWgWgFNFNDGgWgFNFNDGgGgFtAjAQFvoA0NYDQCmBIawGgEtANDmLaAS0C0NaFtALYtoa13gNAKaFtDpdBcgFMXJDWgWu4BOCDOUgDV0DiDENAHFBopINIC0MSBSDigDQaQMUMXQAkg0gUhkVkAkEikEgLQaRSCXQAkgkikGgLSCRSDSAiQSRMBICJeASREglsBEi8FpFpATBMBJF4AHBeC0WBWCYCwTAA4JjYLBYAYKxuHgmOoAMrAbRQAYKYZWMgLaBYxopoBbQLQxoBoAGgGhrWwDQC2gGthrQDW4C2gWhjQDQANANDGgGgFyQEkNaAYCZIBoa0LaAUwJIa1gCSAS0CxjQOAEtAND3ETVnCkvOe76RXVgLaMSrdRjJwpLtJ57ui9rGyp17rZrkg/urq/azMt9M5fu4QGo5byp5yqOPqjFYIdLGxwsYIBrUgkhdKrTrLNOal6u/3DkgCQSKSCSANBxW4CGRAZEYkAhiAJBpAoNAEgkCg0gCSCSKQSAJBopBJAEkGluCg0BaQSREWkBaRaIgkgLSLwRILAFYCxsRILAApBdC0iJAUXgvBewA4JgvGxMADggeCmgAwVgPBWAAaBwMYIAYBaGYBaABrIGBjQLQC2gWhjBaAWwGMaAYAMBoY0A0AtgsY0A1uAtgNDGA0AuSFtDZAPoApoW1uNaAm1CLlJpRW7b7gFuIipXpUnyttz9GO7FTr1LqThRzCn05u+XyMu101RWMbvcDETuK7xFKnH1bsyaGnJbtNvvb3bNxQsEu4y1bxpx2WQNXSskmjJ7OEH6wpyVNvPVLuMKpX/AGmcpIDN7alHCwQ1rrNvbcgGqrabFvKWJeK2aFLymgvtdpFel195v5ckm+gmdCMuiTA1dO9pN4qZpy/iW3vMyLUkmmmn3oCrYJ5ysmJ5PVtnmi364rdAbFLoGjDtryNWXZzXJV9F9/sM1IA49RkQEGgGIJAoNZAKIaBSDQFpBpAoYgLSDSKQaAtINLYFBoAkEkCkGgLSCRSCQESCREWkBaRaREFjYCJF42Ii8AVjJeMF4IAJAsbEwAJQZWAAJgJorqALBaDaKYC2CxjQIANA4DYLQC5AtDGAwAaAaGPoAwAaFsawGAtgMY0C0ApoFobylOACGhbSArXkY1JU6VOVSS2bW0feIlRr3KxVzyv7sVhAJralTjNwpQdVrryvC94rsbm+alVXJBbqmuntfibGjpyhh9lk2FO226Y9SAxLaw5Ip8u5saVHlS2ChUjBcuN11LlWUYJ53Aa3ypf/ADJjVrnlylv6hNa9WG1s+/JgVbiU5JLoA6rWcn0WH7zEnTc4p5UE/eNylht4XfuarWdYt7O3nmSz6gBuJqFXHbt7eJDm4dvcx7bbznlczIB18K3NLCZl0JxlLClucjU1SUYRp0nmpOSjE3lh+zik3zS8WBvlbqts5YXgLr0Y0IPPL7EzIs6uIZfcuiXVmt1GvzZeMLwA5zUqijWyuuc5XcbbS7t3dvmTzODxL1+DNLezU57dPAfw9U/7bXp+MFL3P/MDpIoJIiQcUBcRiBSGRQFoJIvG25g1Nd0ihUdOpqVrGS2adVbAbFIJIVbXNvdw57avSrR8ac0zJUQKSCRaiWgLQa3BwEgCQSKQSAtBoEJIAkty0RFgWiyLoEtwIi8F4IBC8ELAohZAKBwGUADKxgJ9SmAOCmshFNAAwWGwWgAaBYbBaABgMY0AwFsFhsBgA+gDGNAtAa66v+wr9jCGZYTbfQKlOdVZnKaz0UEjX69GVvWo3SXmPzJPwfcOsL5cm0uoGa7SrV6OSXrk8jqejxTUpvLfiwYXmZLfdjnqG2OoDo2FKGFyrHs6B9nSjhcpiq/lHPLLqYtS9fNtLAGylUhFLGfwEVK6UW/H3mvlfZT3MS4vlGL3AK6vOSTcXhmNLVMdH+BoNQ1P9qsS7zGp3ifV7LoB0yuHU69QatdU45zl97NF+kqcY7yNbf67CnBxc0vDfcDeXmquFNxUupydbtta1mhRi80qM1Oq3067L1mslqtxfXsaEFKFOTw6ku/8O47SysqFpb0+y2a+0+95Ct9SpUoU4pwitvAhiRrPlWJL8SBHn2k6tC6vaGJJ4z/Q9AsK6qJHh+kXHk2p0Zt4WcP8T1vSrhy5UmB3dm3Oi1B+d3GDfRw3nDZsNFXPDl6vBrtVqQpxeV5zk+8Dnr2Kcspr8EBoNOrPVazpy5XGju8Z70Ju60l9qLwDoOoxttVmm1+1ior8GB1zdxDrGMl7MFxupLrRf4Mz6cXVpJrG5FaOT6YAx43VL7ylH2obK7tqVKVWpWhGEU5Sb7kg61qlHHLhnD/Sdfy0/hbsaUsTuqiptrry9X/gBx3F3H1bWqtWha1alLT03GFOnLllV/im13eCODlOXNnmfvNrVtaFtoFO57PnuJ1nTcm9oYWenr/wNZQpSuLmnSgsynJRS9oHY8GUdeq1e302VVOD2nzYS9Tb6+w9x0q7vJ2EP0jbxhdLaXZSzGXr9XsMThnQ6Wl6VQtoQS5IrLx1fezoHShSpOcl0Ax3XSWezkl+BI3VN9VKPtQl1JV55w1HuMjsZKCap529hJnDVNOqcQZFxksxaa9QSNXWu1bTUnyU3/E3uHQ1Crcpyoxp1Etm4p4RNTt01X3mPbZoNGFGtd53ow/mX5Tcr/w/uiy6jp6uY9s5BLqYKubn/h3/AHX8wldXHfay9z+YymxPMM5BIwVd3GP9En7v8y/LLhf+Bqv2L/MZTZnmGeizBV7Xb/0Ct/L5lq8ue7T638vmMpszzDPRZgeW3S/3dW98fmTy67xtplb+9H5jJszzDYIvBrHqF93aTWf/AK4/MqWo6ivs6NVftqxX+I1Ls1cw2nUmDU/pLVctfoSfx4fMJ6hqmH/3NL48PmMmxPMe20KNX+kdUz/qWfx4fMqWoasumiy/6iHzGV6ermPbaFGpeo6x3aG8+u4gLeqa33cPZ/8AeQGVj41XMe24YJpXqfEGMrh+mv8A3cRUtS4k7tBo/wDVIZWPi1eUe2+BZz09R4p+7odt/wBUvkLlqPFndolr+Nwiamuknyj26NgvqczLU+Ll00K1+OgP0nxc/wDclsn/APlXzJqXo586fbpmAznPLuLW/wDVVqv+evkC73ixddNtX/zv8hr/AInSx5x7dGwWjnfL+KU99Joteqvj/ATda3xBZUZV7nSYU6SwnLymPyGv+HSf9x7dNgxqt1GOVTXPL3L3nPWuta3qmOzsqNKh3yq1G8+xLBvqHPTgnWjTlJrok0v6imvP1DFyzTRH5RM/xz3EUtSrWMuzl+zW8oQWz/xOatNWnBJPKa6o7+tCUm3FYT8FsaS74dta7lOUOWT+9DbBt52FQ1tPCctzNjqUZ/e3NBe8PahbRdS1auKSeNl5y9qNS724t5ONalOLXUDt/wBIY7/xQuV3Fp5kcfHV4rrJr2oNavT/AHsfeB0lS+jDOJYNRealKbaTNbU1SnJvE8+xZDtLG/1SfLa28lF9ZyAwri5Slmct+5eIpXFzNYo2034Nnf6Rwda2+Kl8u0qtdZLY6Wlp9jQgnTowSXggrxK5stduY5pqdNeEI9fxH6Jw+766cbrmpuL85S+0e2So28oZXLy+vbBzurULGbVSnVhGvHpKG7/HHcDJVpw/ptG0dGNCGHs21uzSahpd7prlK25q1v4dZR+ZuLK9rKPLOGWtnysOvfOC5oJyS7mEcY9VlFtPKa6p7EN9WvdOqz5qttDn78x3IB4Ym08rZo9L4X1BVreEm98I5jWOH5wnKvbR8zvQrhy/laXnk820m8pMive9Auczin0ewUrNXl3dTe6o9PaaHQ73zqcsr8TrNHlGd7dweMVI7e4qOZ1CmnFxnBNew4qvB2ms0uVvlcso9E1Kksy9TOI1m2flttUj3VMAemaVWdWxhJR7kbGMHKSeHg1eiUpqzpRlnGDc5UVhtbeIGPdLzMYXqPG/pfqvn0+lnbzpYPYa1TLfRnjX0u71tPkunK1/895B5hl4xk3nB9BXHFenU5dO2Tf4bmjOg4KclxbYOKy1Nv8ADDKPpCF5C3pxik51MdEVKvWuVio0o+jFbGPp1Jyt3Vk+vV97Mmk47+voBlUIxillIyXOKWxgSePsTafgxDupraS9oGTd04VoOMopp+O5p7G38h1JdntTqebKP9GbHynzXnGGYdWqvKqeO+S/qBuk9gkAEtgDQcQEHEA0EgUEuoBLHgX3dCgkBewSBQQFl7eoosCydxCd4FFF4wUBTBZbKYFMFhMFgCwWFIFgC0CwsgsAGC8BsDvwBWDU6xShWuaEKkVKMIuST6Zb6/yNwjS6pPGoYfoICRlGnFJbYJCo6knnojClPK6mVOoqVJYa6LovxAe4tvmc3hdEn0CjKNXMJtZxs/E17u21gxqty6eJc3R5AyIXXkl9Bv8As5vkmv6P8DPu9Nsb3Pa0IPPqOY1G8UqsoxeXzJI3lS/jBPMsMDXX3BlhXi+yTpy9RzlTgW4jXSVSDh4nVfpqDqqEXzSfRLdjpV6tVLPuXzA1+mcI6faSU6/7WXr6HT0FZ29PC7OnFL1I1MaE5/aeF6vmOp2sU8KOfW9wM+pqFlFPz3P1Qjk19xfKpGSoUXGT6Sk8fyQx2/gXGzbfqA1EqFScm6kpTb8RFW0ST2W67jo42Hm4ZiXdvCnHua8QOSnVnaXUWniDe+TLurlcvLJL1sxNWjyt+o1c73ntkpPzoPleX1XcwNpQubGVJeUUU6ieObPVENA6znupLHtIFZvJCpbdlTpOax3LqcPrmiX9pc+V07OqoxeeaMcpe49gdjCUOaOIvHRIxm1mVGtFZ/qByPDWtxr0IediS2a8GeiaHfR8upVZy2eE2vH/AOjhNS4VrU7h3emuKlJ5dPpklpql7YPluKVSjPo8rZ/iEd7q0lC5qxzs3scvexU69NeE0Ooa9Svv2VzVjGo1iMm/tf5mPeUpOeU9k8gei2NSnCzp4a6Bzrcyajn3Gm0anOtRgp1N/DODdy7K3g8yWe/cDBuHJRz3nmv0hWHltpQknCUqdTPny5Vjwb7jutU1PkhJwhKeF91ZPK+JeJYyo1rWdvXllNNum4pfiwNdfcIxo6bcVbaPNOpUpzoqpPEqVNpuSl3bNpZ8FkwODpQtuLKKdSM1icVJdG8dwiy4ovLWnCjUhCtRglFQfm+au7KMS41i4qalC5p1JqNKfPSjPHm+rZJP3AfRa1GNKxhBYS5UtiUbzKyed6XxK9UtYxoSpyaXnQcvOi//AJ3m5oXd21j9nD1uQHXu+jzLcqtc826ZzsLmFPepUc5Lw2RctST6bJAbuVfzGLt/22o0V3KWfcaf9IKb+0kvFmTY3VXy2MqdJ9mtnOSxn2EzDdNqur6h2i3CRh07yi4purFMcrmh++gMwuzc4ZEQ0IVxQ/fQ94SuKGP7aHvGYNqvg9MNCFXofvoe8NXFH97D+8Mwm3XweghCr0v3sPeEq1PP9pD+8i5Nurg4sWqtPH9pD3l9tS/eQ96JlNFXBpYrt6S61Yf3iK4o/vYf3imirg0vuFeUUf3sP7xPKKX72HvBoq4MKF+UUf3sPeC7miv9rD3kzC7dfBjKfeLdzR7qi/mU7il31Ir2jMLtV8DZQp3VBf7WJXlNH99D3jMGzc8ZMYLEyu7dP+2j+Aueo2kF51aKXrGYXYueMsgFmDLW9NisyvaUfaxT4g0jP+sbf++hqhrpr3jLYME10+IdHh11K2X/ADEKfE2iL/eVD+8NUL0t7xlt0zTcQUmoUruPSL5J48H0fv8A6kfFGiLrqVHPtArcT8P1qM6NTUKMoTWGuYmqDpL/AIy1Tm5QyNjcwq0OxqPknFeZLux4MwI32mU8x/TNo49zb3FVdR0dr/W1v7Yxk/8AAaoaj4V+f1kdxUr0W+VKa8YyTNXdX1xnE4OKXrFahqdjSt51aGo0qzj91RlH+bWDh9V4xrzUqdrTjTk/vyeWvYWJiXK5Yrt/nGHU1dUpWlR3d5WjCMXmKk+rNLV4xudTv4WenUZ1q1aXLDmfKjha9zXuqnaV6s6k/GTyd59GGmRq3lxqE4p9nilTfg3u/wCWF+JXJ6Nomjuyt4uq1VuZJOpUxs34L1G+hb7lUFiOEl0MhVVjYC1TSwg0o5MZ1+/YB3PdndgZvNCPVFuomlgwVWzJboKVXPSQGRUrYTSb/A11zNSg0/wDnUSWcmuuLhAaTVllNvfY4PVLir5Ure3zKpP7sVls7XUq7qz7KknOpL7MV3jdH4ep2tV3NaMZXM/tSfd6kSRpdL0G88hi6+I1Hu03loh3So4W0VggwMGlexa6mNd1oyuqbXenk0MNQjGo6VTmpVV1hNYaHQunVrKSeyWEUdPb1V7TaULSlc0YucIyXTDXecvQuPN/kbqzvZ04Q5X97IGyqcN6dWpuNS1pdN/NQmHDVrRl5qk4x6RcspDKd/UkpZecszIXbec+oBfkUF91YK8kh6I7yhNYyLdf1gA7GEl9kVUsISi4tZXg90ZMa+X6g0+b8QOD1/6PtK1Tnq0qatLl7qpQWE3649H/ACZ5Jq1pqGhajVsbrlU49JKCamu5ptH0nKMXHfBwX0icNrVNJdzRinc2yc4PvlH70f8AH8APGYXNWNaNRTakujjtj3G/tNb1BJLyyt+MsnNrqZ9rJmam4+nUUte1DGHWUvbFGXT1u6ltUlGUfDGP6HP0n0Mumyp9Oqo8UXEEuS2tItLCapbmdb8V3jniaoNZ/dnIQZkQk10M6Ydepu4xqeqafq1rXoxdTCl34M9Xtnnr/wDseX2teusKDZsadS7x941iGZvXOXoivrNeD/ENX1l6vezz6Mrt+kNj5X/EMQm7Xy75Xtlju97GK9svCPvOBXlb9INK7/iGIN2vl3rvLJrG3vZcbqx8F72cIo3j9INRvP4hhNyvl3KuLD0Y+9/MJXVgl9mPvZwyhe/xBdne/wAQwblXLuvK7H0Y+9lO50/H2Y/g38ziFRvP4g40Lxr7wxBuV8uydTTn93/+kvmC/wBGPul8WXzORVvePvYXk154sYhd2vl1TWm4xmol6q0vmDKGmPq6vx5/M5fya88WTyW88WMQbtfLop22kT+12r9XlE/zGPPStAmvOozfr7ef5jSeSXj72TyK88WMQu/c8pbR6Lw/nKjXXsuJ/MW9C4c76VV+2vL5mu8gu395lPT7v0mMQ11N3ylsXofDf/Dy+LL5lfobhtLa2fxZfM136Nu/SZT0y79JjTCdRd8pZ0tG4b3xapeypL5mPPQOGJdbZ/EZjvS7l/eYD0m59JjELHyb0ftJ31e4Zi8xozj7KrI9E0FLzal1D/y12Y70i59JgvSLn0mNML1V7yk56Jov/FXnxv8AIxrjSNGpQclc3bx41SpaPcr78jU6raXFtSb5mTTC9Ve8pajULu3oVpRo05ySezlUZra2qSccKlHPjJuX9WIrybm89TEmyYgn5V6f2kq9u6taPnzbS6LuX4GiqSzNs2N1JpM1jeWKftyqmZ7yo9Y+jerTp8PPGObt5c38jyulQqV5qFKDlJ9yPQuC9O1HTKNd3VJwt6ji479H0Nub1KnfQSTRflqT2feaahJPZyxgyO0hDOWBmzuG9s49gPaNmBO7glnJi1NUp00/PA3iq4W7/EN3MYx3kkkjlHxBB1FSp5nUk8RjHvN3aWFS5xK6lzZ/2cfsr5gStfdo3ChTnVf8Cz/MUtPvbp5quNKPgt2b6FtGnBKEcJdyQTSj1WH/AIga220uhbLMYZm+snu2ZPJGC2Q7tNuZd3czGrVUorxzuBXaetEMKdXzupAH3ukW1/SSrUU31jPG69jOR1PTbrSpOU4udDuqxXT2+B6JQqUpRT3w3hLwG1LWnVg4tJp9zQHl9vfxTW+VnxN1b39Nwgk16h2s8DRqc1fTp9hU6uGPMf4dxx1xS1TR6mLqhUgl99Lmj7wO4o1sR+116mZG62zzHntDiJd9WGfXI2VHXOZdX7UB2au9/tbjFXz3nKU9ZpvrMzaOpwkk1JAdJTrLGc9xkwrpR+13HPQvovv3HRu08+cBt5V21s0avULmLpyU91jcJVlGGXJPwRgv/tt5ChHzuaW//l72B4zacOX1/dSjToSjT5nhtd2Tf1OCq9lb9pJ74PXqlra2kOaFOMceo4/iHWIU4yjlZ8CSsS88dGdCfLJbodB7i7i6jXrN9WXTe5FZlN7GTT3kYcGZVF+eio6/h60jWayjs6ek0uVeajm+GORJZZ29OpDlSyiow46VS9FBx0yl6KM5VIeKDVWHigMNaZT9FBrTaePsozFOPig1OPiBhR06n6IcdOp+iZikvEJSj4gYi0+n6ISsKfomWpLxCUl4gYnkNP0UErKn6KMrmXiXlAY3kdP0S/I6fooyckyBieR0/RJ5HT9FGVkjYGL5JD0UTySHomS2VkDG8lgvuleSw9FGTkpsDGdtH0UC7aPomSwWBj+Tx9EF28c9EZDYLYGO7eK7kC7ePgZDAbAx5W8cdEczxLbJ2s8JdDq2zUazb9tbSWO4DxK8XJVkjAqSN1rlrK3upprvOfrzwjM9moYV1PfBgsdXlzSEikqdrwVK07RKcY86feewWsLWrZuEoRdOSw0fPGlXc7S+hOLws7nrmna2oWGXL7pUVrV3R0SulO5j2bliMpvDXqfzMR6xzx5lJST6cryjguK9YlqeouKlmEHtuaCNScE1GckvU8FHpd5rnZxeZqKXpPBy17xPUlOUaS5vCTexzjbk8tt+1lBHe8D1qt5fVbmvPmkmoQXcu9nrlhNOPsPDODdRjaXzpSeOd5X9D1Wz1NU3hy2fQDr3VpqO73MCveRccLqkYCvuaLfMYNS4zPPM8LfqBsZXUm01sBOpjvyYKuYvZYAq3cYRfnbpdQHTrJSxzJEOcuNXhCs05pfiQDs6FwsLD2NlQu8S3knk4Gz16lUX211x1N1b6kpdJZA7JVoyS78vuMevRoVk04xafVM1FG+yvtdTLhdrZZ9oGBecIaReZ7SypZfelh/yNHdfRppk052tW4t5eNOfQ7anXTW7TTWcvqhsJwm5N7YiB4/q/COv6PTlVtLpXtKKy4VI+d+Hic1R4tqUny1raUZLZ8su/wBjPerxQlTksprGTwbj7T4WXEDqU0lGvHnaXpZwwNrbcYUJNfteV/x7G3t+JaU/9rTl7Jo8qIB6lecWW1uuWdzFSk8Yi8v+XQ7bhudo7JVqU+0q1F503/Reo+dztODeJaljVja1Z+Z0jlger6zcuFGT9R47xFqU53Mlnqep3dRX9k3B5yjyzXdGuZXTlGLJKw1VrPPfubGm+gqy0S7lJZhI6ax4Xr1McyaMxCzLTwZkQk00ddb8IZiuZGUuD4+BpMucsdUrWr81s3FPia5SxzM2EeEYjY8JRRRgx4nufFjI8T3HizPXCkfAJcKR9YGJDii48WNjxTW72x/1VXrCXCqAWuK63j/MZHiuqWuFljvCXC3tAJcWVBkeLZIWuF9u8v6r+0DIjxa+8bHiyPeYX1XfiyPhiXiwNkuLIBriqn4mq+rM13sn1an4sI3C4ppPqwlxRR8Uab6tz8WD9XJ+LA3b4no+JX1no+Jpfq5U8WRcOTXewN4uJbfxRPrJb+kaX6uz8WC+HZ+LA3j4it/SBfEdv6RpPq9PxZX1dnnqwN59Yrf0ivrBb+kjS/V+XrKfD8vFgbr6wW7+8V+nrZ/eRo3w/PxfvBegT8Ze8Dffpy29JCq2sW04NOSNI9Cml1kC9Dn4yA57imnQrqVSm9/UedXikm8JnrtXht1ViWWYUuDKUnvDJJjKxOHjkoyb+yyKnP0X7j2OPBVuutND48IW0f8AZR9wHken6bc3NeHLTaWep1V+6tlpslusRwd7Q4epUfswS/A0vFmk50uooR3SKPI5ScpOTe73BCknGTi+qBCLRRCIA6VWdCrCpTeJReUeg6RrlO4toc80pNb+pnnY2hc1bdtweE+q7gPW4apCMPOmn4PImeqc2fOSXtPN4azXgsPzl4MOWuVpJpR29pF7O/esU6a3msmbZ6ff6ziXnW9u+kpLzpezwOU4NpQ1G6lcXeJKnNKMX0z4nrtpXpwpYSXqZUa+34ZsqFFQ8nhNrrKay2/aQ2M7tKWN/wACAaXV+FLXUHKtSzb3HdUpbNv1rvOOuJ6jw/WVO+g5Unsq0Ps/j4M9DheppZlv4+Am+jRuqE41IRlGecqSzlEMuasdZhWisTNxRv00vO38TzfX6UuH79TtW/Jqj+w39h+r1GTp2uutBPnTXes7oK9Kp3blvGTXyMundVOVtPKZxFtr0Nk5Y2Ni+IKUaeYy/mVG+vL+UYb7Z2PIOOr3yrWoQ/d0/wCrydRqvE9KlbynKWXjZeL8DzW6uKl3dVK9V+fN5fyASQhAIFCcqc1OLw0wSAes8Gasr21jTqPL6M66ppNG4xJwTPLOA5yV00umT2e13opsDW0dEowe0EbKjYwgl5pkLAxPcCQoxj3DFCOOgKYaYBKEQlCJSYSYBKMfAJQj4Aph5AtQXgWoRx0KTCTAnJHwCUIlZLzgC1GPgXyx8Cky8gXyxx0I4RJkmQJyR8CckSZLyBXIvArs4l5JkCuzj4FdnHwLbI2APJErkjkLIOQKcEC4RCyU2APJEFwiGwWAtwiC6cfAY2C2AtwiA6cRjYLYC3TiA6cUMbBbAW6ccguEQ5MBvAAOK8DA1K0jc28oY6oz29xctwPBuJdBr6dfVJxpt0pPOUjnz6G1DS6F7BxqQTz6jkr3gKzqzcow5fYB5MRLPcen0uALWL3jn2mwo8G2VNf2UfcFeQPZkO24u4cpWVHt6MeXHXBxARCELA3fDWqx0+8dOpLFOpjfwZ6Xa6uqlKKU/wCZ4x3mdbave2uFCs3FbKL6AeyeWr0/cyHl0OKq0YpTg3LvwyBXo1LUUl5z272XcapBU24zWF6zzGrxFcZcaX2fW+piVdYvKqx2nKvUBsuK9SV5dwpReVDeXt8Dn4ycZc0W0/FEk3KTcm23u2yghzu7hv8Atp+8J31y48rrSx7THIAU5yqNOUm/awSEAhDb2XDt9fUVUpwXK+hlrg7Un91Ac6Wk20kss6SHBeoSlh4SOj0bgeNKpGpXXPJeKALgXSalKKqzi05PJ6lRXLTSNXp+nwtYKMVjY2afcA7IaYlMNMBqYxMSmEmA5SDTEphpgNTCTEqQSYDUwkxSYSYDUy8i8lpgMzsWmLyXkA8l5AyTIB5JkHJMgFkgGSZALJWQWysgE2U2VkFsAm9ymwclNgW2U2C2U2BbYLZTYLYEbBbKbBbAjfcA2i2wGwI2AyNgNgRsBsjYLewFNi5YCfeA2ALS8CsrwIwG8Ac/xRa+U6dUjjuPF6sHTqyg+sXg9+u6SrUpRa6o8m4p0Kpa3c7inBuEnvgDmCidCe0CELKAmCEIBCEIBCEIBCFlAQtdShttRlXrwpxWW2B65wdTjU0ulmK6HU+TU191Gj4atna2FOLXRG/UgBVtT8ENhTjHuB5gkwHJ4DTEJhpgOTDTExYakA5MJMUpbFpgOTDTEphpgNTLTFJhJgNUgkxKkFzAOTLyKTLyA3JfMK5i+YBvMWmK5i1IBnMTIGSsgMyTm2AyU2AzILYLZWQDyU2BkrIBNlZAbKyAWQW8g8xTYBNgtgtguQFtgtlNgtgW2A3sRvYFsCNgN5I2A2BbYDZGwW9gKbAbLbAbApsW2W2A2BUtzX3tlSuoOM4p58TNbAbA4bUOCrerNypZg34GrfBE8/2j9x6S0n1Qtxj4AeO6tolfS55kswfeao9k1bTKV9aypyit0eX6ro1xp1eScG6b6PAGryQvp1IBRCBRpzntGLfsQAm40nQK+qU5Ti+WK6ZXULTOHrq9qRc4OEM7tnpWlafSsbWNKMUsIDzO84bv7WTXZua8UYErC7i8OhP3HtE6FOfVIW9PoN7wj7gPIrfRr25klGjJJ97R23DvCqtpxq1knL1nV07KjB7QS/AyqajDokA6hFUoKKH8xjqQalgBykEpCVINMB6kGmY6Y2LAYpBxluKyWmBkKQaYiMg0wHJhJilIJSAamFkUpBJgMTLyLyWpANTCTFZLTAZzFpi8l5APmC5hSZeQG82SZF5K5gGcxOYDJOYA+YpyAyVkA85K5gMlZANsHIOSmwCbKcgMlZAJyBbKbBbAtsFspsFsC2wWymwcgW2C2U2C2BGwGyOQDe4EbAkyNi5MC2xbZGwJMCmwJMtsW2BGwWymwWwKlvkwrqypXMHGcVJPxMtsBsDmavCllOo5dmlkh0ZArm5cO2U557JIzLfR7WjjlpRX4GVzBqWwDqNKnTWyRkKZixkGpBGSpBqRjKWQoyAyVMJSMdSDUvWBkKQaluITDUgMiMhiZjqQxSAemMjLBjqQaluA/mCTEqQSYD0wlISpBKQDlINMQpBqQDkwkxKkEpAOUi8ilItS3AbkJMSpBcwDeYmRaluXzAMyXkVzF8wDOYmRfMTmAZzEyLzgnMAeSsg8xWQDyVkDmJzAE2DkpyByATZWQMk5gCbBbBcgXIAmwXIFyBcgCbBbKcgHIAmwHIpsByAtsBspsByAJsW2RsBsCZAbI2C2BTYDZGwGwI2A2RsBsCNgNkbAbyFW2QBsgGCpBqYhMJMDIUhilsYyfQYngB6k9hiZjqQakA9MYpGOmHFgZCkMjIx0w0wjIjIYpGOngOMgMhSDTEKQakA9SDUthCkGpAOTCTEqW4akA5SDUhKZakA9MLIlSL5gHcwSkJUi+YB3MXzCuYvIDUy1IVzF5AbzF8wpNZJkBuSZFcxfMAzJWQOYrmAZknMBzbEyAXMVkFsHmANsrIHMTmALJWQOb1lcwBNg8wLkC5AE2U2A5FOXeATkA2C5AuQBNgZKcsgNgW2C3uU2C2BJSBbKbBbAjYDZGxbe4FtgNkctgGwI2A2U2C2FRsFsrJTYEyQptEA12egSZoFxVp3o3H9xfMv61ad4XHw18wN/kNSOe+tmnejcf3F8y1xZp3o3Hw18wOjUg1I5tcXab6Nx8NfMJcX6b6Nx8NfMDpYyGKWDmFxjpno3Pw18wlxlpa+7c/DXzA6lMYpHLLjXSl926+GvmEuN9J9G6+GvmB1KkMjI5RccaT6N18JfML69aQusbr4S+YR1kZBqRyS480hfcuvhL5lrj3R11jd/CX5gOvUg1I49cf6N6N38JfmC/WDovo3fwl+YDsYsJSOOX0haL6N58JfmCX0h6Ivu3nwl+YDslIJS2ONX0i6Ivu3nwl+Yv9Y2h+jefBX5gOzTCTOMX0j6GvuXvwV+Yv8AWRofo3vwV+YDtEy8nFfrJ0L0b34K/MF+srQvRvfgr8wHaJhKRxS+krQvQvfgr8xf6y9B9G9+CvzAdpzF8xxX6y9B9C9+CvzF/rM0H0L34K/MB2vMXzHE/rM0H0b34K/MX+szQfQvvgr8wHa85Oc4r9Zmg+he/BX5ifrM0H0L74K/MB2vMXk4n9Zmg+hffBX5ifrO0Ffcvfgr8wHb5KycX+s/h/0b74K/MX+s/h/0b74K/MB2TkC2cXL6TdAb2je/BX5iv1maD6N78FfmA7RspyOM/WXoPo3vwV+Yp/SXoPo3vwV+YDs+YFyON/WVoXo3vwV+Yp/SToXo3vwV+YDsXIps479ZOheje/BX5in9JGhejefCX5gOwcgeY5D9Y+hejefCX5iv1jaH6N58JfmA65sFyOSf0i6H6N58JfmBf0iaJ6N58JfmA61sFyOTf0h6J6N38JfmBf0haL6N38JfmA6xyAcjlX9IGjejd/CX5gfr/o3o3fwl+YDqWwXI5Z8faP6N18JfmBfHmj+jdfCXzA6hyAbOZfHejv7t18JfMF8daR4XXw18wOkbBcjm3xxpPhdfDXzAfG2kv7tz8NfMDpMgN7nOvjXSn925+GvmV9dNK9G5+GvmFdFkpnPfXTSvC5+GvmV9c9L9G5+GvmB0OSHOvjLS+6Nz8NfMgB8P8C2WqaLbX9WdzOVSlzyhB8ibc5wXnSjjblXTOd+iJR4M02l+kZVriE4Uq9ONCVW6jDNOcHJOSgm03hYzjbJzumcZ6vo9h5JY1KNGOU+0hRUZvDXWSw5d/XPVi5cU38tWqahzYlUhGEqXaVOWSjFRWfOy3hdWwita0ywtuIqlpa3tGNk2nCs6naqK5d8uKz1ysYz0yThqxsdQ1Hye/p13RcXKpWpVVBW8EsyqSzF5S8NsvbOWjEuNavLrV56pVqp3U5czk4JpbY6PK6bF6frV7pdG4o2tSmqVwoqrCpQhUUuV5W04vo3n/wCgN3qGg2elafYXToyvE1S8rVO7UZKdWl2kIcvK3Hbv3zyvOMo2MuGdEWqdhKF4oTvqGmctO4UnSrShmpLPJ5yjLZRws4e5yz4h1R0rOk7uThZzjUorlj5so/Zb287C2Wc4Wy2Bstf1LT3XdreTg68ueo2lJuW+JJtPEvOfnLD3e4G8uNB0yz02q5q5qXdnb293XkqqVOrGpOKcIrGY4U4+dl9HsJvNFsq/EGjaXZUqtrWu4UfKI1K3a9lKo8r7sekHFteLNPV1zUK+m09Pq3UpWtPlSg4rpFtxTeMtJt4TbSzsA9Vu5astUlcSleqsq/atLPOnlPw6oDudF4V4f1LT43NSNzCNSM6sJSuEsRVacN1jujFe1t9EjX/VG0uq2peTRu6cbedo4wjTlctRq0nOSfIvFLD6e819vxtfWkVG3tLCnFKcUuxcvNlOU+Xd7pOcseo1+pcQXGp0HRnSt6NJzjNxoQ5U+WnGnFdXsox2X8TA29XRtH8r1+jTd452tCpcW8ZRdLssTS5KkZLmbxJd6/EV9XaGox0OOl07lTvKNWdftGqjj2cmpSiopPGIt8u79Zgy4o1Hyq/r05UKcr+LjXXYQnzRaw0nJNpbdz8PBGNea3e31la2lepTdC1TjRjChCDin13jFN567t5e/UDtJcF6dQ1TV6Ere7hTtnTqUYXVR05Ki6M6s5Plg8tKD2wujXU1eucLW9tf6TY0cWtxd1HSq89Z1IU5Pk5d+VPpNZ27zTLijVYwrqN3NVK9WjWnVi8TbpRcYLbuWf5IHUtfutUpWcK7WbVPlnzSlKUm03JuTfeuiwkBsvqLqEbdVKlxbwqTt1Vp0vOcpTxOTpdPtpU28eteI2f0f30K8qHl1m6iqRjFJyxKDdNSqJ4+zF1En7JeBrJcWa5K7p3T1Kq69O7lewm0tq0sc0+nfyrbpt0Ex4i1WEaUY31XFK2qWkOm1Kbk5x6d7lL17+wDZ2nCSXE+n6PqN9CgrqUuadODk4JSlFbY+9yZXqaBsuDrnUryhQoXlvy16EK8KklJLllX7FZ2yt9/Z6zXS4h1Od7SvZ3k3c0p05wq8seZOnFQh3d0Ulj3mw0jjPUtNvbWc63aW1GtGcqMIQhzRVTtOVSUcpc65klsn0QDI8I1atlC4tbu2uqFZ04wqU4VOZSdTkklHGXh4fR5TWB9T6P7mnLlepWidT/R01PNV9l2qXTbbK37/eatcWa1GrCpG/cJQUVFQpwjFcsnJealjrJt7b5ecgVeKNXqzoyletdj/ZKNOEVDzOTZJYS5dsAbW20nRa1/wypU77yfU48laKrw51PtXTynyYS2zjDfrC0nhCV/pmsXs6F7UhQp1lZ9hBtSnTacnJ4e2Gljq2/UzUw4o1SnKwlGtQTsE1bYtKX7PP8A6d3nfLzvv1MT9L3nlF3XjX5Kl3GcK3JCMVKMvtLCWFn1JAZllw3VvbW0qRuqMK19X7C0oS5s1WpKLllLEUnLv8GbCjwWrimrinrNk7KXKoXHJUxKTqdny8vLnZtP2PPqNTHiHUoW6oQunGCqqtDFOKdOa5fOi8Zi/NjnDWcLOQ6/E2rXLbqXjw+XzY04RiuWTmsJJJec2/W3vkDaT4RjawuIVbylWqK3uZ050ObljVt2nUhJSSyuXOGvUaLTrSFzWl2ksQprmcVjMkuuza7vAyVxHqPY3FKdZT7dVU5SjvHtWnUax3y5Un6s4wYFtdu3csRjKM8c0XtleGVvj5GqJiKsylWcdmfc6fbWWpyp16macW5dnBttruSeOr/kW9MovV6NrJ1acZQU5qS5pJ4zyrHV93tMb9LXPM580OfmlKMnBNwbeXyvu/wAp6hJRhGpCFZQblDtFnD9ves746HbVbc9NePts7zRKNGtQ7J1+WdSMJxqQaxzLOzxvhdTJvdCtbezrVYQqqVNpNyqRSXTP+K23NPU1SVRqc6NN1ts1d8vDz44XtRKmq1asJRnCk4y7lDHfnr16m9dnv2Z03O3duLzRbKhZc8edVMN5c21jbHcIlodrC4kp1qqhC37SXmL7XJnH2uue72mDW1u5rQcG48rjJSxnfOPX3YQpapWw1mLXZ8iys8vm8uV62u8VV2c9oSmi7jvLbrRrX9m1CTg1zOTqtPCUeZ45fGS95z9zTVK5q045xGbis+pmZHWLiNyqrnlJRXJzNR81YXQwKtR1as6kvtSk5PHrOV2qiY/zDpRTVH5SAhCHF0QhCAQhCAQhCAQhCAQhCAQhCAQhCAQhCAQhCAQhCAQhCAQhCAQhCAQhCA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838"/>
          <a:stretch>
            <a:fillRect/>
          </a:stretch>
        </p:blipFill>
        <p:spPr>
          <a:xfrm>
            <a:off x="1570583" y="669749"/>
            <a:ext cx="3800741" cy="26696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" r="163"/>
          <a:stretch>
            <a:fillRect/>
          </a:stretch>
        </p:blipFill>
        <p:spPr bwMode="auto">
          <a:xfrm>
            <a:off x="6259675" y="669749"/>
            <a:ext cx="4256499" cy="2669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0" r="174"/>
          <a:stretch>
            <a:fillRect/>
          </a:stretch>
        </p:blipFill>
        <p:spPr>
          <a:xfrm>
            <a:off x="1570583" y="3568861"/>
            <a:ext cx="3488979" cy="2584666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671594" y="4176688"/>
            <a:ext cx="5741044" cy="1504709"/>
            <a:chOff x="5671594" y="4176688"/>
            <a:chExt cx="5741044" cy="1504709"/>
          </a:xfrm>
        </p:grpSpPr>
        <p:sp>
          <p:nvSpPr>
            <p:cNvPr id="7" name="矩形 6"/>
            <p:cNvSpPr/>
            <p:nvPr/>
          </p:nvSpPr>
          <p:spPr>
            <a:xfrm>
              <a:off x="5671594" y="4176688"/>
              <a:ext cx="5555848" cy="1504709"/>
            </a:xfrm>
            <a:prstGeom prst="rect">
              <a:avLst/>
            </a:prstGeom>
            <a:solidFill>
              <a:srgbClr val="FFE1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796209" y="4362446"/>
              <a:ext cx="5616429" cy="1133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水、冰、水蒸气是同一种物质吗？它们有哪些相同和不同的地方？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37862" y="2355010"/>
            <a:ext cx="5949529" cy="3042651"/>
            <a:chOff x="1037862" y="2355010"/>
            <a:chExt cx="5949529" cy="3042651"/>
          </a:xfrm>
        </p:grpSpPr>
        <p:sp>
          <p:nvSpPr>
            <p:cNvPr id="5" name="矩形: 圆角 4"/>
            <p:cNvSpPr/>
            <p:nvPr/>
          </p:nvSpPr>
          <p:spPr>
            <a:xfrm>
              <a:off x="1037862" y="2355010"/>
              <a:ext cx="5949529" cy="30426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435261" y="2415150"/>
              <a:ext cx="5285772" cy="27757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1.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取少量冰，测量它的温度。 　</a:t>
              </a:r>
              <a:endPara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2.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用酒精灯加热冰，每隔</a:t>
              </a: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分钟测一次温度， 直到烧杯中的水温达到</a:t>
              </a: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10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℃时为止。 　　</a:t>
              </a:r>
              <a:endPara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3.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将测得的数据记录下来。</a:t>
              </a:r>
              <a:endParaRPr lang="zh-CN" altLang="zh-CN" sz="24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2673" y="2274645"/>
            <a:ext cx="3946804" cy="29453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87350" y="883576"/>
            <a:ext cx="801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探究活动一：研究冰融化过程中温度变化情况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9334" y="724238"/>
            <a:ext cx="9133332" cy="513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25688" y="1335837"/>
            <a:ext cx="6505375" cy="737053"/>
            <a:chOff x="4925688" y="1335837"/>
            <a:chExt cx="6505375" cy="737053"/>
          </a:xfrm>
        </p:grpSpPr>
        <p:sp>
          <p:nvSpPr>
            <p:cNvPr id="9" name="矩形: 圆角 8"/>
            <p:cNvSpPr/>
            <p:nvPr/>
          </p:nvSpPr>
          <p:spPr>
            <a:xfrm>
              <a:off x="5374247" y="1366830"/>
              <a:ext cx="5822838" cy="706060"/>
            </a:xfrm>
            <a:prstGeom prst="roundRect">
              <a:avLst/>
            </a:prstGeom>
            <a:solidFill>
              <a:srgbClr val="FFE1AF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925688" y="1335837"/>
              <a:ext cx="6505375" cy="637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3400" algn="l">
                <a:lnSpc>
                  <a:spcPct val="150000"/>
                </a:lnSpc>
              </a:pPr>
              <a:r>
                <a:rPr lang="zh-CN" altLang="zh-CN" sz="2800" kern="0" dirty="0"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冰融化时</a:t>
              </a:r>
              <a:r>
                <a:rPr lang="zh-CN" altLang="zh-CN" sz="2800" kern="0"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的温度</a:t>
              </a:r>
              <a:r>
                <a:rPr lang="zh-CN" altLang="en-US" sz="2800" kern="0"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是</a:t>
              </a:r>
              <a:r>
                <a:rPr lang="zh-CN" altLang="zh-CN" sz="2800" kern="0"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多少</a:t>
              </a:r>
              <a:r>
                <a:rPr lang="zh-CN" altLang="zh-CN" sz="2800" kern="0" dirty="0"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？</a:t>
              </a:r>
              <a:endParaRPr lang="zh-CN" altLang="zh-CN" sz="28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90338" y="623071"/>
            <a:ext cx="4107406" cy="5611857"/>
            <a:chOff x="1114385" y="595223"/>
            <a:chExt cx="4107406" cy="561185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288" b="2931"/>
            <a:stretch>
              <a:fillRect/>
            </a:stretch>
          </p:blipFill>
          <p:spPr>
            <a:xfrm>
              <a:off x="1114385" y="650919"/>
              <a:ext cx="4107406" cy="555616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4390845" y="595223"/>
              <a:ext cx="655608" cy="163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925688" y="3604526"/>
            <a:ext cx="6505375" cy="742699"/>
            <a:chOff x="4925688" y="3604526"/>
            <a:chExt cx="6505375" cy="742699"/>
          </a:xfrm>
        </p:grpSpPr>
        <p:sp>
          <p:nvSpPr>
            <p:cNvPr id="13" name="矩形: 圆角 12"/>
            <p:cNvSpPr/>
            <p:nvPr/>
          </p:nvSpPr>
          <p:spPr>
            <a:xfrm>
              <a:off x="5374247" y="3641165"/>
              <a:ext cx="5822840" cy="706060"/>
            </a:xfrm>
            <a:prstGeom prst="roundRect">
              <a:avLst/>
            </a:prstGeom>
            <a:solidFill>
              <a:srgbClr val="FFE1AF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925688" y="3604526"/>
              <a:ext cx="6505375" cy="637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3400" algn="l">
                <a:lnSpc>
                  <a:spcPct val="150000"/>
                </a:lnSpc>
              </a:pPr>
              <a:r>
                <a:rPr lang="zh-CN" altLang="zh-CN" sz="2800" kern="0" dirty="0"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冰融化过程中的温度是怎样变化的？</a:t>
              </a:r>
              <a:endParaRPr lang="zh-CN" altLang="zh-CN" sz="28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925688" y="2470181"/>
            <a:ext cx="6505375" cy="794582"/>
            <a:chOff x="4925688" y="2470181"/>
            <a:chExt cx="6505375" cy="794582"/>
          </a:xfrm>
        </p:grpSpPr>
        <p:sp>
          <p:nvSpPr>
            <p:cNvPr id="12" name="矩形: 圆角 11"/>
            <p:cNvSpPr/>
            <p:nvPr/>
          </p:nvSpPr>
          <p:spPr>
            <a:xfrm>
              <a:off x="5374248" y="2558703"/>
              <a:ext cx="5822839" cy="706060"/>
            </a:xfrm>
            <a:prstGeom prst="roundRect">
              <a:avLst/>
            </a:prstGeom>
            <a:solidFill>
              <a:srgbClr val="FFE1AF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925688" y="2470181"/>
              <a:ext cx="6505375" cy="637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3400" algn="l">
                <a:lnSpc>
                  <a:spcPct val="150000"/>
                </a:lnSpc>
              </a:pPr>
              <a:r>
                <a:rPr lang="zh-CN" altLang="zh-CN" sz="2800" kern="0" dirty="0"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冰融化前，温度是否持续上升？</a:t>
              </a:r>
              <a:endParaRPr lang="en-US" altLang="zh-CN" sz="2800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25688" y="4738871"/>
            <a:ext cx="6505375" cy="783292"/>
            <a:chOff x="4925688" y="4738871"/>
            <a:chExt cx="6505375" cy="783292"/>
          </a:xfrm>
        </p:grpSpPr>
        <p:sp>
          <p:nvSpPr>
            <p:cNvPr id="14" name="矩形: 圆角 13"/>
            <p:cNvSpPr/>
            <p:nvPr/>
          </p:nvSpPr>
          <p:spPr>
            <a:xfrm>
              <a:off x="5374247" y="4816103"/>
              <a:ext cx="5822840" cy="706060"/>
            </a:xfrm>
            <a:prstGeom prst="roundRect">
              <a:avLst/>
            </a:prstGeom>
            <a:solidFill>
              <a:srgbClr val="FFE1AF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925688" y="4738871"/>
              <a:ext cx="6505375" cy="637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3400" algn="l">
                <a:lnSpc>
                  <a:spcPct val="150000"/>
                </a:lnSpc>
              </a:pPr>
              <a:r>
                <a:rPr lang="zh-CN" altLang="zh-CN" sz="2800" kern="0" dirty="0"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冰融化后，温度是怎样变化的？</a:t>
              </a:r>
              <a:endParaRPr lang="zh-CN" altLang="zh-CN" sz="28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66570" y="2126476"/>
            <a:ext cx="6943853" cy="3595276"/>
            <a:chOff x="966570" y="2126476"/>
            <a:chExt cx="6943853" cy="3595276"/>
          </a:xfrm>
        </p:grpSpPr>
        <p:sp>
          <p:nvSpPr>
            <p:cNvPr id="9" name="矩形: 圆角 8"/>
            <p:cNvSpPr/>
            <p:nvPr/>
          </p:nvSpPr>
          <p:spPr>
            <a:xfrm>
              <a:off x="1130461" y="2126476"/>
              <a:ext cx="6779962" cy="359527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66570" y="2203858"/>
              <a:ext cx="6668863" cy="3329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3400">
                <a:lnSpc>
                  <a:spcPct val="150000"/>
                </a:lnSpc>
              </a:pP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1.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加热前，记录烧杯中水面的位置。 　　</a:t>
              </a:r>
              <a:endPara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533400">
                <a:lnSpc>
                  <a:spcPct val="150000"/>
                </a:lnSpc>
              </a:pP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2.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用酒精灯继续加热烧杯中的水，每隔</a:t>
              </a: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分钟测一次水温，直到水沸腾。记录所测得的数据。 　　</a:t>
              </a:r>
              <a:endPara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533400">
                <a:lnSpc>
                  <a:spcPct val="150000"/>
                </a:lnSpc>
              </a:pP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3.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水沸腾后</a:t>
              </a: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分钟，停止加热，待水面平静后，观察、记录烧杯中水面的位置。</a:t>
              </a:r>
              <a:endParaRPr lang="zh-CN" altLang="zh-CN" sz="24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4327" y="2087884"/>
            <a:ext cx="2603061" cy="330093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87350" y="849072"/>
            <a:ext cx="801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探究活动二：研究水沸腾前后温度和体积变化情况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0352" y="702884"/>
            <a:ext cx="9171295" cy="5158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440" y="1168708"/>
            <a:ext cx="7139342" cy="476188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164060" y="2416456"/>
            <a:ext cx="3271727" cy="1353033"/>
            <a:chOff x="8164060" y="2416456"/>
            <a:chExt cx="3271727" cy="1353033"/>
          </a:xfrm>
        </p:grpSpPr>
        <p:sp>
          <p:nvSpPr>
            <p:cNvPr id="5" name="对话气泡: 圆角矩形 4"/>
            <p:cNvSpPr/>
            <p:nvPr/>
          </p:nvSpPr>
          <p:spPr>
            <a:xfrm>
              <a:off x="8164060" y="2416456"/>
              <a:ext cx="3271727" cy="1353033"/>
            </a:xfrm>
            <a:prstGeom prst="wedgeRoundRectCallout">
              <a:avLst>
                <a:gd name="adj1" fmla="val 9265"/>
                <a:gd name="adj2" fmla="val 66037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210357" y="2455039"/>
              <a:ext cx="3179131" cy="11331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水烧开后会产生哪些现象？为什么？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24" t="22351" r="11439" b="14657"/>
          <a:stretch>
            <a:fillRect/>
          </a:stretch>
        </p:blipFill>
        <p:spPr>
          <a:xfrm>
            <a:off x="8310623" y="4109014"/>
            <a:ext cx="3125164" cy="2199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公开课1"/>
  <p:tag name="KSO_WPP_MARK_KEY" val="5743b234-3959-4760-8545-f11e4828c6b1"/>
  <p:tag name="COMMONDATA" val="eyJoZGlkIjoiOWMyYjU3MjU5M2U3YTBhNmQ3YTY2MGY3MmFiNjIyZDY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198</Words>
  <Application>Microsoft Office PowerPoint</Application>
  <PresentationFormat>自定义</PresentationFormat>
  <Paragraphs>30</Paragraphs>
  <Slides>10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Arial</vt:lpstr>
      <vt:lpstr>宋体</vt:lpstr>
      <vt:lpstr>黑体</vt:lpstr>
      <vt:lpstr>等线</vt:lpstr>
      <vt:lpstr>仿宋</vt:lpstr>
      <vt:lpstr>等线 Light</vt:lpstr>
      <vt:lpstr>Times New Roman</vt:lpstr>
      <vt:lpstr>Office 主题​​</vt:lpstr>
      <vt:lpstr>幻灯片 1</vt:lpstr>
      <vt:lpstr> 冰川融化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教育公开课1</dc:title>
  <dc:creator>张 建春</dc:creator>
  <cp:lastModifiedBy>xbany</cp:lastModifiedBy>
  <cp:revision>98</cp:revision>
  <dcterms:created xsi:type="dcterms:W3CDTF">2019-10-15T09:41:00Z</dcterms:created>
  <dcterms:modified xsi:type="dcterms:W3CDTF">2024-11-28T02:49:34Z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D2C58DA6DBE7477FAEBA8803CF2195DD</vt:lpwstr>
  </property>
  <property fmtid="{D5CDD505-2E9C-101B-9397-08002B2CF9AE}" pid="3" name="KSOProductBuildVer">
    <vt:lpwstr>2052-11.1.0.13703</vt:lpwstr>
  </property>
</Properties>
</file>