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3"/>
    <p:sldId id="257" r:id="rId4"/>
    <p:sldId id="258" r:id="rId5"/>
    <p:sldId id="263" r:id="rId6"/>
    <p:sldId id="282" r:id="rId7"/>
    <p:sldId id="260" r:id="rId8"/>
    <p:sldId id="265" r:id="rId9"/>
    <p:sldId id="261" r:id="rId10"/>
    <p:sldId id="266" r:id="rId11"/>
    <p:sldId id="269" r:id="rId12"/>
    <p:sldId id="271" r:id="rId13"/>
    <p:sldId id="290" r:id="rId14"/>
    <p:sldId id="272" r:id="rId15"/>
  </p:sldIdLst>
  <p:sldSz cx="12192000" cy="6858000"/>
  <p:notesSz cx="6858000" cy="9144000"/>
  <p:embeddedFontLst>
    <p:embeddedFont>
      <p:font typeface="汉仪程行简" panose="00020600040101010101" charset="-122"/>
      <p:regular r:id="rId21"/>
    </p:embeddedFont>
    <p:embeddedFont>
      <p:font typeface="华文新魏" panose="02010800040101010101" charset="-122"/>
      <p:regular r:id="rId22"/>
    </p:embeddedFont>
    <p:embeddedFont>
      <p:font typeface="潇湘粗楷体" panose="02000503000000000000" charset="-122"/>
      <p:regular r:id="rId23"/>
    </p:embeddedFont>
    <p:embeddedFont>
      <p:font typeface="汉仪雅酷黑W" panose="00020600040101010101" charset="-122"/>
      <p:regular r:id="rId24"/>
    </p:embeddedFont>
    <p:embeddedFont>
      <p:font typeface="微软雅黑" panose="020B0503020204020204" charset="-122"/>
      <p:regular r:id="rId25"/>
    </p:embeddedFont>
    <p:embeddedFont>
      <p:font typeface="Calibri" panose="020F0502020204030204"/>
      <p:regular r:id="rId26"/>
      <p:bold r:id="rId27"/>
      <p:italic r:id="rId28"/>
      <p:boldItalic r:id="rId29"/>
    </p:embeddedFont>
    <p:embeddedFont>
      <p:font typeface="华文中宋" panose="02010600040101010101" charset="-122"/>
      <p:regular r:id="rId30"/>
    </p:embeddedFont>
    <p:embeddedFont>
      <p:font typeface="汉仪中简黑简" panose="00020600040101010101" charset="-122"/>
      <p:regular r:id="rId31"/>
    </p:embeddedFont>
    <p:embeddedFont>
      <p:font typeface="华康行楷体 W5" panose="03000509000000000000" charset="-122"/>
      <p:regular r:id="rId32"/>
    </p:embeddedFont>
    <p:embeddedFont>
      <p:font typeface="标准粗黑" panose="02000503000000000000" charset="-122"/>
      <p:regular r:id="rId33"/>
    </p:embeddedFont>
    <p:embeddedFont>
      <p:font typeface="汉仪程行体简" panose="00020600040101010101" charset="-122"/>
      <p:regular r:id="rId34"/>
    </p:embeddedFont>
    <p:embeddedFont>
      <p:font typeface="BiaoZhunCuHei" panose="02000503000000000000" charset="-122"/>
      <p:regular r:id="rId35"/>
    </p:embeddedFont>
    <p:embeddedFont>
      <p:font typeface="保持快乐可爱" panose="02000000000000000000" charset="-122"/>
      <p:regular r:id="rId36"/>
    </p:embeddedFont>
    <p:embeddedFont>
      <p:font typeface="汉仪雪君体简" panose="02010600000101010101" charset="-122"/>
      <p:regular r:id="rId37"/>
    </p:embeddedFont>
    <p:embeddedFont>
      <p:font typeface="等线" panose="02010600030101010101" charset="-122"/>
      <p:regular r:id="rId38"/>
    </p:embeddedFont>
    <p:embeddedFont>
      <p:font typeface="等线 Light" panose="02010600030101010101" charset="-122"/>
      <p:regular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411B"/>
    <a:srgbClr val="BD9444"/>
    <a:srgbClr val="D4A952"/>
    <a:srgbClr val="B6B9BC"/>
    <a:srgbClr val="BF8039"/>
    <a:srgbClr val="FFF9E6"/>
    <a:srgbClr val="4C2C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293" y="67"/>
      </p:cViewPr>
      <p:guideLst>
        <p:guide orient="horz" pos="206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tags" Target="tags/tag92.xml"/><Relationship Id="rId4" Type="http://schemas.openxmlformats.org/officeDocument/2006/relationships/slide" Target="slides/slide2.xml"/><Relationship Id="rId39" Type="http://schemas.openxmlformats.org/officeDocument/2006/relationships/font" Target="fonts/font19.fntdata"/><Relationship Id="rId38" Type="http://schemas.openxmlformats.org/officeDocument/2006/relationships/font" Target="fonts/font18.fntdata"/><Relationship Id="rId37" Type="http://schemas.openxmlformats.org/officeDocument/2006/relationships/font" Target="fonts/font17.fntdata"/><Relationship Id="rId36" Type="http://schemas.openxmlformats.org/officeDocument/2006/relationships/font" Target="fonts/font16.fntdata"/><Relationship Id="rId35" Type="http://schemas.openxmlformats.org/officeDocument/2006/relationships/font" Target="fonts/font15.fntdata"/><Relationship Id="rId34" Type="http://schemas.openxmlformats.org/officeDocument/2006/relationships/font" Target="fonts/font14.fntdata"/><Relationship Id="rId33" Type="http://schemas.openxmlformats.org/officeDocument/2006/relationships/font" Target="fonts/font13.fntdata"/><Relationship Id="rId32" Type="http://schemas.openxmlformats.org/officeDocument/2006/relationships/font" Target="fonts/font12.fntdata"/><Relationship Id="rId31" Type="http://schemas.openxmlformats.org/officeDocument/2006/relationships/font" Target="fonts/font11.fntdata"/><Relationship Id="rId30" Type="http://schemas.openxmlformats.org/officeDocument/2006/relationships/font" Target="fonts/font10.fntdata"/><Relationship Id="rId3" Type="http://schemas.openxmlformats.org/officeDocument/2006/relationships/slide" Target="slides/slide1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B26-A43A-48EC-A6F2-ED56E23FA5DD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476-B187-4985-A2B6-4B489E3A18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B26-A43A-48EC-A6F2-ED56E23FA5DD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476-B187-4985-A2B6-4B489E3A18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B26-A43A-48EC-A6F2-ED56E23FA5DD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476-B187-4985-A2B6-4B489E3A18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B26-A43A-48EC-A6F2-ED56E23FA5DD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476-B187-4985-A2B6-4B489E3A18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B26-A43A-48EC-A6F2-ED56E23FA5DD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476-B187-4985-A2B6-4B489E3A18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B26-A43A-48EC-A6F2-ED56E23FA5DD}" type="datetimeFigureOut">
              <a:rPr lang="en-US" smtClean="0"/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476-B187-4985-A2B6-4B489E3A18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B26-A43A-48EC-A6F2-ED56E23FA5DD}" type="datetimeFigureOut">
              <a:rPr lang="en-US" smtClean="0"/>
            </a:fld>
            <a:endParaRPr 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476-B187-4985-A2B6-4B489E3A18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B26-A43A-48EC-A6F2-ED56E23FA5DD}" type="datetimeFigureOut">
              <a:rPr lang="en-US" smtClean="0"/>
            </a:fld>
            <a:endParaRPr 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476-B187-4985-A2B6-4B489E3A18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B26-A43A-48EC-A6F2-ED56E23FA5DD}" type="datetimeFigureOut">
              <a:rPr lang="en-US" smtClean="0"/>
            </a:fld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476-B187-4985-A2B6-4B489E3A18ED}" type="slidenum">
              <a:rPr lang="en-US" smtClean="0"/>
            </a:fld>
            <a:endParaRPr lang="en-US"/>
          </a:p>
        </p:txBody>
      </p:sp>
      <p:pic>
        <p:nvPicPr>
          <p:cNvPr id="5" name="图片 4" descr="图片包含 户外, 椅子, 雪, 看着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r="55475" b="27273"/>
          <a:stretch>
            <a:fillRect/>
          </a:stretch>
        </p:blipFill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图片 5" descr="图片包含 户外, 椅子, 雪, 看着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2" r="55475" b="27273"/>
          <a:stretch>
            <a:fillRect/>
          </a:stretch>
        </p:blipFill>
        <p:spPr>
          <a:xfrm flipH="1">
            <a:off x="6096000" y="0"/>
            <a:ext cx="6096000" cy="6858000"/>
          </a:xfrm>
          <a:custGeom>
            <a:avLst/>
            <a:gdLst>
              <a:gd name="connsiteX0" fmla="*/ 6096000 w 6096000"/>
              <a:gd name="connsiteY0" fmla="*/ 0 h 6858000"/>
              <a:gd name="connsiteX1" fmla="*/ 0 w 6096000"/>
              <a:gd name="connsiteY1" fmla="*/ 0 h 6858000"/>
              <a:gd name="connsiteX2" fmla="*/ 0 w 6096000"/>
              <a:gd name="connsiteY2" fmla="*/ 6858000 h 6858000"/>
              <a:gd name="connsiteX3" fmla="*/ 609600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6096000" y="0"/>
                </a:moveTo>
                <a:lnTo>
                  <a:pt x="0" y="0"/>
                </a:lnTo>
                <a:lnTo>
                  <a:pt x="0" y="6858000"/>
                </a:lnTo>
                <a:lnTo>
                  <a:pt x="6096000" y="6858000"/>
                </a:lnTo>
                <a:close/>
              </a:path>
            </a:pathLst>
          </a:cu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B26-A43A-48EC-A6F2-ED56E23FA5DD}" type="datetimeFigureOut">
              <a:rPr lang="en-US" smtClean="0"/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476-B187-4985-A2B6-4B489E3A18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CCB26-A43A-48EC-A6F2-ED56E23FA5DD}" type="datetimeFigureOut">
              <a:rPr lang="en-US" smtClean="0"/>
            </a:fld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6B476-B187-4985-A2B6-4B489E3A18E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CCB26-A43A-48EC-A6F2-ED56E23FA5DD}" type="datetimeFigureOut">
              <a:rPr lang="en-US" smtClean="0"/>
            </a:fld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6B476-B187-4985-A2B6-4B489E3A18E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7.xml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image" Target="../media/image4.png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4" Type="http://schemas.openxmlformats.org/officeDocument/2006/relationships/slideLayout" Target="../slideLayouts/slideLayout7.xml"/><Relationship Id="rId23" Type="http://schemas.openxmlformats.org/officeDocument/2006/relationships/image" Target="../media/image12.png"/><Relationship Id="rId22" Type="http://schemas.openxmlformats.org/officeDocument/2006/relationships/tags" Target="../tags/tag91.xml"/><Relationship Id="rId21" Type="http://schemas.openxmlformats.org/officeDocument/2006/relationships/tags" Target="../tags/tag90.xml"/><Relationship Id="rId20" Type="http://schemas.openxmlformats.org/officeDocument/2006/relationships/tags" Target="../tags/tag89.xml"/><Relationship Id="rId2" Type="http://schemas.openxmlformats.org/officeDocument/2006/relationships/tags" Target="../tags/tag71.xml"/><Relationship Id="rId19" Type="http://schemas.openxmlformats.org/officeDocument/2006/relationships/tags" Target="../tags/tag88.xml"/><Relationship Id="rId18" Type="http://schemas.openxmlformats.org/officeDocument/2006/relationships/tags" Target="../tags/tag87.xml"/><Relationship Id="rId17" Type="http://schemas.openxmlformats.org/officeDocument/2006/relationships/tags" Target="../tags/tag86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tags" Target="../tags/tag83.xml"/><Relationship Id="rId13" Type="http://schemas.openxmlformats.org/officeDocument/2006/relationships/tags" Target="../tags/tag82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.png"/><Relationship Id="rId10" Type="http://schemas.openxmlformats.org/officeDocument/2006/relationships/tags" Target="../tags/tag9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5" Type="http://schemas.openxmlformats.org/officeDocument/2006/relationships/slideLayout" Target="../slideLayouts/slideLayout7.xml"/><Relationship Id="rId44" Type="http://schemas.openxmlformats.org/officeDocument/2006/relationships/tags" Target="../tags/tag52.xml"/><Relationship Id="rId43" Type="http://schemas.openxmlformats.org/officeDocument/2006/relationships/tags" Target="../tags/tag51.xml"/><Relationship Id="rId42" Type="http://schemas.openxmlformats.org/officeDocument/2006/relationships/tags" Target="../tags/tag50.xml"/><Relationship Id="rId41" Type="http://schemas.openxmlformats.org/officeDocument/2006/relationships/tags" Target="../tags/tag49.xml"/><Relationship Id="rId40" Type="http://schemas.openxmlformats.org/officeDocument/2006/relationships/tags" Target="../tags/tag48.xml"/><Relationship Id="rId4" Type="http://schemas.openxmlformats.org/officeDocument/2006/relationships/tags" Target="../tags/tag12.xml"/><Relationship Id="rId39" Type="http://schemas.openxmlformats.org/officeDocument/2006/relationships/tags" Target="../tags/tag47.xml"/><Relationship Id="rId38" Type="http://schemas.openxmlformats.org/officeDocument/2006/relationships/tags" Target="../tags/tag46.xml"/><Relationship Id="rId37" Type="http://schemas.openxmlformats.org/officeDocument/2006/relationships/tags" Target="../tags/tag45.xml"/><Relationship Id="rId36" Type="http://schemas.openxmlformats.org/officeDocument/2006/relationships/tags" Target="../tags/tag44.xml"/><Relationship Id="rId35" Type="http://schemas.openxmlformats.org/officeDocument/2006/relationships/tags" Target="../tags/tag43.xml"/><Relationship Id="rId34" Type="http://schemas.openxmlformats.org/officeDocument/2006/relationships/tags" Target="../tags/tag42.xml"/><Relationship Id="rId33" Type="http://schemas.openxmlformats.org/officeDocument/2006/relationships/tags" Target="../tags/tag41.xml"/><Relationship Id="rId32" Type="http://schemas.openxmlformats.org/officeDocument/2006/relationships/tags" Target="../tags/tag40.xml"/><Relationship Id="rId31" Type="http://schemas.openxmlformats.org/officeDocument/2006/relationships/tags" Target="../tags/tag39.xml"/><Relationship Id="rId30" Type="http://schemas.openxmlformats.org/officeDocument/2006/relationships/tags" Target="../tags/tag38.xml"/><Relationship Id="rId3" Type="http://schemas.openxmlformats.org/officeDocument/2006/relationships/tags" Target="../tags/tag11.xml"/><Relationship Id="rId29" Type="http://schemas.openxmlformats.org/officeDocument/2006/relationships/tags" Target="../tags/tag37.xml"/><Relationship Id="rId28" Type="http://schemas.openxmlformats.org/officeDocument/2006/relationships/tags" Target="../tags/tag36.xml"/><Relationship Id="rId27" Type="http://schemas.openxmlformats.org/officeDocument/2006/relationships/tags" Target="../tags/tag35.xml"/><Relationship Id="rId26" Type="http://schemas.openxmlformats.org/officeDocument/2006/relationships/tags" Target="../tags/tag34.xml"/><Relationship Id="rId25" Type="http://schemas.openxmlformats.org/officeDocument/2006/relationships/tags" Target="../tags/tag33.xml"/><Relationship Id="rId24" Type="http://schemas.openxmlformats.org/officeDocument/2006/relationships/tags" Target="../tags/tag32.xml"/><Relationship Id="rId23" Type="http://schemas.openxmlformats.org/officeDocument/2006/relationships/tags" Target="../tags/tag31.xml"/><Relationship Id="rId22" Type="http://schemas.openxmlformats.org/officeDocument/2006/relationships/tags" Target="../tags/tag30.xml"/><Relationship Id="rId21" Type="http://schemas.openxmlformats.org/officeDocument/2006/relationships/tags" Target="../tags/tag29.xml"/><Relationship Id="rId20" Type="http://schemas.openxmlformats.org/officeDocument/2006/relationships/tags" Target="../tags/tag28.xml"/><Relationship Id="rId2" Type="http://schemas.openxmlformats.org/officeDocument/2006/relationships/tags" Target="../tags/tag10.xml"/><Relationship Id="rId19" Type="http://schemas.openxmlformats.org/officeDocument/2006/relationships/tags" Target="../tags/tag27.xml"/><Relationship Id="rId18" Type="http://schemas.openxmlformats.org/officeDocument/2006/relationships/tags" Target="../tags/tag26.xml"/><Relationship Id="rId17" Type="http://schemas.openxmlformats.org/officeDocument/2006/relationships/tags" Target="../tags/tag25.xml"/><Relationship Id="rId16" Type="http://schemas.openxmlformats.org/officeDocument/2006/relationships/tags" Target="../tags/tag24.xml"/><Relationship Id="rId15" Type="http://schemas.openxmlformats.org/officeDocument/2006/relationships/tags" Target="../tags/tag23.xml"/><Relationship Id="rId14" Type="http://schemas.openxmlformats.org/officeDocument/2006/relationships/tags" Target="../tags/tag22.xml"/><Relationship Id="rId13" Type="http://schemas.openxmlformats.org/officeDocument/2006/relationships/tags" Target="../tags/tag2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jpe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56.xml"/><Relationship Id="rId6" Type="http://schemas.openxmlformats.org/officeDocument/2006/relationships/image" Target="../media/image10.png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image" Target="../media/image9.pn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户外, 椅子, 雪, 看着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867334" y="3494886"/>
            <a:ext cx="814931" cy="278113"/>
            <a:chOff x="5867334" y="3669932"/>
            <a:chExt cx="814931" cy="304551"/>
          </a:xfrm>
        </p:grpSpPr>
        <p:sp>
          <p:nvSpPr>
            <p:cNvPr id="14" name="箭头: V 形 13"/>
            <p:cNvSpPr/>
            <p:nvPr/>
          </p:nvSpPr>
          <p:spPr>
            <a:xfrm flipH="1">
              <a:off x="6421174" y="3669932"/>
              <a:ext cx="261091" cy="304551"/>
            </a:xfrm>
            <a:prstGeom prst="chevron">
              <a:avLst/>
            </a:prstGeom>
            <a:gradFill>
              <a:gsLst>
                <a:gs pos="0">
                  <a:srgbClr val="BF8039"/>
                </a:gs>
                <a:gs pos="100000">
                  <a:srgbClr val="4C2C1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箭头: V 形 14"/>
            <p:cNvSpPr/>
            <p:nvPr/>
          </p:nvSpPr>
          <p:spPr>
            <a:xfrm flipH="1">
              <a:off x="6144254" y="3669932"/>
              <a:ext cx="261091" cy="304551"/>
            </a:xfrm>
            <a:prstGeom prst="chevron">
              <a:avLst/>
            </a:prstGeom>
            <a:gradFill>
              <a:gsLst>
                <a:gs pos="0">
                  <a:srgbClr val="BF8039"/>
                </a:gs>
                <a:gs pos="100000">
                  <a:srgbClr val="4C2C1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箭头: V 形 15"/>
            <p:cNvSpPr/>
            <p:nvPr/>
          </p:nvSpPr>
          <p:spPr>
            <a:xfrm flipH="1">
              <a:off x="5867334" y="3669932"/>
              <a:ext cx="261091" cy="304551"/>
            </a:xfrm>
            <a:prstGeom prst="chevron">
              <a:avLst/>
            </a:prstGeom>
            <a:gradFill>
              <a:gsLst>
                <a:gs pos="0">
                  <a:srgbClr val="BF8039"/>
                </a:gs>
                <a:gs pos="100000">
                  <a:srgbClr val="4C2C1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463040" y="1313815"/>
            <a:ext cx="5063490" cy="156845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alpha val="21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latin typeface="汉仪程行简" panose="00020600040101010101" charset="-122"/>
                <a:ea typeface="汉仪程行简" panose="00020600040101010101" charset="-122"/>
                <a:cs typeface="阿里巴巴普惠体 H" panose="00020600040101010101" pitchFamily="18" charset="-122"/>
              </a:rPr>
              <a:t>认知觉醒</a:t>
            </a:r>
            <a:endParaRPr lang="zh-CN" altLang="en-US" sz="9600" dirty="0">
              <a:gradFill>
                <a:gsLst>
                  <a:gs pos="0">
                    <a:srgbClr val="BF8039"/>
                  </a:gs>
                  <a:gs pos="99000">
                    <a:srgbClr val="4C2C12"/>
                  </a:gs>
                </a:gsLst>
                <a:lin ang="5400000" scaled="1"/>
              </a:gradFill>
              <a:latin typeface="汉仪程行简" panose="00020600040101010101" charset="-122"/>
              <a:ea typeface="汉仪程行简" panose="00020600040101010101" charset="-122"/>
              <a:cs typeface="阿里巴巴普惠体 H" panose="00020600040101010101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82921" y="4551790"/>
            <a:ext cx="2104066" cy="3683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21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dirty="0"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latin typeface="华文新魏" panose="02010800040101010101" charset="-122"/>
                <a:ea typeface="华文新魏" panose="02010800040101010101" charset="-122"/>
                <a:cs typeface="阿里巴巴普惠体 H" panose="00020600040101010101" pitchFamily="18" charset="-122"/>
              </a:rPr>
              <a:t>分享人：李羚</a:t>
            </a:r>
            <a:endParaRPr lang="zh-CN" altLang="en-US" dirty="0">
              <a:gradFill>
                <a:gsLst>
                  <a:gs pos="0">
                    <a:srgbClr val="BF8039"/>
                  </a:gs>
                  <a:gs pos="99000">
                    <a:srgbClr val="4C2C12"/>
                  </a:gs>
                </a:gsLst>
                <a:lin ang="5400000" scaled="1"/>
              </a:gradFill>
              <a:latin typeface="华文新魏" panose="02010800040101010101" charset="-122"/>
              <a:ea typeface="华文新魏" panose="02010800040101010101" charset="-122"/>
              <a:cs typeface="阿里巴巴普惠体 H" panose="00020600040101010101" pitchFamily="18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697215" y="3349769"/>
            <a:ext cx="432527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BF8039"/>
                    </a:gs>
                    <a:gs pos="100000">
                      <a:srgbClr val="4C2C12"/>
                    </a:gs>
                  </a:gsLst>
                  <a:lin ang="5400000" scaled="1"/>
                </a:gradFill>
                <a:latin typeface="潇湘粗楷体" panose="02000503000000000000" charset="-122"/>
                <a:ea typeface="潇湘粗楷体" panose="02000503000000000000" charset="-122"/>
                <a:cs typeface="汉仪粗黑简" panose="02010600000101010101" pitchFamily="2" charset="-122"/>
                <a:sym typeface="潇湘粗楷体" panose="02000503000000000000" charset="-122"/>
              </a:rPr>
              <a:t>开启自我改变的原动力</a:t>
            </a:r>
            <a:endParaRPr lang="zh-CN" altLang="en-US" sz="3200" dirty="0">
              <a:gradFill>
                <a:gsLst>
                  <a:gs pos="0">
                    <a:srgbClr val="BF8039"/>
                  </a:gs>
                  <a:gs pos="100000">
                    <a:srgbClr val="4C2C12"/>
                  </a:gs>
                </a:gsLst>
                <a:lin ang="5400000" scaled="1"/>
              </a:gradFill>
              <a:latin typeface="潇湘粗楷体" panose="02000503000000000000" charset="-122"/>
              <a:ea typeface="潇湘粗楷体" panose="02000503000000000000" charset="-122"/>
              <a:cs typeface="汉仪粗黑简" panose="02010600000101010101" pitchFamily="2" charset="-122"/>
              <a:sym typeface="潇湘粗楷体" panose="02000503000000000000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 flipH="1">
            <a:off x="925168" y="3481667"/>
            <a:ext cx="814931" cy="304551"/>
            <a:chOff x="5867334" y="3669932"/>
            <a:chExt cx="814931" cy="304551"/>
          </a:xfrm>
        </p:grpSpPr>
        <p:sp>
          <p:nvSpPr>
            <p:cNvPr id="20" name="箭头: V 形 19"/>
            <p:cNvSpPr/>
            <p:nvPr/>
          </p:nvSpPr>
          <p:spPr>
            <a:xfrm flipH="1">
              <a:off x="6421174" y="3669932"/>
              <a:ext cx="261091" cy="304551"/>
            </a:xfrm>
            <a:prstGeom prst="chevron">
              <a:avLst/>
            </a:prstGeom>
            <a:gradFill>
              <a:gsLst>
                <a:gs pos="0">
                  <a:srgbClr val="BF8039"/>
                </a:gs>
                <a:gs pos="100000">
                  <a:srgbClr val="4C2C1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箭头: V 形 20"/>
            <p:cNvSpPr/>
            <p:nvPr/>
          </p:nvSpPr>
          <p:spPr>
            <a:xfrm flipH="1">
              <a:off x="6144254" y="3669932"/>
              <a:ext cx="261091" cy="304551"/>
            </a:xfrm>
            <a:prstGeom prst="chevron">
              <a:avLst/>
            </a:prstGeom>
            <a:gradFill>
              <a:gsLst>
                <a:gs pos="0">
                  <a:srgbClr val="BF8039"/>
                </a:gs>
                <a:gs pos="100000">
                  <a:srgbClr val="4C2C1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箭头: V 形 21"/>
            <p:cNvSpPr/>
            <p:nvPr/>
          </p:nvSpPr>
          <p:spPr>
            <a:xfrm flipH="1">
              <a:off x="5867334" y="3669932"/>
              <a:ext cx="261091" cy="304551"/>
            </a:xfrm>
            <a:prstGeom prst="chevron">
              <a:avLst/>
            </a:prstGeom>
            <a:gradFill>
              <a:gsLst>
                <a:gs pos="0">
                  <a:srgbClr val="BF8039"/>
                </a:gs>
                <a:gs pos="100000">
                  <a:srgbClr val="4C2C1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3896020" y="4551790"/>
            <a:ext cx="2221777" cy="36830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bg1">
                <a:alpha val="21000"/>
              </a:scheme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000"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latin typeface="汉仪雅酷黑W" panose="00020600040101010101" charset="-122"/>
                <a:ea typeface="汉仪雅酷黑W" panose="00020600040101010101" charset="-122"/>
                <a:cs typeface="阿里巴巴普惠体 H" panose="00020600040101010101" pitchFamily="18" charset="-122"/>
              </a:defRPr>
            </a:lvl1pPr>
          </a:lstStyle>
          <a:p>
            <a:pPr algn="l">
              <a:buClrTx/>
              <a:buSzTx/>
              <a:buFontTx/>
            </a:pPr>
            <a:r>
              <a:rPr lang="zh-CN" altLang="en-US" sz="1800" dirty="0">
                <a:latin typeface="华文新魏" panose="02010800040101010101" charset="-122"/>
                <a:ea typeface="华文新魏" panose="02010800040101010101" charset="-122"/>
              </a:rPr>
              <a:t>时间：8月28日</a:t>
            </a:r>
            <a:endParaRPr lang="zh-CN" altLang="en-US" sz="1800" dirty="0">
              <a:latin typeface="华文新魏" panose="02010800040101010101" charset="-122"/>
              <a:ea typeface="华文新魏" panose="02010800040101010101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 flipH="1">
            <a:off x="940996" y="3494886"/>
            <a:ext cx="814931" cy="278113"/>
            <a:chOff x="5867334" y="3669932"/>
            <a:chExt cx="814931" cy="304551"/>
          </a:xfrm>
        </p:grpSpPr>
        <p:sp>
          <p:nvSpPr>
            <p:cNvPr id="25" name="箭头: V 形 24"/>
            <p:cNvSpPr/>
            <p:nvPr/>
          </p:nvSpPr>
          <p:spPr>
            <a:xfrm flipH="1">
              <a:off x="6421174" y="3669932"/>
              <a:ext cx="261091" cy="304551"/>
            </a:xfrm>
            <a:prstGeom prst="chevron">
              <a:avLst/>
            </a:prstGeom>
            <a:gradFill>
              <a:gsLst>
                <a:gs pos="0">
                  <a:srgbClr val="BF8039"/>
                </a:gs>
                <a:gs pos="100000">
                  <a:srgbClr val="4C2C1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箭头: V 形 25"/>
            <p:cNvSpPr/>
            <p:nvPr/>
          </p:nvSpPr>
          <p:spPr>
            <a:xfrm flipH="1">
              <a:off x="6144254" y="3669932"/>
              <a:ext cx="261091" cy="304551"/>
            </a:xfrm>
            <a:prstGeom prst="chevron">
              <a:avLst/>
            </a:prstGeom>
            <a:gradFill>
              <a:gsLst>
                <a:gs pos="0">
                  <a:srgbClr val="BF8039"/>
                </a:gs>
                <a:gs pos="100000">
                  <a:srgbClr val="4C2C1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箭头: V 形 26"/>
            <p:cNvSpPr/>
            <p:nvPr/>
          </p:nvSpPr>
          <p:spPr>
            <a:xfrm flipH="1">
              <a:off x="5867334" y="3669932"/>
              <a:ext cx="261091" cy="304551"/>
            </a:xfrm>
            <a:prstGeom prst="chevron">
              <a:avLst/>
            </a:prstGeom>
            <a:gradFill>
              <a:gsLst>
                <a:gs pos="0">
                  <a:srgbClr val="BF8039"/>
                </a:gs>
                <a:gs pos="100000">
                  <a:srgbClr val="4C2C1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/>
        </p:nvSpPr>
        <p:spPr>
          <a:xfrm>
            <a:off x="1787525" y="571500"/>
            <a:ext cx="51003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effectLst/>
                <a:uLnTx/>
                <a:uFillTx/>
                <a:latin typeface="汉仪旗黑X1-75W" panose="00020600040101010101" pitchFamily="18" charset="-122"/>
                <a:ea typeface="汉仪旗黑X1-75W" panose="00020600040101010101" pitchFamily="18" charset="-122"/>
              </a:rPr>
              <a:t>2.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effectLst/>
                <a:uLnTx/>
                <a:uFillTx/>
                <a:latin typeface="汉仪旗黑X1-75W" panose="00020600040101010101" pitchFamily="18" charset="-122"/>
                <a:ea typeface="汉仪旗黑X1-75W" panose="00020600040101010101" pitchFamily="18" charset="-122"/>
              </a:rPr>
              <a:t>阅读是一个技术活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BF8039"/>
                  </a:gs>
                  <a:gs pos="99000">
                    <a:srgbClr val="4C2C12"/>
                  </a:gs>
                </a:gsLst>
                <a:lin ang="5400000" scaled="1"/>
              </a:gradFill>
              <a:effectLst/>
              <a:uLnTx/>
              <a:uFillTx/>
              <a:latin typeface="汉仪旗黑X1-75W" panose="00020600040101010101" pitchFamily="18" charset="-122"/>
              <a:ea typeface="汉仪旗黑X1-75W" panose="00020600040101010101" pitchFamily="18" charset="-122"/>
            </a:endParaRPr>
          </a:p>
        </p:txBody>
      </p:sp>
      <p:pic>
        <p:nvPicPr>
          <p:cNvPr id="23" name="图片 22" descr="图片包含 文具, 游戏机, 笔, 工具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0" y="0"/>
            <a:ext cx="1143000" cy="1143000"/>
          </a:xfrm>
          <a:prstGeom prst="rect">
            <a:avLst/>
          </a:prstGeom>
        </p:spPr>
      </p:pic>
      <p:sp>
        <p:nvSpPr>
          <p:cNvPr id="4" name="Freeform 4"/>
          <p:cNvSpPr>
            <a:spLocks noEditPoints="1"/>
          </p:cNvSpPr>
          <p:nvPr/>
        </p:nvSpPr>
        <p:spPr bwMode="auto">
          <a:xfrm rot="1320000">
            <a:off x="6545580" y="2569845"/>
            <a:ext cx="1235075" cy="1240155"/>
          </a:xfrm>
          <a:custGeom>
            <a:avLst/>
            <a:gdLst>
              <a:gd name="T0" fmla="*/ 207 w 242"/>
              <a:gd name="T1" fmla="*/ 35 h 243"/>
              <a:gd name="T2" fmla="*/ 81 w 242"/>
              <a:gd name="T3" fmla="*/ 35 h 243"/>
              <a:gd name="T4" fmla="*/ 69 w 242"/>
              <a:gd name="T5" fmla="*/ 145 h 243"/>
              <a:gd name="T6" fmla="*/ 69 w 242"/>
              <a:gd name="T7" fmla="*/ 145 h 243"/>
              <a:gd name="T8" fmla="*/ 67 w 242"/>
              <a:gd name="T9" fmla="*/ 168 h 243"/>
              <a:gd name="T10" fmla="*/ 67 w 242"/>
              <a:gd name="T11" fmla="*/ 168 h 243"/>
              <a:gd name="T12" fmla="*/ 62 w 242"/>
              <a:gd name="T13" fmla="*/ 173 h 243"/>
              <a:gd name="T14" fmla="*/ 43 w 242"/>
              <a:gd name="T15" fmla="*/ 178 h 243"/>
              <a:gd name="T16" fmla="*/ 12 w 242"/>
              <a:gd name="T17" fmla="*/ 186 h 243"/>
              <a:gd name="T18" fmla="*/ 12 w 242"/>
              <a:gd name="T19" fmla="*/ 230 h 243"/>
              <a:gd name="T20" fmla="*/ 57 w 242"/>
              <a:gd name="T21" fmla="*/ 230 h 243"/>
              <a:gd name="T22" fmla="*/ 65 w 242"/>
              <a:gd name="T23" fmla="*/ 200 h 243"/>
              <a:gd name="T24" fmla="*/ 69 w 242"/>
              <a:gd name="T25" fmla="*/ 181 h 243"/>
              <a:gd name="T26" fmla="*/ 69 w 242"/>
              <a:gd name="T27" fmla="*/ 181 h 243"/>
              <a:gd name="T28" fmla="*/ 74 w 242"/>
              <a:gd name="T29" fmla="*/ 176 h 243"/>
              <a:gd name="T30" fmla="*/ 74 w 242"/>
              <a:gd name="T31" fmla="*/ 176 h 243"/>
              <a:gd name="T32" fmla="*/ 97 w 242"/>
              <a:gd name="T33" fmla="*/ 174 h 243"/>
              <a:gd name="T34" fmla="*/ 98 w 242"/>
              <a:gd name="T35" fmla="*/ 174 h 243"/>
              <a:gd name="T36" fmla="*/ 207 w 242"/>
              <a:gd name="T37" fmla="*/ 161 h 243"/>
              <a:gd name="T38" fmla="*/ 207 w 242"/>
              <a:gd name="T39" fmla="*/ 35 h 243"/>
              <a:gd name="T40" fmla="*/ 193 w 242"/>
              <a:gd name="T41" fmla="*/ 147 h 243"/>
              <a:gd name="T42" fmla="*/ 96 w 242"/>
              <a:gd name="T43" fmla="*/ 147 h 243"/>
              <a:gd name="T44" fmla="*/ 96 w 242"/>
              <a:gd name="T45" fmla="*/ 147 h 243"/>
              <a:gd name="T46" fmla="*/ 96 w 242"/>
              <a:gd name="T47" fmla="*/ 50 h 243"/>
              <a:gd name="T48" fmla="*/ 193 w 242"/>
              <a:gd name="T49" fmla="*/ 50 h 243"/>
              <a:gd name="T50" fmla="*/ 193 w 242"/>
              <a:gd name="T51" fmla="*/ 147 h 2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42" h="243">
                <a:moveTo>
                  <a:pt x="207" y="35"/>
                </a:moveTo>
                <a:cubicBezTo>
                  <a:pt x="172" y="0"/>
                  <a:pt x="116" y="0"/>
                  <a:pt x="81" y="35"/>
                </a:cubicBezTo>
                <a:cubicBezTo>
                  <a:pt x="51" y="65"/>
                  <a:pt x="47" y="111"/>
                  <a:pt x="69" y="145"/>
                </a:cubicBezTo>
                <a:cubicBezTo>
                  <a:pt x="69" y="145"/>
                  <a:pt x="69" y="145"/>
                  <a:pt x="69" y="145"/>
                </a:cubicBezTo>
                <a:cubicBezTo>
                  <a:pt x="73" y="152"/>
                  <a:pt x="72" y="162"/>
                  <a:pt x="67" y="168"/>
                </a:cubicBezTo>
                <a:cubicBezTo>
                  <a:pt x="67" y="168"/>
                  <a:pt x="67" y="168"/>
                  <a:pt x="67" y="168"/>
                </a:cubicBezTo>
                <a:cubicBezTo>
                  <a:pt x="62" y="173"/>
                  <a:pt x="62" y="173"/>
                  <a:pt x="62" y="173"/>
                </a:cubicBezTo>
                <a:cubicBezTo>
                  <a:pt x="57" y="178"/>
                  <a:pt x="50" y="180"/>
                  <a:pt x="43" y="178"/>
                </a:cubicBezTo>
                <a:cubicBezTo>
                  <a:pt x="33" y="175"/>
                  <a:pt x="21" y="178"/>
                  <a:pt x="12" y="186"/>
                </a:cubicBezTo>
                <a:cubicBezTo>
                  <a:pt x="0" y="198"/>
                  <a:pt x="0" y="218"/>
                  <a:pt x="12" y="230"/>
                </a:cubicBezTo>
                <a:cubicBezTo>
                  <a:pt x="25" y="243"/>
                  <a:pt x="44" y="243"/>
                  <a:pt x="57" y="230"/>
                </a:cubicBezTo>
                <a:cubicBezTo>
                  <a:pt x="65" y="222"/>
                  <a:pt x="68" y="210"/>
                  <a:pt x="65" y="200"/>
                </a:cubicBezTo>
                <a:cubicBezTo>
                  <a:pt x="63" y="193"/>
                  <a:pt x="64" y="186"/>
                  <a:pt x="69" y="181"/>
                </a:cubicBezTo>
                <a:cubicBezTo>
                  <a:pt x="69" y="181"/>
                  <a:pt x="69" y="181"/>
                  <a:pt x="69" y="181"/>
                </a:cubicBezTo>
                <a:cubicBezTo>
                  <a:pt x="74" y="176"/>
                  <a:pt x="74" y="176"/>
                  <a:pt x="74" y="176"/>
                </a:cubicBezTo>
                <a:cubicBezTo>
                  <a:pt x="74" y="176"/>
                  <a:pt x="74" y="176"/>
                  <a:pt x="74" y="176"/>
                </a:cubicBezTo>
                <a:cubicBezTo>
                  <a:pt x="81" y="170"/>
                  <a:pt x="90" y="169"/>
                  <a:pt x="97" y="174"/>
                </a:cubicBezTo>
                <a:cubicBezTo>
                  <a:pt x="98" y="174"/>
                  <a:pt x="98" y="174"/>
                  <a:pt x="98" y="174"/>
                </a:cubicBezTo>
                <a:cubicBezTo>
                  <a:pt x="132" y="195"/>
                  <a:pt x="178" y="191"/>
                  <a:pt x="207" y="161"/>
                </a:cubicBezTo>
                <a:cubicBezTo>
                  <a:pt x="242" y="126"/>
                  <a:pt x="242" y="70"/>
                  <a:pt x="207" y="35"/>
                </a:cubicBezTo>
                <a:close/>
                <a:moveTo>
                  <a:pt x="193" y="147"/>
                </a:moveTo>
                <a:cubicBezTo>
                  <a:pt x="166" y="173"/>
                  <a:pt x="123" y="173"/>
                  <a:pt x="96" y="147"/>
                </a:cubicBezTo>
                <a:cubicBezTo>
                  <a:pt x="96" y="147"/>
                  <a:pt x="96" y="147"/>
                  <a:pt x="96" y="147"/>
                </a:cubicBezTo>
                <a:cubicBezTo>
                  <a:pt x="69" y="120"/>
                  <a:pt x="69" y="77"/>
                  <a:pt x="96" y="50"/>
                </a:cubicBezTo>
                <a:cubicBezTo>
                  <a:pt x="123" y="23"/>
                  <a:pt x="166" y="23"/>
                  <a:pt x="193" y="50"/>
                </a:cubicBezTo>
                <a:cubicBezTo>
                  <a:pt x="220" y="76"/>
                  <a:pt x="220" y="120"/>
                  <a:pt x="193" y="147"/>
                </a:cubicBezTo>
                <a:close/>
              </a:path>
            </a:pathLst>
          </a:custGeom>
          <a:solidFill>
            <a:srgbClr val="B6B9BC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39"/>
          <p:cNvSpPr>
            <a:spLocks noEditPoints="1"/>
          </p:cNvSpPr>
          <p:nvPr/>
        </p:nvSpPr>
        <p:spPr bwMode="auto">
          <a:xfrm rot="1320000">
            <a:off x="7138670" y="2943225"/>
            <a:ext cx="375920" cy="379730"/>
          </a:xfrm>
          <a:custGeom>
            <a:avLst/>
            <a:gdLst>
              <a:gd name="T0" fmla="*/ 120 w 128"/>
              <a:gd name="T1" fmla="*/ 48 h 128"/>
              <a:gd name="T2" fmla="*/ 120 w 128"/>
              <a:gd name="T3" fmla="*/ 112 h 128"/>
              <a:gd name="T4" fmla="*/ 111 w 128"/>
              <a:gd name="T5" fmla="*/ 120 h 128"/>
              <a:gd name="T6" fmla="*/ 16 w 128"/>
              <a:gd name="T7" fmla="*/ 120 h 128"/>
              <a:gd name="T8" fmla="*/ 8 w 128"/>
              <a:gd name="T9" fmla="*/ 112 h 128"/>
              <a:gd name="T10" fmla="*/ 8 w 128"/>
              <a:gd name="T11" fmla="*/ 17 h 128"/>
              <a:gd name="T12" fmla="*/ 16 w 128"/>
              <a:gd name="T13" fmla="*/ 8 h 128"/>
              <a:gd name="T14" fmla="*/ 80 w 128"/>
              <a:gd name="T15" fmla="*/ 8 h 128"/>
              <a:gd name="T16" fmla="*/ 80 w 128"/>
              <a:gd name="T17" fmla="*/ 0 h 128"/>
              <a:gd name="T18" fmla="*/ 16 w 128"/>
              <a:gd name="T19" fmla="*/ 0 h 128"/>
              <a:gd name="T20" fmla="*/ 0 w 128"/>
              <a:gd name="T21" fmla="*/ 17 h 128"/>
              <a:gd name="T22" fmla="*/ 0 w 128"/>
              <a:gd name="T23" fmla="*/ 112 h 128"/>
              <a:gd name="T24" fmla="*/ 16 w 128"/>
              <a:gd name="T25" fmla="*/ 128 h 128"/>
              <a:gd name="T26" fmla="*/ 111 w 128"/>
              <a:gd name="T27" fmla="*/ 128 h 128"/>
              <a:gd name="T28" fmla="*/ 128 w 128"/>
              <a:gd name="T29" fmla="*/ 112 h 128"/>
              <a:gd name="T30" fmla="*/ 128 w 128"/>
              <a:gd name="T31" fmla="*/ 48 h 128"/>
              <a:gd name="T32" fmla="*/ 120 w 128"/>
              <a:gd name="T33" fmla="*/ 48 h 128"/>
              <a:gd name="T34" fmla="*/ 32 w 128"/>
              <a:gd name="T35" fmla="*/ 72 h 128"/>
              <a:gd name="T36" fmla="*/ 15 w 128"/>
              <a:gd name="T37" fmla="*/ 107 h 128"/>
              <a:gd name="T38" fmla="*/ 21 w 128"/>
              <a:gd name="T39" fmla="*/ 113 h 128"/>
              <a:gd name="T40" fmla="*/ 56 w 128"/>
              <a:gd name="T41" fmla="*/ 95 h 128"/>
              <a:gd name="T42" fmla="*/ 60 w 128"/>
              <a:gd name="T43" fmla="*/ 93 h 128"/>
              <a:gd name="T44" fmla="*/ 122 w 128"/>
              <a:gd name="T45" fmla="*/ 32 h 128"/>
              <a:gd name="T46" fmla="*/ 122 w 128"/>
              <a:gd name="T47" fmla="*/ 20 h 128"/>
              <a:gd name="T48" fmla="*/ 108 w 128"/>
              <a:gd name="T49" fmla="*/ 6 h 128"/>
              <a:gd name="T50" fmla="*/ 96 w 128"/>
              <a:gd name="T51" fmla="*/ 6 h 128"/>
              <a:gd name="T52" fmla="*/ 34 w 128"/>
              <a:gd name="T53" fmla="*/ 68 h 128"/>
              <a:gd name="T54" fmla="*/ 32 w 128"/>
              <a:gd name="T55" fmla="*/ 72 h 128"/>
              <a:gd name="T56" fmla="*/ 99 w 128"/>
              <a:gd name="T57" fmla="*/ 15 h 128"/>
              <a:gd name="T58" fmla="*/ 105 w 128"/>
              <a:gd name="T59" fmla="*/ 15 h 128"/>
              <a:gd name="T60" fmla="*/ 113 w 128"/>
              <a:gd name="T61" fmla="*/ 23 h 128"/>
              <a:gd name="T62" fmla="*/ 113 w 128"/>
              <a:gd name="T63" fmla="*/ 29 h 128"/>
              <a:gd name="T64" fmla="*/ 105 w 128"/>
              <a:gd name="T65" fmla="*/ 37 h 128"/>
              <a:gd name="T66" fmla="*/ 91 w 128"/>
              <a:gd name="T67" fmla="*/ 23 h 128"/>
              <a:gd name="T68" fmla="*/ 99 w 128"/>
              <a:gd name="T69" fmla="*/ 15 h 128"/>
              <a:gd name="T70" fmla="*/ 85 w 128"/>
              <a:gd name="T71" fmla="*/ 29 h 128"/>
              <a:gd name="T72" fmla="*/ 99 w 128"/>
              <a:gd name="T73" fmla="*/ 43 h 128"/>
              <a:gd name="T74" fmla="*/ 54 w 128"/>
              <a:gd name="T75" fmla="*/ 88 h 128"/>
              <a:gd name="T76" fmla="*/ 40 w 128"/>
              <a:gd name="T77" fmla="*/ 74 h 128"/>
              <a:gd name="T78" fmla="*/ 85 w 128"/>
              <a:gd name="T79" fmla="*/ 29 h 128"/>
              <a:gd name="T80" fmla="*/ 47 w 128"/>
              <a:gd name="T81" fmla="*/ 92 h 128"/>
              <a:gd name="T82" fmla="*/ 26 w 128"/>
              <a:gd name="T83" fmla="*/ 105 h 128"/>
              <a:gd name="T84" fmla="*/ 23 w 128"/>
              <a:gd name="T85" fmla="*/ 102 h 128"/>
              <a:gd name="T86" fmla="*/ 36 w 128"/>
              <a:gd name="T87" fmla="*/ 81 h 128"/>
              <a:gd name="T88" fmla="*/ 47 w 128"/>
              <a:gd name="T89" fmla="*/ 9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8" h="128">
                <a:moveTo>
                  <a:pt x="120" y="48"/>
                </a:moveTo>
                <a:cubicBezTo>
                  <a:pt x="120" y="112"/>
                  <a:pt x="120" y="112"/>
                  <a:pt x="120" y="112"/>
                </a:cubicBezTo>
                <a:cubicBezTo>
                  <a:pt x="120" y="116"/>
                  <a:pt x="116" y="120"/>
                  <a:pt x="111" y="120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2" y="120"/>
                  <a:pt x="8" y="116"/>
                  <a:pt x="8" y="112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2"/>
                  <a:pt x="12" y="8"/>
                  <a:pt x="16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0" y="0"/>
                  <a:pt x="80" y="0"/>
                  <a:pt x="8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8"/>
                  <a:pt x="0" y="17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111" y="128"/>
                  <a:pt x="111" y="128"/>
                  <a:pt x="111" y="128"/>
                </a:cubicBezTo>
                <a:cubicBezTo>
                  <a:pt x="120" y="128"/>
                  <a:pt x="128" y="121"/>
                  <a:pt x="128" y="112"/>
                </a:cubicBezTo>
                <a:cubicBezTo>
                  <a:pt x="128" y="48"/>
                  <a:pt x="128" y="48"/>
                  <a:pt x="128" y="48"/>
                </a:cubicBezTo>
                <a:lnTo>
                  <a:pt x="120" y="48"/>
                </a:lnTo>
                <a:close/>
                <a:moveTo>
                  <a:pt x="32" y="72"/>
                </a:moveTo>
                <a:cubicBezTo>
                  <a:pt x="15" y="107"/>
                  <a:pt x="15" y="107"/>
                  <a:pt x="15" y="107"/>
                </a:cubicBezTo>
                <a:cubicBezTo>
                  <a:pt x="14" y="111"/>
                  <a:pt x="17" y="115"/>
                  <a:pt x="21" y="113"/>
                </a:cubicBezTo>
                <a:cubicBezTo>
                  <a:pt x="56" y="95"/>
                  <a:pt x="56" y="95"/>
                  <a:pt x="56" y="95"/>
                </a:cubicBezTo>
                <a:cubicBezTo>
                  <a:pt x="57" y="95"/>
                  <a:pt x="59" y="95"/>
                  <a:pt x="60" y="93"/>
                </a:cubicBezTo>
                <a:cubicBezTo>
                  <a:pt x="122" y="32"/>
                  <a:pt x="122" y="32"/>
                  <a:pt x="122" y="32"/>
                </a:cubicBezTo>
                <a:cubicBezTo>
                  <a:pt x="125" y="28"/>
                  <a:pt x="125" y="23"/>
                  <a:pt x="122" y="20"/>
                </a:cubicBezTo>
                <a:cubicBezTo>
                  <a:pt x="108" y="6"/>
                  <a:pt x="108" y="6"/>
                  <a:pt x="108" y="6"/>
                </a:cubicBezTo>
                <a:cubicBezTo>
                  <a:pt x="104" y="3"/>
                  <a:pt x="99" y="3"/>
                  <a:pt x="96" y="6"/>
                </a:cubicBezTo>
                <a:cubicBezTo>
                  <a:pt x="34" y="68"/>
                  <a:pt x="34" y="68"/>
                  <a:pt x="34" y="68"/>
                </a:cubicBezTo>
                <a:cubicBezTo>
                  <a:pt x="33" y="69"/>
                  <a:pt x="33" y="71"/>
                  <a:pt x="32" y="72"/>
                </a:cubicBezTo>
                <a:close/>
                <a:moveTo>
                  <a:pt x="99" y="15"/>
                </a:moveTo>
                <a:cubicBezTo>
                  <a:pt x="101" y="13"/>
                  <a:pt x="103" y="13"/>
                  <a:pt x="105" y="15"/>
                </a:cubicBezTo>
                <a:cubicBezTo>
                  <a:pt x="113" y="23"/>
                  <a:pt x="113" y="23"/>
                  <a:pt x="113" y="23"/>
                </a:cubicBezTo>
                <a:cubicBezTo>
                  <a:pt x="115" y="25"/>
                  <a:pt x="115" y="27"/>
                  <a:pt x="113" y="29"/>
                </a:cubicBezTo>
                <a:cubicBezTo>
                  <a:pt x="105" y="37"/>
                  <a:pt x="105" y="37"/>
                  <a:pt x="105" y="37"/>
                </a:cubicBezTo>
                <a:cubicBezTo>
                  <a:pt x="91" y="23"/>
                  <a:pt x="91" y="23"/>
                  <a:pt x="91" y="23"/>
                </a:cubicBezTo>
                <a:lnTo>
                  <a:pt x="99" y="15"/>
                </a:lnTo>
                <a:close/>
                <a:moveTo>
                  <a:pt x="85" y="29"/>
                </a:moveTo>
                <a:cubicBezTo>
                  <a:pt x="99" y="43"/>
                  <a:pt x="99" y="43"/>
                  <a:pt x="99" y="43"/>
                </a:cubicBezTo>
                <a:cubicBezTo>
                  <a:pt x="54" y="88"/>
                  <a:pt x="54" y="88"/>
                  <a:pt x="54" y="88"/>
                </a:cubicBezTo>
                <a:cubicBezTo>
                  <a:pt x="49" y="83"/>
                  <a:pt x="42" y="75"/>
                  <a:pt x="40" y="74"/>
                </a:cubicBezTo>
                <a:lnTo>
                  <a:pt x="85" y="29"/>
                </a:lnTo>
                <a:close/>
                <a:moveTo>
                  <a:pt x="47" y="92"/>
                </a:moveTo>
                <a:cubicBezTo>
                  <a:pt x="26" y="105"/>
                  <a:pt x="26" y="105"/>
                  <a:pt x="26" y="105"/>
                </a:cubicBezTo>
                <a:cubicBezTo>
                  <a:pt x="24" y="106"/>
                  <a:pt x="22" y="104"/>
                  <a:pt x="23" y="102"/>
                </a:cubicBezTo>
                <a:cubicBezTo>
                  <a:pt x="36" y="81"/>
                  <a:pt x="36" y="81"/>
                  <a:pt x="36" y="81"/>
                </a:cubicBezTo>
                <a:lnTo>
                  <a:pt x="47" y="92"/>
                </a:lnTo>
                <a:close/>
              </a:path>
            </a:pathLst>
          </a:custGeom>
          <a:solidFill>
            <a:srgbClr val="6F411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967980" y="1794510"/>
            <a:ext cx="3580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gradFill>
                  <a:gsLst>
                    <a:gs pos="0">
                      <a:srgbClr val="BF8039"/>
                    </a:gs>
                    <a:gs pos="100000">
                      <a:srgbClr val="6F411B"/>
                    </a:gs>
                  </a:gsLst>
                  <a:lin ang="5400000" scaled="1"/>
                </a:gradFill>
                <a:latin typeface="华康行楷体 W5" panose="03000509000000000000" charset="-122"/>
                <a:ea typeface="华康行楷体 W5" panose="03000509000000000000" charset="-122"/>
              </a:rPr>
              <a:t>阅读是为了改变</a:t>
            </a:r>
            <a:endParaRPr lang="zh-CN" altLang="en-US" sz="3200" dirty="0">
              <a:gradFill>
                <a:gsLst>
                  <a:gs pos="0">
                    <a:srgbClr val="BF8039"/>
                  </a:gs>
                  <a:gs pos="100000">
                    <a:srgbClr val="6F411B"/>
                  </a:gs>
                </a:gsLst>
                <a:lin ang="5400000" scaled="1"/>
              </a:gradFill>
              <a:latin typeface="华康行楷体 W5" panose="03000509000000000000" charset="-122"/>
              <a:ea typeface="华康行楷体 W5" panose="03000509000000000000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825740" y="2280285"/>
            <a:ext cx="3982720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2000" dirty="0">
                <a:latin typeface="标准粗黑" panose="02000503000000000000" charset="-122"/>
                <a:ea typeface="标准粗黑" panose="02000503000000000000" charset="-122"/>
                <a:cs typeface="汉仪中简黑简" panose="00020600040101010101" charset="-122"/>
              </a:rPr>
              <a:t>阅读之后的思考、思考之后的实践比阅读本身更加重要。</a:t>
            </a:r>
            <a:endParaRPr lang="zh-CN" altLang="en-US" sz="2000" dirty="0">
              <a:latin typeface="标准粗黑" panose="02000503000000000000" charset="-122"/>
              <a:ea typeface="标准粗黑" panose="02000503000000000000" charset="-122"/>
              <a:cs typeface="汉仪中简黑简" panose="00020600040101010101" charset="-122"/>
            </a:endParaRPr>
          </a:p>
          <a:p>
            <a:pPr algn="just">
              <a:lnSpc>
                <a:spcPct val="130000"/>
              </a:lnSpc>
            </a:pPr>
            <a:r>
              <a:rPr lang="zh-CN" altLang="en-US" sz="2000" dirty="0">
                <a:latin typeface="标准粗黑" panose="02000503000000000000" charset="-122"/>
                <a:ea typeface="标准粗黑" panose="02000503000000000000" charset="-122"/>
                <a:cs typeface="汉仪中简黑简" panose="00020600040101010101" charset="-122"/>
              </a:rPr>
              <a:t>从权重上看，阅读量＜思考量＜行动量＜改变量</a:t>
            </a:r>
            <a:endParaRPr lang="zh-CN" altLang="en-US" sz="2000" dirty="0">
              <a:latin typeface="标准粗黑" panose="02000503000000000000" charset="-122"/>
              <a:ea typeface="标准粗黑" panose="02000503000000000000" charset="-122"/>
              <a:cs typeface="汉仪中简黑简" panose="0002060004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793115" y="1793240"/>
            <a:ext cx="3579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3200" dirty="0">
                <a:gradFill>
                  <a:gsLst>
                    <a:gs pos="0">
                      <a:srgbClr val="BF8039"/>
                    </a:gs>
                    <a:gs pos="100000">
                      <a:srgbClr val="6F411B"/>
                    </a:gs>
                  </a:gsLst>
                  <a:lin ang="5400000" scaled="1"/>
                </a:gradFill>
                <a:latin typeface="华康行楷体 W5" panose="03000509000000000000" charset="-122"/>
                <a:ea typeface="华康行楷体 W5" panose="03000509000000000000" charset="-122"/>
              </a:rPr>
              <a:t>读书要先学会选书</a:t>
            </a:r>
            <a:endParaRPr lang="zh-CN" altLang="en-US" sz="3200" dirty="0">
              <a:gradFill>
                <a:gsLst>
                  <a:gs pos="0">
                    <a:srgbClr val="BF8039"/>
                  </a:gs>
                  <a:gs pos="100000">
                    <a:srgbClr val="6F411B"/>
                  </a:gs>
                </a:gsLst>
                <a:lin ang="5400000" scaled="1"/>
              </a:gradFill>
              <a:latin typeface="华康行楷体 W5" panose="03000509000000000000" charset="-122"/>
              <a:ea typeface="华康行楷体 W5" panose="03000509000000000000" charset="-122"/>
            </a:endParaRPr>
          </a:p>
        </p:txBody>
      </p:sp>
      <p:sp>
        <p:nvSpPr>
          <p:cNvPr id="2" name="Freeform 2"/>
          <p:cNvSpPr>
            <a:spLocks noEditPoints="1"/>
          </p:cNvSpPr>
          <p:nvPr/>
        </p:nvSpPr>
        <p:spPr bwMode="auto">
          <a:xfrm rot="1320000">
            <a:off x="4385945" y="2793365"/>
            <a:ext cx="1402080" cy="908050"/>
          </a:xfrm>
          <a:custGeom>
            <a:avLst/>
            <a:gdLst>
              <a:gd name="T0" fmla="*/ 244 w 275"/>
              <a:gd name="T1" fmla="*/ 58 h 178"/>
              <a:gd name="T2" fmla="*/ 217 w 275"/>
              <a:gd name="T3" fmla="*/ 74 h 178"/>
              <a:gd name="T4" fmla="*/ 217 w 275"/>
              <a:gd name="T5" fmla="*/ 74 h 178"/>
              <a:gd name="T6" fmla="*/ 200 w 275"/>
              <a:gd name="T7" fmla="*/ 84 h 178"/>
              <a:gd name="T8" fmla="*/ 193 w 275"/>
              <a:gd name="T9" fmla="*/ 84 h 178"/>
              <a:gd name="T10" fmla="*/ 193 w 275"/>
              <a:gd name="T11" fmla="*/ 84 h 178"/>
              <a:gd name="T12" fmla="*/ 175 w 275"/>
              <a:gd name="T13" fmla="*/ 69 h 178"/>
              <a:gd name="T14" fmla="*/ 175 w 275"/>
              <a:gd name="T15" fmla="*/ 69 h 178"/>
              <a:gd name="T16" fmla="*/ 89 w 275"/>
              <a:gd name="T17" fmla="*/ 0 h 178"/>
              <a:gd name="T18" fmla="*/ 0 w 275"/>
              <a:gd name="T19" fmla="*/ 89 h 178"/>
              <a:gd name="T20" fmla="*/ 89 w 275"/>
              <a:gd name="T21" fmla="*/ 178 h 178"/>
              <a:gd name="T22" fmla="*/ 175 w 275"/>
              <a:gd name="T23" fmla="*/ 110 h 178"/>
              <a:gd name="T24" fmla="*/ 176 w 275"/>
              <a:gd name="T25" fmla="*/ 110 h 178"/>
              <a:gd name="T26" fmla="*/ 193 w 275"/>
              <a:gd name="T27" fmla="*/ 95 h 178"/>
              <a:gd name="T28" fmla="*/ 193 w 275"/>
              <a:gd name="T29" fmla="*/ 95 h 178"/>
              <a:gd name="T30" fmla="*/ 200 w 275"/>
              <a:gd name="T31" fmla="*/ 95 h 178"/>
              <a:gd name="T32" fmla="*/ 200 w 275"/>
              <a:gd name="T33" fmla="*/ 95 h 178"/>
              <a:gd name="T34" fmla="*/ 217 w 275"/>
              <a:gd name="T35" fmla="*/ 104 h 178"/>
              <a:gd name="T36" fmla="*/ 217 w 275"/>
              <a:gd name="T37" fmla="*/ 104 h 178"/>
              <a:gd name="T38" fmla="*/ 244 w 275"/>
              <a:gd name="T39" fmla="*/ 121 h 178"/>
              <a:gd name="T40" fmla="*/ 275 w 275"/>
              <a:gd name="T41" fmla="*/ 89 h 178"/>
              <a:gd name="T42" fmla="*/ 244 w 275"/>
              <a:gd name="T43" fmla="*/ 58 h 178"/>
              <a:gd name="T44" fmla="*/ 89 w 275"/>
              <a:gd name="T45" fmla="*/ 158 h 178"/>
              <a:gd name="T46" fmla="*/ 20 w 275"/>
              <a:gd name="T47" fmla="*/ 89 h 178"/>
              <a:gd name="T48" fmla="*/ 89 w 275"/>
              <a:gd name="T49" fmla="*/ 21 h 178"/>
              <a:gd name="T50" fmla="*/ 157 w 275"/>
              <a:gd name="T51" fmla="*/ 89 h 178"/>
              <a:gd name="T52" fmla="*/ 89 w 275"/>
              <a:gd name="T53" fmla="*/ 158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75" h="178">
                <a:moveTo>
                  <a:pt x="244" y="58"/>
                </a:moveTo>
                <a:cubicBezTo>
                  <a:pt x="232" y="58"/>
                  <a:pt x="222" y="64"/>
                  <a:pt x="217" y="74"/>
                </a:cubicBezTo>
                <a:cubicBezTo>
                  <a:pt x="217" y="74"/>
                  <a:pt x="217" y="74"/>
                  <a:pt x="217" y="74"/>
                </a:cubicBezTo>
                <a:cubicBezTo>
                  <a:pt x="214" y="80"/>
                  <a:pt x="207" y="84"/>
                  <a:pt x="200" y="84"/>
                </a:cubicBezTo>
                <a:cubicBezTo>
                  <a:pt x="193" y="84"/>
                  <a:pt x="193" y="84"/>
                  <a:pt x="193" y="84"/>
                </a:cubicBezTo>
                <a:cubicBezTo>
                  <a:pt x="193" y="84"/>
                  <a:pt x="193" y="84"/>
                  <a:pt x="193" y="84"/>
                </a:cubicBezTo>
                <a:cubicBezTo>
                  <a:pt x="185" y="83"/>
                  <a:pt x="177" y="77"/>
                  <a:pt x="175" y="69"/>
                </a:cubicBezTo>
                <a:cubicBezTo>
                  <a:pt x="175" y="69"/>
                  <a:pt x="175" y="69"/>
                  <a:pt x="175" y="69"/>
                </a:cubicBezTo>
                <a:cubicBezTo>
                  <a:pt x="166" y="29"/>
                  <a:pt x="131" y="0"/>
                  <a:pt x="89" y="0"/>
                </a:cubicBezTo>
                <a:cubicBezTo>
                  <a:pt x="39" y="0"/>
                  <a:pt x="0" y="40"/>
                  <a:pt x="0" y="89"/>
                </a:cubicBezTo>
                <a:cubicBezTo>
                  <a:pt x="0" y="139"/>
                  <a:pt x="40" y="178"/>
                  <a:pt x="89" y="178"/>
                </a:cubicBezTo>
                <a:cubicBezTo>
                  <a:pt x="131" y="178"/>
                  <a:pt x="166" y="149"/>
                  <a:pt x="175" y="110"/>
                </a:cubicBezTo>
                <a:cubicBezTo>
                  <a:pt x="176" y="110"/>
                  <a:pt x="176" y="110"/>
                  <a:pt x="176" y="110"/>
                </a:cubicBezTo>
                <a:cubicBezTo>
                  <a:pt x="177" y="101"/>
                  <a:pt x="185" y="95"/>
                  <a:pt x="193" y="95"/>
                </a:cubicBezTo>
                <a:cubicBezTo>
                  <a:pt x="193" y="95"/>
                  <a:pt x="193" y="95"/>
                  <a:pt x="193" y="95"/>
                </a:cubicBezTo>
                <a:cubicBezTo>
                  <a:pt x="200" y="95"/>
                  <a:pt x="200" y="95"/>
                  <a:pt x="200" y="95"/>
                </a:cubicBezTo>
                <a:cubicBezTo>
                  <a:pt x="200" y="95"/>
                  <a:pt x="200" y="95"/>
                  <a:pt x="200" y="95"/>
                </a:cubicBezTo>
                <a:cubicBezTo>
                  <a:pt x="207" y="95"/>
                  <a:pt x="214" y="99"/>
                  <a:pt x="217" y="104"/>
                </a:cubicBezTo>
                <a:cubicBezTo>
                  <a:pt x="217" y="104"/>
                  <a:pt x="217" y="104"/>
                  <a:pt x="217" y="104"/>
                </a:cubicBezTo>
                <a:cubicBezTo>
                  <a:pt x="222" y="114"/>
                  <a:pt x="232" y="121"/>
                  <a:pt x="244" y="121"/>
                </a:cubicBezTo>
                <a:cubicBezTo>
                  <a:pt x="261" y="121"/>
                  <a:pt x="275" y="106"/>
                  <a:pt x="275" y="89"/>
                </a:cubicBezTo>
                <a:cubicBezTo>
                  <a:pt x="275" y="72"/>
                  <a:pt x="261" y="58"/>
                  <a:pt x="244" y="58"/>
                </a:cubicBezTo>
                <a:close/>
                <a:moveTo>
                  <a:pt x="89" y="158"/>
                </a:moveTo>
                <a:cubicBezTo>
                  <a:pt x="51" y="158"/>
                  <a:pt x="20" y="127"/>
                  <a:pt x="20" y="89"/>
                </a:cubicBezTo>
                <a:cubicBezTo>
                  <a:pt x="20" y="51"/>
                  <a:pt x="51" y="21"/>
                  <a:pt x="89" y="21"/>
                </a:cubicBezTo>
                <a:cubicBezTo>
                  <a:pt x="127" y="21"/>
                  <a:pt x="157" y="51"/>
                  <a:pt x="157" y="89"/>
                </a:cubicBezTo>
                <a:cubicBezTo>
                  <a:pt x="157" y="127"/>
                  <a:pt x="127" y="158"/>
                  <a:pt x="89" y="158"/>
                </a:cubicBezTo>
                <a:close/>
              </a:path>
            </a:pathLst>
          </a:custGeom>
          <a:solidFill>
            <a:srgbClr val="B6B9BC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 41"/>
          <p:cNvSpPr>
            <a:spLocks noEditPoints="1"/>
          </p:cNvSpPr>
          <p:nvPr/>
        </p:nvSpPr>
        <p:spPr bwMode="auto">
          <a:xfrm rot="1320000">
            <a:off x="4651375" y="2957830"/>
            <a:ext cx="377190" cy="379730"/>
          </a:xfrm>
          <a:custGeom>
            <a:avLst/>
            <a:gdLst>
              <a:gd name="T0" fmla="*/ 112 w 128"/>
              <a:gd name="T1" fmla="*/ 0 h 128"/>
              <a:gd name="T2" fmla="*/ 68 w 128"/>
              <a:gd name="T3" fmla="*/ 12 h 128"/>
              <a:gd name="T4" fmla="*/ 60 w 128"/>
              <a:gd name="T5" fmla="*/ 12 h 128"/>
              <a:gd name="T6" fmla="*/ 16 w 128"/>
              <a:gd name="T7" fmla="*/ 0 h 128"/>
              <a:gd name="T8" fmla="*/ 0 w 128"/>
              <a:gd name="T9" fmla="*/ 16 h 128"/>
              <a:gd name="T10" fmla="*/ 0 w 128"/>
              <a:gd name="T11" fmla="*/ 100 h 128"/>
              <a:gd name="T12" fmla="*/ 16 w 128"/>
              <a:gd name="T13" fmla="*/ 116 h 128"/>
              <a:gd name="T14" fmla="*/ 60 w 128"/>
              <a:gd name="T15" fmla="*/ 128 h 128"/>
              <a:gd name="T16" fmla="*/ 68 w 128"/>
              <a:gd name="T17" fmla="*/ 128 h 128"/>
              <a:gd name="T18" fmla="*/ 112 w 128"/>
              <a:gd name="T19" fmla="*/ 116 h 128"/>
              <a:gd name="T20" fmla="*/ 128 w 128"/>
              <a:gd name="T21" fmla="*/ 100 h 128"/>
              <a:gd name="T22" fmla="*/ 128 w 128"/>
              <a:gd name="T23" fmla="*/ 16 h 128"/>
              <a:gd name="T24" fmla="*/ 112 w 128"/>
              <a:gd name="T25" fmla="*/ 0 h 128"/>
              <a:gd name="T26" fmla="*/ 60 w 128"/>
              <a:gd name="T27" fmla="*/ 120 h 128"/>
              <a:gd name="T28" fmla="*/ 16 w 128"/>
              <a:gd name="T29" fmla="*/ 108 h 128"/>
              <a:gd name="T30" fmla="*/ 8 w 128"/>
              <a:gd name="T31" fmla="*/ 100 h 128"/>
              <a:gd name="T32" fmla="*/ 8 w 128"/>
              <a:gd name="T33" fmla="*/ 16 h 128"/>
              <a:gd name="T34" fmla="*/ 16 w 128"/>
              <a:gd name="T35" fmla="*/ 8 h 128"/>
              <a:gd name="T36" fmla="*/ 60 w 128"/>
              <a:gd name="T37" fmla="*/ 20 h 128"/>
              <a:gd name="T38" fmla="*/ 60 w 128"/>
              <a:gd name="T39" fmla="*/ 120 h 128"/>
              <a:gd name="T40" fmla="*/ 120 w 128"/>
              <a:gd name="T41" fmla="*/ 100 h 128"/>
              <a:gd name="T42" fmla="*/ 112 w 128"/>
              <a:gd name="T43" fmla="*/ 108 h 128"/>
              <a:gd name="T44" fmla="*/ 68 w 128"/>
              <a:gd name="T45" fmla="*/ 120 h 128"/>
              <a:gd name="T46" fmla="*/ 68 w 128"/>
              <a:gd name="T47" fmla="*/ 20 h 128"/>
              <a:gd name="T48" fmla="*/ 112 w 128"/>
              <a:gd name="T49" fmla="*/ 8 h 128"/>
              <a:gd name="T50" fmla="*/ 120 w 128"/>
              <a:gd name="T51" fmla="*/ 16 h 128"/>
              <a:gd name="T52" fmla="*/ 120 w 128"/>
              <a:gd name="T53" fmla="*/ 10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8" h="128">
                <a:moveTo>
                  <a:pt x="112" y="0"/>
                </a:moveTo>
                <a:cubicBezTo>
                  <a:pt x="112" y="0"/>
                  <a:pt x="89" y="6"/>
                  <a:pt x="68" y="12"/>
                </a:cubicBezTo>
                <a:cubicBezTo>
                  <a:pt x="65" y="12"/>
                  <a:pt x="63" y="12"/>
                  <a:pt x="60" y="12"/>
                </a:cubicBezTo>
                <a:cubicBezTo>
                  <a:pt x="40" y="7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9"/>
                  <a:pt x="8" y="113"/>
                  <a:pt x="16" y="116"/>
                </a:cubicBezTo>
                <a:cubicBezTo>
                  <a:pt x="16" y="116"/>
                  <a:pt x="38" y="122"/>
                  <a:pt x="60" y="128"/>
                </a:cubicBezTo>
                <a:cubicBezTo>
                  <a:pt x="63" y="128"/>
                  <a:pt x="65" y="128"/>
                  <a:pt x="68" y="128"/>
                </a:cubicBezTo>
                <a:cubicBezTo>
                  <a:pt x="90" y="122"/>
                  <a:pt x="112" y="116"/>
                  <a:pt x="112" y="116"/>
                </a:cubicBezTo>
                <a:cubicBezTo>
                  <a:pt x="120" y="114"/>
                  <a:pt x="128" y="109"/>
                  <a:pt x="128" y="100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lose/>
                <a:moveTo>
                  <a:pt x="60" y="120"/>
                </a:moveTo>
                <a:cubicBezTo>
                  <a:pt x="38" y="114"/>
                  <a:pt x="16" y="108"/>
                  <a:pt x="16" y="108"/>
                </a:cubicBezTo>
                <a:cubicBezTo>
                  <a:pt x="11" y="107"/>
                  <a:pt x="8" y="104"/>
                  <a:pt x="8" y="10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60" y="20"/>
                  <a:pt x="60" y="20"/>
                  <a:pt x="60" y="20"/>
                </a:cubicBezTo>
                <a:lnTo>
                  <a:pt x="60" y="120"/>
                </a:lnTo>
                <a:close/>
                <a:moveTo>
                  <a:pt x="120" y="100"/>
                </a:moveTo>
                <a:cubicBezTo>
                  <a:pt x="120" y="104"/>
                  <a:pt x="116" y="107"/>
                  <a:pt x="112" y="108"/>
                </a:cubicBezTo>
                <a:cubicBezTo>
                  <a:pt x="112" y="108"/>
                  <a:pt x="90" y="114"/>
                  <a:pt x="68" y="120"/>
                </a:cubicBezTo>
                <a:cubicBezTo>
                  <a:pt x="68" y="20"/>
                  <a:pt x="68" y="20"/>
                  <a:pt x="68" y="20"/>
                </a:cubicBezTo>
                <a:cubicBezTo>
                  <a:pt x="112" y="8"/>
                  <a:pt x="112" y="8"/>
                  <a:pt x="112" y="8"/>
                </a:cubicBezTo>
                <a:cubicBezTo>
                  <a:pt x="116" y="8"/>
                  <a:pt x="120" y="12"/>
                  <a:pt x="120" y="16"/>
                </a:cubicBezTo>
                <a:lnTo>
                  <a:pt x="120" y="100"/>
                </a:lnTo>
                <a:close/>
              </a:path>
            </a:pathLst>
          </a:custGeom>
          <a:solidFill>
            <a:srgbClr val="6F411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93115" y="2241550"/>
            <a:ext cx="398335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000" dirty="0">
                <a:latin typeface="标准粗黑" panose="02000503000000000000" charset="-122"/>
                <a:ea typeface="标准粗黑" panose="02000503000000000000" charset="-122"/>
                <a:cs typeface="汉仪中简黑简" panose="00020600040101010101" charset="-122"/>
              </a:rPr>
              <a:t>选书比读书本身更重要。</a:t>
            </a:r>
            <a:endParaRPr lang="zh-CN" altLang="en-US" sz="2000" dirty="0">
              <a:latin typeface="标准粗黑" panose="02000503000000000000" charset="-122"/>
              <a:ea typeface="标准粗黑" panose="02000503000000000000" charset="-122"/>
              <a:cs typeface="汉仪中简黑简" panose="00020600040101010101" charset="-122"/>
            </a:endParaRPr>
          </a:p>
          <a:p>
            <a:pPr algn="l">
              <a:lnSpc>
                <a:spcPct val="130000"/>
              </a:lnSpc>
            </a:pPr>
            <a:r>
              <a:rPr lang="zh-CN" altLang="en-US" sz="2000" dirty="0">
                <a:latin typeface="标准粗黑" panose="02000503000000000000" charset="-122"/>
                <a:ea typeface="标准粗黑" panose="02000503000000000000" charset="-122"/>
                <a:cs typeface="汉仪中简黑简" panose="00020600040101010101" charset="-122"/>
                <a:sym typeface="+mn-ea"/>
              </a:rPr>
              <a:t>让兴趣、难度、需求同时匹配到舒适区边缘。</a:t>
            </a:r>
            <a:endParaRPr lang="zh-CN" altLang="en-US" sz="2000" dirty="0">
              <a:latin typeface="标准粗黑" panose="02000503000000000000" charset="-122"/>
              <a:ea typeface="标准粗黑" panose="02000503000000000000" charset="-122"/>
              <a:cs typeface="汉仪中简黑简" panose="00020600040101010101" charset="-122"/>
              <a:sym typeface="+mn-ea"/>
            </a:endParaRPr>
          </a:p>
        </p:txBody>
      </p:sp>
      <p:sp>
        <p:nvSpPr>
          <p:cNvPr id="3" name="Freeform 3"/>
          <p:cNvSpPr>
            <a:spLocks noEditPoints="1"/>
          </p:cNvSpPr>
          <p:nvPr/>
        </p:nvSpPr>
        <p:spPr bwMode="auto">
          <a:xfrm rot="5400000">
            <a:off x="5391785" y="3880485"/>
            <a:ext cx="1408430" cy="908050"/>
          </a:xfrm>
          <a:custGeom>
            <a:avLst/>
            <a:gdLst>
              <a:gd name="T0" fmla="*/ 187 w 276"/>
              <a:gd name="T1" fmla="*/ 0 h 178"/>
              <a:gd name="T2" fmla="*/ 100 w 276"/>
              <a:gd name="T3" fmla="*/ 69 h 178"/>
              <a:gd name="T4" fmla="*/ 100 w 276"/>
              <a:gd name="T5" fmla="*/ 69 h 178"/>
              <a:gd name="T6" fmla="*/ 82 w 276"/>
              <a:gd name="T7" fmla="*/ 84 h 178"/>
              <a:gd name="T8" fmla="*/ 82 w 276"/>
              <a:gd name="T9" fmla="*/ 84 h 178"/>
              <a:gd name="T10" fmla="*/ 75 w 276"/>
              <a:gd name="T11" fmla="*/ 84 h 178"/>
              <a:gd name="T12" fmla="*/ 75 w 276"/>
              <a:gd name="T13" fmla="*/ 84 h 178"/>
              <a:gd name="T14" fmla="*/ 59 w 276"/>
              <a:gd name="T15" fmla="*/ 74 h 178"/>
              <a:gd name="T16" fmla="*/ 31 w 276"/>
              <a:gd name="T17" fmla="*/ 58 h 178"/>
              <a:gd name="T18" fmla="*/ 0 w 276"/>
              <a:gd name="T19" fmla="*/ 89 h 178"/>
              <a:gd name="T20" fmla="*/ 31 w 276"/>
              <a:gd name="T21" fmla="*/ 120 h 178"/>
              <a:gd name="T22" fmla="*/ 58 w 276"/>
              <a:gd name="T23" fmla="*/ 104 h 178"/>
              <a:gd name="T24" fmla="*/ 75 w 276"/>
              <a:gd name="T25" fmla="*/ 94 h 178"/>
              <a:gd name="T26" fmla="*/ 82 w 276"/>
              <a:gd name="T27" fmla="*/ 94 h 178"/>
              <a:gd name="T28" fmla="*/ 82 w 276"/>
              <a:gd name="T29" fmla="*/ 94 h 178"/>
              <a:gd name="T30" fmla="*/ 100 w 276"/>
              <a:gd name="T31" fmla="*/ 109 h 178"/>
              <a:gd name="T32" fmla="*/ 100 w 276"/>
              <a:gd name="T33" fmla="*/ 109 h 178"/>
              <a:gd name="T34" fmla="*/ 187 w 276"/>
              <a:gd name="T35" fmla="*/ 178 h 178"/>
              <a:gd name="T36" fmla="*/ 276 w 276"/>
              <a:gd name="T37" fmla="*/ 89 h 178"/>
              <a:gd name="T38" fmla="*/ 187 w 276"/>
              <a:gd name="T39" fmla="*/ 0 h 178"/>
              <a:gd name="T40" fmla="*/ 187 w 276"/>
              <a:gd name="T41" fmla="*/ 157 h 178"/>
              <a:gd name="T42" fmla="*/ 118 w 276"/>
              <a:gd name="T43" fmla="*/ 89 h 178"/>
              <a:gd name="T44" fmla="*/ 118 w 276"/>
              <a:gd name="T45" fmla="*/ 89 h 178"/>
              <a:gd name="T46" fmla="*/ 187 w 276"/>
              <a:gd name="T47" fmla="*/ 20 h 178"/>
              <a:gd name="T48" fmla="*/ 255 w 276"/>
              <a:gd name="T49" fmla="*/ 89 h 178"/>
              <a:gd name="T50" fmla="*/ 187 w 276"/>
              <a:gd name="T51" fmla="*/ 157 h 1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76" h="178">
                <a:moveTo>
                  <a:pt x="187" y="0"/>
                </a:moveTo>
                <a:cubicBezTo>
                  <a:pt x="144" y="0"/>
                  <a:pt x="109" y="29"/>
                  <a:pt x="100" y="69"/>
                </a:cubicBezTo>
                <a:cubicBezTo>
                  <a:pt x="100" y="69"/>
                  <a:pt x="100" y="69"/>
                  <a:pt x="100" y="69"/>
                </a:cubicBezTo>
                <a:cubicBezTo>
                  <a:pt x="98" y="77"/>
                  <a:pt x="91" y="83"/>
                  <a:pt x="82" y="84"/>
                </a:cubicBezTo>
                <a:cubicBezTo>
                  <a:pt x="82" y="84"/>
                  <a:pt x="82" y="84"/>
                  <a:pt x="82" y="84"/>
                </a:cubicBezTo>
                <a:cubicBezTo>
                  <a:pt x="75" y="84"/>
                  <a:pt x="75" y="84"/>
                  <a:pt x="75" y="84"/>
                </a:cubicBezTo>
                <a:cubicBezTo>
                  <a:pt x="75" y="84"/>
                  <a:pt x="75" y="84"/>
                  <a:pt x="75" y="84"/>
                </a:cubicBezTo>
                <a:cubicBezTo>
                  <a:pt x="68" y="84"/>
                  <a:pt x="62" y="80"/>
                  <a:pt x="59" y="74"/>
                </a:cubicBezTo>
                <a:cubicBezTo>
                  <a:pt x="53" y="64"/>
                  <a:pt x="43" y="58"/>
                  <a:pt x="31" y="58"/>
                </a:cubicBezTo>
                <a:cubicBezTo>
                  <a:pt x="14" y="58"/>
                  <a:pt x="0" y="72"/>
                  <a:pt x="0" y="89"/>
                </a:cubicBezTo>
                <a:cubicBezTo>
                  <a:pt x="0" y="106"/>
                  <a:pt x="14" y="120"/>
                  <a:pt x="31" y="120"/>
                </a:cubicBezTo>
                <a:cubicBezTo>
                  <a:pt x="43" y="120"/>
                  <a:pt x="53" y="114"/>
                  <a:pt x="58" y="104"/>
                </a:cubicBezTo>
                <a:cubicBezTo>
                  <a:pt x="62" y="98"/>
                  <a:pt x="68" y="94"/>
                  <a:pt x="75" y="94"/>
                </a:cubicBezTo>
                <a:cubicBezTo>
                  <a:pt x="82" y="94"/>
                  <a:pt x="82" y="94"/>
                  <a:pt x="82" y="94"/>
                </a:cubicBezTo>
                <a:cubicBezTo>
                  <a:pt x="82" y="94"/>
                  <a:pt x="82" y="94"/>
                  <a:pt x="82" y="94"/>
                </a:cubicBezTo>
                <a:cubicBezTo>
                  <a:pt x="91" y="95"/>
                  <a:pt x="98" y="101"/>
                  <a:pt x="100" y="109"/>
                </a:cubicBezTo>
                <a:cubicBezTo>
                  <a:pt x="100" y="109"/>
                  <a:pt x="100" y="109"/>
                  <a:pt x="100" y="109"/>
                </a:cubicBezTo>
                <a:cubicBezTo>
                  <a:pt x="109" y="149"/>
                  <a:pt x="144" y="178"/>
                  <a:pt x="187" y="178"/>
                </a:cubicBezTo>
                <a:cubicBezTo>
                  <a:pt x="236" y="178"/>
                  <a:pt x="276" y="138"/>
                  <a:pt x="276" y="89"/>
                </a:cubicBezTo>
                <a:cubicBezTo>
                  <a:pt x="276" y="40"/>
                  <a:pt x="236" y="0"/>
                  <a:pt x="187" y="0"/>
                </a:cubicBezTo>
                <a:close/>
                <a:moveTo>
                  <a:pt x="187" y="157"/>
                </a:moveTo>
                <a:cubicBezTo>
                  <a:pt x="149" y="158"/>
                  <a:pt x="118" y="127"/>
                  <a:pt x="118" y="89"/>
                </a:cubicBezTo>
                <a:cubicBezTo>
                  <a:pt x="118" y="89"/>
                  <a:pt x="118" y="89"/>
                  <a:pt x="118" y="89"/>
                </a:cubicBezTo>
                <a:cubicBezTo>
                  <a:pt x="118" y="51"/>
                  <a:pt x="149" y="21"/>
                  <a:pt x="187" y="20"/>
                </a:cubicBezTo>
                <a:cubicBezTo>
                  <a:pt x="224" y="20"/>
                  <a:pt x="255" y="51"/>
                  <a:pt x="255" y="89"/>
                </a:cubicBezTo>
                <a:cubicBezTo>
                  <a:pt x="255" y="127"/>
                  <a:pt x="224" y="157"/>
                  <a:pt x="187" y="157"/>
                </a:cubicBezTo>
                <a:close/>
              </a:path>
            </a:pathLst>
          </a:custGeom>
          <a:solidFill>
            <a:srgbClr val="D4A95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 36"/>
          <p:cNvSpPr>
            <a:spLocks noEditPoints="1"/>
          </p:cNvSpPr>
          <p:nvPr/>
        </p:nvSpPr>
        <p:spPr bwMode="auto">
          <a:xfrm rot="5400000">
            <a:off x="5907405" y="4391660"/>
            <a:ext cx="377190" cy="379730"/>
          </a:xfrm>
          <a:custGeom>
            <a:avLst/>
            <a:gdLst>
              <a:gd name="T0" fmla="*/ 61 w 128"/>
              <a:gd name="T1" fmla="*/ 95 h 128"/>
              <a:gd name="T2" fmla="*/ 64 w 128"/>
              <a:gd name="T3" fmla="*/ 96 h 128"/>
              <a:gd name="T4" fmla="*/ 67 w 128"/>
              <a:gd name="T5" fmla="*/ 95 h 128"/>
              <a:gd name="T6" fmla="*/ 87 w 128"/>
              <a:gd name="T7" fmla="*/ 71 h 128"/>
              <a:gd name="T8" fmla="*/ 87 w 128"/>
              <a:gd name="T9" fmla="*/ 65 h 128"/>
              <a:gd name="T10" fmla="*/ 81 w 128"/>
              <a:gd name="T11" fmla="*/ 65 h 128"/>
              <a:gd name="T12" fmla="*/ 68 w 128"/>
              <a:gd name="T13" fmla="*/ 81 h 128"/>
              <a:gd name="T14" fmla="*/ 68 w 128"/>
              <a:gd name="T15" fmla="*/ 20 h 128"/>
              <a:gd name="T16" fmla="*/ 64 w 128"/>
              <a:gd name="T17" fmla="*/ 16 h 128"/>
              <a:gd name="T18" fmla="*/ 60 w 128"/>
              <a:gd name="T19" fmla="*/ 20 h 128"/>
              <a:gd name="T20" fmla="*/ 60 w 128"/>
              <a:gd name="T21" fmla="*/ 81 h 128"/>
              <a:gd name="T22" fmla="*/ 47 w 128"/>
              <a:gd name="T23" fmla="*/ 65 h 128"/>
              <a:gd name="T24" fmla="*/ 41 w 128"/>
              <a:gd name="T25" fmla="*/ 65 h 128"/>
              <a:gd name="T26" fmla="*/ 41 w 128"/>
              <a:gd name="T27" fmla="*/ 71 h 128"/>
              <a:gd name="T28" fmla="*/ 61 w 128"/>
              <a:gd name="T29" fmla="*/ 95 h 128"/>
              <a:gd name="T30" fmla="*/ 100 w 128"/>
              <a:gd name="T31" fmla="*/ 104 h 128"/>
              <a:gd name="T32" fmla="*/ 28 w 128"/>
              <a:gd name="T33" fmla="*/ 104 h 128"/>
              <a:gd name="T34" fmla="*/ 24 w 128"/>
              <a:gd name="T35" fmla="*/ 108 h 128"/>
              <a:gd name="T36" fmla="*/ 28 w 128"/>
              <a:gd name="T37" fmla="*/ 112 h 128"/>
              <a:gd name="T38" fmla="*/ 100 w 128"/>
              <a:gd name="T39" fmla="*/ 112 h 128"/>
              <a:gd name="T40" fmla="*/ 104 w 128"/>
              <a:gd name="T41" fmla="*/ 108 h 128"/>
              <a:gd name="T42" fmla="*/ 100 w 128"/>
              <a:gd name="T43" fmla="*/ 104 h 128"/>
              <a:gd name="T44" fmla="*/ 112 w 128"/>
              <a:gd name="T45" fmla="*/ 0 h 128"/>
              <a:gd name="T46" fmla="*/ 16 w 128"/>
              <a:gd name="T47" fmla="*/ 0 h 128"/>
              <a:gd name="T48" fmla="*/ 0 w 128"/>
              <a:gd name="T49" fmla="*/ 16 h 128"/>
              <a:gd name="T50" fmla="*/ 0 w 128"/>
              <a:gd name="T51" fmla="*/ 112 h 128"/>
              <a:gd name="T52" fmla="*/ 16 w 128"/>
              <a:gd name="T53" fmla="*/ 128 h 128"/>
              <a:gd name="T54" fmla="*/ 112 w 128"/>
              <a:gd name="T55" fmla="*/ 128 h 128"/>
              <a:gd name="T56" fmla="*/ 128 w 128"/>
              <a:gd name="T57" fmla="*/ 112 h 128"/>
              <a:gd name="T58" fmla="*/ 128 w 128"/>
              <a:gd name="T59" fmla="*/ 16 h 128"/>
              <a:gd name="T60" fmla="*/ 112 w 128"/>
              <a:gd name="T61" fmla="*/ 0 h 128"/>
              <a:gd name="T62" fmla="*/ 120 w 128"/>
              <a:gd name="T63" fmla="*/ 112 h 128"/>
              <a:gd name="T64" fmla="*/ 112 w 128"/>
              <a:gd name="T65" fmla="*/ 120 h 128"/>
              <a:gd name="T66" fmla="*/ 16 w 128"/>
              <a:gd name="T67" fmla="*/ 120 h 128"/>
              <a:gd name="T68" fmla="*/ 8 w 128"/>
              <a:gd name="T69" fmla="*/ 112 h 128"/>
              <a:gd name="T70" fmla="*/ 8 w 128"/>
              <a:gd name="T71" fmla="*/ 16 h 128"/>
              <a:gd name="T72" fmla="*/ 16 w 128"/>
              <a:gd name="T73" fmla="*/ 8 h 128"/>
              <a:gd name="T74" fmla="*/ 112 w 128"/>
              <a:gd name="T75" fmla="*/ 8 h 128"/>
              <a:gd name="T76" fmla="*/ 120 w 128"/>
              <a:gd name="T77" fmla="*/ 16 h 128"/>
              <a:gd name="T78" fmla="*/ 120 w 128"/>
              <a:gd name="T79" fmla="*/ 11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8" h="128">
                <a:moveTo>
                  <a:pt x="61" y="95"/>
                </a:moveTo>
                <a:cubicBezTo>
                  <a:pt x="62" y="96"/>
                  <a:pt x="63" y="96"/>
                  <a:pt x="64" y="96"/>
                </a:cubicBezTo>
                <a:cubicBezTo>
                  <a:pt x="65" y="96"/>
                  <a:pt x="66" y="96"/>
                  <a:pt x="67" y="95"/>
                </a:cubicBezTo>
                <a:cubicBezTo>
                  <a:pt x="87" y="71"/>
                  <a:pt x="87" y="71"/>
                  <a:pt x="87" y="71"/>
                </a:cubicBezTo>
                <a:cubicBezTo>
                  <a:pt x="88" y="69"/>
                  <a:pt x="88" y="67"/>
                  <a:pt x="87" y="65"/>
                </a:cubicBezTo>
                <a:cubicBezTo>
                  <a:pt x="85" y="64"/>
                  <a:pt x="83" y="64"/>
                  <a:pt x="81" y="65"/>
                </a:cubicBezTo>
                <a:cubicBezTo>
                  <a:pt x="68" y="81"/>
                  <a:pt x="68" y="81"/>
                  <a:pt x="68" y="81"/>
                </a:cubicBezTo>
                <a:cubicBezTo>
                  <a:pt x="68" y="20"/>
                  <a:pt x="68" y="20"/>
                  <a:pt x="68" y="20"/>
                </a:cubicBezTo>
                <a:cubicBezTo>
                  <a:pt x="68" y="18"/>
                  <a:pt x="66" y="16"/>
                  <a:pt x="64" y="16"/>
                </a:cubicBezTo>
                <a:cubicBezTo>
                  <a:pt x="62" y="16"/>
                  <a:pt x="60" y="18"/>
                  <a:pt x="60" y="20"/>
                </a:cubicBezTo>
                <a:cubicBezTo>
                  <a:pt x="60" y="81"/>
                  <a:pt x="60" y="81"/>
                  <a:pt x="60" y="81"/>
                </a:cubicBezTo>
                <a:cubicBezTo>
                  <a:pt x="47" y="65"/>
                  <a:pt x="47" y="65"/>
                  <a:pt x="47" y="65"/>
                </a:cubicBezTo>
                <a:cubicBezTo>
                  <a:pt x="45" y="64"/>
                  <a:pt x="43" y="64"/>
                  <a:pt x="41" y="65"/>
                </a:cubicBezTo>
                <a:cubicBezTo>
                  <a:pt x="40" y="67"/>
                  <a:pt x="40" y="69"/>
                  <a:pt x="41" y="71"/>
                </a:cubicBezTo>
                <a:lnTo>
                  <a:pt x="61" y="95"/>
                </a:lnTo>
                <a:close/>
                <a:moveTo>
                  <a:pt x="100" y="104"/>
                </a:moveTo>
                <a:cubicBezTo>
                  <a:pt x="28" y="104"/>
                  <a:pt x="28" y="104"/>
                  <a:pt x="28" y="104"/>
                </a:cubicBezTo>
                <a:cubicBezTo>
                  <a:pt x="26" y="104"/>
                  <a:pt x="24" y="106"/>
                  <a:pt x="24" y="108"/>
                </a:cubicBezTo>
                <a:cubicBezTo>
                  <a:pt x="24" y="110"/>
                  <a:pt x="26" y="112"/>
                  <a:pt x="28" y="112"/>
                </a:cubicBezTo>
                <a:cubicBezTo>
                  <a:pt x="100" y="112"/>
                  <a:pt x="100" y="112"/>
                  <a:pt x="100" y="112"/>
                </a:cubicBezTo>
                <a:cubicBezTo>
                  <a:pt x="102" y="112"/>
                  <a:pt x="104" y="110"/>
                  <a:pt x="104" y="108"/>
                </a:cubicBezTo>
                <a:cubicBezTo>
                  <a:pt x="104" y="106"/>
                  <a:pt x="102" y="104"/>
                  <a:pt x="100" y="104"/>
                </a:cubicBezTo>
                <a:close/>
                <a:moveTo>
                  <a:pt x="112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21" y="128"/>
                  <a:pt x="128" y="121"/>
                  <a:pt x="128" y="112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lose/>
                <a:moveTo>
                  <a:pt x="120" y="112"/>
                </a:moveTo>
                <a:cubicBezTo>
                  <a:pt x="120" y="116"/>
                  <a:pt x="116" y="120"/>
                  <a:pt x="112" y="120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2" y="120"/>
                  <a:pt x="8" y="116"/>
                  <a:pt x="8" y="112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16" y="8"/>
                  <a:pt x="120" y="12"/>
                  <a:pt x="120" y="16"/>
                </a:cubicBezTo>
                <a:lnTo>
                  <a:pt x="120" y="112"/>
                </a:lnTo>
                <a:close/>
              </a:path>
            </a:pathLst>
          </a:custGeom>
          <a:solidFill>
            <a:srgbClr val="6F411B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716145" y="5471795"/>
            <a:ext cx="2564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gradFill>
                  <a:gsLst>
                    <a:gs pos="0">
                      <a:srgbClr val="BF8039"/>
                    </a:gs>
                    <a:gs pos="100000">
                      <a:srgbClr val="6F411B"/>
                    </a:gs>
                  </a:gsLst>
                  <a:lin ang="5400000" scaled="1"/>
                </a:gradFill>
                <a:latin typeface="华康行楷体 W5" panose="03000509000000000000" charset="-122"/>
                <a:ea typeface="华康行楷体 W5" panose="03000509000000000000" charset="-122"/>
              </a:rPr>
              <a:t>高阶读书法</a:t>
            </a:r>
            <a:endParaRPr lang="zh-CN" altLang="en-US" sz="3200" dirty="0">
              <a:gradFill>
                <a:gsLst>
                  <a:gs pos="0">
                    <a:srgbClr val="BF8039"/>
                  </a:gs>
                  <a:gs pos="100000">
                    <a:srgbClr val="6F411B"/>
                  </a:gs>
                </a:gsLst>
                <a:lin ang="5400000" scaled="1"/>
              </a:gradFill>
              <a:latin typeface="华康行楷体 W5" panose="03000509000000000000" charset="-122"/>
              <a:ea typeface="华康行楷体 W5" panose="03000509000000000000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813175" y="5966460"/>
            <a:ext cx="4565650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buClrTx/>
              <a:buSzTx/>
              <a:buNone/>
            </a:pPr>
            <a:r>
              <a:rPr lang="zh-CN" altLang="en-US" sz="2000" dirty="0">
                <a:latin typeface="标准粗黑" panose="02000503000000000000" charset="-122"/>
                <a:ea typeface="标准粗黑" panose="02000503000000000000" charset="-122"/>
                <a:cs typeface="汉仪中简黑简" panose="00020600040101010101" charset="-122"/>
              </a:rPr>
              <a:t>特别注意自己在阅读时产生的关联。</a:t>
            </a:r>
            <a:endParaRPr lang="zh-CN" altLang="en-US" sz="2000" dirty="0">
              <a:latin typeface="标准粗黑" panose="02000503000000000000" charset="-122"/>
              <a:ea typeface="标准粗黑" panose="02000503000000000000" charset="-122"/>
              <a:cs typeface="汉仪中简黑简" panose="00020600040101010101" charset="-122"/>
            </a:endParaRPr>
          </a:p>
          <a:p>
            <a:pPr algn="ctr">
              <a:lnSpc>
                <a:spcPct val="130000"/>
              </a:lnSpc>
              <a:buClrTx/>
              <a:buSzTx/>
              <a:buNone/>
            </a:pPr>
            <a:r>
              <a:rPr lang="zh-CN" altLang="en-US" sz="2000" dirty="0">
                <a:latin typeface="标准粗黑" panose="02000503000000000000" charset="-122"/>
                <a:ea typeface="标准粗黑" panose="02000503000000000000" charset="-122"/>
                <a:cs typeface="汉仪中简黑简" panose="00020600040101010101" charset="-122"/>
              </a:rPr>
              <a:t>读写不分家。</a:t>
            </a:r>
            <a:endParaRPr lang="zh-CN" altLang="en-US" sz="2000" dirty="0">
              <a:latin typeface="标准粗黑" panose="02000503000000000000" charset="-122"/>
              <a:ea typeface="标准粗黑" panose="02000503000000000000" charset="-122"/>
              <a:cs typeface="汉仪中简黑简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08025" y="1271270"/>
            <a:ext cx="49339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汉仪程行体简" panose="00020600040101010101" charset="-122"/>
                <a:ea typeface="汉仪程行体简" panose="00020600040101010101" charset="-122"/>
              </a:rPr>
              <a:t>误区一：向厉害的人索要书单</a:t>
            </a:r>
            <a:endParaRPr lang="zh-CN" altLang="en-US" sz="28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汉仪程行体简" panose="00020600040101010101" charset="-122"/>
              <a:ea typeface="汉仪程行体简" panose="0002060004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71740" y="1247140"/>
            <a:ext cx="4236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汉仪程行体简" panose="00020600040101010101" charset="-122"/>
                <a:ea typeface="汉仪程行体简" panose="00020600040101010101" charset="-122"/>
              </a:rPr>
              <a:t>误区二：读书如囫囵吞枣</a:t>
            </a:r>
            <a:endParaRPr lang="zh-CN" altLang="en-US" sz="28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汉仪程行体简" panose="00020600040101010101" charset="-122"/>
              <a:ea typeface="汉仪程行体简" panose="00020600040101010101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3215005" y="5110480"/>
            <a:ext cx="64135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汉仪程行体简" panose="00020600040101010101" charset="-122"/>
                <a:ea typeface="汉仪程行体简" panose="00020600040101010101" charset="-122"/>
              </a:rPr>
              <a:t>误区三：只读书不关联，只读书不写作</a:t>
            </a:r>
            <a:endParaRPr lang="zh-CN" altLang="en-US" sz="28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汉仪程行体简" panose="00020600040101010101" charset="-122"/>
              <a:ea typeface="汉仪程行体简" panose="0002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8" grpId="0"/>
      <p:bldP spid="29" grpId="0"/>
      <p:bldP spid="28" grpId="1"/>
      <p:bldP spid="29" grpId="1"/>
      <p:bldP spid="7" grpId="0"/>
      <p:bldP spid="7" grpId="1"/>
      <p:bldP spid="24" grpId="0"/>
      <p:bldP spid="25" grpId="0"/>
      <p:bldP spid="24" grpId="1"/>
      <p:bldP spid="25" grpId="1"/>
      <p:bldP spid="11" grpId="0"/>
      <p:bldP spid="11" grpId="1"/>
      <p:bldP spid="30" grpId="0"/>
      <p:bldP spid="31" grpId="0"/>
      <p:bldP spid="30" grpId="1"/>
      <p:bldP spid="3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占位符 16" descr="图片包含 游戏机, 食物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xfrm>
            <a:off x="9544685" y="499110"/>
            <a:ext cx="2136775" cy="2136775"/>
          </a:xfrm>
          <a:custGeom>
            <a:avLst/>
            <a:gdLst>
              <a:gd name="connsiteX0" fmla="*/ 3596668 w 3817743"/>
              <a:gd name="connsiteY0" fmla="*/ 2642069 h 3817743"/>
              <a:gd name="connsiteX1" fmla="*/ 3752991 w 3817743"/>
              <a:gd name="connsiteY1" fmla="*/ 2706821 h 3817743"/>
              <a:gd name="connsiteX2" fmla="*/ 3752991 w 3817743"/>
              <a:gd name="connsiteY2" fmla="*/ 3019470 h 3817743"/>
              <a:gd name="connsiteX3" fmla="*/ 3019470 w 3817743"/>
              <a:gd name="connsiteY3" fmla="*/ 3752992 h 3817743"/>
              <a:gd name="connsiteX4" fmla="*/ 2706822 w 3817743"/>
              <a:gd name="connsiteY4" fmla="*/ 3752992 h 3817743"/>
              <a:gd name="connsiteX5" fmla="*/ 2706822 w 3817743"/>
              <a:gd name="connsiteY5" fmla="*/ 3440343 h 3817743"/>
              <a:gd name="connsiteX6" fmla="*/ 3440343 w 3817743"/>
              <a:gd name="connsiteY6" fmla="*/ 2706821 h 3817743"/>
              <a:gd name="connsiteX7" fmla="*/ 3596668 w 3817743"/>
              <a:gd name="connsiteY7" fmla="*/ 2642069 h 3817743"/>
              <a:gd name="connsiteX8" fmla="*/ 3538576 w 3817743"/>
              <a:gd name="connsiteY8" fmla="*/ 1945284 h 3817743"/>
              <a:gd name="connsiteX9" fmla="*/ 3694902 w 3817743"/>
              <a:gd name="connsiteY9" fmla="*/ 2010035 h 3817743"/>
              <a:gd name="connsiteX10" fmla="*/ 3694901 w 3817743"/>
              <a:gd name="connsiteY10" fmla="*/ 2322683 h 3817743"/>
              <a:gd name="connsiteX11" fmla="*/ 2322682 w 3817743"/>
              <a:gd name="connsiteY11" fmla="*/ 3694902 h 3817743"/>
              <a:gd name="connsiteX12" fmla="*/ 2010034 w 3817743"/>
              <a:gd name="connsiteY12" fmla="*/ 3694902 h 3817743"/>
              <a:gd name="connsiteX13" fmla="*/ 2010034 w 3817743"/>
              <a:gd name="connsiteY13" fmla="*/ 3382253 h 3817743"/>
              <a:gd name="connsiteX14" fmla="*/ 3382252 w 3817743"/>
              <a:gd name="connsiteY14" fmla="*/ 2010035 h 3817743"/>
              <a:gd name="connsiteX15" fmla="*/ 3538576 w 3817743"/>
              <a:gd name="connsiteY15" fmla="*/ 1945284 h 3817743"/>
              <a:gd name="connsiteX16" fmla="*/ 3556716 w 3817743"/>
              <a:gd name="connsiteY16" fmla="*/ 1172267 h 3817743"/>
              <a:gd name="connsiteX17" fmla="*/ 3713041 w 3817743"/>
              <a:gd name="connsiteY17" fmla="*/ 1237019 h 3817743"/>
              <a:gd name="connsiteX18" fmla="*/ 3713041 w 3817743"/>
              <a:gd name="connsiteY18" fmla="*/ 1549668 h 3817743"/>
              <a:gd name="connsiteX19" fmla="*/ 1549668 w 3817743"/>
              <a:gd name="connsiteY19" fmla="*/ 3713042 h 3817743"/>
              <a:gd name="connsiteX20" fmla="*/ 1237019 w 3817743"/>
              <a:gd name="connsiteY20" fmla="*/ 3713042 h 3817743"/>
              <a:gd name="connsiteX21" fmla="*/ 1237018 w 3817743"/>
              <a:gd name="connsiteY21" fmla="*/ 3400393 h 3817743"/>
              <a:gd name="connsiteX22" fmla="*/ 3400392 w 3817743"/>
              <a:gd name="connsiteY22" fmla="*/ 1237018 h 3817743"/>
              <a:gd name="connsiteX23" fmla="*/ 3556716 w 3817743"/>
              <a:gd name="connsiteY23" fmla="*/ 1172267 h 3817743"/>
              <a:gd name="connsiteX24" fmla="*/ 3457648 w 3817743"/>
              <a:gd name="connsiteY24" fmla="*/ 516460 h 3817743"/>
              <a:gd name="connsiteX25" fmla="*/ 3613972 w 3817743"/>
              <a:gd name="connsiteY25" fmla="*/ 581211 h 3817743"/>
              <a:gd name="connsiteX26" fmla="*/ 3613972 w 3817743"/>
              <a:gd name="connsiteY26" fmla="*/ 893859 h 3817743"/>
              <a:gd name="connsiteX27" fmla="*/ 893859 w 3817743"/>
              <a:gd name="connsiteY27" fmla="*/ 3613974 h 3817743"/>
              <a:gd name="connsiteX28" fmla="*/ 581211 w 3817743"/>
              <a:gd name="connsiteY28" fmla="*/ 3613974 h 3817743"/>
              <a:gd name="connsiteX29" fmla="*/ 581211 w 3817743"/>
              <a:gd name="connsiteY29" fmla="*/ 3301325 h 3817743"/>
              <a:gd name="connsiteX30" fmla="*/ 3301324 w 3817743"/>
              <a:gd name="connsiteY30" fmla="*/ 581211 h 3817743"/>
              <a:gd name="connsiteX31" fmla="*/ 3457648 w 3817743"/>
              <a:gd name="connsiteY31" fmla="*/ 516460 h 3817743"/>
              <a:gd name="connsiteX32" fmla="*/ 3080211 w 3817743"/>
              <a:gd name="connsiteY32" fmla="*/ 139021 h 3817743"/>
              <a:gd name="connsiteX33" fmla="*/ 3236535 w 3817743"/>
              <a:gd name="connsiteY33" fmla="*/ 203774 h 3817743"/>
              <a:gd name="connsiteX34" fmla="*/ 3236535 w 3817743"/>
              <a:gd name="connsiteY34" fmla="*/ 516422 h 3817743"/>
              <a:gd name="connsiteX35" fmla="*/ 516421 w 3817743"/>
              <a:gd name="connsiteY35" fmla="*/ 3236536 h 3817743"/>
              <a:gd name="connsiteX36" fmla="*/ 203773 w 3817743"/>
              <a:gd name="connsiteY36" fmla="*/ 3236536 h 3817743"/>
              <a:gd name="connsiteX37" fmla="*/ 203773 w 3817743"/>
              <a:gd name="connsiteY37" fmla="*/ 2923887 h 3817743"/>
              <a:gd name="connsiteX38" fmla="*/ 2923886 w 3817743"/>
              <a:gd name="connsiteY38" fmla="*/ 203774 h 3817743"/>
              <a:gd name="connsiteX39" fmla="*/ 3080211 w 3817743"/>
              <a:gd name="connsiteY39" fmla="*/ 139021 h 3817743"/>
              <a:gd name="connsiteX40" fmla="*/ 1651387 w 3817743"/>
              <a:gd name="connsiteY40" fmla="*/ 58092 h 3817743"/>
              <a:gd name="connsiteX41" fmla="*/ 1807711 w 3817743"/>
              <a:gd name="connsiteY41" fmla="*/ 122844 h 3817743"/>
              <a:gd name="connsiteX42" fmla="*/ 1807711 w 3817743"/>
              <a:gd name="connsiteY42" fmla="*/ 435494 h 3817743"/>
              <a:gd name="connsiteX43" fmla="*/ 435492 w 3817743"/>
              <a:gd name="connsiteY43" fmla="*/ 1807712 h 3817743"/>
              <a:gd name="connsiteX44" fmla="*/ 122843 w 3817743"/>
              <a:gd name="connsiteY44" fmla="*/ 1807712 h 3817743"/>
              <a:gd name="connsiteX45" fmla="*/ 122844 w 3817743"/>
              <a:gd name="connsiteY45" fmla="*/ 1495064 h 3817743"/>
              <a:gd name="connsiteX46" fmla="*/ 1495063 w 3817743"/>
              <a:gd name="connsiteY46" fmla="*/ 122845 h 3817743"/>
              <a:gd name="connsiteX47" fmla="*/ 1651387 w 3817743"/>
              <a:gd name="connsiteY47" fmla="*/ 58092 h 3817743"/>
              <a:gd name="connsiteX48" fmla="*/ 2424403 w 3817743"/>
              <a:gd name="connsiteY48" fmla="*/ 39954 h 3817743"/>
              <a:gd name="connsiteX49" fmla="*/ 2580727 w 3817743"/>
              <a:gd name="connsiteY49" fmla="*/ 104705 h 3817743"/>
              <a:gd name="connsiteX50" fmla="*/ 2580727 w 3817743"/>
              <a:gd name="connsiteY50" fmla="*/ 417354 h 3817743"/>
              <a:gd name="connsiteX51" fmla="*/ 417353 w 3817743"/>
              <a:gd name="connsiteY51" fmla="*/ 2580728 h 3817743"/>
              <a:gd name="connsiteX52" fmla="*/ 104704 w 3817743"/>
              <a:gd name="connsiteY52" fmla="*/ 2580728 h 3817743"/>
              <a:gd name="connsiteX53" fmla="*/ 104704 w 3817743"/>
              <a:gd name="connsiteY53" fmla="*/ 2268079 h 3817743"/>
              <a:gd name="connsiteX54" fmla="*/ 2268079 w 3817743"/>
              <a:gd name="connsiteY54" fmla="*/ 104705 h 3817743"/>
              <a:gd name="connsiteX55" fmla="*/ 2424403 w 3817743"/>
              <a:gd name="connsiteY55" fmla="*/ 39954 h 3817743"/>
              <a:gd name="connsiteX56" fmla="*/ 954598 w 3817743"/>
              <a:gd name="connsiteY56" fmla="*/ 0 h 3817743"/>
              <a:gd name="connsiteX57" fmla="*/ 1110923 w 3817743"/>
              <a:gd name="connsiteY57" fmla="*/ 64752 h 3817743"/>
              <a:gd name="connsiteX58" fmla="*/ 1110923 w 3817743"/>
              <a:gd name="connsiteY58" fmla="*/ 377401 h 3817743"/>
              <a:gd name="connsiteX59" fmla="*/ 377401 w 3817743"/>
              <a:gd name="connsiteY59" fmla="*/ 1110922 h 3817743"/>
              <a:gd name="connsiteX60" fmla="*/ 64752 w 3817743"/>
              <a:gd name="connsiteY60" fmla="*/ 1110922 h 3817743"/>
              <a:gd name="connsiteX61" fmla="*/ 64752 w 3817743"/>
              <a:gd name="connsiteY61" fmla="*/ 798273 h 3817743"/>
              <a:gd name="connsiteX62" fmla="*/ 798273 w 3817743"/>
              <a:gd name="connsiteY62" fmla="*/ 64752 h 3817743"/>
              <a:gd name="connsiteX63" fmla="*/ 954598 w 3817743"/>
              <a:gd name="connsiteY63" fmla="*/ 0 h 381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817743" h="3817743">
                <a:moveTo>
                  <a:pt x="3596668" y="2642069"/>
                </a:moveTo>
                <a:cubicBezTo>
                  <a:pt x="3653245" y="2642069"/>
                  <a:pt x="3709823" y="2663653"/>
                  <a:pt x="3752991" y="2706821"/>
                </a:cubicBezTo>
                <a:cubicBezTo>
                  <a:pt x="3839327" y="2793157"/>
                  <a:pt x="3839327" y="2933134"/>
                  <a:pt x="3752991" y="3019470"/>
                </a:cubicBezTo>
                <a:lnTo>
                  <a:pt x="3019470" y="3752992"/>
                </a:lnTo>
                <a:cubicBezTo>
                  <a:pt x="2933135" y="3839327"/>
                  <a:pt x="2793157" y="3839327"/>
                  <a:pt x="2706822" y="3752992"/>
                </a:cubicBezTo>
                <a:cubicBezTo>
                  <a:pt x="2620486" y="3666656"/>
                  <a:pt x="2620486" y="3526678"/>
                  <a:pt x="2706822" y="3440343"/>
                </a:cubicBezTo>
                <a:lnTo>
                  <a:pt x="3440343" y="2706821"/>
                </a:lnTo>
                <a:cubicBezTo>
                  <a:pt x="3483510" y="2663654"/>
                  <a:pt x="3540088" y="2642069"/>
                  <a:pt x="3596668" y="2642069"/>
                </a:cubicBezTo>
                <a:close/>
                <a:moveTo>
                  <a:pt x="3538576" y="1945284"/>
                </a:moveTo>
                <a:cubicBezTo>
                  <a:pt x="3595155" y="1945283"/>
                  <a:pt x="3651734" y="1966867"/>
                  <a:pt x="3694902" y="2010035"/>
                </a:cubicBezTo>
                <a:cubicBezTo>
                  <a:pt x="3781236" y="2096370"/>
                  <a:pt x="3781236" y="2236348"/>
                  <a:pt x="3694901" y="2322683"/>
                </a:cubicBezTo>
                <a:lnTo>
                  <a:pt x="2322682" y="3694902"/>
                </a:lnTo>
                <a:cubicBezTo>
                  <a:pt x="2236347" y="3781238"/>
                  <a:pt x="2096369" y="3781238"/>
                  <a:pt x="2010034" y="3694902"/>
                </a:cubicBezTo>
                <a:cubicBezTo>
                  <a:pt x="1923698" y="3608566"/>
                  <a:pt x="1923698" y="3468589"/>
                  <a:pt x="2010034" y="3382253"/>
                </a:cubicBezTo>
                <a:lnTo>
                  <a:pt x="3382252" y="2010035"/>
                </a:lnTo>
                <a:cubicBezTo>
                  <a:pt x="3425420" y="1966867"/>
                  <a:pt x="3481998" y="1945283"/>
                  <a:pt x="3538576" y="1945284"/>
                </a:cubicBezTo>
                <a:close/>
                <a:moveTo>
                  <a:pt x="3556716" y="1172267"/>
                </a:moveTo>
                <a:cubicBezTo>
                  <a:pt x="3613295" y="1172267"/>
                  <a:pt x="3669873" y="1193851"/>
                  <a:pt x="3713041" y="1237019"/>
                </a:cubicBezTo>
                <a:cubicBezTo>
                  <a:pt x="3799377" y="1323355"/>
                  <a:pt x="3799377" y="1463332"/>
                  <a:pt x="3713041" y="1549668"/>
                </a:cubicBezTo>
                <a:lnTo>
                  <a:pt x="1549668" y="3713042"/>
                </a:lnTo>
                <a:cubicBezTo>
                  <a:pt x="1463331" y="3799377"/>
                  <a:pt x="1323354" y="3799377"/>
                  <a:pt x="1237019" y="3713042"/>
                </a:cubicBezTo>
                <a:cubicBezTo>
                  <a:pt x="1150683" y="3626707"/>
                  <a:pt x="1150683" y="3486729"/>
                  <a:pt x="1237018" y="3400393"/>
                </a:cubicBezTo>
                <a:lnTo>
                  <a:pt x="3400392" y="1237018"/>
                </a:lnTo>
                <a:cubicBezTo>
                  <a:pt x="3443561" y="1193851"/>
                  <a:pt x="3500138" y="1172267"/>
                  <a:pt x="3556716" y="1172267"/>
                </a:cubicBezTo>
                <a:close/>
                <a:moveTo>
                  <a:pt x="3457648" y="516460"/>
                </a:moveTo>
                <a:cubicBezTo>
                  <a:pt x="3514226" y="516460"/>
                  <a:pt x="3570805" y="538043"/>
                  <a:pt x="3613972" y="581211"/>
                </a:cubicBezTo>
                <a:cubicBezTo>
                  <a:pt x="3700308" y="667547"/>
                  <a:pt x="3700308" y="807524"/>
                  <a:pt x="3613972" y="893859"/>
                </a:cubicBezTo>
                <a:lnTo>
                  <a:pt x="893859" y="3613974"/>
                </a:lnTo>
                <a:cubicBezTo>
                  <a:pt x="807524" y="3700309"/>
                  <a:pt x="667546" y="3700309"/>
                  <a:pt x="581211" y="3613974"/>
                </a:cubicBezTo>
                <a:cubicBezTo>
                  <a:pt x="494875" y="3527638"/>
                  <a:pt x="494875" y="3387661"/>
                  <a:pt x="581211" y="3301325"/>
                </a:cubicBezTo>
                <a:lnTo>
                  <a:pt x="3301324" y="581211"/>
                </a:lnTo>
                <a:cubicBezTo>
                  <a:pt x="3344492" y="538044"/>
                  <a:pt x="3401071" y="516460"/>
                  <a:pt x="3457648" y="516460"/>
                </a:cubicBezTo>
                <a:close/>
                <a:moveTo>
                  <a:pt x="3080211" y="139021"/>
                </a:moveTo>
                <a:cubicBezTo>
                  <a:pt x="3136788" y="139021"/>
                  <a:pt x="3193367" y="160605"/>
                  <a:pt x="3236535" y="203774"/>
                </a:cubicBezTo>
                <a:cubicBezTo>
                  <a:pt x="3322871" y="290109"/>
                  <a:pt x="3322871" y="430087"/>
                  <a:pt x="3236535" y="516422"/>
                </a:cubicBezTo>
                <a:lnTo>
                  <a:pt x="516421" y="3236536"/>
                </a:lnTo>
                <a:cubicBezTo>
                  <a:pt x="430086" y="3322871"/>
                  <a:pt x="290108" y="3322871"/>
                  <a:pt x="203773" y="3236536"/>
                </a:cubicBezTo>
                <a:cubicBezTo>
                  <a:pt x="117437" y="3150200"/>
                  <a:pt x="117437" y="3010223"/>
                  <a:pt x="203773" y="2923887"/>
                </a:cubicBezTo>
                <a:lnTo>
                  <a:pt x="2923886" y="203774"/>
                </a:lnTo>
                <a:cubicBezTo>
                  <a:pt x="2967055" y="160605"/>
                  <a:pt x="3023633" y="139021"/>
                  <a:pt x="3080211" y="139021"/>
                </a:cubicBezTo>
                <a:close/>
                <a:moveTo>
                  <a:pt x="1651387" y="58092"/>
                </a:moveTo>
                <a:cubicBezTo>
                  <a:pt x="1707965" y="58093"/>
                  <a:pt x="1764543" y="79677"/>
                  <a:pt x="1807711" y="122844"/>
                </a:cubicBezTo>
                <a:cubicBezTo>
                  <a:pt x="1894046" y="209180"/>
                  <a:pt x="1894047" y="349158"/>
                  <a:pt x="1807711" y="435494"/>
                </a:cubicBezTo>
                <a:lnTo>
                  <a:pt x="435492" y="1807712"/>
                </a:lnTo>
                <a:cubicBezTo>
                  <a:pt x="349157" y="1894048"/>
                  <a:pt x="209179" y="1894047"/>
                  <a:pt x="122843" y="1807712"/>
                </a:cubicBezTo>
                <a:cubicBezTo>
                  <a:pt x="36508" y="1721377"/>
                  <a:pt x="36508" y="1581399"/>
                  <a:pt x="122844" y="1495064"/>
                </a:cubicBezTo>
                <a:lnTo>
                  <a:pt x="1495063" y="122845"/>
                </a:lnTo>
                <a:cubicBezTo>
                  <a:pt x="1538231" y="79677"/>
                  <a:pt x="1594809" y="58092"/>
                  <a:pt x="1651387" y="58092"/>
                </a:cubicBezTo>
                <a:close/>
                <a:moveTo>
                  <a:pt x="2424403" y="39954"/>
                </a:moveTo>
                <a:cubicBezTo>
                  <a:pt x="2480982" y="39954"/>
                  <a:pt x="2537560" y="61538"/>
                  <a:pt x="2580727" y="104705"/>
                </a:cubicBezTo>
                <a:cubicBezTo>
                  <a:pt x="2667063" y="191041"/>
                  <a:pt x="2667063" y="331018"/>
                  <a:pt x="2580727" y="417354"/>
                </a:cubicBezTo>
                <a:lnTo>
                  <a:pt x="417353" y="2580728"/>
                </a:lnTo>
                <a:cubicBezTo>
                  <a:pt x="331017" y="2667063"/>
                  <a:pt x="191040" y="2667063"/>
                  <a:pt x="104704" y="2580728"/>
                </a:cubicBezTo>
                <a:cubicBezTo>
                  <a:pt x="18369" y="2494392"/>
                  <a:pt x="18369" y="2354415"/>
                  <a:pt x="104704" y="2268079"/>
                </a:cubicBezTo>
                <a:lnTo>
                  <a:pt x="2268079" y="104705"/>
                </a:lnTo>
                <a:cubicBezTo>
                  <a:pt x="2311247" y="61537"/>
                  <a:pt x="2367825" y="39953"/>
                  <a:pt x="2424403" y="39954"/>
                </a:cubicBezTo>
                <a:close/>
                <a:moveTo>
                  <a:pt x="954598" y="0"/>
                </a:moveTo>
                <a:cubicBezTo>
                  <a:pt x="1011176" y="1"/>
                  <a:pt x="1067755" y="21585"/>
                  <a:pt x="1110923" y="64752"/>
                </a:cubicBezTo>
                <a:cubicBezTo>
                  <a:pt x="1197258" y="151088"/>
                  <a:pt x="1197258" y="291065"/>
                  <a:pt x="1110923" y="377401"/>
                </a:cubicBezTo>
                <a:lnTo>
                  <a:pt x="377401" y="1110922"/>
                </a:lnTo>
                <a:cubicBezTo>
                  <a:pt x="291065" y="1197258"/>
                  <a:pt x="151088" y="1197258"/>
                  <a:pt x="64752" y="1110922"/>
                </a:cubicBezTo>
                <a:cubicBezTo>
                  <a:pt x="-21584" y="1024586"/>
                  <a:pt x="-21584" y="884609"/>
                  <a:pt x="64752" y="798273"/>
                </a:cubicBezTo>
                <a:lnTo>
                  <a:pt x="798273" y="64752"/>
                </a:lnTo>
                <a:cubicBezTo>
                  <a:pt x="841442" y="21584"/>
                  <a:pt x="898020" y="0"/>
                  <a:pt x="954598" y="0"/>
                </a:cubicBezTo>
                <a:close/>
              </a:path>
            </a:pathLst>
          </a:custGeom>
        </p:spPr>
      </p:pic>
      <p:sp>
        <p:nvSpPr>
          <p:cNvPr id="5" name="TextBox 11"/>
          <p:cNvSpPr txBox="1"/>
          <p:nvPr/>
        </p:nvSpPr>
        <p:spPr>
          <a:xfrm>
            <a:off x="1748790" y="1967865"/>
            <a:ext cx="76307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2400" dirty="0">
                <a:gradFill>
                  <a:gsLst>
                    <a:gs pos="0">
                      <a:srgbClr val="BF8039"/>
                    </a:gs>
                    <a:gs pos="100000">
                      <a:srgbClr val="6F411B"/>
                    </a:gs>
                  </a:gsLst>
                  <a:lin ang="5400000" scaled="1"/>
                </a:gradFill>
                <a:latin typeface="BiaoZhunCuHei" panose="02000503000000000000" charset="-122"/>
                <a:ea typeface="BiaoZhunCuHei" panose="02000503000000000000" charset="-122"/>
              </a:rPr>
              <a:t>想先看到结果再行动的人往往无法看到结果。耍小聪明的人会因为结果不明朗，担心付出没有回报，所以不愿行动，以致永远停留在原地。”</a:t>
            </a:r>
            <a:endParaRPr lang="zh-CN" altLang="en-US" sz="2400" dirty="0">
              <a:gradFill>
                <a:gsLst>
                  <a:gs pos="0">
                    <a:srgbClr val="BF8039"/>
                  </a:gs>
                  <a:gs pos="100000">
                    <a:srgbClr val="6F411B"/>
                  </a:gs>
                </a:gsLst>
                <a:lin ang="5400000" scaled="1"/>
              </a:gradFill>
              <a:latin typeface="BiaoZhunCuHei" panose="02000503000000000000" charset="-122"/>
              <a:ea typeface="BiaoZhunCuHei" panose="02000503000000000000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707390" y="1967865"/>
            <a:ext cx="870585" cy="870585"/>
          </a:xfrm>
          <a:prstGeom prst="ellipse">
            <a:avLst/>
          </a:prstGeom>
          <a:solidFill>
            <a:srgbClr val="BD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13" name="Oval 18"/>
          <p:cNvSpPr/>
          <p:nvPr/>
        </p:nvSpPr>
        <p:spPr>
          <a:xfrm>
            <a:off x="920115" y="2185035"/>
            <a:ext cx="433705" cy="437515"/>
          </a:xfrm>
          <a:custGeom>
            <a:avLst/>
            <a:gdLst>
              <a:gd name="connsiteX0" fmla="*/ 334771 w 585718"/>
              <a:gd name="connsiteY0" fmla="*/ 31317 h 590304"/>
              <a:gd name="connsiteX1" fmla="*/ 334771 w 585718"/>
              <a:gd name="connsiteY1" fmla="*/ 229350 h 590304"/>
              <a:gd name="connsiteX2" fmla="*/ 468548 w 585718"/>
              <a:gd name="connsiteY2" fmla="*/ 77371 h 590304"/>
              <a:gd name="connsiteX3" fmla="*/ 334771 w 585718"/>
              <a:gd name="connsiteY3" fmla="*/ 31317 h 590304"/>
              <a:gd name="connsiteX4" fmla="*/ 281319 w 585718"/>
              <a:gd name="connsiteY4" fmla="*/ 29441 h 590304"/>
              <a:gd name="connsiteX5" fmla="*/ 281319 w 585718"/>
              <a:gd name="connsiteY5" fmla="*/ 309412 h 590304"/>
              <a:gd name="connsiteX6" fmla="*/ 562638 w 585718"/>
              <a:gd name="connsiteY6" fmla="*/ 309412 h 590304"/>
              <a:gd name="connsiteX7" fmla="*/ 281319 w 585718"/>
              <a:gd name="connsiteY7" fmla="*/ 590304 h 590304"/>
              <a:gd name="connsiteX8" fmla="*/ 0 w 585718"/>
              <a:gd name="connsiteY8" fmla="*/ 309412 h 590304"/>
              <a:gd name="connsiteX9" fmla="*/ 281319 w 585718"/>
              <a:gd name="connsiteY9" fmla="*/ 29441 h 590304"/>
              <a:gd name="connsiteX10" fmla="*/ 319087 w 585718"/>
              <a:gd name="connsiteY10" fmla="*/ 0 h 590304"/>
              <a:gd name="connsiteX11" fmla="*/ 499916 w 585718"/>
              <a:gd name="connsiteY11" fmla="*/ 61713 h 590304"/>
              <a:gd name="connsiteX12" fmla="*/ 499916 w 585718"/>
              <a:gd name="connsiteY12" fmla="*/ 62634 h 590304"/>
              <a:gd name="connsiteX13" fmla="*/ 500839 w 585718"/>
              <a:gd name="connsiteY13" fmla="*/ 62634 h 590304"/>
              <a:gd name="connsiteX14" fmla="*/ 501761 w 585718"/>
              <a:gd name="connsiteY14" fmla="*/ 63555 h 590304"/>
              <a:gd name="connsiteX15" fmla="*/ 501761 w 585718"/>
              <a:gd name="connsiteY15" fmla="*/ 64476 h 590304"/>
              <a:gd name="connsiteX16" fmla="*/ 585718 w 585718"/>
              <a:gd name="connsiteY16" fmla="*/ 269878 h 590304"/>
              <a:gd name="connsiteX17" fmla="*/ 570034 w 585718"/>
              <a:gd name="connsiteY17" fmla="*/ 285536 h 590304"/>
              <a:gd name="connsiteX18" fmla="*/ 320932 w 585718"/>
              <a:gd name="connsiteY18" fmla="*/ 285536 h 590304"/>
              <a:gd name="connsiteX19" fmla="*/ 320009 w 585718"/>
              <a:gd name="connsiteY19" fmla="*/ 285536 h 590304"/>
              <a:gd name="connsiteX20" fmla="*/ 319087 w 585718"/>
              <a:gd name="connsiteY20" fmla="*/ 285536 h 590304"/>
              <a:gd name="connsiteX21" fmla="*/ 313551 w 585718"/>
              <a:gd name="connsiteY21" fmla="*/ 284615 h 590304"/>
              <a:gd name="connsiteX22" fmla="*/ 304325 w 585718"/>
              <a:gd name="connsiteY22" fmla="*/ 269878 h 590304"/>
              <a:gd name="connsiteX23" fmla="*/ 304325 w 585718"/>
              <a:gd name="connsiteY23" fmla="*/ 15658 h 590304"/>
              <a:gd name="connsiteX24" fmla="*/ 319087 w 585718"/>
              <a:gd name="connsiteY24" fmla="*/ 0 h 590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85718" h="590304">
                <a:moveTo>
                  <a:pt x="334771" y="31317"/>
                </a:moveTo>
                <a:lnTo>
                  <a:pt x="334771" y="229350"/>
                </a:lnTo>
                <a:lnTo>
                  <a:pt x="468548" y="77371"/>
                </a:lnTo>
                <a:cubicBezTo>
                  <a:pt x="428876" y="48817"/>
                  <a:pt x="383669" y="34080"/>
                  <a:pt x="334771" y="31317"/>
                </a:cubicBezTo>
                <a:close/>
                <a:moveTo>
                  <a:pt x="281319" y="29441"/>
                </a:moveTo>
                <a:lnTo>
                  <a:pt x="281319" y="309412"/>
                </a:lnTo>
                <a:lnTo>
                  <a:pt x="562638" y="309412"/>
                </a:lnTo>
                <a:cubicBezTo>
                  <a:pt x="562638" y="465054"/>
                  <a:pt x="436275" y="590304"/>
                  <a:pt x="281319" y="590304"/>
                </a:cubicBezTo>
                <a:cubicBezTo>
                  <a:pt x="126363" y="590304"/>
                  <a:pt x="0" y="465054"/>
                  <a:pt x="0" y="309412"/>
                </a:cubicBezTo>
                <a:cubicBezTo>
                  <a:pt x="0" y="154691"/>
                  <a:pt x="126363" y="29441"/>
                  <a:pt x="281319" y="29441"/>
                </a:cubicBezTo>
                <a:close/>
                <a:moveTo>
                  <a:pt x="319087" y="0"/>
                </a:moveTo>
                <a:cubicBezTo>
                  <a:pt x="387359" y="0"/>
                  <a:pt x="447328" y="21185"/>
                  <a:pt x="499916" y="61713"/>
                </a:cubicBezTo>
                <a:cubicBezTo>
                  <a:pt x="499916" y="61713"/>
                  <a:pt x="499916" y="61713"/>
                  <a:pt x="499916" y="62634"/>
                </a:cubicBezTo>
                <a:cubicBezTo>
                  <a:pt x="499916" y="62634"/>
                  <a:pt x="499916" y="62634"/>
                  <a:pt x="500839" y="62634"/>
                </a:cubicBezTo>
                <a:cubicBezTo>
                  <a:pt x="500839" y="62634"/>
                  <a:pt x="500839" y="63555"/>
                  <a:pt x="501761" y="63555"/>
                </a:cubicBezTo>
                <a:cubicBezTo>
                  <a:pt x="501761" y="63555"/>
                  <a:pt x="501761" y="63555"/>
                  <a:pt x="501761" y="64476"/>
                </a:cubicBezTo>
                <a:cubicBezTo>
                  <a:pt x="556195" y="119741"/>
                  <a:pt x="585718" y="192507"/>
                  <a:pt x="585718" y="269878"/>
                </a:cubicBezTo>
                <a:cubicBezTo>
                  <a:pt x="585718" y="278167"/>
                  <a:pt x="578337" y="285536"/>
                  <a:pt x="570034" y="285536"/>
                </a:cubicBezTo>
                <a:lnTo>
                  <a:pt x="320932" y="285536"/>
                </a:lnTo>
                <a:cubicBezTo>
                  <a:pt x="320932" y="285536"/>
                  <a:pt x="320932" y="285536"/>
                  <a:pt x="320009" y="285536"/>
                </a:cubicBezTo>
                <a:cubicBezTo>
                  <a:pt x="320009" y="285536"/>
                  <a:pt x="320009" y="285536"/>
                  <a:pt x="319087" y="285536"/>
                </a:cubicBezTo>
                <a:cubicBezTo>
                  <a:pt x="317241" y="285536"/>
                  <a:pt x="315396" y="284615"/>
                  <a:pt x="313551" y="284615"/>
                </a:cubicBezTo>
                <a:cubicBezTo>
                  <a:pt x="308015" y="281852"/>
                  <a:pt x="304325" y="276325"/>
                  <a:pt x="304325" y="269878"/>
                </a:cubicBezTo>
                <a:lnTo>
                  <a:pt x="304325" y="15658"/>
                </a:lnTo>
                <a:cubicBezTo>
                  <a:pt x="304325" y="6448"/>
                  <a:pt x="310783" y="0"/>
                  <a:pt x="3190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 panose="020B0300000000000000" pitchFamily="34" charset="-122"/>
              <a:ea typeface="思源黑体 CN Light" panose="020B0300000000000000" pitchFamily="34" charset="-122"/>
              <a:cs typeface="+mn-cs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787525" y="559435"/>
            <a:ext cx="7109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3200" dirty="0"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latin typeface="汉仪旗黑X1-75W" panose="00020600040101010101" pitchFamily="18" charset="-122"/>
                <a:ea typeface="汉仪旗黑X1-75W" panose="00020600040101010101" pitchFamily="18" charset="-122"/>
              </a:rPr>
              <a:t>这个世界会奖励那些不计得失的“傻瓜”</a:t>
            </a:r>
            <a:endParaRPr lang="zh-CN" altLang="en-US" sz="3200" dirty="0">
              <a:gradFill>
                <a:gsLst>
                  <a:gs pos="0">
                    <a:srgbClr val="BF8039"/>
                  </a:gs>
                  <a:gs pos="99000">
                    <a:srgbClr val="4C2C12"/>
                  </a:gs>
                </a:gsLst>
                <a:lin ang="5400000" scaled="1"/>
              </a:gradFill>
              <a:latin typeface="汉仪旗黑X1-75W" panose="00020600040101010101" pitchFamily="18" charset="-122"/>
              <a:ea typeface="汉仪旗黑X1-75W" panose="00020600040101010101" pitchFamily="18" charset="-122"/>
            </a:endParaRPr>
          </a:p>
        </p:txBody>
      </p:sp>
      <p:pic>
        <p:nvPicPr>
          <p:cNvPr id="33" name="图片 32" descr="图片包含 文具, 游戏机, 笔, 工具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0" y="0"/>
            <a:ext cx="1143000" cy="1143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2613025" y="3456305"/>
            <a:ext cx="6931660" cy="2595245"/>
            <a:chOff x="4115" y="5443"/>
            <a:chExt cx="10916" cy="4087"/>
          </a:xfrm>
        </p:grpSpPr>
        <p:grpSp>
          <p:nvGrpSpPr>
            <p:cNvPr id="15" name="组合 14"/>
            <p:cNvGrpSpPr/>
            <p:nvPr/>
          </p:nvGrpSpPr>
          <p:grpSpPr>
            <a:xfrm>
              <a:off x="4115" y="5443"/>
              <a:ext cx="10916" cy="1844"/>
              <a:chOff x="405" y="5443"/>
              <a:chExt cx="10916" cy="1844"/>
            </a:xfrm>
          </p:grpSpPr>
          <p:sp>
            <p:nvSpPr>
              <p:cNvPr id="2" name="椭圆 1"/>
              <p:cNvSpPr/>
              <p:nvPr/>
            </p:nvSpPr>
            <p:spPr>
              <a:xfrm>
                <a:off x="1382" y="5771"/>
                <a:ext cx="992" cy="1017"/>
              </a:xfrm>
              <a:prstGeom prst="ellipse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cxnSp>
            <p:nvCxnSpPr>
              <p:cNvPr id="7" name="直接连接符 6"/>
              <p:cNvCxnSpPr>
                <a:stCxn id="2" idx="6"/>
              </p:cNvCxnSpPr>
              <p:nvPr/>
            </p:nvCxnSpPr>
            <p:spPr>
              <a:xfrm>
                <a:off x="2374" y="6280"/>
                <a:ext cx="607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8" name="椭圆 7"/>
              <p:cNvSpPr/>
              <p:nvPr>
                <p:custDataLst>
                  <p:tags r:id="rId3"/>
                </p:custDataLst>
              </p:nvPr>
            </p:nvSpPr>
            <p:spPr>
              <a:xfrm>
                <a:off x="8524" y="5771"/>
                <a:ext cx="992" cy="10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405" y="5849"/>
                <a:ext cx="814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3200">
                    <a:solidFill>
                      <a:srgbClr val="0070C0"/>
                    </a:solidFill>
                  </a:rPr>
                  <a:t>你</a:t>
                </a:r>
                <a:endParaRPr lang="zh-CN" altLang="en-US" sz="3200">
                  <a:solidFill>
                    <a:srgbClr val="0070C0"/>
                  </a:solidFill>
                </a:endParaRPr>
              </a:p>
            </p:txBody>
          </p:sp>
          <p:sp>
            <p:nvSpPr>
              <p:cNvPr id="11" name="文本框 10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9523" y="5849"/>
                <a:ext cx="1799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3200">
                    <a:solidFill>
                      <a:srgbClr val="FF0000"/>
                    </a:solidFill>
                  </a:rPr>
                  <a:t>目标</a:t>
                </a:r>
                <a:endParaRPr lang="zh-CN" altLang="en-US" sz="3200">
                  <a:solidFill>
                    <a:srgbClr val="FF0000"/>
                  </a:solidFill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4443" y="5443"/>
                <a:ext cx="267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>
                    <a:solidFill>
                      <a:srgbClr val="00B050"/>
                    </a:solidFill>
                  </a:rPr>
                  <a:t>距离远</a:t>
                </a:r>
                <a:endParaRPr lang="zh-CN" altLang="en-US" sz="2800">
                  <a:solidFill>
                    <a:srgbClr val="00B050"/>
                  </a:solidFill>
                </a:endParaRPr>
              </a:p>
            </p:txBody>
          </p:sp>
          <p:sp>
            <p:nvSpPr>
              <p:cNvPr id="14" name="文本框 13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4443" y="6465"/>
                <a:ext cx="267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>
                    <a:solidFill>
                      <a:srgbClr val="00B050"/>
                    </a:solidFill>
                  </a:rPr>
                  <a:t>看不清</a:t>
                </a:r>
                <a:endParaRPr lang="zh-CN" altLang="en-US" sz="2800">
                  <a:solidFill>
                    <a:srgbClr val="00B050"/>
                  </a:solidFill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4115" y="7572"/>
              <a:ext cx="10916" cy="1959"/>
              <a:chOff x="4115" y="7572"/>
              <a:chExt cx="10916" cy="1959"/>
            </a:xfrm>
          </p:grpSpPr>
          <p:sp>
            <p:nvSpPr>
              <p:cNvPr id="17" name="椭圆 16"/>
              <p:cNvSpPr/>
              <p:nvPr>
                <p:custDataLst>
                  <p:tags r:id="rId6"/>
                </p:custDataLst>
              </p:nvPr>
            </p:nvSpPr>
            <p:spPr>
              <a:xfrm>
                <a:off x="5092" y="8015"/>
                <a:ext cx="992" cy="1017"/>
              </a:xfrm>
              <a:prstGeom prst="ellipse">
                <a:avLst/>
              </a:prstGeom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椭圆 18"/>
              <p:cNvSpPr/>
              <p:nvPr>
                <p:custDataLst>
                  <p:tags r:id="rId7"/>
                </p:custDataLst>
              </p:nvPr>
            </p:nvSpPr>
            <p:spPr>
              <a:xfrm>
                <a:off x="12234" y="8015"/>
                <a:ext cx="992" cy="10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4115" y="8093"/>
                <a:ext cx="814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3200">
                    <a:solidFill>
                      <a:srgbClr val="0070C0"/>
                    </a:solidFill>
                  </a:rPr>
                  <a:t>你</a:t>
                </a:r>
                <a:endParaRPr lang="zh-CN" altLang="en-US" sz="3200">
                  <a:solidFill>
                    <a:srgbClr val="0070C0"/>
                  </a:solidFill>
                </a:endParaRPr>
              </a:p>
            </p:txBody>
          </p:sp>
          <p:sp>
            <p:nvSpPr>
              <p:cNvPr id="25" name="文本框 24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3233" y="8093"/>
                <a:ext cx="1799" cy="9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3200">
                    <a:solidFill>
                      <a:srgbClr val="FF0000"/>
                    </a:solidFill>
                  </a:rPr>
                  <a:t>目标</a:t>
                </a:r>
                <a:endParaRPr lang="zh-CN" altLang="en-US" sz="3200">
                  <a:solidFill>
                    <a:srgbClr val="FF0000"/>
                  </a:solidFill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6425" y="7572"/>
                <a:ext cx="267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>
                    <a:solidFill>
                      <a:srgbClr val="00B050"/>
                    </a:solidFill>
                  </a:rPr>
                  <a:t>先</a:t>
                </a:r>
                <a:r>
                  <a:rPr lang="zh-CN" altLang="en-US" sz="2800">
                    <a:solidFill>
                      <a:srgbClr val="00B050"/>
                    </a:solidFill>
                  </a:rPr>
                  <a:t>行动</a:t>
                </a:r>
                <a:endParaRPr lang="zh-CN" altLang="en-US" sz="2800">
                  <a:solidFill>
                    <a:srgbClr val="00B050"/>
                  </a:solidFill>
                </a:endParaRPr>
              </a:p>
            </p:txBody>
          </p:sp>
          <p:sp>
            <p:nvSpPr>
              <p:cNvPr id="35" name="文本框 34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6483" y="8654"/>
                <a:ext cx="267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>
                    <a:solidFill>
                      <a:srgbClr val="00B050"/>
                    </a:solidFill>
                  </a:rPr>
                  <a:t>向前走</a:t>
                </a:r>
                <a:endParaRPr lang="zh-CN" altLang="en-US" sz="280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36" name="直接箭头连接符 35"/>
              <p:cNvCxnSpPr>
                <a:stCxn id="17" idx="6"/>
                <a:endCxn id="37" idx="2"/>
              </p:cNvCxnSpPr>
              <p:nvPr/>
            </p:nvCxnSpPr>
            <p:spPr>
              <a:xfrm>
                <a:off x="6084" y="8524"/>
                <a:ext cx="2548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sp>
            <p:nvSpPr>
              <p:cNvPr id="37" name="椭圆 36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32" y="8015"/>
                <a:ext cx="992" cy="1017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8" name="文本框 37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9965" y="7627"/>
                <a:ext cx="267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>
                    <a:solidFill>
                      <a:srgbClr val="00B050"/>
                    </a:solidFill>
                  </a:rPr>
                  <a:t>距离</a:t>
                </a:r>
                <a:r>
                  <a:rPr lang="zh-CN" altLang="en-US" sz="2800">
                    <a:solidFill>
                      <a:srgbClr val="00B050"/>
                    </a:solidFill>
                  </a:rPr>
                  <a:t>近</a:t>
                </a:r>
                <a:endParaRPr lang="zh-CN" altLang="en-US" sz="2800">
                  <a:solidFill>
                    <a:srgbClr val="00B050"/>
                  </a:solidFill>
                </a:endParaRPr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0023" y="8709"/>
                <a:ext cx="2672" cy="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2800">
                    <a:solidFill>
                      <a:srgbClr val="00B050"/>
                    </a:solidFill>
                  </a:rPr>
                  <a:t>看得</a:t>
                </a:r>
                <a:r>
                  <a:rPr lang="zh-CN" altLang="en-US" sz="2800">
                    <a:solidFill>
                      <a:srgbClr val="00B050"/>
                    </a:solidFill>
                  </a:rPr>
                  <a:t>清</a:t>
                </a:r>
                <a:endParaRPr lang="zh-CN" altLang="en-US" sz="2800">
                  <a:solidFill>
                    <a:srgbClr val="00B050"/>
                  </a:solidFill>
                </a:endParaRPr>
              </a:p>
            </p:txBody>
          </p:sp>
          <p:cxnSp>
            <p:nvCxnSpPr>
              <p:cNvPr id="40" name="直接箭头连接符 39"/>
              <p:cNvCxnSpPr/>
              <p:nvPr>
                <p:custDataLst>
                  <p:tags r:id="rId15"/>
                </p:custDataLst>
              </p:nvPr>
            </p:nvCxnSpPr>
            <p:spPr>
              <a:xfrm>
                <a:off x="9686" y="8579"/>
                <a:ext cx="2548" cy="0"/>
              </a:xfrm>
              <a:prstGeom prst="straightConnector1">
                <a:avLst/>
              </a:prstGeom>
              <a:ln w="12700" cmpd="sng">
                <a:solidFill>
                  <a:schemeClr val="accent1">
                    <a:shade val="50000"/>
                  </a:schemeClr>
                </a:solidFill>
                <a:prstDash val="sysDash"/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 descr="图片包含 文具, 游戏机, 笔, 工具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0" y="0"/>
            <a:ext cx="1143000" cy="1143000"/>
          </a:xfrm>
          <a:prstGeom prst="rect">
            <a:avLst/>
          </a:prstGeom>
        </p:spPr>
      </p:pic>
      <p:grpSp>
        <p:nvGrpSpPr>
          <p:cNvPr id="46" name="组合 45"/>
          <p:cNvGrpSpPr/>
          <p:nvPr/>
        </p:nvGrpSpPr>
        <p:grpSpPr>
          <a:xfrm>
            <a:off x="1473542" y="989525"/>
            <a:ext cx="703297" cy="83244"/>
            <a:chOff x="1872263" y="6272678"/>
            <a:chExt cx="1115163" cy="13199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47" name="平行四边形 46"/>
            <p:cNvSpPr/>
            <p:nvPr>
              <p:custDataLst>
                <p:tags r:id="rId2"/>
              </p:custDataLst>
            </p:nvPr>
          </p:nvSpPr>
          <p:spPr>
            <a:xfrm>
              <a:off x="1872263" y="6272678"/>
              <a:ext cx="152695" cy="131993"/>
            </a:xfrm>
            <a:prstGeom prst="parallelogram">
              <a:avLst>
                <a:gd name="adj" fmla="val 7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95号-手刻宋-Regular" panose="00000500000000000000" charset="-122"/>
                <a:ea typeface="字魂95号-手刻宋-Regular" panose="00000500000000000000" charset="-122"/>
              </a:endParaRPr>
            </a:p>
          </p:txBody>
        </p:sp>
        <p:sp>
          <p:nvSpPr>
            <p:cNvPr id="48" name="平行四边形 47"/>
            <p:cNvSpPr/>
            <p:nvPr>
              <p:custDataLst>
                <p:tags r:id="rId3"/>
              </p:custDataLst>
            </p:nvPr>
          </p:nvSpPr>
          <p:spPr>
            <a:xfrm>
              <a:off x="2032674" y="6272678"/>
              <a:ext cx="152695" cy="131993"/>
            </a:xfrm>
            <a:prstGeom prst="parallelogram">
              <a:avLst>
                <a:gd name="adj" fmla="val 7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95号-手刻宋-Regular" panose="00000500000000000000" charset="-122"/>
                <a:ea typeface="字魂95号-手刻宋-Regular" panose="00000500000000000000" charset="-122"/>
              </a:endParaRPr>
            </a:p>
          </p:txBody>
        </p:sp>
        <p:sp>
          <p:nvSpPr>
            <p:cNvPr id="49" name="平行四边形 48"/>
            <p:cNvSpPr/>
            <p:nvPr>
              <p:custDataLst>
                <p:tags r:id="rId4"/>
              </p:custDataLst>
            </p:nvPr>
          </p:nvSpPr>
          <p:spPr>
            <a:xfrm>
              <a:off x="2353496" y="6272678"/>
              <a:ext cx="152695" cy="131993"/>
            </a:xfrm>
            <a:prstGeom prst="parallelogram">
              <a:avLst>
                <a:gd name="adj" fmla="val 7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95号-手刻宋-Regular" panose="00000500000000000000" charset="-122"/>
                <a:ea typeface="字魂95号-手刻宋-Regular" panose="00000500000000000000" charset="-122"/>
              </a:endParaRPr>
            </a:p>
          </p:txBody>
        </p:sp>
        <p:sp>
          <p:nvSpPr>
            <p:cNvPr id="50" name="平行四边形 49"/>
            <p:cNvSpPr/>
            <p:nvPr>
              <p:custDataLst>
                <p:tags r:id="rId5"/>
              </p:custDataLst>
            </p:nvPr>
          </p:nvSpPr>
          <p:spPr>
            <a:xfrm>
              <a:off x="2674318" y="6272678"/>
              <a:ext cx="152695" cy="131993"/>
            </a:xfrm>
            <a:prstGeom prst="parallelogram">
              <a:avLst>
                <a:gd name="adj" fmla="val 7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95号-手刻宋-Regular" panose="00000500000000000000" charset="-122"/>
                <a:ea typeface="字魂95号-手刻宋-Regular" panose="00000500000000000000" charset="-122"/>
              </a:endParaRPr>
            </a:p>
          </p:txBody>
        </p:sp>
        <p:sp>
          <p:nvSpPr>
            <p:cNvPr id="51" name="平行四边形 50"/>
            <p:cNvSpPr/>
            <p:nvPr>
              <p:custDataLst>
                <p:tags r:id="rId6"/>
              </p:custDataLst>
            </p:nvPr>
          </p:nvSpPr>
          <p:spPr>
            <a:xfrm>
              <a:off x="2193085" y="6272678"/>
              <a:ext cx="152695" cy="131993"/>
            </a:xfrm>
            <a:prstGeom prst="parallelogram">
              <a:avLst>
                <a:gd name="adj" fmla="val 7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95号-手刻宋-Regular" panose="00000500000000000000" charset="-122"/>
                <a:ea typeface="字魂95号-手刻宋-Regular" panose="00000500000000000000" charset="-122"/>
              </a:endParaRPr>
            </a:p>
          </p:txBody>
        </p:sp>
        <p:sp>
          <p:nvSpPr>
            <p:cNvPr id="52" name="平行四边形 51"/>
            <p:cNvSpPr/>
            <p:nvPr>
              <p:custDataLst>
                <p:tags r:id="rId7"/>
              </p:custDataLst>
            </p:nvPr>
          </p:nvSpPr>
          <p:spPr>
            <a:xfrm>
              <a:off x="2513907" y="6272678"/>
              <a:ext cx="152695" cy="131993"/>
            </a:xfrm>
            <a:prstGeom prst="parallelogram">
              <a:avLst>
                <a:gd name="adj" fmla="val 7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95号-手刻宋-Regular" panose="00000500000000000000" charset="-122"/>
                <a:ea typeface="字魂95号-手刻宋-Regular" panose="00000500000000000000" charset="-122"/>
              </a:endParaRPr>
            </a:p>
          </p:txBody>
        </p:sp>
        <p:sp>
          <p:nvSpPr>
            <p:cNvPr id="53" name="平行四边形 52"/>
            <p:cNvSpPr/>
            <p:nvPr>
              <p:custDataLst>
                <p:tags r:id="rId8"/>
              </p:custDataLst>
            </p:nvPr>
          </p:nvSpPr>
          <p:spPr>
            <a:xfrm>
              <a:off x="2834731" y="6272678"/>
              <a:ext cx="152695" cy="131993"/>
            </a:xfrm>
            <a:prstGeom prst="parallelogram">
              <a:avLst>
                <a:gd name="adj" fmla="val 7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95号-手刻宋-Regular" panose="00000500000000000000" charset="-122"/>
                <a:ea typeface="字魂95号-手刻宋-Regular" panose="00000500000000000000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 rot="0">
            <a:off x="887730" y="1330960"/>
            <a:ext cx="5958205" cy="4771390"/>
            <a:chOff x="436" y="1978"/>
            <a:chExt cx="9383" cy="7514"/>
          </a:xfrm>
        </p:grpSpPr>
        <p:sp>
          <p:nvSpPr>
            <p:cNvPr id="6" name="圆角矩形 5"/>
            <p:cNvSpPr/>
            <p:nvPr>
              <p:custDataLst>
                <p:tags r:id="rId9"/>
              </p:custDataLst>
            </p:nvPr>
          </p:nvSpPr>
          <p:spPr>
            <a:xfrm>
              <a:off x="436" y="1978"/>
              <a:ext cx="9383" cy="7514"/>
            </a:xfrm>
            <a:prstGeom prst="roundRect">
              <a:avLst>
                <a:gd name="adj" fmla="val 7254"/>
              </a:avLst>
            </a:prstGeom>
            <a:solidFill>
              <a:schemeClr val="bg1"/>
            </a:solidFill>
            <a:ln w="12700">
              <a:solidFill>
                <a:schemeClr val="bg1">
                  <a:lumMod val="85000"/>
                </a:schemeClr>
              </a:soli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Shape 532"/>
            <p:cNvSpPr/>
            <p:nvPr>
              <p:custDataLst>
                <p:tags r:id="rId10"/>
              </p:custDataLst>
            </p:nvPr>
          </p:nvSpPr>
          <p:spPr>
            <a:xfrm>
              <a:off x="3823" y="2649"/>
              <a:ext cx="2786" cy="1060"/>
            </a:xfrm>
            <a:prstGeom prst="roundRect">
              <a:avLst>
                <a:gd name="adj" fmla="val 50000"/>
              </a:avLst>
            </a:prstGeom>
            <a:solidFill>
              <a:srgbClr val="F7F6F8"/>
            </a:solidFill>
            <a:ln w="12700">
              <a:miter lim="400000"/>
            </a:ln>
          </p:spPr>
          <p:txBody>
            <a:bodyPr lIns="50800" tIns="50800" rIns="50800" bIns="5080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 sz="320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>
                <a:latin typeface="Century Gothic" panose="020B0502020202020204" pitchFamily="34" charset="0"/>
              </a:endParaRPr>
            </a:p>
          </p:txBody>
        </p:sp>
        <p:sp>
          <p:nvSpPr>
            <p:cNvPr id="18" name="Shape 533"/>
            <p:cNvSpPr/>
            <p:nvPr>
              <p:custDataLst>
                <p:tags r:id="rId11"/>
              </p:custDataLst>
            </p:nvPr>
          </p:nvSpPr>
          <p:spPr>
            <a:xfrm>
              <a:off x="2607" y="2649"/>
              <a:ext cx="2786" cy="1060"/>
            </a:xfrm>
            <a:prstGeom prst="roundRect">
              <a:avLst>
                <a:gd name="adj" fmla="val 50000"/>
              </a:avLst>
            </a:prstGeom>
            <a:solidFill>
              <a:srgbClr val="B5C9CA"/>
            </a:solidFill>
            <a:ln w="12700">
              <a:miter lim="400000"/>
            </a:ln>
          </p:spPr>
          <p:txBody>
            <a:bodyPr lIns="50800" tIns="50800" rIns="50800" bIns="50800" anchor="ctr"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defRPr sz="3200" cap="none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2000" dirty="0">
                <a:latin typeface="Century Gothic" panose="020B0502020202020204" pitchFamily="34" charset="0"/>
              </a:endParaRPr>
            </a:p>
          </p:txBody>
        </p:sp>
        <p:sp>
          <p:nvSpPr>
            <p:cNvPr id="21" name="Shape 534"/>
            <p:cNvSpPr/>
            <p:nvPr>
              <p:custDataLst>
                <p:tags r:id="rId12"/>
              </p:custDataLst>
            </p:nvPr>
          </p:nvSpPr>
          <p:spPr>
            <a:xfrm>
              <a:off x="3131" y="2759"/>
              <a:ext cx="2401" cy="838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lvl1pPr>
                <a:defRPr sz="3000">
                  <a:solidFill>
                    <a:srgbClr val="FFFFFF"/>
                  </a:solidFill>
                </a:defRPr>
              </a:lvl1pPr>
            </a:lstStyle>
            <a:p>
              <a:r>
                <a:rPr lang="zh-CN" sz="2800">
                  <a:latin typeface="+mj-lt"/>
                </a:rPr>
                <a:t>结束语</a:t>
              </a:r>
              <a:endParaRPr lang="zh-CN" sz="2800">
                <a:latin typeface="+mj-lt"/>
              </a:endParaRPr>
            </a:p>
          </p:txBody>
        </p:sp>
        <p:sp>
          <p:nvSpPr>
            <p:cNvPr id="22" name="Shape 535"/>
            <p:cNvSpPr/>
            <p:nvPr>
              <p:custDataLst>
                <p:tags r:id="rId13"/>
              </p:custDataLst>
            </p:nvPr>
          </p:nvSpPr>
          <p:spPr>
            <a:xfrm>
              <a:off x="5518" y="2929"/>
              <a:ext cx="962" cy="499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0800" tIns="50800" rIns="50800" bIns="50800" anchor="ctr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lvl1pPr>
                <a:defRPr sz="2000" cap="none">
                  <a:solidFill>
                    <a:srgbClr val="77787A"/>
                  </a:solidFill>
                </a:defRPr>
              </a:lvl1pPr>
            </a:lstStyle>
            <a:p>
              <a:endParaRPr sz="1400">
                <a:latin typeface="+mj-lt"/>
              </a:endParaRPr>
            </a:p>
          </p:txBody>
        </p:sp>
        <p:sp>
          <p:nvSpPr>
            <p:cNvPr id="23" name="矩形 22"/>
            <p:cNvSpPr/>
            <p:nvPr>
              <p:custDataLst>
                <p:tags r:id="rId14"/>
              </p:custDataLst>
            </p:nvPr>
          </p:nvSpPr>
          <p:spPr>
            <a:xfrm>
              <a:off x="612" y="4541"/>
              <a:ext cx="9207" cy="285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just">
                <a:defRPr/>
              </a:pPr>
              <a:r>
                <a:rPr lang="zh-CN" altLang="en-US" sz="2800" spc="300" dirty="0">
                  <a:solidFill>
                    <a:srgbClr val="0070C0"/>
                  </a:solidFill>
                  <a:latin typeface="保持快乐可爱" panose="02000000000000000000" charset="-122"/>
                  <a:ea typeface="保持快乐可爱" panose="02000000000000000000" charset="-122"/>
                  <a:cs typeface="+mn-ea"/>
                  <a:sym typeface="+mn-lt"/>
                </a:rPr>
                <a:t>保持</a:t>
              </a:r>
              <a:r>
                <a:rPr lang="zh-CN" altLang="en-US" sz="2800" spc="300" dirty="0">
                  <a:solidFill>
                    <a:srgbClr val="0070C0"/>
                  </a:solidFill>
                  <a:latin typeface="保持快乐可爱" panose="02000000000000000000" charset="-122"/>
                  <a:ea typeface="保持快乐可爱" panose="02000000000000000000" charset="-122"/>
                  <a:cs typeface="+mn-ea"/>
                  <a:sym typeface="+mn-lt"/>
                </a:rPr>
                <a:t>耐心，</a:t>
              </a:r>
              <a:endParaRPr lang="zh-CN" altLang="en-US" sz="2800" spc="300" dirty="0">
                <a:solidFill>
                  <a:srgbClr val="0070C0"/>
                </a:solidFill>
                <a:latin typeface="保持快乐可爱" panose="02000000000000000000" charset="-122"/>
                <a:ea typeface="保持快乐可爱" panose="02000000000000000000" charset="-122"/>
                <a:cs typeface="+mn-ea"/>
                <a:sym typeface="+mn-lt"/>
              </a:endParaRPr>
            </a:p>
            <a:p>
              <a:pPr algn="just">
                <a:defRPr/>
              </a:pPr>
              <a:r>
                <a:rPr lang="zh-CN" altLang="en-US" sz="2800" spc="300" dirty="0">
                  <a:solidFill>
                    <a:srgbClr val="0070C0"/>
                  </a:solidFill>
                  <a:latin typeface="保持快乐可爱" panose="02000000000000000000" charset="-122"/>
                  <a:ea typeface="保持快乐可爱" panose="02000000000000000000" charset="-122"/>
                  <a:cs typeface="+mn-ea"/>
                  <a:sym typeface="+mn-lt"/>
                </a:rPr>
                <a:t>坚持做那些短期内看不到效果</a:t>
              </a:r>
              <a:r>
                <a:rPr lang="zh-CN" altLang="en-US" sz="2800" spc="300" dirty="0">
                  <a:solidFill>
                    <a:srgbClr val="0070C0"/>
                  </a:solidFill>
                  <a:latin typeface="保持快乐可爱" panose="02000000000000000000" charset="-122"/>
                  <a:ea typeface="保持快乐可爱" panose="02000000000000000000" charset="-122"/>
                  <a:cs typeface="+mn-ea"/>
                  <a:sym typeface="+mn-lt"/>
                </a:rPr>
                <a:t>的</a:t>
              </a:r>
              <a:endParaRPr lang="zh-CN" altLang="en-US" sz="2800" spc="300" dirty="0">
                <a:solidFill>
                  <a:srgbClr val="0070C0"/>
                </a:solidFill>
                <a:latin typeface="保持快乐可爱" panose="02000000000000000000" charset="-122"/>
                <a:ea typeface="保持快乐可爱" panose="02000000000000000000" charset="-122"/>
                <a:cs typeface="+mn-ea"/>
                <a:sym typeface="+mn-lt"/>
              </a:endParaRPr>
            </a:p>
            <a:p>
              <a:pPr algn="just">
                <a:defRPr/>
              </a:pPr>
              <a:r>
                <a:rPr lang="zh-CN" altLang="en-US" sz="2800" spc="300" dirty="0">
                  <a:solidFill>
                    <a:srgbClr val="0070C0"/>
                  </a:solidFill>
                  <a:latin typeface="保持快乐可爱" panose="02000000000000000000" charset="-122"/>
                  <a:ea typeface="保持快乐可爱" panose="02000000000000000000" charset="-122"/>
                  <a:cs typeface="+mn-ea"/>
                  <a:sym typeface="+mn-lt"/>
                </a:rPr>
                <a:t>“无用</a:t>
              </a:r>
              <a:r>
                <a:rPr lang="zh-CN" altLang="en-US" sz="2800" spc="300" dirty="0">
                  <a:solidFill>
                    <a:srgbClr val="0070C0"/>
                  </a:solidFill>
                  <a:latin typeface="保持快乐可爱" panose="02000000000000000000" charset="-122"/>
                  <a:ea typeface="保持快乐可爱" panose="02000000000000000000" charset="-122"/>
                  <a:cs typeface="+mn-ea"/>
                  <a:sym typeface="+mn-lt"/>
                </a:rPr>
                <a:t>之事”</a:t>
              </a:r>
              <a:endParaRPr lang="zh-CN" altLang="en-US" sz="2800" spc="300" dirty="0">
                <a:solidFill>
                  <a:srgbClr val="0070C0"/>
                </a:solidFill>
                <a:latin typeface="保持快乐可爱" panose="02000000000000000000" charset="-122"/>
                <a:ea typeface="保持快乐可爱" panose="02000000000000000000" charset="-122"/>
                <a:cs typeface="+mn-ea"/>
                <a:sym typeface="+mn-lt"/>
              </a:endParaRPr>
            </a:p>
            <a:p>
              <a:pPr algn="just">
                <a:defRPr/>
              </a:pPr>
              <a:r>
                <a:rPr lang="en-US" altLang="zh-CN" sz="2800" spc="300" dirty="0">
                  <a:solidFill>
                    <a:srgbClr val="0070C0"/>
                  </a:solidFill>
                  <a:latin typeface="保持快乐可爱" panose="02000000000000000000" charset="-122"/>
                  <a:ea typeface="保持快乐可爱" panose="02000000000000000000" charset="-122"/>
                  <a:cs typeface="+mn-ea"/>
                  <a:sym typeface="+mn-lt"/>
                </a:rPr>
                <a:t>                --</a:t>
              </a:r>
              <a:r>
                <a:rPr lang="zh-CN" altLang="en-US" sz="2800" spc="300" dirty="0">
                  <a:solidFill>
                    <a:srgbClr val="0070C0"/>
                  </a:solidFill>
                  <a:latin typeface="保持快乐可爱" panose="02000000000000000000" charset="-122"/>
                  <a:ea typeface="保持快乐可爱" panose="02000000000000000000" charset="-122"/>
                  <a:cs typeface="+mn-ea"/>
                  <a:sym typeface="+mn-lt"/>
                </a:rPr>
                <a:t>《认知</a:t>
              </a:r>
              <a:r>
                <a:rPr lang="zh-CN" altLang="en-US" sz="2800" spc="300" dirty="0">
                  <a:solidFill>
                    <a:srgbClr val="0070C0"/>
                  </a:solidFill>
                  <a:latin typeface="保持快乐可爱" panose="02000000000000000000" charset="-122"/>
                  <a:ea typeface="保持快乐可爱" panose="02000000000000000000" charset="-122"/>
                  <a:cs typeface="+mn-ea"/>
                  <a:sym typeface="+mn-lt"/>
                </a:rPr>
                <a:t>觉醒》</a:t>
              </a:r>
              <a:endParaRPr lang="zh-CN" altLang="en-US" sz="2800" spc="300" dirty="0">
                <a:solidFill>
                  <a:srgbClr val="0070C0"/>
                </a:solidFill>
                <a:latin typeface="保持快乐可爱" panose="02000000000000000000" charset="-122"/>
                <a:ea typeface="保持快乐可爱" panose="020000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335039" y="5705001"/>
            <a:ext cx="2570375" cy="304236"/>
            <a:chOff x="1872263" y="6272678"/>
            <a:chExt cx="1115163" cy="131993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30" name="平行四边形 29"/>
            <p:cNvSpPr/>
            <p:nvPr>
              <p:custDataLst>
                <p:tags r:id="rId15"/>
              </p:custDataLst>
            </p:nvPr>
          </p:nvSpPr>
          <p:spPr>
            <a:xfrm>
              <a:off x="1872263" y="6272678"/>
              <a:ext cx="152695" cy="131993"/>
            </a:xfrm>
            <a:prstGeom prst="parallelogram">
              <a:avLst>
                <a:gd name="adj" fmla="val 7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A6783"/>
                </a:solidFill>
                <a:latin typeface="字魂95号-手刻宋-Regular" panose="00000500000000000000" charset="-122"/>
                <a:ea typeface="字魂95号-手刻宋-Regular" panose="00000500000000000000" charset="-122"/>
              </a:endParaRPr>
            </a:p>
          </p:txBody>
        </p:sp>
        <p:sp>
          <p:nvSpPr>
            <p:cNvPr id="24" name="平行四边形 23"/>
            <p:cNvSpPr/>
            <p:nvPr>
              <p:custDataLst>
                <p:tags r:id="rId16"/>
              </p:custDataLst>
            </p:nvPr>
          </p:nvSpPr>
          <p:spPr>
            <a:xfrm>
              <a:off x="2032674" y="6272678"/>
              <a:ext cx="152695" cy="131993"/>
            </a:xfrm>
            <a:prstGeom prst="parallelogram">
              <a:avLst>
                <a:gd name="adj" fmla="val 7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A6783"/>
                </a:solidFill>
                <a:latin typeface="字魂95号-手刻宋-Regular" panose="00000500000000000000" charset="-122"/>
                <a:ea typeface="字魂95号-手刻宋-Regular" panose="00000500000000000000" charset="-122"/>
              </a:endParaRPr>
            </a:p>
          </p:txBody>
        </p:sp>
        <p:sp>
          <p:nvSpPr>
            <p:cNvPr id="32" name="平行四边形 31"/>
            <p:cNvSpPr/>
            <p:nvPr>
              <p:custDataLst>
                <p:tags r:id="rId17"/>
              </p:custDataLst>
            </p:nvPr>
          </p:nvSpPr>
          <p:spPr>
            <a:xfrm>
              <a:off x="2353496" y="6272678"/>
              <a:ext cx="152695" cy="131993"/>
            </a:xfrm>
            <a:prstGeom prst="parallelogram">
              <a:avLst>
                <a:gd name="adj" fmla="val 7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A6783"/>
                </a:solidFill>
                <a:latin typeface="字魂95号-手刻宋-Regular" panose="00000500000000000000" charset="-122"/>
                <a:ea typeface="字魂95号-手刻宋-Regular" panose="00000500000000000000" charset="-122"/>
              </a:endParaRPr>
            </a:p>
          </p:txBody>
        </p:sp>
        <p:sp>
          <p:nvSpPr>
            <p:cNvPr id="26" name="平行四边形 25"/>
            <p:cNvSpPr/>
            <p:nvPr>
              <p:custDataLst>
                <p:tags r:id="rId18"/>
              </p:custDataLst>
            </p:nvPr>
          </p:nvSpPr>
          <p:spPr>
            <a:xfrm>
              <a:off x="2674318" y="6272678"/>
              <a:ext cx="152695" cy="131993"/>
            </a:xfrm>
            <a:prstGeom prst="parallelogram">
              <a:avLst>
                <a:gd name="adj" fmla="val 7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A6783"/>
                </a:solidFill>
                <a:latin typeface="字魂95号-手刻宋-Regular" panose="00000500000000000000" charset="-122"/>
                <a:ea typeface="字魂95号-手刻宋-Regular" panose="00000500000000000000" charset="-122"/>
              </a:endParaRPr>
            </a:p>
          </p:txBody>
        </p:sp>
        <p:sp>
          <p:nvSpPr>
            <p:cNvPr id="27" name="平行四边形 26"/>
            <p:cNvSpPr/>
            <p:nvPr>
              <p:custDataLst>
                <p:tags r:id="rId19"/>
              </p:custDataLst>
            </p:nvPr>
          </p:nvSpPr>
          <p:spPr>
            <a:xfrm>
              <a:off x="2193085" y="6272678"/>
              <a:ext cx="152695" cy="131993"/>
            </a:xfrm>
            <a:prstGeom prst="parallelogram">
              <a:avLst>
                <a:gd name="adj" fmla="val 7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A6783"/>
                </a:solidFill>
                <a:latin typeface="字魂95号-手刻宋-Regular" panose="00000500000000000000" charset="-122"/>
                <a:ea typeface="字魂95号-手刻宋-Regular" panose="00000500000000000000" charset="-122"/>
              </a:endParaRPr>
            </a:p>
          </p:txBody>
        </p:sp>
        <p:sp>
          <p:nvSpPr>
            <p:cNvPr id="28" name="平行四边形 27"/>
            <p:cNvSpPr/>
            <p:nvPr>
              <p:custDataLst>
                <p:tags r:id="rId20"/>
              </p:custDataLst>
            </p:nvPr>
          </p:nvSpPr>
          <p:spPr>
            <a:xfrm>
              <a:off x="2513907" y="6272678"/>
              <a:ext cx="152695" cy="131993"/>
            </a:xfrm>
            <a:prstGeom prst="parallelogram">
              <a:avLst>
                <a:gd name="adj" fmla="val 7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A6783"/>
                </a:solidFill>
                <a:latin typeface="字魂95号-手刻宋-Regular" panose="00000500000000000000" charset="-122"/>
                <a:ea typeface="字魂95号-手刻宋-Regular" panose="00000500000000000000" charset="-122"/>
              </a:endParaRPr>
            </a:p>
          </p:txBody>
        </p:sp>
        <p:sp>
          <p:nvSpPr>
            <p:cNvPr id="29" name="平行四边形 28"/>
            <p:cNvSpPr/>
            <p:nvPr>
              <p:custDataLst>
                <p:tags r:id="rId21"/>
              </p:custDataLst>
            </p:nvPr>
          </p:nvSpPr>
          <p:spPr>
            <a:xfrm>
              <a:off x="2834731" y="6272678"/>
              <a:ext cx="152695" cy="131993"/>
            </a:xfrm>
            <a:prstGeom prst="parallelogram">
              <a:avLst>
                <a:gd name="adj" fmla="val 75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5A6783"/>
                </a:solidFill>
                <a:latin typeface="字魂95号-手刻宋-Regular" panose="00000500000000000000" charset="-122"/>
                <a:ea typeface="字魂95号-手刻宋-Regular" panose="00000500000000000000" charset="-122"/>
              </a:endParaRPr>
            </a:p>
          </p:txBody>
        </p:sp>
      </p:grpSp>
      <p:pic>
        <p:nvPicPr>
          <p:cNvPr id="43" name="图片 42" descr="桌子上的蛋糕和咖啡杯&#10;&#10;描述已自动生成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0" b="3268"/>
          <a:stretch>
            <a:fillRect/>
          </a:stretch>
        </p:blipFill>
        <p:spPr>
          <a:xfrm flipH="1">
            <a:off x="6845300" y="2086610"/>
            <a:ext cx="5346700" cy="4771390"/>
          </a:xfrm>
          <a:custGeom>
            <a:avLst/>
            <a:gdLst>
              <a:gd name="connsiteX0" fmla="*/ 6300229 w 6300229"/>
              <a:gd name="connsiteY0" fmla="*/ 0 h 5621966"/>
              <a:gd name="connsiteX1" fmla="*/ 0 w 6300229"/>
              <a:gd name="connsiteY1" fmla="*/ 0 h 5621966"/>
              <a:gd name="connsiteX2" fmla="*/ 0 w 6300229"/>
              <a:gd name="connsiteY2" fmla="*/ 5621966 h 5621966"/>
              <a:gd name="connsiteX3" fmla="*/ 6300229 w 6300229"/>
              <a:gd name="connsiteY3" fmla="*/ 5621966 h 5621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00229" h="5621966">
                <a:moveTo>
                  <a:pt x="6300229" y="0"/>
                </a:moveTo>
                <a:lnTo>
                  <a:pt x="0" y="0"/>
                </a:lnTo>
                <a:lnTo>
                  <a:pt x="0" y="5621966"/>
                </a:lnTo>
                <a:lnTo>
                  <a:pt x="6300229" y="5621966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户外, 椅子, 雪, 看着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5867334" y="3494886"/>
            <a:ext cx="814931" cy="278113"/>
            <a:chOff x="5867334" y="3669932"/>
            <a:chExt cx="814931" cy="304551"/>
          </a:xfrm>
        </p:grpSpPr>
        <p:sp>
          <p:nvSpPr>
            <p:cNvPr id="14" name="箭头: V 形 13"/>
            <p:cNvSpPr/>
            <p:nvPr/>
          </p:nvSpPr>
          <p:spPr>
            <a:xfrm flipH="1">
              <a:off x="6421174" y="3669932"/>
              <a:ext cx="261091" cy="304551"/>
            </a:xfrm>
            <a:prstGeom prst="chevron">
              <a:avLst/>
            </a:prstGeom>
            <a:gradFill>
              <a:gsLst>
                <a:gs pos="0">
                  <a:srgbClr val="BF8039"/>
                </a:gs>
                <a:gs pos="100000">
                  <a:srgbClr val="4C2C1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箭头: V 形 14"/>
            <p:cNvSpPr/>
            <p:nvPr/>
          </p:nvSpPr>
          <p:spPr>
            <a:xfrm flipH="1">
              <a:off x="6144254" y="3669932"/>
              <a:ext cx="261091" cy="304551"/>
            </a:xfrm>
            <a:prstGeom prst="chevron">
              <a:avLst/>
            </a:prstGeom>
            <a:gradFill>
              <a:gsLst>
                <a:gs pos="0">
                  <a:srgbClr val="BF8039"/>
                </a:gs>
                <a:gs pos="100000">
                  <a:srgbClr val="4C2C1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箭头: V 形 15"/>
            <p:cNvSpPr/>
            <p:nvPr/>
          </p:nvSpPr>
          <p:spPr>
            <a:xfrm flipH="1">
              <a:off x="5867334" y="3669932"/>
              <a:ext cx="261091" cy="304551"/>
            </a:xfrm>
            <a:prstGeom prst="chevron">
              <a:avLst/>
            </a:prstGeom>
            <a:gradFill>
              <a:gsLst>
                <a:gs pos="0">
                  <a:srgbClr val="BF8039"/>
                </a:gs>
                <a:gs pos="100000">
                  <a:srgbClr val="4C2C1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755513" y="1803151"/>
            <a:ext cx="6061848" cy="1568450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alpha val="21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zh-CN" altLang="en-US" sz="9600" dirty="0"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latin typeface="汉仪雪君体简" panose="02010600000101010101" charset="-122"/>
                <a:ea typeface="汉仪雪君体简" panose="02010600000101010101" charset="-122"/>
                <a:cs typeface="阿里巴巴普惠体 H" panose="00020600040101010101" pitchFamily="18" charset="-122"/>
              </a:rPr>
              <a:t>敬请指导</a:t>
            </a:r>
            <a:endParaRPr lang="zh-CN" altLang="en-US" sz="9600" dirty="0">
              <a:gradFill>
                <a:gsLst>
                  <a:gs pos="0">
                    <a:srgbClr val="BF8039"/>
                  </a:gs>
                  <a:gs pos="99000">
                    <a:srgbClr val="4C2C12"/>
                  </a:gs>
                </a:gsLst>
                <a:lin ang="5400000" scaled="1"/>
              </a:gradFill>
              <a:latin typeface="汉仪雪君体简" panose="02010600000101010101" charset="-122"/>
              <a:ea typeface="汉仪雪君体简" panose="02010600000101010101" charset="-122"/>
              <a:cs typeface="阿里巴巴普惠体 H" panose="00020600040101010101" pitchFamily="18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 flipH="1">
            <a:off x="925168" y="3481667"/>
            <a:ext cx="814931" cy="304551"/>
            <a:chOff x="5867334" y="3669932"/>
            <a:chExt cx="814931" cy="304551"/>
          </a:xfrm>
        </p:grpSpPr>
        <p:sp>
          <p:nvSpPr>
            <p:cNvPr id="20" name="箭头: V 形 19"/>
            <p:cNvSpPr/>
            <p:nvPr/>
          </p:nvSpPr>
          <p:spPr>
            <a:xfrm flipH="1">
              <a:off x="6421174" y="3669932"/>
              <a:ext cx="261091" cy="304551"/>
            </a:xfrm>
            <a:prstGeom prst="chevron">
              <a:avLst/>
            </a:prstGeom>
            <a:gradFill>
              <a:gsLst>
                <a:gs pos="0">
                  <a:srgbClr val="BF8039"/>
                </a:gs>
                <a:gs pos="100000">
                  <a:srgbClr val="4C2C1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箭头: V 形 20"/>
            <p:cNvSpPr/>
            <p:nvPr/>
          </p:nvSpPr>
          <p:spPr>
            <a:xfrm flipH="1">
              <a:off x="6144254" y="3669932"/>
              <a:ext cx="261091" cy="304551"/>
            </a:xfrm>
            <a:prstGeom prst="chevron">
              <a:avLst/>
            </a:prstGeom>
            <a:gradFill>
              <a:gsLst>
                <a:gs pos="0">
                  <a:srgbClr val="BF8039"/>
                </a:gs>
                <a:gs pos="100000">
                  <a:srgbClr val="4C2C1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箭头: V 形 21"/>
            <p:cNvSpPr/>
            <p:nvPr/>
          </p:nvSpPr>
          <p:spPr>
            <a:xfrm flipH="1">
              <a:off x="5867334" y="3669932"/>
              <a:ext cx="261091" cy="304551"/>
            </a:xfrm>
            <a:prstGeom prst="chevron">
              <a:avLst/>
            </a:prstGeom>
            <a:gradFill>
              <a:gsLst>
                <a:gs pos="0">
                  <a:srgbClr val="BF8039"/>
                </a:gs>
                <a:gs pos="100000">
                  <a:srgbClr val="4C2C1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 flipH="1">
            <a:off x="940996" y="3494886"/>
            <a:ext cx="814931" cy="278113"/>
            <a:chOff x="5867334" y="3669932"/>
            <a:chExt cx="814931" cy="304551"/>
          </a:xfrm>
        </p:grpSpPr>
        <p:sp>
          <p:nvSpPr>
            <p:cNvPr id="25" name="箭头: V 形 24"/>
            <p:cNvSpPr/>
            <p:nvPr/>
          </p:nvSpPr>
          <p:spPr>
            <a:xfrm flipH="1">
              <a:off x="6421174" y="3669932"/>
              <a:ext cx="261091" cy="304551"/>
            </a:xfrm>
            <a:prstGeom prst="chevron">
              <a:avLst/>
            </a:prstGeom>
            <a:gradFill>
              <a:gsLst>
                <a:gs pos="0">
                  <a:srgbClr val="BF8039"/>
                </a:gs>
                <a:gs pos="100000">
                  <a:srgbClr val="4C2C1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箭头: V 形 25"/>
            <p:cNvSpPr/>
            <p:nvPr/>
          </p:nvSpPr>
          <p:spPr>
            <a:xfrm flipH="1">
              <a:off x="6144254" y="3669932"/>
              <a:ext cx="261091" cy="304551"/>
            </a:xfrm>
            <a:prstGeom prst="chevron">
              <a:avLst/>
            </a:prstGeom>
            <a:gradFill>
              <a:gsLst>
                <a:gs pos="0">
                  <a:srgbClr val="BF8039"/>
                </a:gs>
                <a:gs pos="100000">
                  <a:srgbClr val="4C2C1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箭头: V 形 26"/>
            <p:cNvSpPr/>
            <p:nvPr/>
          </p:nvSpPr>
          <p:spPr>
            <a:xfrm flipH="1">
              <a:off x="5867334" y="3669932"/>
              <a:ext cx="261091" cy="304551"/>
            </a:xfrm>
            <a:prstGeom prst="chevron">
              <a:avLst/>
            </a:prstGeom>
            <a:gradFill>
              <a:gsLst>
                <a:gs pos="0">
                  <a:srgbClr val="BF8039"/>
                </a:gs>
                <a:gs pos="100000">
                  <a:srgbClr val="4C2C12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户外, 椅子, 雪, 看着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r="55475"/>
          <a:stretch>
            <a:fillRect/>
          </a:stretch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2" name="图片 1" descr="图片包含 户外, 椅子, 雪, 看着&#10;&#10;描述已自动生成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" r="55475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916745" y="548906"/>
            <a:ext cx="23187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6000" dirty="0"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latin typeface="汉仪雅酷黑W" panose="00020600040101010101" charset="-122"/>
                <a:ea typeface="汉仪雅酷黑W" panose="00020600040101010101" charset="-122"/>
                <a:cs typeface="阿里巴巴普惠体 H" panose="00020600040101010101" pitchFamily="18" charset="-122"/>
              </a:rPr>
              <a:t>目录</a:t>
            </a:r>
            <a:endParaRPr lang="en-US" sz="6000" dirty="0">
              <a:gradFill>
                <a:gsLst>
                  <a:gs pos="0">
                    <a:srgbClr val="BF8039"/>
                  </a:gs>
                  <a:gs pos="99000">
                    <a:srgbClr val="4C2C12"/>
                  </a:gs>
                </a:gsLst>
                <a:lin ang="5400000" scaled="1"/>
              </a:gradFill>
              <a:latin typeface="汉仪雅酷黑W" panose="00020600040101010101" charset="-122"/>
              <a:ea typeface="汉仪雅酷黑W" panose="00020600040101010101" charset="-122"/>
              <a:cs typeface="阿里巴巴普惠体 H" panose="00020600040101010101" pitchFamily="18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399859" y="2024586"/>
            <a:ext cx="4158031" cy="3242022"/>
            <a:chOff x="6234" y="3524"/>
            <a:chExt cx="6548" cy="5106"/>
          </a:xfrm>
        </p:grpSpPr>
        <p:grpSp>
          <p:nvGrpSpPr>
            <p:cNvPr id="82" name="组合 81"/>
            <p:cNvGrpSpPr/>
            <p:nvPr/>
          </p:nvGrpSpPr>
          <p:grpSpPr>
            <a:xfrm>
              <a:off x="6234" y="3524"/>
              <a:ext cx="6548" cy="921"/>
              <a:chOff x="1506539" y="2263888"/>
              <a:chExt cx="4158031" cy="584776"/>
            </a:xfrm>
          </p:grpSpPr>
          <p:sp>
            <p:nvSpPr>
              <p:cNvPr id="38" name="文本框 37"/>
              <p:cNvSpPr txBox="1"/>
              <p:nvPr/>
            </p:nvSpPr>
            <p:spPr>
              <a:xfrm>
                <a:off x="2135792" y="2263889"/>
                <a:ext cx="14290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kumimoji="0" lang="zh-CN" altLang="en-US" sz="3200" b="0" i="0" u="none" strike="noStrike" kern="1200" cap="none" spc="0" normalizeH="0" baseline="0" noProof="0" dirty="0">
                    <a:ln>
                      <a:noFill/>
                    </a:ln>
                    <a:gradFill>
                      <a:gsLst>
                        <a:gs pos="0">
                          <a:srgbClr val="BF8039"/>
                        </a:gs>
                        <a:gs pos="99000">
                          <a:srgbClr val="4C2C12"/>
                        </a:gs>
                      </a:gsLst>
                      <a:lin ang="5400000" scaled="1"/>
                    </a:gradFill>
                    <a:effectLst/>
                    <a:uLnTx/>
                    <a:uFillTx/>
                    <a:latin typeface="汉仪旗黑X1-75W" panose="00020600040101010101" pitchFamily="18" charset="-122"/>
                    <a:ea typeface="汉仪旗黑X1-75W" panose="00020600040101010101" pitchFamily="18" charset="-122"/>
                  </a:rPr>
                  <a:t>第一章</a:t>
                </a:r>
                <a:endParaRPr lang="zh-CN" altLang="en-US" sz="3200" dirty="0">
                  <a:gradFill>
                    <a:gsLst>
                      <a:gs pos="0">
                        <a:srgbClr val="BF8039"/>
                      </a:gs>
                      <a:gs pos="99000">
                        <a:srgbClr val="4C2C12"/>
                      </a:gs>
                    </a:gsLst>
                    <a:lin ang="5400000" scaled="1"/>
                  </a:gradFill>
                  <a:latin typeface="汉仪旗黑X1-75W" panose="00020600040101010101" pitchFamily="18" charset="-122"/>
                  <a:ea typeface="汉仪旗黑X1-75W" panose="00020600040101010101" pitchFamily="18" charset="-122"/>
                </a:endParaRPr>
              </a:p>
            </p:txBody>
          </p:sp>
          <p:sp>
            <p:nvSpPr>
              <p:cNvPr id="53" name="矩形 52"/>
              <p:cNvSpPr/>
              <p:nvPr/>
            </p:nvSpPr>
            <p:spPr>
              <a:xfrm>
                <a:off x="3856090" y="2263888"/>
                <a:ext cx="1808480" cy="5835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3200" dirty="0">
                    <a:gradFill>
                      <a:gsLst>
                        <a:gs pos="0">
                          <a:srgbClr val="BF8039"/>
                        </a:gs>
                        <a:gs pos="99000">
                          <a:srgbClr val="4C2C12"/>
                        </a:gs>
                      </a:gsLst>
                      <a:lin ang="5400000" scaled="1"/>
                    </a:gradFill>
                    <a:latin typeface="汉仪旗黑X1-75W" panose="00020600040101010101" pitchFamily="18" charset="-122"/>
                    <a:ea typeface="汉仪旗黑X1-75W" panose="00020600040101010101" pitchFamily="18" charset="-122"/>
                  </a:rPr>
                  <a:t>书籍</a:t>
                </a:r>
                <a:r>
                  <a:rPr lang="zh-CN" altLang="en-US" sz="3200" dirty="0">
                    <a:gradFill>
                      <a:gsLst>
                        <a:gs pos="0">
                          <a:srgbClr val="BF8039"/>
                        </a:gs>
                        <a:gs pos="99000">
                          <a:srgbClr val="4C2C12"/>
                        </a:gs>
                      </a:gsLst>
                      <a:lin ang="5400000" scaled="1"/>
                    </a:gradFill>
                    <a:latin typeface="汉仪旗黑X1-75W" panose="00020600040101010101" pitchFamily="18" charset="-122"/>
                    <a:ea typeface="汉仪旗黑X1-75W" panose="00020600040101010101" pitchFamily="18" charset="-122"/>
                  </a:rPr>
                  <a:t>简介</a:t>
                </a:r>
                <a:endParaRPr lang="zh-CN" altLang="en-US" sz="3200" dirty="0">
                  <a:gradFill>
                    <a:gsLst>
                      <a:gs pos="0">
                        <a:srgbClr val="BF8039"/>
                      </a:gs>
                      <a:gs pos="99000">
                        <a:srgbClr val="4C2C12"/>
                      </a:gs>
                    </a:gsLst>
                    <a:lin ang="5400000" scaled="1"/>
                  </a:gradFill>
                  <a:latin typeface="汉仪旗黑X1-75W" panose="00020600040101010101" pitchFamily="18" charset="-122"/>
                  <a:ea typeface="汉仪旗黑X1-75W" panose="00020600040101010101" pitchFamily="18" charset="-122"/>
                </a:endParaRPr>
              </a:p>
            </p:txBody>
          </p:sp>
          <p:sp>
            <p:nvSpPr>
              <p:cNvPr id="67" name="图形 54"/>
              <p:cNvSpPr/>
              <p:nvPr/>
            </p:nvSpPr>
            <p:spPr>
              <a:xfrm>
                <a:off x="1506539" y="2353028"/>
                <a:ext cx="354708" cy="374880"/>
              </a:xfrm>
              <a:custGeom>
                <a:avLst/>
                <a:gdLst>
                  <a:gd name="connsiteX0" fmla="*/ 72050 w 354708"/>
                  <a:gd name="connsiteY0" fmla="*/ 275590 h 374880"/>
                  <a:gd name="connsiteX1" fmla="*/ 89429 w 354708"/>
                  <a:gd name="connsiteY1" fmla="*/ 283433 h 374880"/>
                  <a:gd name="connsiteX2" fmla="*/ 89453 w 354708"/>
                  <a:gd name="connsiteY2" fmla="*/ 283504 h 374880"/>
                  <a:gd name="connsiteX3" fmla="*/ 96662 w 354708"/>
                  <a:gd name="connsiteY3" fmla="*/ 302479 h 374880"/>
                  <a:gd name="connsiteX4" fmla="*/ 89453 w 354708"/>
                  <a:gd name="connsiteY4" fmla="*/ 321431 h 374880"/>
                  <a:gd name="connsiteX5" fmla="*/ 89406 w 354708"/>
                  <a:gd name="connsiteY5" fmla="*/ 321431 h 374880"/>
                  <a:gd name="connsiteX6" fmla="*/ 72027 w 354708"/>
                  <a:gd name="connsiteY6" fmla="*/ 329275 h 374880"/>
                  <a:gd name="connsiteX7" fmla="*/ 54672 w 354708"/>
                  <a:gd name="connsiteY7" fmla="*/ 321431 h 374880"/>
                  <a:gd name="connsiteX8" fmla="*/ 54649 w 354708"/>
                  <a:gd name="connsiteY8" fmla="*/ 321431 h 374880"/>
                  <a:gd name="connsiteX9" fmla="*/ 47439 w 354708"/>
                  <a:gd name="connsiteY9" fmla="*/ 302479 h 374880"/>
                  <a:gd name="connsiteX10" fmla="*/ 54649 w 354708"/>
                  <a:gd name="connsiteY10" fmla="*/ 283504 h 374880"/>
                  <a:gd name="connsiteX11" fmla="*/ 54696 w 354708"/>
                  <a:gd name="connsiteY11" fmla="*/ 283433 h 374880"/>
                  <a:gd name="connsiteX12" fmla="*/ 72050 w 354708"/>
                  <a:gd name="connsiteY12" fmla="*/ 275590 h 374880"/>
                  <a:gd name="connsiteX13" fmla="*/ 42413 w 354708"/>
                  <a:gd name="connsiteY13" fmla="*/ 0 h 374880"/>
                  <a:gd name="connsiteX14" fmla="*/ 312320 w 354708"/>
                  <a:gd name="connsiteY14" fmla="*/ 0 h 374880"/>
                  <a:gd name="connsiteX15" fmla="*/ 342192 w 354708"/>
                  <a:gd name="connsiteY15" fmla="*/ 13597 h 374880"/>
                  <a:gd name="connsiteX16" fmla="*/ 342286 w 354708"/>
                  <a:gd name="connsiteY16" fmla="*/ 13597 h 374880"/>
                  <a:gd name="connsiteX17" fmla="*/ 354709 w 354708"/>
                  <a:gd name="connsiteY17" fmla="*/ 46264 h 374880"/>
                  <a:gd name="connsiteX18" fmla="*/ 354709 w 354708"/>
                  <a:gd name="connsiteY18" fmla="*/ 98564 h 374880"/>
                  <a:gd name="connsiteX19" fmla="*/ 343319 w 354708"/>
                  <a:gd name="connsiteY19" fmla="*/ 129892 h 374880"/>
                  <a:gd name="connsiteX20" fmla="*/ 354709 w 354708"/>
                  <a:gd name="connsiteY20" fmla="*/ 161244 h 374880"/>
                  <a:gd name="connsiteX21" fmla="*/ 354709 w 354708"/>
                  <a:gd name="connsiteY21" fmla="*/ 213520 h 374880"/>
                  <a:gd name="connsiteX22" fmla="*/ 343319 w 354708"/>
                  <a:gd name="connsiteY22" fmla="*/ 244989 h 374880"/>
                  <a:gd name="connsiteX23" fmla="*/ 354709 w 354708"/>
                  <a:gd name="connsiteY23" fmla="*/ 276318 h 374880"/>
                  <a:gd name="connsiteX24" fmla="*/ 354709 w 354708"/>
                  <a:gd name="connsiteY24" fmla="*/ 328618 h 374880"/>
                  <a:gd name="connsiteX25" fmla="*/ 342286 w 354708"/>
                  <a:gd name="connsiteY25" fmla="*/ 361237 h 374880"/>
                  <a:gd name="connsiteX26" fmla="*/ 342192 w 354708"/>
                  <a:gd name="connsiteY26" fmla="*/ 361308 h 374880"/>
                  <a:gd name="connsiteX27" fmla="*/ 312320 w 354708"/>
                  <a:gd name="connsiteY27" fmla="*/ 374881 h 374880"/>
                  <a:gd name="connsiteX28" fmla="*/ 42413 w 354708"/>
                  <a:gd name="connsiteY28" fmla="*/ 374881 h 374880"/>
                  <a:gd name="connsiteX29" fmla="*/ 12518 w 354708"/>
                  <a:gd name="connsiteY29" fmla="*/ 361308 h 374880"/>
                  <a:gd name="connsiteX30" fmla="*/ 12471 w 354708"/>
                  <a:gd name="connsiteY30" fmla="*/ 361237 h 374880"/>
                  <a:gd name="connsiteX31" fmla="*/ 24 w 354708"/>
                  <a:gd name="connsiteY31" fmla="*/ 328618 h 374880"/>
                  <a:gd name="connsiteX32" fmla="*/ 24 w 354708"/>
                  <a:gd name="connsiteY32" fmla="*/ 276318 h 374880"/>
                  <a:gd name="connsiteX33" fmla="*/ 11343 w 354708"/>
                  <a:gd name="connsiteY33" fmla="*/ 244989 h 374880"/>
                  <a:gd name="connsiteX34" fmla="*/ 24 w 354708"/>
                  <a:gd name="connsiteY34" fmla="*/ 213520 h 374880"/>
                  <a:gd name="connsiteX35" fmla="*/ 24 w 354708"/>
                  <a:gd name="connsiteY35" fmla="*/ 161244 h 374880"/>
                  <a:gd name="connsiteX36" fmla="*/ 11343 w 354708"/>
                  <a:gd name="connsiteY36" fmla="*/ 129892 h 374880"/>
                  <a:gd name="connsiteX37" fmla="*/ 0 w 354708"/>
                  <a:gd name="connsiteY37" fmla="*/ 98564 h 374880"/>
                  <a:gd name="connsiteX38" fmla="*/ 0 w 354708"/>
                  <a:gd name="connsiteY38" fmla="*/ 46264 h 374880"/>
                  <a:gd name="connsiteX39" fmla="*/ 12447 w 354708"/>
                  <a:gd name="connsiteY39" fmla="*/ 13597 h 374880"/>
                  <a:gd name="connsiteX40" fmla="*/ 12494 w 354708"/>
                  <a:gd name="connsiteY40" fmla="*/ 13597 h 374880"/>
                  <a:gd name="connsiteX41" fmla="*/ 42413 w 354708"/>
                  <a:gd name="connsiteY41" fmla="*/ 0 h 374880"/>
                  <a:gd name="connsiteX42" fmla="*/ 312320 w 354708"/>
                  <a:gd name="connsiteY42" fmla="*/ 29755 h 374880"/>
                  <a:gd name="connsiteX43" fmla="*/ 42413 w 354708"/>
                  <a:gd name="connsiteY43" fmla="*/ 29755 h 374880"/>
                  <a:gd name="connsiteX44" fmla="*/ 31939 w 354708"/>
                  <a:gd name="connsiteY44" fmla="*/ 34311 h 374880"/>
                  <a:gd name="connsiteX45" fmla="*/ 31728 w 354708"/>
                  <a:gd name="connsiteY45" fmla="*/ 34522 h 374880"/>
                  <a:gd name="connsiteX46" fmla="*/ 31681 w 354708"/>
                  <a:gd name="connsiteY46" fmla="*/ 34593 h 374880"/>
                  <a:gd name="connsiteX47" fmla="*/ 27289 w 354708"/>
                  <a:gd name="connsiteY47" fmla="*/ 46264 h 374880"/>
                  <a:gd name="connsiteX48" fmla="*/ 27289 w 354708"/>
                  <a:gd name="connsiteY48" fmla="*/ 98564 h 374880"/>
                  <a:gd name="connsiteX49" fmla="*/ 31493 w 354708"/>
                  <a:gd name="connsiteY49" fmla="*/ 109931 h 374880"/>
                  <a:gd name="connsiteX50" fmla="*/ 31681 w 354708"/>
                  <a:gd name="connsiteY50" fmla="*/ 110142 h 374880"/>
                  <a:gd name="connsiteX51" fmla="*/ 31704 w 354708"/>
                  <a:gd name="connsiteY51" fmla="*/ 110213 h 374880"/>
                  <a:gd name="connsiteX52" fmla="*/ 42014 w 354708"/>
                  <a:gd name="connsiteY52" fmla="*/ 115003 h 374880"/>
                  <a:gd name="connsiteX53" fmla="*/ 312743 w 354708"/>
                  <a:gd name="connsiteY53" fmla="*/ 115003 h 374880"/>
                  <a:gd name="connsiteX54" fmla="*/ 322770 w 354708"/>
                  <a:gd name="connsiteY54" fmla="*/ 110447 h 374880"/>
                  <a:gd name="connsiteX55" fmla="*/ 322982 w 354708"/>
                  <a:gd name="connsiteY55" fmla="*/ 110213 h 374880"/>
                  <a:gd name="connsiteX56" fmla="*/ 323052 w 354708"/>
                  <a:gd name="connsiteY56" fmla="*/ 110142 h 374880"/>
                  <a:gd name="connsiteX57" fmla="*/ 327467 w 354708"/>
                  <a:gd name="connsiteY57" fmla="*/ 98564 h 374880"/>
                  <a:gd name="connsiteX58" fmla="*/ 327467 w 354708"/>
                  <a:gd name="connsiteY58" fmla="*/ 46264 h 374880"/>
                  <a:gd name="connsiteX59" fmla="*/ 323240 w 354708"/>
                  <a:gd name="connsiteY59" fmla="*/ 34827 h 374880"/>
                  <a:gd name="connsiteX60" fmla="*/ 323028 w 354708"/>
                  <a:gd name="connsiteY60" fmla="*/ 34593 h 374880"/>
                  <a:gd name="connsiteX61" fmla="*/ 322958 w 354708"/>
                  <a:gd name="connsiteY61" fmla="*/ 34522 h 374880"/>
                  <a:gd name="connsiteX62" fmla="*/ 312320 w 354708"/>
                  <a:gd name="connsiteY62" fmla="*/ 29755 h 374880"/>
                  <a:gd name="connsiteX63" fmla="*/ 312719 w 354708"/>
                  <a:gd name="connsiteY63" fmla="*/ 144805 h 374880"/>
                  <a:gd name="connsiteX64" fmla="*/ 42014 w 354708"/>
                  <a:gd name="connsiteY64" fmla="*/ 144805 h 374880"/>
                  <a:gd name="connsiteX65" fmla="*/ 31939 w 354708"/>
                  <a:gd name="connsiteY65" fmla="*/ 149361 h 374880"/>
                  <a:gd name="connsiteX66" fmla="*/ 31728 w 354708"/>
                  <a:gd name="connsiteY66" fmla="*/ 149596 h 374880"/>
                  <a:gd name="connsiteX67" fmla="*/ 31681 w 354708"/>
                  <a:gd name="connsiteY67" fmla="*/ 149643 h 374880"/>
                  <a:gd name="connsiteX68" fmla="*/ 27289 w 354708"/>
                  <a:gd name="connsiteY68" fmla="*/ 161220 h 374880"/>
                  <a:gd name="connsiteX69" fmla="*/ 27289 w 354708"/>
                  <a:gd name="connsiteY69" fmla="*/ 213497 h 374880"/>
                  <a:gd name="connsiteX70" fmla="*/ 31493 w 354708"/>
                  <a:gd name="connsiteY70" fmla="*/ 224981 h 374880"/>
                  <a:gd name="connsiteX71" fmla="*/ 31681 w 354708"/>
                  <a:gd name="connsiteY71" fmla="*/ 225215 h 374880"/>
                  <a:gd name="connsiteX72" fmla="*/ 31704 w 354708"/>
                  <a:gd name="connsiteY72" fmla="*/ 225215 h 374880"/>
                  <a:gd name="connsiteX73" fmla="*/ 41991 w 354708"/>
                  <a:gd name="connsiteY73" fmla="*/ 230053 h 374880"/>
                  <a:gd name="connsiteX74" fmla="*/ 312743 w 354708"/>
                  <a:gd name="connsiteY74" fmla="*/ 230053 h 374880"/>
                  <a:gd name="connsiteX75" fmla="*/ 322770 w 354708"/>
                  <a:gd name="connsiteY75" fmla="*/ 225427 h 374880"/>
                  <a:gd name="connsiteX76" fmla="*/ 322982 w 354708"/>
                  <a:gd name="connsiteY76" fmla="*/ 225215 h 374880"/>
                  <a:gd name="connsiteX77" fmla="*/ 323052 w 354708"/>
                  <a:gd name="connsiteY77" fmla="*/ 225215 h 374880"/>
                  <a:gd name="connsiteX78" fmla="*/ 327467 w 354708"/>
                  <a:gd name="connsiteY78" fmla="*/ 213520 h 374880"/>
                  <a:gd name="connsiteX79" fmla="*/ 327467 w 354708"/>
                  <a:gd name="connsiteY79" fmla="*/ 161244 h 374880"/>
                  <a:gd name="connsiteX80" fmla="*/ 323240 w 354708"/>
                  <a:gd name="connsiteY80" fmla="*/ 149877 h 374880"/>
                  <a:gd name="connsiteX81" fmla="*/ 323028 w 354708"/>
                  <a:gd name="connsiteY81" fmla="*/ 149666 h 374880"/>
                  <a:gd name="connsiteX82" fmla="*/ 322958 w 354708"/>
                  <a:gd name="connsiteY82" fmla="*/ 149596 h 374880"/>
                  <a:gd name="connsiteX83" fmla="*/ 312719 w 354708"/>
                  <a:gd name="connsiteY83" fmla="*/ 144805 h 374880"/>
                  <a:gd name="connsiteX84" fmla="*/ 312719 w 354708"/>
                  <a:gd name="connsiteY84" fmla="*/ 259761 h 374880"/>
                  <a:gd name="connsiteX85" fmla="*/ 42014 w 354708"/>
                  <a:gd name="connsiteY85" fmla="*/ 259761 h 374880"/>
                  <a:gd name="connsiteX86" fmla="*/ 31939 w 354708"/>
                  <a:gd name="connsiteY86" fmla="*/ 264317 h 374880"/>
                  <a:gd name="connsiteX87" fmla="*/ 31728 w 354708"/>
                  <a:gd name="connsiteY87" fmla="*/ 264646 h 374880"/>
                  <a:gd name="connsiteX88" fmla="*/ 31681 w 354708"/>
                  <a:gd name="connsiteY88" fmla="*/ 264646 h 374880"/>
                  <a:gd name="connsiteX89" fmla="*/ 27289 w 354708"/>
                  <a:gd name="connsiteY89" fmla="*/ 276294 h 374880"/>
                  <a:gd name="connsiteX90" fmla="*/ 27289 w 354708"/>
                  <a:gd name="connsiteY90" fmla="*/ 328594 h 374880"/>
                  <a:gd name="connsiteX91" fmla="*/ 31493 w 354708"/>
                  <a:gd name="connsiteY91" fmla="*/ 339984 h 374880"/>
                  <a:gd name="connsiteX92" fmla="*/ 31681 w 354708"/>
                  <a:gd name="connsiteY92" fmla="*/ 340219 h 374880"/>
                  <a:gd name="connsiteX93" fmla="*/ 31704 w 354708"/>
                  <a:gd name="connsiteY93" fmla="*/ 340289 h 374880"/>
                  <a:gd name="connsiteX94" fmla="*/ 42413 w 354708"/>
                  <a:gd name="connsiteY94" fmla="*/ 345057 h 374880"/>
                  <a:gd name="connsiteX95" fmla="*/ 312320 w 354708"/>
                  <a:gd name="connsiteY95" fmla="*/ 345057 h 374880"/>
                  <a:gd name="connsiteX96" fmla="*/ 322747 w 354708"/>
                  <a:gd name="connsiteY96" fmla="*/ 340500 h 374880"/>
                  <a:gd name="connsiteX97" fmla="*/ 322958 w 354708"/>
                  <a:gd name="connsiteY97" fmla="*/ 340289 h 374880"/>
                  <a:gd name="connsiteX98" fmla="*/ 323028 w 354708"/>
                  <a:gd name="connsiteY98" fmla="*/ 340219 h 374880"/>
                  <a:gd name="connsiteX99" fmla="*/ 327444 w 354708"/>
                  <a:gd name="connsiteY99" fmla="*/ 328594 h 374880"/>
                  <a:gd name="connsiteX100" fmla="*/ 327444 w 354708"/>
                  <a:gd name="connsiteY100" fmla="*/ 276294 h 374880"/>
                  <a:gd name="connsiteX101" fmla="*/ 323216 w 354708"/>
                  <a:gd name="connsiteY101" fmla="*/ 264857 h 374880"/>
                  <a:gd name="connsiteX102" fmla="*/ 323005 w 354708"/>
                  <a:gd name="connsiteY102" fmla="*/ 264646 h 374880"/>
                  <a:gd name="connsiteX103" fmla="*/ 322935 w 354708"/>
                  <a:gd name="connsiteY103" fmla="*/ 264646 h 374880"/>
                  <a:gd name="connsiteX104" fmla="*/ 312719 w 354708"/>
                  <a:gd name="connsiteY104" fmla="*/ 259761 h 374880"/>
                  <a:gd name="connsiteX105" fmla="*/ 72050 w 354708"/>
                  <a:gd name="connsiteY105" fmla="*/ 45513 h 374880"/>
                  <a:gd name="connsiteX106" fmla="*/ 89429 w 354708"/>
                  <a:gd name="connsiteY106" fmla="*/ 53380 h 374880"/>
                  <a:gd name="connsiteX107" fmla="*/ 89453 w 354708"/>
                  <a:gd name="connsiteY107" fmla="*/ 53474 h 374880"/>
                  <a:gd name="connsiteX108" fmla="*/ 89453 w 354708"/>
                  <a:gd name="connsiteY108" fmla="*/ 91354 h 374880"/>
                  <a:gd name="connsiteX109" fmla="*/ 89406 w 354708"/>
                  <a:gd name="connsiteY109" fmla="*/ 91354 h 374880"/>
                  <a:gd name="connsiteX110" fmla="*/ 72050 w 354708"/>
                  <a:gd name="connsiteY110" fmla="*/ 99198 h 374880"/>
                  <a:gd name="connsiteX111" fmla="*/ 54696 w 354708"/>
                  <a:gd name="connsiteY111" fmla="*/ 91354 h 374880"/>
                  <a:gd name="connsiteX112" fmla="*/ 54649 w 354708"/>
                  <a:gd name="connsiteY112" fmla="*/ 91354 h 374880"/>
                  <a:gd name="connsiteX113" fmla="*/ 54649 w 354708"/>
                  <a:gd name="connsiteY113" fmla="*/ 53474 h 374880"/>
                  <a:gd name="connsiteX114" fmla="*/ 54696 w 354708"/>
                  <a:gd name="connsiteY114" fmla="*/ 53404 h 374880"/>
                  <a:gd name="connsiteX115" fmla="*/ 72050 w 354708"/>
                  <a:gd name="connsiteY115" fmla="*/ 45513 h 374880"/>
                  <a:gd name="connsiteX116" fmla="*/ 77875 w 354708"/>
                  <a:gd name="connsiteY116" fmla="*/ 66015 h 374880"/>
                  <a:gd name="connsiteX117" fmla="*/ 66867 w 354708"/>
                  <a:gd name="connsiteY117" fmla="*/ 65374 h 374880"/>
                  <a:gd name="connsiteX118" fmla="*/ 66226 w 354708"/>
                  <a:gd name="connsiteY118" fmla="*/ 66015 h 374880"/>
                  <a:gd name="connsiteX119" fmla="*/ 66203 w 354708"/>
                  <a:gd name="connsiteY119" fmla="*/ 66015 h 374880"/>
                  <a:gd name="connsiteX120" fmla="*/ 66203 w 354708"/>
                  <a:gd name="connsiteY120" fmla="*/ 78720 h 374880"/>
                  <a:gd name="connsiteX121" fmla="*/ 66226 w 354708"/>
                  <a:gd name="connsiteY121" fmla="*/ 78790 h 374880"/>
                  <a:gd name="connsiteX122" fmla="*/ 72050 w 354708"/>
                  <a:gd name="connsiteY122" fmla="*/ 81374 h 374880"/>
                  <a:gd name="connsiteX123" fmla="*/ 77875 w 354708"/>
                  <a:gd name="connsiteY123" fmla="*/ 78790 h 374880"/>
                  <a:gd name="connsiteX124" fmla="*/ 77898 w 354708"/>
                  <a:gd name="connsiteY124" fmla="*/ 78720 h 374880"/>
                  <a:gd name="connsiteX125" fmla="*/ 80294 w 354708"/>
                  <a:gd name="connsiteY125" fmla="*/ 72379 h 374880"/>
                  <a:gd name="connsiteX126" fmla="*/ 77898 w 354708"/>
                  <a:gd name="connsiteY126" fmla="*/ 66015 h 374880"/>
                  <a:gd name="connsiteX127" fmla="*/ 77875 w 354708"/>
                  <a:gd name="connsiteY127" fmla="*/ 66015 h 374880"/>
                  <a:gd name="connsiteX128" fmla="*/ 72050 w 354708"/>
                  <a:gd name="connsiteY128" fmla="*/ 160492 h 374880"/>
                  <a:gd name="connsiteX129" fmla="*/ 89429 w 354708"/>
                  <a:gd name="connsiteY129" fmla="*/ 168430 h 374880"/>
                  <a:gd name="connsiteX130" fmla="*/ 89453 w 354708"/>
                  <a:gd name="connsiteY130" fmla="*/ 168430 h 374880"/>
                  <a:gd name="connsiteX131" fmla="*/ 96662 w 354708"/>
                  <a:gd name="connsiteY131" fmla="*/ 187382 h 374880"/>
                  <a:gd name="connsiteX132" fmla="*/ 89453 w 354708"/>
                  <a:gd name="connsiteY132" fmla="*/ 206334 h 374880"/>
                  <a:gd name="connsiteX133" fmla="*/ 89406 w 354708"/>
                  <a:gd name="connsiteY133" fmla="*/ 206405 h 374880"/>
                  <a:gd name="connsiteX134" fmla="*/ 72027 w 354708"/>
                  <a:gd name="connsiteY134" fmla="*/ 214272 h 374880"/>
                  <a:gd name="connsiteX135" fmla="*/ 54672 w 354708"/>
                  <a:gd name="connsiteY135" fmla="*/ 206405 h 374880"/>
                  <a:gd name="connsiteX136" fmla="*/ 54649 w 354708"/>
                  <a:gd name="connsiteY136" fmla="*/ 206358 h 374880"/>
                  <a:gd name="connsiteX137" fmla="*/ 47439 w 354708"/>
                  <a:gd name="connsiteY137" fmla="*/ 187382 h 374880"/>
                  <a:gd name="connsiteX138" fmla="*/ 54649 w 354708"/>
                  <a:gd name="connsiteY138" fmla="*/ 168430 h 374880"/>
                  <a:gd name="connsiteX139" fmla="*/ 54696 w 354708"/>
                  <a:gd name="connsiteY139" fmla="*/ 168430 h 374880"/>
                  <a:gd name="connsiteX140" fmla="*/ 72050 w 354708"/>
                  <a:gd name="connsiteY140" fmla="*/ 160492 h 374880"/>
                  <a:gd name="connsiteX141" fmla="*/ 77875 w 354708"/>
                  <a:gd name="connsiteY141" fmla="*/ 180994 h 374880"/>
                  <a:gd name="connsiteX142" fmla="*/ 66657 w 354708"/>
                  <a:gd name="connsiteY142" fmla="*/ 180564 h 374880"/>
                  <a:gd name="connsiteX143" fmla="*/ 66226 w 354708"/>
                  <a:gd name="connsiteY143" fmla="*/ 180994 h 374880"/>
                  <a:gd name="connsiteX144" fmla="*/ 66203 w 354708"/>
                  <a:gd name="connsiteY144" fmla="*/ 181065 h 374880"/>
                  <a:gd name="connsiteX145" fmla="*/ 63808 w 354708"/>
                  <a:gd name="connsiteY145" fmla="*/ 187382 h 374880"/>
                  <a:gd name="connsiteX146" fmla="*/ 66203 w 354708"/>
                  <a:gd name="connsiteY146" fmla="*/ 193770 h 374880"/>
                  <a:gd name="connsiteX147" fmla="*/ 66226 w 354708"/>
                  <a:gd name="connsiteY147" fmla="*/ 193770 h 374880"/>
                  <a:gd name="connsiteX148" fmla="*/ 72050 w 354708"/>
                  <a:gd name="connsiteY148" fmla="*/ 196306 h 374880"/>
                  <a:gd name="connsiteX149" fmla="*/ 77875 w 354708"/>
                  <a:gd name="connsiteY149" fmla="*/ 193770 h 374880"/>
                  <a:gd name="connsiteX150" fmla="*/ 77898 w 354708"/>
                  <a:gd name="connsiteY150" fmla="*/ 193770 h 374880"/>
                  <a:gd name="connsiteX151" fmla="*/ 80294 w 354708"/>
                  <a:gd name="connsiteY151" fmla="*/ 187382 h 374880"/>
                  <a:gd name="connsiteX152" fmla="*/ 77898 w 354708"/>
                  <a:gd name="connsiteY152" fmla="*/ 181065 h 374880"/>
                  <a:gd name="connsiteX153" fmla="*/ 77875 w 354708"/>
                  <a:gd name="connsiteY153" fmla="*/ 180994 h 374880"/>
                  <a:gd name="connsiteX154" fmla="*/ 77875 w 354708"/>
                  <a:gd name="connsiteY154" fmla="*/ 295998 h 374880"/>
                  <a:gd name="connsiteX155" fmla="*/ 72050 w 354708"/>
                  <a:gd name="connsiteY155" fmla="*/ 293414 h 374880"/>
                  <a:gd name="connsiteX156" fmla="*/ 66226 w 354708"/>
                  <a:gd name="connsiteY156" fmla="*/ 295998 h 374880"/>
                  <a:gd name="connsiteX157" fmla="*/ 66203 w 354708"/>
                  <a:gd name="connsiteY157" fmla="*/ 296068 h 374880"/>
                  <a:gd name="connsiteX158" fmla="*/ 66203 w 354708"/>
                  <a:gd name="connsiteY158" fmla="*/ 308820 h 374880"/>
                  <a:gd name="connsiteX159" fmla="*/ 66226 w 354708"/>
                  <a:gd name="connsiteY159" fmla="*/ 308820 h 374880"/>
                  <a:gd name="connsiteX160" fmla="*/ 72050 w 354708"/>
                  <a:gd name="connsiteY160" fmla="*/ 311403 h 374880"/>
                  <a:gd name="connsiteX161" fmla="*/ 77875 w 354708"/>
                  <a:gd name="connsiteY161" fmla="*/ 308820 h 374880"/>
                  <a:gd name="connsiteX162" fmla="*/ 77898 w 354708"/>
                  <a:gd name="connsiteY162" fmla="*/ 308820 h 374880"/>
                  <a:gd name="connsiteX163" fmla="*/ 80294 w 354708"/>
                  <a:gd name="connsiteY163" fmla="*/ 302456 h 374880"/>
                  <a:gd name="connsiteX164" fmla="*/ 77898 w 354708"/>
                  <a:gd name="connsiteY164" fmla="*/ 296068 h 374880"/>
                  <a:gd name="connsiteX165" fmla="*/ 77875 w 354708"/>
                  <a:gd name="connsiteY165" fmla="*/ 295998 h 374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</a:cxnLst>
                <a:rect l="l" t="t" r="r" b="b"/>
                <a:pathLst>
                  <a:path w="354708" h="374880">
                    <a:moveTo>
                      <a:pt x="72050" y="275590"/>
                    </a:moveTo>
                    <a:cubicBezTo>
                      <a:pt x="78767" y="275590"/>
                      <a:pt x="84943" y="278619"/>
                      <a:pt x="89429" y="283433"/>
                    </a:cubicBezTo>
                    <a:lnTo>
                      <a:pt x="89453" y="283504"/>
                    </a:lnTo>
                    <a:cubicBezTo>
                      <a:pt x="93891" y="288342"/>
                      <a:pt x="96662" y="295105"/>
                      <a:pt x="96662" y="302479"/>
                    </a:cubicBezTo>
                    <a:cubicBezTo>
                      <a:pt x="96662" y="309830"/>
                      <a:pt x="93891" y="316499"/>
                      <a:pt x="89453" y="321431"/>
                    </a:cubicBezTo>
                    <a:lnTo>
                      <a:pt x="89406" y="321431"/>
                    </a:lnTo>
                    <a:cubicBezTo>
                      <a:pt x="84992" y="326398"/>
                      <a:pt x="78672" y="329250"/>
                      <a:pt x="72027" y="329275"/>
                    </a:cubicBezTo>
                    <a:cubicBezTo>
                      <a:pt x="65388" y="329255"/>
                      <a:pt x="59073" y="326402"/>
                      <a:pt x="54672" y="321431"/>
                    </a:cubicBezTo>
                    <a:lnTo>
                      <a:pt x="54649" y="321431"/>
                    </a:lnTo>
                    <a:cubicBezTo>
                      <a:pt x="49985" y="316222"/>
                      <a:pt x="47416" y="309471"/>
                      <a:pt x="47439" y="302479"/>
                    </a:cubicBezTo>
                    <a:cubicBezTo>
                      <a:pt x="47402" y="295478"/>
                      <a:pt x="49972" y="288714"/>
                      <a:pt x="54649" y="283504"/>
                    </a:cubicBezTo>
                    <a:lnTo>
                      <a:pt x="54696" y="283433"/>
                    </a:lnTo>
                    <a:cubicBezTo>
                      <a:pt x="59131" y="278509"/>
                      <a:pt x="65424" y="275665"/>
                      <a:pt x="72050" y="275590"/>
                    </a:cubicBezTo>
                    <a:close/>
                    <a:moveTo>
                      <a:pt x="42413" y="0"/>
                    </a:moveTo>
                    <a:lnTo>
                      <a:pt x="312320" y="0"/>
                    </a:lnTo>
                    <a:cubicBezTo>
                      <a:pt x="323968" y="0"/>
                      <a:pt x="334536" y="5214"/>
                      <a:pt x="342192" y="13597"/>
                    </a:cubicBezTo>
                    <a:lnTo>
                      <a:pt x="342286" y="13597"/>
                    </a:lnTo>
                    <a:cubicBezTo>
                      <a:pt x="349942" y="21958"/>
                      <a:pt x="354709" y="33559"/>
                      <a:pt x="354709" y="46264"/>
                    </a:cubicBezTo>
                    <a:lnTo>
                      <a:pt x="354709" y="98564"/>
                    </a:lnTo>
                    <a:cubicBezTo>
                      <a:pt x="354709" y="110588"/>
                      <a:pt x="350388" y="121626"/>
                      <a:pt x="343319" y="129892"/>
                    </a:cubicBezTo>
                    <a:cubicBezTo>
                      <a:pt x="350341" y="138135"/>
                      <a:pt x="354709" y="149220"/>
                      <a:pt x="354709" y="161244"/>
                    </a:cubicBezTo>
                    <a:lnTo>
                      <a:pt x="354709" y="213520"/>
                    </a:lnTo>
                    <a:cubicBezTo>
                      <a:pt x="354709" y="225591"/>
                      <a:pt x="350388" y="236653"/>
                      <a:pt x="343319" y="244989"/>
                    </a:cubicBezTo>
                    <a:cubicBezTo>
                      <a:pt x="350341" y="253209"/>
                      <a:pt x="354709" y="264200"/>
                      <a:pt x="354709" y="276318"/>
                    </a:cubicBezTo>
                    <a:lnTo>
                      <a:pt x="354709" y="328618"/>
                    </a:lnTo>
                    <a:cubicBezTo>
                      <a:pt x="354709" y="341252"/>
                      <a:pt x="349942" y="352853"/>
                      <a:pt x="342286" y="361237"/>
                    </a:cubicBezTo>
                    <a:lnTo>
                      <a:pt x="342192" y="361308"/>
                    </a:lnTo>
                    <a:cubicBezTo>
                      <a:pt x="334596" y="369847"/>
                      <a:pt x="323747" y="374775"/>
                      <a:pt x="312320" y="374881"/>
                    </a:cubicBezTo>
                    <a:lnTo>
                      <a:pt x="42413" y="374881"/>
                    </a:lnTo>
                    <a:cubicBezTo>
                      <a:pt x="30982" y="374763"/>
                      <a:pt x="20129" y="369836"/>
                      <a:pt x="12518" y="361308"/>
                    </a:cubicBezTo>
                    <a:lnTo>
                      <a:pt x="12471" y="361237"/>
                    </a:lnTo>
                    <a:cubicBezTo>
                      <a:pt x="4400" y="352296"/>
                      <a:pt x="-39" y="340662"/>
                      <a:pt x="24" y="328618"/>
                    </a:cubicBezTo>
                    <a:lnTo>
                      <a:pt x="24" y="276318"/>
                    </a:lnTo>
                    <a:cubicBezTo>
                      <a:pt x="24" y="264200"/>
                      <a:pt x="4345" y="253209"/>
                      <a:pt x="11343" y="244989"/>
                    </a:cubicBezTo>
                    <a:cubicBezTo>
                      <a:pt x="3978" y="236162"/>
                      <a:pt x="-31" y="225016"/>
                      <a:pt x="24" y="213520"/>
                    </a:cubicBezTo>
                    <a:lnTo>
                      <a:pt x="24" y="161244"/>
                    </a:lnTo>
                    <a:cubicBezTo>
                      <a:pt x="24" y="149220"/>
                      <a:pt x="4345" y="138135"/>
                      <a:pt x="11343" y="129892"/>
                    </a:cubicBezTo>
                    <a:cubicBezTo>
                      <a:pt x="3972" y="121122"/>
                      <a:pt x="-47" y="110020"/>
                      <a:pt x="0" y="98564"/>
                    </a:cubicBezTo>
                    <a:lnTo>
                      <a:pt x="0" y="46264"/>
                    </a:lnTo>
                    <a:cubicBezTo>
                      <a:pt x="0" y="33559"/>
                      <a:pt x="4768" y="21958"/>
                      <a:pt x="12447" y="13597"/>
                    </a:cubicBezTo>
                    <a:lnTo>
                      <a:pt x="12494" y="13597"/>
                    </a:lnTo>
                    <a:cubicBezTo>
                      <a:pt x="20107" y="5054"/>
                      <a:pt x="30970" y="117"/>
                      <a:pt x="42413" y="0"/>
                    </a:cubicBezTo>
                    <a:close/>
                    <a:moveTo>
                      <a:pt x="312320" y="29755"/>
                    </a:moveTo>
                    <a:lnTo>
                      <a:pt x="42413" y="29755"/>
                    </a:lnTo>
                    <a:cubicBezTo>
                      <a:pt x="38445" y="29775"/>
                      <a:pt x="34660" y="31422"/>
                      <a:pt x="31939" y="34311"/>
                    </a:cubicBezTo>
                    <a:lnTo>
                      <a:pt x="31728" y="34522"/>
                    </a:lnTo>
                    <a:lnTo>
                      <a:pt x="31681" y="34593"/>
                    </a:lnTo>
                    <a:cubicBezTo>
                      <a:pt x="28816" y="37801"/>
                      <a:pt x="27250" y="41963"/>
                      <a:pt x="27289" y="46264"/>
                    </a:cubicBezTo>
                    <a:lnTo>
                      <a:pt x="27289" y="98564"/>
                    </a:lnTo>
                    <a:cubicBezTo>
                      <a:pt x="27289" y="102956"/>
                      <a:pt x="28886" y="107019"/>
                      <a:pt x="31493" y="109931"/>
                    </a:cubicBezTo>
                    <a:lnTo>
                      <a:pt x="31681" y="110142"/>
                    </a:lnTo>
                    <a:lnTo>
                      <a:pt x="31704" y="110213"/>
                    </a:lnTo>
                    <a:cubicBezTo>
                      <a:pt x="34333" y="113163"/>
                      <a:pt x="38064" y="114896"/>
                      <a:pt x="42014" y="115003"/>
                    </a:cubicBezTo>
                    <a:lnTo>
                      <a:pt x="312743" y="115003"/>
                    </a:lnTo>
                    <a:cubicBezTo>
                      <a:pt x="316559" y="114884"/>
                      <a:pt x="320170" y="113244"/>
                      <a:pt x="322770" y="110447"/>
                    </a:cubicBezTo>
                    <a:lnTo>
                      <a:pt x="322982" y="110213"/>
                    </a:lnTo>
                    <a:lnTo>
                      <a:pt x="323052" y="110142"/>
                    </a:lnTo>
                    <a:cubicBezTo>
                      <a:pt x="325918" y="106969"/>
                      <a:pt x="327493" y="102839"/>
                      <a:pt x="327467" y="98564"/>
                    </a:cubicBezTo>
                    <a:lnTo>
                      <a:pt x="327467" y="46264"/>
                    </a:lnTo>
                    <a:cubicBezTo>
                      <a:pt x="327467" y="41802"/>
                      <a:pt x="325823" y="37739"/>
                      <a:pt x="323240" y="34827"/>
                    </a:cubicBezTo>
                    <a:lnTo>
                      <a:pt x="323028" y="34593"/>
                    </a:lnTo>
                    <a:lnTo>
                      <a:pt x="322958" y="34522"/>
                    </a:lnTo>
                    <a:cubicBezTo>
                      <a:pt x="320232" y="31518"/>
                      <a:pt x="316376" y="29790"/>
                      <a:pt x="312320" y="29755"/>
                    </a:cubicBezTo>
                    <a:close/>
                    <a:moveTo>
                      <a:pt x="312719" y="144805"/>
                    </a:moveTo>
                    <a:lnTo>
                      <a:pt x="42014" y="144805"/>
                    </a:lnTo>
                    <a:cubicBezTo>
                      <a:pt x="38180" y="144909"/>
                      <a:pt x="34549" y="146551"/>
                      <a:pt x="31939" y="149361"/>
                    </a:cubicBezTo>
                    <a:lnTo>
                      <a:pt x="31728" y="149596"/>
                    </a:lnTo>
                    <a:lnTo>
                      <a:pt x="31681" y="149643"/>
                    </a:lnTo>
                    <a:cubicBezTo>
                      <a:pt x="28812" y="152812"/>
                      <a:pt x="27244" y="156946"/>
                      <a:pt x="27289" y="161220"/>
                    </a:cubicBezTo>
                    <a:lnTo>
                      <a:pt x="27289" y="213497"/>
                    </a:lnTo>
                    <a:cubicBezTo>
                      <a:pt x="27289" y="217982"/>
                      <a:pt x="28886" y="222022"/>
                      <a:pt x="31493" y="224981"/>
                    </a:cubicBezTo>
                    <a:lnTo>
                      <a:pt x="31681" y="225215"/>
                    </a:lnTo>
                    <a:lnTo>
                      <a:pt x="31704" y="225215"/>
                    </a:lnTo>
                    <a:cubicBezTo>
                      <a:pt x="34335" y="228081"/>
                      <a:pt x="37975" y="229913"/>
                      <a:pt x="41991" y="230053"/>
                    </a:cubicBezTo>
                    <a:lnTo>
                      <a:pt x="312743" y="230053"/>
                    </a:lnTo>
                    <a:cubicBezTo>
                      <a:pt x="316560" y="229876"/>
                      <a:pt x="320157" y="228216"/>
                      <a:pt x="322770" y="225427"/>
                    </a:cubicBezTo>
                    <a:lnTo>
                      <a:pt x="322982" y="225215"/>
                    </a:lnTo>
                    <a:lnTo>
                      <a:pt x="323052" y="225215"/>
                    </a:lnTo>
                    <a:cubicBezTo>
                      <a:pt x="325910" y="221991"/>
                      <a:pt x="327481" y="217829"/>
                      <a:pt x="327467" y="213520"/>
                    </a:cubicBezTo>
                    <a:lnTo>
                      <a:pt x="327467" y="161244"/>
                    </a:lnTo>
                    <a:cubicBezTo>
                      <a:pt x="327490" y="157067"/>
                      <a:pt x="325987" y="153025"/>
                      <a:pt x="323240" y="149877"/>
                    </a:cubicBezTo>
                    <a:lnTo>
                      <a:pt x="323028" y="149666"/>
                    </a:lnTo>
                    <a:lnTo>
                      <a:pt x="322958" y="149596"/>
                    </a:lnTo>
                    <a:cubicBezTo>
                      <a:pt x="320349" y="146658"/>
                      <a:pt x="316646" y="144925"/>
                      <a:pt x="312719" y="144805"/>
                    </a:cubicBezTo>
                    <a:close/>
                    <a:moveTo>
                      <a:pt x="312719" y="259761"/>
                    </a:moveTo>
                    <a:lnTo>
                      <a:pt x="42014" y="259761"/>
                    </a:lnTo>
                    <a:cubicBezTo>
                      <a:pt x="38198" y="259940"/>
                      <a:pt x="34594" y="261569"/>
                      <a:pt x="31939" y="264317"/>
                    </a:cubicBezTo>
                    <a:lnTo>
                      <a:pt x="31728" y="264646"/>
                    </a:lnTo>
                    <a:lnTo>
                      <a:pt x="31681" y="264646"/>
                    </a:lnTo>
                    <a:cubicBezTo>
                      <a:pt x="28819" y="267847"/>
                      <a:pt x="27253" y="272000"/>
                      <a:pt x="27289" y="276294"/>
                    </a:cubicBezTo>
                    <a:lnTo>
                      <a:pt x="27289" y="328594"/>
                    </a:lnTo>
                    <a:cubicBezTo>
                      <a:pt x="27289" y="333009"/>
                      <a:pt x="28886" y="337048"/>
                      <a:pt x="31493" y="339984"/>
                    </a:cubicBezTo>
                    <a:lnTo>
                      <a:pt x="31681" y="340219"/>
                    </a:lnTo>
                    <a:lnTo>
                      <a:pt x="31704" y="340289"/>
                    </a:lnTo>
                    <a:cubicBezTo>
                      <a:pt x="34459" y="343294"/>
                      <a:pt x="38337" y="345021"/>
                      <a:pt x="42413" y="345057"/>
                    </a:cubicBezTo>
                    <a:lnTo>
                      <a:pt x="312320" y="345057"/>
                    </a:lnTo>
                    <a:cubicBezTo>
                      <a:pt x="316272" y="345029"/>
                      <a:pt x="320041" y="343382"/>
                      <a:pt x="322747" y="340500"/>
                    </a:cubicBezTo>
                    <a:lnTo>
                      <a:pt x="322958" y="340289"/>
                    </a:lnTo>
                    <a:lnTo>
                      <a:pt x="323028" y="340219"/>
                    </a:lnTo>
                    <a:cubicBezTo>
                      <a:pt x="325895" y="337028"/>
                      <a:pt x="327470" y="332883"/>
                      <a:pt x="327444" y="328594"/>
                    </a:cubicBezTo>
                    <a:lnTo>
                      <a:pt x="327444" y="276294"/>
                    </a:lnTo>
                    <a:cubicBezTo>
                      <a:pt x="327444" y="271832"/>
                      <a:pt x="325800" y="267793"/>
                      <a:pt x="323216" y="264857"/>
                    </a:cubicBezTo>
                    <a:lnTo>
                      <a:pt x="323005" y="264646"/>
                    </a:lnTo>
                    <a:lnTo>
                      <a:pt x="322935" y="264646"/>
                    </a:lnTo>
                    <a:cubicBezTo>
                      <a:pt x="320309" y="261732"/>
                      <a:pt x="316636" y="259975"/>
                      <a:pt x="312719" y="259761"/>
                    </a:cubicBezTo>
                    <a:close/>
                    <a:moveTo>
                      <a:pt x="72050" y="45513"/>
                    </a:moveTo>
                    <a:cubicBezTo>
                      <a:pt x="78767" y="45513"/>
                      <a:pt x="84943" y="48519"/>
                      <a:pt x="89429" y="53380"/>
                    </a:cubicBezTo>
                    <a:lnTo>
                      <a:pt x="89453" y="53474"/>
                    </a:lnTo>
                    <a:cubicBezTo>
                      <a:pt x="99096" y="64260"/>
                      <a:pt x="99096" y="80569"/>
                      <a:pt x="89453" y="91354"/>
                    </a:cubicBezTo>
                    <a:lnTo>
                      <a:pt x="89406" y="91354"/>
                    </a:lnTo>
                    <a:cubicBezTo>
                      <a:pt x="84943" y="96192"/>
                      <a:pt x="78767" y="99198"/>
                      <a:pt x="72050" y="99198"/>
                    </a:cubicBezTo>
                    <a:cubicBezTo>
                      <a:pt x="65311" y="99198"/>
                      <a:pt x="59158" y="96192"/>
                      <a:pt x="54696" y="91354"/>
                    </a:cubicBezTo>
                    <a:lnTo>
                      <a:pt x="54649" y="91354"/>
                    </a:lnTo>
                    <a:cubicBezTo>
                      <a:pt x="45005" y="80569"/>
                      <a:pt x="45005" y="64260"/>
                      <a:pt x="54649" y="53474"/>
                    </a:cubicBezTo>
                    <a:lnTo>
                      <a:pt x="54696" y="53404"/>
                    </a:lnTo>
                    <a:cubicBezTo>
                      <a:pt x="59105" y="48438"/>
                      <a:pt x="65410" y="45571"/>
                      <a:pt x="72050" y="45513"/>
                    </a:cubicBezTo>
                    <a:close/>
                    <a:moveTo>
                      <a:pt x="77875" y="66015"/>
                    </a:moveTo>
                    <a:cubicBezTo>
                      <a:pt x="75012" y="62798"/>
                      <a:pt x="70083" y="62512"/>
                      <a:pt x="66867" y="65374"/>
                    </a:cubicBezTo>
                    <a:cubicBezTo>
                      <a:pt x="66641" y="65575"/>
                      <a:pt x="66427" y="65789"/>
                      <a:pt x="66226" y="66015"/>
                    </a:cubicBezTo>
                    <a:lnTo>
                      <a:pt x="66203" y="66015"/>
                    </a:lnTo>
                    <a:cubicBezTo>
                      <a:pt x="62970" y="69633"/>
                      <a:pt x="62970" y="75102"/>
                      <a:pt x="66203" y="78720"/>
                    </a:cubicBezTo>
                    <a:lnTo>
                      <a:pt x="66226" y="78790"/>
                    </a:lnTo>
                    <a:cubicBezTo>
                      <a:pt x="67659" y="80317"/>
                      <a:pt x="69773" y="81374"/>
                      <a:pt x="72050" y="81374"/>
                    </a:cubicBezTo>
                    <a:cubicBezTo>
                      <a:pt x="74266" y="81355"/>
                      <a:pt x="76374" y="80420"/>
                      <a:pt x="77875" y="78790"/>
                    </a:cubicBezTo>
                    <a:lnTo>
                      <a:pt x="77898" y="78720"/>
                    </a:lnTo>
                    <a:cubicBezTo>
                      <a:pt x="79474" y="76988"/>
                      <a:pt x="80331" y="74720"/>
                      <a:pt x="80294" y="72379"/>
                    </a:cubicBezTo>
                    <a:cubicBezTo>
                      <a:pt x="80325" y="70032"/>
                      <a:pt x="79469" y="67759"/>
                      <a:pt x="77898" y="66015"/>
                    </a:cubicBezTo>
                    <a:lnTo>
                      <a:pt x="77875" y="66015"/>
                    </a:lnTo>
                    <a:close/>
                    <a:moveTo>
                      <a:pt x="72050" y="160492"/>
                    </a:moveTo>
                    <a:cubicBezTo>
                      <a:pt x="78767" y="160492"/>
                      <a:pt x="84943" y="163522"/>
                      <a:pt x="89429" y="168430"/>
                    </a:cubicBezTo>
                    <a:lnTo>
                      <a:pt x="89453" y="168430"/>
                    </a:lnTo>
                    <a:cubicBezTo>
                      <a:pt x="93891" y="173292"/>
                      <a:pt x="96662" y="180032"/>
                      <a:pt x="96662" y="187382"/>
                    </a:cubicBezTo>
                    <a:cubicBezTo>
                      <a:pt x="96662" y="194733"/>
                      <a:pt x="93891" y="201496"/>
                      <a:pt x="89453" y="206334"/>
                    </a:cubicBezTo>
                    <a:lnTo>
                      <a:pt x="89406" y="206405"/>
                    </a:lnTo>
                    <a:cubicBezTo>
                      <a:pt x="84943" y="211266"/>
                      <a:pt x="78744" y="214272"/>
                      <a:pt x="72027" y="214272"/>
                    </a:cubicBezTo>
                    <a:cubicBezTo>
                      <a:pt x="65287" y="214272"/>
                      <a:pt x="59134" y="211242"/>
                      <a:pt x="54672" y="206405"/>
                    </a:cubicBezTo>
                    <a:lnTo>
                      <a:pt x="54649" y="206358"/>
                    </a:lnTo>
                    <a:cubicBezTo>
                      <a:pt x="49974" y="201146"/>
                      <a:pt x="47404" y="194383"/>
                      <a:pt x="47439" y="187382"/>
                    </a:cubicBezTo>
                    <a:cubicBezTo>
                      <a:pt x="47439" y="180032"/>
                      <a:pt x="50210" y="173292"/>
                      <a:pt x="54649" y="168430"/>
                    </a:cubicBezTo>
                    <a:lnTo>
                      <a:pt x="54696" y="168430"/>
                    </a:lnTo>
                    <a:cubicBezTo>
                      <a:pt x="59095" y="163445"/>
                      <a:pt x="65402" y="160560"/>
                      <a:pt x="72050" y="160492"/>
                    </a:cubicBezTo>
                    <a:close/>
                    <a:moveTo>
                      <a:pt x="77875" y="180994"/>
                    </a:moveTo>
                    <a:cubicBezTo>
                      <a:pt x="74896" y="177778"/>
                      <a:pt x="69874" y="177585"/>
                      <a:pt x="66657" y="180564"/>
                    </a:cubicBezTo>
                    <a:cubicBezTo>
                      <a:pt x="66508" y="180702"/>
                      <a:pt x="66364" y="180845"/>
                      <a:pt x="66226" y="180994"/>
                    </a:cubicBezTo>
                    <a:lnTo>
                      <a:pt x="66203" y="181065"/>
                    </a:lnTo>
                    <a:cubicBezTo>
                      <a:pt x="64639" y="182795"/>
                      <a:pt x="63783" y="185050"/>
                      <a:pt x="63808" y="187382"/>
                    </a:cubicBezTo>
                    <a:cubicBezTo>
                      <a:pt x="63808" y="189895"/>
                      <a:pt x="64747" y="192173"/>
                      <a:pt x="66203" y="193770"/>
                    </a:cubicBezTo>
                    <a:lnTo>
                      <a:pt x="66226" y="193770"/>
                    </a:lnTo>
                    <a:cubicBezTo>
                      <a:pt x="67720" y="195404"/>
                      <a:pt x="69837" y="196326"/>
                      <a:pt x="72050" y="196306"/>
                    </a:cubicBezTo>
                    <a:cubicBezTo>
                      <a:pt x="74352" y="196306"/>
                      <a:pt x="76419" y="195367"/>
                      <a:pt x="77875" y="193770"/>
                    </a:cubicBezTo>
                    <a:lnTo>
                      <a:pt x="77898" y="193770"/>
                    </a:lnTo>
                    <a:cubicBezTo>
                      <a:pt x="79479" y="192022"/>
                      <a:pt x="80336" y="189738"/>
                      <a:pt x="80294" y="187382"/>
                    </a:cubicBezTo>
                    <a:cubicBezTo>
                      <a:pt x="80339" y="185046"/>
                      <a:pt x="79481" y="182783"/>
                      <a:pt x="77898" y="181065"/>
                    </a:cubicBezTo>
                    <a:lnTo>
                      <a:pt x="77875" y="180994"/>
                    </a:lnTo>
                    <a:close/>
                    <a:moveTo>
                      <a:pt x="77875" y="295998"/>
                    </a:moveTo>
                    <a:cubicBezTo>
                      <a:pt x="76368" y="294377"/>
                      <a:pt x="74263" y="293444"/>
                      <a:pt x="72050" y="293414"/>
                    </a:cubicBezTo>
                    <a:cubicBezTo>
                      <a:pt x="69839" y="293449"/>
                      <a:pt x="67737" y="294382"/>
                      <a:pt x="66226" y="295998"/>
                    </a:cubicBezTo>
                    <a:lnTo>
                      <a:pt x="66203" y="296068"/>
                    </a:lnTo>
                    <a:cubicBezTo>
                      <a:pt x="63006" y="299717"/>
                      <a:pt x="63006" y="305171"/>
                      <a:pt x="66203" y="308820"/>
                    </a:cubicBezTo>
                    <a:lnTo>
                      <a:pt x="66226" y="308820"/>
                    </a:lnTo>
                    <a:cubicBezTo>
                      <a:pt x="67708" y="310476"/>
                      <a:pt x="69829" y="311417"/>
                      <a:pt x="72050" y="311403"/>
                    </a:cubicBezTo>
                    <a:cubicBezTo>
                      <a:pt x="74272" y="311417"/>
                      <a:pt x="76393" y="310476"/>
                      <a:pt x="77875" y="308820"/>
                    </a:cubicBezTo>
                    <a:lnTo>
                      <a:pt x="77898" y="308820"/>
                    </a:lnTo>
                    <a:cubicBezTo>
                      <a:pt x="79454" y="307066"/>
                      <a:pt x="80307" y="304800"/>
                      <a:pt x="80294" y="302456"/>
                    </a:cubicBezTo>
                    <a:cubicBezTo>
                      <a:pt x="80331" y="300100"/>
                      <a:pt x="79475" y="297818"/>
                      <a:pt x="77898" y="296068"/>
                    </a:cubicBezTo>
                    <a:lnTo>
                      <a:pt x="77875" y="295998"/>
                    </a:lnTo>
                    <a:close/>
                  </a:path>
                </a:pathLst>
              </a:custGeom>
              <a:gradFill>
                <a:gsLst>
                  <a:gs pos="0">
                    <a:srgbClr val="BF8039"/>
                  </a:gs>
                  <a:gs pos="99000">
                    <a:srgbClr val="4C2C12"/>
                  </a:gs>
                </a:gsLst>
                <a:lin ang="5400000" scaled="1"/>
              </a:gradFill>
              <a:ln w="3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cxnSp>
          <p:nvCxnSpPr>
            <p:cNvPr id="89" name="直接连接符 88"/>
            <p:cNvCxnSpPr/>
            <p:nvPr/>
          </p:nvCxnSpPr>
          <p:spPr>
            <a:xfrm>
              <a:off x="9767" y="3748"/>
              <a:ext cx="0" cy="524"/>
            </a:xfrm>
            <a:prstGeom prst="line">
              <a:avLst/>
            </a:prstGeom>
            <a:ln w="28575">
              <a:gradFill>
                <a:gsLst>
                  <a:gs pos="0">
                    <a:srgbClr val="BF8039"/>
                  </a:gs>
                  <a:gs pos="100000">
                    <a:srgbClr val="4C2C1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1" name="组合 20"/>
            <p:cNvGrpSpPr/>
            <p:nvPr/>
          </p:nvGrpSpPr>
          <p:grpSpPr>
            <a:xfrm>
              <a:off x="6234" y="5556"/>
              <a:ext cx="6436" cy="3074"/>
              <a:chOff x="10515" y="4073"/>
              <a:chExt cx="6436" cy="3074"/>
            </a:xfrm>
          </p:grpSpPr>
          <p:grpSp>
            <p:nvGrpSpPr>
              <p:cNvPr id="13" name="组合 12"/>
              <p:cNvGrpSpPr/>
              <p:nvPr/>
            </p:nvGrpSpPr>
            <p:grpSpPr>
              <a:xfrm>
                <a:off x="10537" y="4073"/>
                <a:ext cx="6415" cy="921"/>
                <a:chOff x="6690873" y="2263888"/>
                <a:chExt cx="4073294" cy="584776"/>
              </a:xfrm>
            </p:grpSpPr>
            <p:sp>
              <p:nvSpPr>
                <p:cNvPr id="14" name="文本框 13"/>
                <p:cNvSpPr txBox="1"/>
                <p:nvPr>
                  <p:custDataLst>
                    <p:tags r:id="rId2"/>
                  </p:custDataLst>
                </p:nvPr>
              </p:nvSpPr>
              <p:spPr>
                <a:xfrm>
                  <a:off x="7320320" y="2263889"/>
                  <a:ext cx="1429076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>
                    <a:defRPr/>
                  </a:pPr>
                  <a:r>
                    <a: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gradFill>
                        <a:gsLst>
                          <a:gs pos="0">
                            <a:srgbClr val="BF8039"/>
                          </a:gs>
                          <a:gs pos="99000">
                            <a:srgbClr val="4C2C12"/>
                          </a:gs>
                        </a:gsLst>
                        <a:lin ang="5400000" scaled="1"/>
                      </a:gradFill>
                      <a:effectLst/>
                      <a:uLnTx/>
                      <a:uFillTx/>
                      <a:latin typeface="汉仪旗黑X1-75W" panose="00020600040101010101" pitchFamily="18" charset="-122"/>
                      <a:ea typeface="汉仪旗黑X1-75W" panose="00020600040101010101" pitchFamily="18" charset="-122"/>
                    </a:rPr>
                    <a:t>第二章</a:t>
                  </a:r>
                  <a:endParaRPr lang="zh-CN" altLang="en-US" sz="3200" dirty="0">
                    <a:gradFill>
                      <a:gsLst>
                        <a:gs pos="0">
                          <a:srgbClr val="BF8039"/>
                        </a:gs>
                        <a:gs pos="99000">
                          <a:srgbClr val="4C2C12"/>
                        </a:gs>
                      </a:gsLst>
                      <a:lin ang="5400000" scaled="1"/>
                    </a:gradFill>
                    <a:latin typeface="汉仪旗黑X1-75W" panose="00020600040101010101" pitchFamily="18" charset="-122"/>
                    <a:ea typeface="汉仪旗黑X1-75W" panose="00020600040101010101" pitchFamily="18" charset="-122"/>
                  </a:endParaRPr>
                </a:p>
              </p:txBody>
            </p:sp>
            <p:sp>
              <p:nvSpPr>
                <p:cNvPr id="15" name="矩形 14"/>
                <p:cNvSpPr/>
                <p:nvPr>
                  <p:custDataLst>
                    <p:tags r:id="rId3"/>
                  </p:custDataLst>
                </p:nvPr>
              </p:nvSpPr>
              <p:spPr>
                <a:xfrm>
                  <a:off x="9040618" y="2263888"/>
                  <a:ext cx="1723549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p>
                  <a:r>
                    <a:rPr lang="zh-CN" altLang="en-US" sz="3200" dirty="0">
                      <a:gradFill>
                        <a:gsLst>
                          <a:gs pos="0">
                            <a:srgbClr val="BF8039"/>
                          </a:gs>
                          <a:gs pos="99000">
                            <a:srgbClr val="4C2C12"/>
                          </a:gs>
                        </a:gsLst>
                        <a:lin ang="5400000" scaled="1"/>
                      </a:gradFill>
                      <a:latin typeface="汉仪旗黑X1-75W" panose="00020600040101010101" pitchFamily="18" charset="-122"/>
                      <a:ea typeface="汉仪旗黑X1-75W" panose="00020600040101010101" pitchFamily="18" charset="-122"/>
                    </a:rPr>
                    <a:t>作者简介</a:t>
                  </a:r>
                  <a:endParaRPr lang="zh-CN" altLang="en-US" sz="3200" dirty="0">
                    <a:gradFill>
                      <a:gsLst>
                        <a:gs pos="0">
                          <a:srgbClr val="BF8039"/>
                        </a:gs>
                        <a:gs pos="99000">
                          <a:srgbClr val="4C2C12"/>
                        </a:gs>
                      </a:gsLst>
                      <a:lin ang="5400000" scaled="1"/>
                    </a:gradFill>
                    <a:latin typeface="汉仪旗黑X1-75W" panose="00020600040101010101" pitchFamily="18" charset="-122"/>
                    <a:ea typeface="汉仪旗黑X1-75W" panose="00020600040101010101" pitchFamily="18" charset="-122"/>
                  </a:endParaRPr>
                </a:p>
              </p:txBody>
            </p:sp>
            <p:sp>
              <p:nvSpPr>
                <p:cNvPr id="16" name="图形 60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6690873" y="2368902"/>
                  <a:ext cx="355151" cy="355139"/>
                </a:xfrm>
                <a:custGeom>
                  <a:avLst/>
                  <a:gdLst>
                    <a:gd name="connsiteX0" fmla="*/ 308737 w 355151"/>
                    <a:gd name="connsiteY0" fmla="*/ 355139 h 355139"/>
                    <a:gd name="connsiteX1" fmla="*/ 44105 w 355151"/>
                    <a:gd name="connsiteY1" fmla="*/ 355139 h 355139"/>
                    <a:gd name="connsiteX2" fmla="*/ 0 w 355151"/>
                    <a:gd name="connsiteY2" fmla="*/ 311010 h 355139"/>
                    <a:gd name="connsiteX3" fmla="*/ 0 w 355151"/>
                    <a:gd name="connsiteY3" fmla="*/ 46221 h 355139"/>
                    <a:gd name="connsiteX4" fmla="*/ 44395 w 355151"/>
                    <a:gd name="connsiteY4" fmla="*/ 0 h 355139"/>
                    <a:gd name="connsiteX5" fmla="*/ 221977 w 355151"/>
                    <a:gd name="connsiteY5" fmla="*/ 0 h 355139"/>
                    <a:gd name="connsiteX6" fmla="*/ 221977 w 355151"/>
                    <a:gd name="connsiteY6" fmla="*/ 22198 h 355139"/>
                    <a:gd name="connsiteX7" fmla="*/ 44395 w 355151"/>
                    <a:gd name="connsiteY7" fmla="*/ 22198 h 355139"/>
                    <a:gd name="connsiteX8" fmla="*/ 22053 w 355151"/>
                    <a:gd name="connsiteY8" fmla="*/ 46221 h 355139"/>
                    <a:gd name="connsiteX9" fmla="*/ 22053 w 355151"/>
                    <a:gd name="connsiteY9" fmla="*/ 311022 h 355139"/>
                    <a:gd name="connsiteX10" fmla="*/ 44105 w 355151"/>
                    <a:gd name="connsiteY10" fmla="*/ 333086 h 355139"/>
                    <a:gd name="connsiteX11" fmla="*/ 308725 w 355151"/>
                    <a:gd name="connsiteY11" fmla="*/ 333086 h 355139"/>
                    <a:gd name="connsiteX12" fmla="*/ 332953 w 355151"/>
                    <a:gd name="connsiteY12" fmla="*/ 310756 h 355139"/>
                    <a:gd name="connsiteX13" fmla="*/ 332953 w 355151"/>
                    <a:gd name="connsiteY13" fmla="*/ 133174 h 355139"/>
                    <a:gd name="connsiteX14" fmla="*/ 355151 w 355151"/>
                    <a:gd name="connsiteY14" fmla="*/ 133174 h 355139"/>
                    <a:gd name="connsiteX15" fmla="*/ 355151 w 355151"/>
                    <a:gd name="connsiteY15" fmla="*/ 310744 h 355139"/>
                    <a:gd name="connsiteX16" fmla="*/ 308737 w 355151"/>
                    <a:gd name="connsiteY16" fmla="*/ 355139 h 355139"/>
                    <a:gd name="connsiteX17" fmla="*/ 165830 w 355151"/>
                    <a:gd name="connsiteY17" fmla="*/ 259312 h 355139"/>
                    <a:gd name="connsiteX18" fmla="*/ 154405 w 355151"/>
                    <a:gd name="connsiteY18" fmla="*/ 264958 h 355139"/>
                    <a:gd name="connsiteX19" fmla="*/ 57852 w 355151"/>
                    <a:gd name="connsiteY19" fmla="*/ 312714 h 355139"/>
                    <a:gd name="connsiteX20" fmla="*/ 42292 w 355151"/>
                    <a:gd name="connsiteY20" fmla="*/ 297142 h 355139"/>
                    <a:gd name="connsiteX21" fmla="*/ 90012 w 355151"/>
                    <a:gd name="connsiteY21" fmla="*/ 200529 h 355139"/>
                    <a:gd name="connsiteX22" fmla="*/ 95658 w 355151"/>
                    <a:gd name="connsiteY22" fmla="*/ 189104 h 355139"/>
                    <a:gd name="connsiteX23" fmla="*/ 267195 w 355151"/>
                    <a:gd name="connsiteY23" fmla="*/ 17458 h 355139"/>
                    <a:gd name="connsiteX24" fmla="*/ 298375 w 355151"/>
                    <a:gd name="connsiteY24" fmla="*/ 17458 h 355139"/>
                    <a:gd name="connsiteX25" fmla="*/ 337354 w 355151"/>
                    <a:gd name="connsiteY25" fmla="*/ 56461 h 355139"/>
                    <a:gd name="connsiteX26" fmla="*/ 337354 w 355151"/>
                    <a:gd name="connsiteY26" fmla="*/ 87666 h 355139"/>
                    <a:gd name="connsiteX27" fmla="*/ 165830 w 355151"/>
                    <a:gd name="connsiteY27" fmla="*/ 259312 h 355139"/>
                    <a:gd name="connsiteX28" fmla="*/ 63413 w 355151"/>
                    <a:gd name="connsiteY28" fmla="*/ 283794 h 355139"/>
                    <a:gd name="connsiteX29" fmla="*/ 71199 w 355151"/>
                    <a:gd name="connsiteY29" fmla="*/ 291581 h 355139"/>
                    <a:gd name="connsiteX30" fmla="*/ 130817 w 355151"/>
                    <a:gd name="connsiteY30" fmla="*/ 255467 h 355139"/>
                    <a:gd name="connsiteX31" fmla="*/ 99503 w 355151"/>
                    <a:gd name="connsiteY31" fmla="*/ 224129 h 355139"/>
                    <a:gd name="connsiteX32" fmla="*/ 63413 w 355151"/>
                    <a:gd name="connsiteY32" fmla="*/ 283794 h 355139"/>
                    <a:gd name="connsiteX33" fmla="*/ 111254 w 355151"/>
                    <a:gd name="connsiteY33" fmla="*/ 204700 h 355139"/>
                    <a:gd name="connsiteX34" fmla="*/ 235724 w 355151"/>
                    <a:gd name="connsiteY34" fmla="*/ 80146 h 355139"/>
                    <a:gd name="connsiteX35" fmla="*/ 274981 w 355151"/>
                    <a:gd name="connsiteY35" fmla="*/ 118871 h 355139"/>
                    <a:gd name="connsiteX36" fmla="*/ 150246 w 355151"/>
                    <a:gd name="connsiteY36" fmla="*/ 243703 h 355139"/>
                    <a:gd name="connsiteX37" fmla="*/ 111254 w 355151"/>
                    <a:gd name="connsiteY37" fmla="*/ 204700 h 355139"/>
                    <a:gd name="connsiteX38" fmla="*/ 313972 w 355151"/>
                    <a:gd name="connsiteY38" fmla="*/ 64272 h 355139"/>
                    <a:gd name="connsiteX39" fmla="*/ 290577 w 355151"/>
                    <a:gd name="connsiteY39" fmla="*/ 40865 h 355139"/>
                    <a:gd name="connsiteX40" fmla="*/ 274981 w 355151"/>
                    <a:gd name="connsiteY40" fmla="*/ 40865 h 355139"/>
                    <a:gd name="connsiteX41" fmla="*/ 252154 w 355151"/>
                    <a:gd name="connsiteY41" fmla="*/ 63704 h 355139"/>
                    <a:gd name="connsiteX42" fmla="*/ 290577 w 355151"/>
                    <a:gd name="connsiteY42" fmla="*/ 103275 h 355139"/>
                    <a:gd name="connsiteX43" fmla="*/ 313972 w 355151"/>
                    <a:gd name="connsiteY43" fmla="*/ 79868 h 355139"/>
                    <a:gd name="connsiteX44" fmla="*/ 313972 w 355151"/>
                    <a:gd name="connsiteY44" fmla="*/ 64272 h 355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355151" h="355139">
                      <a:moveTo>
                        <a:pt x="308737" y="355139"/>
                      </a:moveTo>
                      <a:lnTo>
                        <a:pt x="44105" y="355139"/>
                      </a:lnTo>
                      <a:cubicBezTo>
                        <a:pt x="19743" y="355139"/>
                        <a:pt x="0" y="335384"/>
                        <a:pt x="0" y="311010"/>
                      </a:cubicBezTo>
                      <a:lnTo>
                        <a:pt x="0" y="46221"/>
                      </a:lnTo>
                      <a:cubicBezTo>
                        <a:pt x="0" y="21847"/>
                        <a:pt x="20034" y="0"/>
                        <a:pt x="44395" y="0"/>
                      </a:cubicBezTo>
                      <a:lnTo>
                        <a:pt x="221977" y="0"/>
                      </a:lnTo>
                      <a:lnTo>
                        <a:pt x="221977" y="22198"/>
                      </a:lnTo>
                      <a:lnTo>
                        <a:pt x="44395" y="22198"/>
                      </a:lnTo>
                      <a:cubicBezTo>
                        <a:pt x="32221" y="22198"/>
                        <a:pt x="22053" y="34034"/>
                        <a:pt x="22053" y="46221"/>
                      </a:cubicBezTo>
                      <a:lnTo>
                        <a:pt x="22053" y="311022"/>
                      </a:lnTo>
                      <a:cubicBezTo>
                        <a:pt x="22053" y="323209"/>
                        <a:pt x="31918" y="333086"/>
                        <a:pt x="44105" y="333086"/>
                      </a:cubicBezTo>
                      <a:lnTo>
                        <a:pt x="308725" y="333086"/>
                      </a:lnTo>
                      <a:cubicBezTo>
                        <a:pt x="320899" y="333086"/>
                        <a:pt x="332953" y="322943"/>
                        <a:pt x="332953" y="310756"/>
                      </a:cubicBezTo>
                      <a:lnTo>
                        <a:pt x="332953" y="133174"/>
                      </a:lnTo>
                      <a:lnTo>
                        <a:pt x="355151" y="133174"/>
                      </a:lnTo>
                      <a:lnTo>
                        <a:pt x="355151" y="310744"/>
                      </a:lnTo>
                      <a:cubicBezTo>
                        <a:pt x="355163" y="335130"/>
                        <a:pt x="333099" y="355139"/>
                        <a:pt x="308737" y="355139"/>
                      </a:cubicBezTo>
                      <a:close/>
                      <a:moveTo>
                        <a:pt x="165830" y="259312"/>
                      </a:moveTo>
                      <a:cubicBezTo>
                        <a:pt x="162602" y="262540"/>
                        <a:pt x="158564" y="264148"/>
                        <a:pt x="154405" y="264958"/>
                      </a:cubicBezTo>
                      <a:lnTo>
                        <a:pt x="57852" y="312714"/>
                      </a:lnTo>
                      <a:cubicBezTo>
                        <a:pt x="46995" y="317768"/>
                        <a:pt x="38290" y="308023"/>
                        <a:pt x="42292" y="297142"/>
                      </a:cubicBezTo>
                      <a:lnTo>
                        <a:pt x="90012" y="200529"/>
                      </a:lnTo>
                      <a:cubicBezTo>
                        <a:pt x="90822" y="196370"/>
                        <a:pt x="92442" y="192320"/>
                        <a:pt x="95658" y="189104"/>
                      </a:cubicBezTo>
                      <a:lnTo>
                        <a:pt x="267195" y="17458"/>
                      </a:lnTo>
                      <a:cubicBezTo>
                        <a:pt x="275803" y="8838"/>
                        <a:pt x="289767" y="8838"/>
                        <a:pt x="298375" y="17458"/>
                      </a:cubicBezTo>
                      <a:lnTo>
                        <a:pt x="337354" y="56461"/>
                      </a:lnTo>
                      <a:cubicBezTo>
                        <a:pt x="345963" y="65082"/>
                        <a:pt x="345963" y="79058"/>
                        <a:pt x="337354" y="87666"/>
                      </a:cubicBezTo>
                      <a:lnTo>
                        <a:pt x="165830" y="259312"/>
                      </a:lnTo>
                      <a:close/>
                      <a:moveTo>
                        <a:pt x="63413" y="283794"/>
                      </a:moveTo>
                      <a:cubicBezTo>
                        <a:pt x="60887" y="288884"/>
                        <a:pt x="65759" y="294107"/>
                        <a:pt x="71199" y="291581"/>
                      </a:cubicBezTo>
                      <a:lnTo>
                        <a:pt x="130817" y="255467"/>
                      </a:lnTo>
                      <a:lnTo>
                        <a:pt x="99503" y="224129"/>
                      </a:lnTo>
                      <a:lnTo>
                        <a:pt x="63413" y="283794"/>
                      </a:lnTo>
                      <a:close/>
                      <a:moveTo>
                        <a:pt x="111254" y="204700"/>
                      </a:moveTo>
                      <a:lnTo>
                        <a:pt x="235724" y="80146"/>
                      </a:lnTo>
                      <a:lnTo>
                        <a:pt x="274981" y="118871"/>
                      </a:lnTo>
                      <a:lnTo>
                        <a:pt x="150246" y="243703"/>
                      </a:lnTo>
                      <a:cubicBezTo>
                        <a:pt x="135616" y="229074"/>
                        <a:pt x="115401" y="208835"/>
                        <a:pt x="111254" y="204700"/>
                      </a:cubicBezTo>
                      <a:close/>
                      <a:moveTo>
                        <a:pt x="313972" y="64272"/>
                      </a:moveTo>
                      <a:lnTo>
                        <a:pt x="290577" y="40865"/>
                      </a:lnTo>
                      <a:cubicBezTo>
                        <a:pt x="286273" y="36549"/>
                        <a:pt x="279285" y="36549"/>
                        <a:pt x="274981" y="40865"/>
                      </a:cubicBezTo>
                      <a:lnTo>
                        <a:pt x="252154" y="63704"/>
                      </a:lnTo>
                      <a:lnTo>
                        <a:pt x="290577" y="103275"/>
                      </a:lnTo>
                      <a:lnTo>
                        <a:pt x="313972" y="79868"/>
                      </a:lnTo>
                      <a:cubicBezTo>
                        <a:pt x="318276" y="75564"/>
                        <a:pt x="318276" y="68576"/>
                        <a:pt x="313972" y="6427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ln w="372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en-US"/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>
                <a:off x="10515" y="6226"/>
                <a:ext cx="6436" cy="921"/>
                <a:chOff x="6677110" y="3630815"/>
                <a:chExt cx="4087057" cy="584775"/>
              </a:xfrm>
            </p:grpSpPr>
            <p:sp>
              <p:nvSpPr>
                <p:cNvPr id="18" name="文本框 17"/>
                <p:cNvSpPr txBox="1"/>
                <p:nvPr>
                  <p:custDataLst>
                    <p:tags r:id="rId5"/>
                  </p:custDataLst>
                </p:nvPr>
              </p:nvSpPr>
              <p:spPr>
                <a:xfrm>
                  <a:off x="7320320" y="3630816"/>
                  <a:ext cx="1429076" cy="5835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>
                    <a:defRPr/>
                  </a:pPr>
                  <a:r>
                    <a: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gradFill>
                        <a:gsLst>
                          <a:gs pos="0">
                            <a:srgbClr val="BF8039"/>
                          </a:gs>
                          <a:gs pos="99000">
                            <a:srgbClr val="4C2C12"/>
                          </a:gs>
                        </a:gsLst>
                        <a:lin ang="5400000" scaled="1"/>
                      </a:gradFill>
                      <a:effectLst/>
                      <a:uLnTx/>
                      <a:uFillTx/>
                      <a:latin typeface="汉仪旗黑X1-75W" panose="00020600040101010101" pitchFamily="18" charset="-122"/>
                      <a:ea typeface="汉仪旗黑X1-75W" panose="00020600040101010101" pitchFamily="18" charset="-122"/>
                    </a:rPr>
                    <a:t>第</a:t>
                  </a:r>
                  <a:r>
                    <a:rPr kumimoji="0" lang="zh-CN" altLang="en-US" sz="3200" b="0" i="0" u="none" strike="noStrike" kern="1200" cap="none" spc="0" normalizeH="0" baseline="0" noProof="0" dirty="0">
                      <a:ln>
                        <a:noFill/>
                      </a:ln>
                      <a:gradFill>
                        <a:gsLst>
                          <a:gs pos="0">
                            <a:srgbClr val="BF8039"/>
                          </a:gs>
                          <a:gs pos="99000">
                            <a:srgbClr val="4C2C12"/>
                          </a:gs>
                        </a:gsLst>
                        <a:lin ang="5400000" scaled="1"/>
                      </a:gradFill>
                      <a:effectLst/>
                      <a:uLnTx/>
                      <a:uFillTx/>
                      <a:latin typeface="汉仪旗黑X1-75W" panose="00020600040101010101" pitchFamily="18" charset="-122"/>
                      <a:ea typeface="汉仪旗黑X1-75W" panose="00020600040101010101" pitchFamily="18" charset="-122"/>
                    </a:rPr>
                    <a:t>三章</a:t>
                  </a:r>
                  <a:endParaRPr lang="zh-CN" altLang="en-US" sz="3200" dirty="0">
                    <a:gradFill>
                      <a:gsLst>
                        <a:gs pos="0">
                          <a:srgbClr val="BF8039"/>
                        </a:gs>
                        <a:gs pos="99000">
                          <a:srgbClr val="4C2C12"/>
                        </a:gs>
                      </a:gsLst>
                      <a:lin ang="5400000" scaled="1"/>
                    </a:gradFill>
                    <a:latin typeface="汉仪旗黑X1-75W" panose="00020600040101010101" pitchFamily="18" charset="-122"/>
                    <a:ea typeface="汉仪旗黑X1-75W" panose="00020600040101010101" pitchFamily="18" charset="-122"/>
                  </a:endParaRPr>
                </a:p>
              </p:txBody>
            </p:sp>
            <p:sp>
              <p:nvSpPr>
                <p:cNvPr id="19" name="矩形 18"/>
                <p:cNvSpPr/>
                <p:nvPr>
                  <p:custDataLst>
                    <p:tags r:id="rId6"/>
                  </p:custDataLst>
                </p:nvPr>
              </p:nvSpPr>
              <p:spPr>
                <a:xfrm>
                  <a:off x="9040618" y="3630815"/>
                  <a:ext cx="1723549" cy="58477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p>
                  <a:r>
                    <a:rPr lang="zh-CN" altLang="en-US" sz="3200" dirty="0">
                      <a:gradFill>
                        <a:gsLst>
                          <a:gs pos="0">
                            <a:srgbClr val="BF8039"/>
                          </a:gs>
                          <a:gs pos="99000">
                            <a:srgbClr val="4C2C12"/>
                          </a:gs>
                        </a:gsLst>
                        <a:lin ang="5400000" scaled="1"/>
                      </a:gradFill>
                      <a:latin typeface="汉仪旗黑X1-75W" panose="00020600040101010101" pitchFamily="18" charset="-122"/>
                      <a:ea typeface="汉仪旗黑X1-75W" panose="00020600040101010101" pitchFamily="18" charset="-122"/>
                    </a:rPr>
                    <a:t>读书感悟</a:t>
                  </a:r>
                  <a:endParaRPr lang="zh-CN" altLang="en-US" sz="3200" dirty="0">
                    <a:gradFill>
                      <a:gsLst>
                        <a:gs pos="0">
                          <a:srgbClr val="BF8039"/>
                        </a:gs>
                        <a:gs pos="99000">
                          <a:srgbClr val="4C2C12"/>
                        </a:gs>
                      </a:gsLst>
                      <a:lin ang="5400000" scaled="1"/>
                    </a:gradFill>
                    <a:latin typeface="汉仪旗黑X1-75W" panose="00020600040101010101" pitchFamily="18" charset="-122"/>
                    <a:ea typeface="汉仪旗黑X1-75W" panose="00020600040101010101" pitchFamily="18" charset="-122"/>
                  </a:endParaRPr>
                </a:p>
              </p:txBody>
            </p:sp>
            <p:sp>
              <p:nvSpPr>
                <p:cNvPr id="20" name="图形 56"/>
                <p:cNvSpPr/>
                <p:nvPr>
                  <p:custDataLst>
                    <p:tags r:id="rId7"/>
                  </p:custDataLst>
                </p:nvPr>
              </p:nvSpPr>
              <p:spPr>
                <a:xfrm>
                  <a:off x="6677110" y="3686399"/>
                  <a:ext cx="405651" cy="425101"/>
                </a:xfrm>
                <a:custGeom>
                  <a:avLst/>
                  <a:gdLst>
                    <a:gd name="connsiteX0" fmla="*/ 155821 w 405651"/>
                    <a:gd name="connsiteY0" fmla="*/ 342097 h 425101"/>
                    <a:gd name="connsiteX1" fmla="*/ 155821 w 405651"/>
                    <a:gd name="connsiteY1" fmla="*/ 361433 h 425101"/>
                    <a:gd name="connsiteX2" fmla="*/ 174200 w 405651"/>
                    <a:gd name="connsiteY2" fmla="*/ 361433 h 425101"/>
                    <a:gd name="connsiteX3" fmla="*/ 190826 w 405651"/>
                    <a:gd name="connsiteY3" fmla="*/ 378263 h 425101"/>
                    <a:gd name="connsiteX4" fmla="*/ 190826 w 405651"/>
                    <a:gd name="connsiteY4" fmla="*/ 378741 h 425101"/>
                    <a:gd name="connsiteX5" fmla="*/ 194340 w 405651"/>
                    <a:gd name="connsiteY5" fmla="*/ 387389 h 425101"/>
                    <a:gd name="connsiteX6" fmla="*/ 194340 w 405651"/>
                    <a:gd name="connsiteY6" fmla="*/ 387620 h 425101"/>
                    <a:gd name="connsiteX7" fmla="*/ 202765 w 405651"/>
                    <a:gd name="connsiteY7" fmla="*/ 390991 h 425101"/>
                    <a:gd name="connsiteX8" fmla="*/ 211421 w 405651"/>
                    <a:gd name="connsiteY8" fmla="*/ 387389 h 425101"/>
                    <a:gd name="connsiteX9" fmla="*/ 214825 w 405651"/>
                    <a:gd name="connsiteY9" fmla="*/ 378741 h 425101"/>
                    <a:gd name="connsiteX10" fmla="*/ 214825 w 405651"/>
                    <a:gd name="connsiteY10" fmla="*/ 378263 h 425101"/>
                    <a:gd name="connsiteX11" fmla="*/ 231440 w 405651"/>
                    <a:gd name="connsiteY11" fmla="*/ 361436 h 425101"/>
                    <a:gd name="connsiteX12" fmla="*/ 249831 w 405651"/>
                    <a:gd name="connsiteY12" fmla="*/ 361436 h 425101"/>
                    <a:gd name="connsiteX13" fmla="*/ 249831 w 405651"/>
                    <a:gd name="connsiteY13" fmla="*/ 342100 h 425101"/>
                    <a:gd name="connsiteX14" fmla="*/ 202765 w 405651"/>
                    <a:gd name="connsiteY14" fmla="*/ 350388 h 425101"/>
                    <a:gd name="connsiteX15" fmla="*/ 155821 w 405651"/>
                    <a:gd name="connsiteY15" fmla="*/ 342097 h 425101"/>
                    <a:gd name="connsiteX16" fmla="*/ 257551 w 405651"/>
                    <a:gd name="connsiteY16" fmla="*/ 300904 h 425101"/>
                    <a:gd name="connsiteX17" fmla="*/ 258259 w 405651"/>
                    <a:gd name="connsiteY17" fmla="*/ 300411 h 425101"/>
                    <a:gd name="connsiteX18" fmla="*/ 277453 w 405651"/>
                    <a:gd name="connsiteY18" fmla="*/ 284679 h 425101"/>
                    <a:gd name="connsiteX19" fmla="*/ 308358 w 405651"/>
                    <a:gd name="connsiteY19" fmla="*/ 208159 h 425101"/>
                    <a:gd name="connsiteX20" fmla="*/ 277453 w 405651"/>
                    <a:gd name="connsiteY20" fmla="*/ 131650 h 425101"/>
                    <a:gd name="connsiteX21" fmla="*/ 202765 w 405651"/>
                    <a:gd name="connsiteY21" fmla="*/ 99940 h 425101"/>
                    <a:gd name="connsiteX22" fmla="*/ 128187 w 405651"/>
                    <a:gd name="connsiteY22" fmla="*/ 131650 h 425101"/>
                    <a:gd name="connsiteX23" fmla="*/ 97164 w 405651"/>
                    <a:gd name="connsiteY23" fmla="*/ 208159 h 425101"/>
                    <a:gd name="connsiteX24" fmla="*/ 128187 w 405651"/>
                    <a:gd name="connsiteY24" fmla="*/ 284679 h 425101"/>
                    <a:gd name="connsiteX25" fmla="*/ 147392 w 405651"/>
                    <a:gd name="connsiteY25" fmla="*/ 300411 h 425101"/>
                    <a:gd name="connsiteX26" fmla="*/ 147979 w 405651"/>
                    <a:gd name="connsiteY26" fmla="*/ 300904 h 425101"/>
                    <a:gd name="connsiteX27" fmla="*/ 202768 w 405651"/>
                    <a:gd name="connsiteY27" fmla="*/ 316389 h 425101"/>
                    <a:gd name="connsiteX28" fmla="*/ 257551 w 405651"/>
                    <a:gd name="connsiteY28" fmla="*/ 300904 h 425101"/>
                    <a:gd name="connsiteX29" fmla="*/ 130524 w 405651"/>
                    <a:gd name="connsiteY29" fmla="*/ 59570 h 425101"/>
                    <a:gd name="connsiteX30" fmla="*/ 127132 w 405651"/>
                    <a:gd name="connsiteY30" fmla="*/ 73385 h 425101"/>
                    <a:gd name="connsiteX31" fmla="*/ 113443 w 405651"/>
                    <a:gd name="connsiteY31" fmla="*/ 69546 h 425101"/>
                    <a:gd name="connsiteX32" fmla="*/ 97630 w 405651"/>
                    <a:gd name="connsiteY32" fmla="*/ 41675 h 425101"/>
                    <a:gd name="connsiteX33" fmla="*/ 101383 w 405651"/>
                    <a:gd name="connsiteY33" fmla="*/ 27860 h 425101"/>
                    <a:gd name="connsiteX34" fmla="*/ 114726 w 405651"/>
                    <a:gd name="connsiteY34" fmla="*/ 31465 h 425101"/>
                    <a:gd name="connsiteX35" fmla="*/ 130524 w 405651"/>
                    <a:gd name="connsiteY35" fmla="*/ 59570 h 425101"/>
                    <a:gd name="connsiteX36" fmla="*/ 67899 w 405651"/>
                    <a:gd name="connsiteY36" fmla="*/ 116633 h 425101"/>
                    <a:gd name="connsiteX37" fmla="*/ 71531 w 405651"/>
                    <a:gd name="connsiteY37" fmla="*/ 130322 h 425101"/>
                    <a:gd name="connsiteX38" fmla="*/ 57949 w 405651"/>
                    <a:gd name="connsiteY38" fmla="*/ 134171 h 425101"/>
                    <a:gd name="connsiteX39" fmla="*/ 30664 w 405651"/>
                    <a:gd name="connsiteY39" fmla="*/ 117947 h 425101"/>
                    <a:gd name="connsiteX40" fmla="*/ 27044 w 405651"/>
                    <a:gd name="connsiteY40" fmla="*/ 104023 h 425101"/>
                    <a:gd name="connsiteX41" fmla="*/ 40614 w 405651"/>
                    <a:gd name="connsiteY41" fmla="*/ 100421 h 425101"/>
                    <a:gd name="connsiteX42" fmla="*/ 67899 w 405651"/>
                    <a:gd name="connsiteY42" fmla="*/ 116633 h 425101"/>
                    <a:gd name="connsiteX43" fmla="*/ 41322 w 405651"/>
                    <a:gd name="connsiteY43" fmla="*/ 197949 h 425101"/>
                    <a:gd name="connsiteX44" fmla="*/ 51272 w 405651"/>
                    <a:gd name="connsiteY44" fmla="*/ 207926 h 425101"/>
                    <a:gd name="connsiteX45" fmla="*/ 41322 w 405651"/>
                    <a:gd name="connsiteY45" fmla="*/ 218380 h 425101"/>
                    <a:gd name="connsiteX46" fmla="*/ 9827 w 405651"/>
                    <a:gd name="connsiteY46" fmla="*/ 218380 h 425101"/>
                    <a:gd name="connsiteX47" fmla="*/ 0 w 405651"/>
                    <a:gd name="connsiteY47" fmla="*/ 207926 h 425101"/>
                    <a:gd name="connsiteX48" fmla="*/ 9827 w 405651"/>
                    <a:gd name="connsiteY48" fmla="*/ 197949 h 425101"/>
                    <a:gd name="connsiteX49" fmla="*/ 41322 w 405651"/>
                    <a:gd name="connsiteY49" fmla="*/ 197949 h 425101"/>
                    <a:gd name="connsiteX50" fmla="*/ 57949 w 405651"/>
                    <a:gd name="connsiteY50" fmla="*/ 282158 h 425101"/>
                    <a:gd name="connsiteX51" fmla="*/ 71531 w 405651"/>
                    <a:gd name="connsiteY51" fmla="*/ 285763 h 425101"/>
                    <a:gd name="connsiteX52" fmla="*/ 67899 w 405651"/>
                    <a:gd name="connsiteY52" fmla="*/ 299699 h 425101"/>
                    <a:gd name="connsiteX53" fmla="*/ 40508 w 405651"/>
                    <a:gd name="connsiteY53" fmla="*/ 316035 h 425101"/>
                    <a:gd name="connsiteX54" fmla="*/ 27043 w 405651"/>
                    <a:gd name="connsiteY54" fmla="*/ 312185 h 425101"/>
                    <a:gd name="connsiteX55" fmla="*/ 30905 w 405651"/>
                    <a:gd name="connsiteY55" fmla="*/ 298494 h 425101"/>
                    <a:gd name="connsiteX56" fmla="*/ 57949 w 405651"/>
                    <a:gd name="connsiteY56" fmla="*/ 282158 h 425101"/>
                    <a:gd name="connsiteX57" fmla="*/ 337861 w 405651"/>
                    <a:gd name="connsiteY57" fmla="*/ 299699 h 425101"/>
                    <a:gd name="connsiteX58" fmla="*/ 334121 w 405651"/>
                    <a:gd name="connsiteY58" fmla="*/ 285763 h 425101"/>
                    <a:gd name="connsiteX59" fmla="*/ 347582 w 405651"/>
                    <a:gd name="connsiteY59" fmla="*/ 282158 h 425101"/>
                    <a:gd name="connsiteX60" fmla="*/ 374855 w 405651"/>
                    <a:gd name="connsiteY60" fmla="*/ 298494 h 425101"/>
                    <a:gd name="connsiteX61" fmla="*/ 378487 w 405651"/>
                    <a:gd name="connsiteY61" fmla="*/ 312185 h 425101"/>
                    <a:gd name="connsiteX62" fmla="*/ 365023 w 405651"/>
                    <a:gd name="connsiteY62" fmla="*/ 316035 h 425101"/>
                    <a:gd name="connsiteX63" fmla="*/ 337861 w 405651"/>
                    <a:gd name="connsiteY63" fmla="*/ 299699 h 425101"/>
                    <a:gd name="connsiteX64" fmla="*/ 364209 w 405651"/>
                    <a:gd name="connsiteY64" fmla="*/ 218380 h 425101"/>
                    <a:gd name="connsiteX65" fmla="*/ 354488 w 405651"/>
                    <a:gd name="connsiteY65" fmla="*/ 207926 h 425101"/>
                    <a:gd name="connsiteX66" fmla="*/ 364209 w 405651"/>
                    <a:gd name="connsiteY66" fmla="*/ 197949 h 425101"/>
                    <a:gd name="connsiteX67" fmla="*/ 395931 w 405651"/>
                    <a:gd name="connsiteY67" fmla="*/ 197949 h 425101"/>
                    <a:gd name="connsiteX68" fmla="*/ 405652 w 405651"/>
                    <a:gd name="connsiteY68" fmla="*/ 207926 h 425101"/>
                    <a:gd name="connsiteX69" fmla="*/ 395931 w 405651"/>
                    <a:gd name="connsiteY69" fmla="*/ 218380 h 425101"/>
                    <a:gd name="connsiteX70" fmla="*/ 364209 w 405651"/>
                    <a:gd name="connsiteY70" fmla="*/ 218380 h 425101"/>
                    <a:gd name="connsiteX71" fmla="*/ 347583 w 405651"/>
                    <a:gd name="connsiteY71" fmla="*/ 134172 h 425101"/>
                    <a:gd name="connsiteX72" fmla="*/ 334121 w 405651"/>
                    <a:gd name="connsiteY72" fmla="*/ 130322 h 425101"/>
                    <a:gd name="connsiteX73" fmla="*/ 337861 w 405651"/>
                    <a:gd name="connsiteY73" fmla="*/ 116634 h 425101"/>
                    <a:gd name="connsiteX74" fmla="*/ 365023 w 405651"/>
                    <a:gd name="connsiteY74" fmla="*/ 100421 h 425101"/>
                    <a:gd name="connsiteX75" fmla="*/ 378488 w 405651"/>
                    <a:gd name="connsiteY75" fmla="*/ 104024 h 425101"/>
                    <a:gd name="connsiteX76" fmla="*/ 374856 w 405651"/>
                    <a:gd name="connsiteY76" fmla="*/ 117948 h 425101"/>
                    <a:gd name="connsiteX77" fmla="*/ 347582 w 405651"/>
                    <a:gd name="connsiteY77" fmla="*/ 134172 h 425101"/>
                    <a:gd name="connsiteX78" fmla="*/ 292209 w 405651"/>
                    <a:gd name="connsiteY78" fmla="*/ 69547 h 425101"/>
                    <a:gd name="connsiteX79" fmla="*/ 278627 w 405651"/>
                    <a:gd name="connsiteY79" fmla="*/ 73385 h 425101"/>
                    <a:gd name="connsiteX80" fmla="*/ 275116 w 405651"/>
                    <a:gd name="connsiteY80" fmla="*/ 59571 h 425101"/>
                    <a:gd name="connsiteX81" fmla="*/ 290808 w 405651"/>
                    <a:gd name="connsiteY81" fmla="*/ 31465 h 425101"/>
                    <a:gd name="connsiteX82" fmla="*/ 304378 w 405651"/>
                    <a:gd name="connsiteY82" fmla="*/ 27860 h 425101"/>
                    <a:gd name="connsiteX83" fmla="*/ 307889 w 405651"/>
                    <a:gd name="connsiteY83" fmla="*/ 41920 h 425101"/>
                    <a:gd name="connsiteX84" fmla="*/ 292209 w 405651"/>
                    <a:gd name="connsiteY84" fmla="*/ 69547 h 425101"/>
                    <a:gd name="connsiteX85" fmla="*/ 212596 w 405651"/>
                    <a:gd name="connsiteY85" fmla="*/ 42522 h 425101"/>
                    <a:gd name="connsiteX86" fmla="*/ 202766 w 405651"/>
                    <a:gd name="connsiteY86" fmla="*/ 52484 h 425101"/>
                    <a:gd name="connsiteX87" fmla="*/ 192936 w 405651"/>
                    <a:gd name="connsiteY87" fmla="*/ 42522 h 425101"/>
                    <a:gd name="connsiteX88" fmla="*/ 192936 w 405651"/>
                    <a:gd name="connsiteY88" fmla="*/ 10209 h 425101"/>
                    <a:gd name="connsiteX89" fmla="*/ 202766 w 405651"/>
                    <a:gd name="connsiteY89" fmla="*/ 0 h 425101"/>
                    <a:gd name="connsiteX90" fmla="*/ 212596 w 405651"/>
                    <a:gd name="connsiteY90" fmla="*/ 10209 h 425101"/>
                    <a:gd name="connsiteX91" fmla="*/ 212596 w 405651"/>
                    <a:gd name="connsiteY91" fmla="*/ 42522 h 425101"/>
                    <a:gd name="connsiteX92" fmla="*/ 202766 w 405651"/>
                    <a:gd name="connsiteY92" fmla="*/ 206158 h 425101"/>
                    <a:gd name="connsiteX93" fmla="*/ 194099 w 405651"/>
                    <a:gd name="connsiteY93" fmla="*/ 211089 h 425101"/>
                    <a:gd name="connsiteX94" fmla="*/ 175253 w 405651"/>
                    <a:gd name="connsiteY94" fmla="*/ 214805 h 425101"/>
                    <a:gd name="connsiteX95" fmla="*/ 156636 w 405651"/>
                    <a:gd name="connsiteY95" fmla="*/ 211089 h 425101"/>
                    <a:gd name="connsiteX96" fmla="*/ 140716 w 405651"/>
                    <a:gd name="connsiteY96" fmla="*/ 200153 h 425101"/>
                    <a:gd name="connsiteX97" fmla="*/ 140716 w 405651"/>
                    <a:gd name="connsiteY97" fmla="*/ 185738 h 425101"/>
                    <a:gd name="connsiteX98" fmla="*/ 154765 w 405651"/>
                    <a:gd name="connsiteY98" fmla="*/ 185738 h 425101"/>
                    <a:gd name="connsiteX99" fmla="*/ 164008 w 405651"/>
                    <a:gd name="connsiteY99" fmla="*/ 192467 h 425101"/>
                    <a:gd name="connsiteX100" fmla="*/ 175253 w 405651"/>
                    <a:gd name="connsiteY100" fmla="*/ 194631 h 425101"/>
                    <a:gd name="connsiteX101" fmla="*/ 186378 w 405651"/>
                    <a:gd name="connsiteY101" fmla="*/ 192467 h 425101"/>
                    <a:gd name="connsiteX102" fmla="*/ 195741 w 405651"/>
                    <a:gd name="connsiteY102" fmla="*/ 185738 h 425101"/>
                    <a:gd name="connsiteX103" fmla="*/ 209790 w 405651"/>
                    <a:gd name="connsiteY103" fmla="*/ 185738 h 425101"/>
                    <a:gd name="connsiteX104" fmla="*/ 219153 w 405651"/>
                    <a:gd name="connsiteY104" fmla="*/ 192467 h 425101"/>
                    <a:gd name="connsiteX105" fmla="*/ 230399 w 405651"/>
                    <a:gd name="connsiteY105" fmla="*/ 194631 h 425101"/>
                    <a:gd name="connsiteX106" fmla="*/ 241631 w 405651"/>
                    <a:gd name="connsiteY106" fmla="*/ 192467 h 425101"/>
                    <a:gd name="connsiteX107" fmla="*/ 250994 w 405651"/>
                    <a:gd name="connsiteY107" fmla="*/ 185738 h 425101"/>
                    <a:gd name="connsiteX108" fmla="*/ 265045 w 405651"/>
                    <a:gd name="connsiteY108" fmla="*/ 185738 h 425101"/>
                    <a:gd name="connsiteX109" fmla="*/ 265045 w 405651"/>
                    <a:gd name="connsiteY109" fmla="*/ 200153 h 425101"/>
                    <a:gd name="connsiteX110" fmla="*/ 249003 w 405651"/>
                    <a:gd name="connsiteY110" fmla="*/ 211089 h 425101"/>
                    <a:gd name="connsiteX111" fmla="*/ 230399 w 405651"/>
                    <a:gd name="connsiteY111" fmla="*/ 214805 h 425101"/>
                    <a:gd name="connsiteX112" fmla="*/ 211660 w 405651"/>
                    <a:gd name="connsiteY112" fmla="*/ 211089 h 425101"/>
                    <a:gd name="connsiteX113" fmla="*/ 202766 w 405651"/>
                    <a:gd name="connsiteY113" fmla="*/ 206158 h 425101"/>
                    <a:gd name="connsiteX114" fmla="*/ 282845 w 405651"/>
                    <a:gd name="connsiteY114" fmla="*/ 324447 h 425101"/>
                    <a:gd name="connsiteX115" fmla="*/ 282845 w 405651"/>
                    <a:gd name="connsiteY115" fmla="*/ 378262 h 425101"/>
                    <a:gd name="connsiteX116" fmla="*/ 266448 w 405651"/>
                    <a:gd name="connsiteY116" fmla="*/ 395307 h 425101"/>
                    <a:gd name="connsiteX117" fmla="*/ 244904 w 405651"/>
                    <a:gd name="connsiteY117" fmla="*/ 395307 h 425101"/>
                    <a:gd name="connsiteX118" fmla="*/ 234726 w 405651"/>
                    <a:gd name="connsiteY118" fmla="*/ 411286 h 425101"/>
                    <a:gd name="connsiteX119" fmla="*/ 202765 w 405651"/>
                    <a:gd name="connsiteY119" fmla="*/ 425101 h 425101"/>
                    <a:gd name="connsiteX120" fmla="*/ 170925 w 405651"/>
                    <a:gd name="connsiteY120" fmla="*/ 411410 h 425101"/>
                    <a:gd name="connsiteX121" fmla="*/ 160615 w 405651"/>
                    <a:gd name="connsiteY121" fmla="*/ 395307 h 425101"/>
                    <a:gd name="connsiteX122" fmla="*/ 139194 w 405651"/>
                    <a:gd name="connsiteY122" fmla="*/ 395307 h 425101"/>
                    <a:gd name="connsiteX123" fmla="*/ 122685 w 405651"/>
                    <a:gd name="connsiteY123" fmla="*/ 378262 h 425101"/>
                    <a:gd name="connsiteX124" fmla="*/ 122685 w 405651"/>
                    <a:gd name="connsiteY124" fmla="*/ 324447 h 425101"/>
                    <a:gd name="connsiteX125" fmla="*/ 104896 w 405651"/>
                    <a:gd name="connsiteY125" fmla="*/ 308703 h 425101"/>
                    <a:gd name="connsiteX126" fmla="*/ 64149 w 405651"/>
                    <a:gd name="connsiteY126" fmla="*/ 208158 h 425101"/>
                    <a:gd name="connsiteX127" fmla="*/ 104896 w 405651"/>
                    <a:gd name="connsiteY127" fmla="*/ 107504 h 425101"/>
                    <a:gd name="connsiteX128" fmla="*/ 202765 w 405651"/>
                    <a:gd name="connsiteY128" fmla="*/ 65820 h 425101"/>
                    <a:gd name="connsiteX129" fmla="*/ 300867 w 405651"/>
                    <a:gd name="connsiteY129" fmla="*/ 107504 h 425101"/>
                    <a:gd name="connsiteX130" fmla="*/ 341493 w 405651"/>
                    <a:gd name="connsiteY130" fmla="*/ 208158 h 425101"/>
                    <a:gd name="connsiteX131" fmla="*/ 300867 w 405651"/>
                    <a:gd name="connsiteY131" fmla="*/ 308703 h 425101"/>
                    <a:gd name="connsiteX132" fmla="*/ 282846 w 405651"/>
                    <a:gd name="connsiteY132" fmla="*/ 324447 h 425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</a:cxnLst>
                  <a:rect l="l" t="t" r="r" b="b"/>
                  <a:pathLst>
                    <a:path w="405651" h="425101">
                      <a:moveTo>
                        <a:pt x="155821" y="342097"/>
                      </a:moveTo>
                      <a:lnTo>
                        <a:pt x="155821" y="361433"/>
                      </a:lnTo>
                      <a:lnTo>
                        <a:pt x="174200" y="361433"/>
                      </a:lnTo>
                      <a:cubicBezTo>
                        <a:pt x="183333" y="361433"/>
                        <a:pt x="190826" y="369010"/>
                        <a:pt x="190826" y="378263"/>
                      </a:cubicBezTo>
                      <a:lnTo>
                        <a:pt x="190826" y="378741"/>
                      </a:lnTo>
                      <a:cubicBezTo>
                        <a:pt x="190826" y="381865"/>
                        <a:pt x="191989" y="385222"/>
                        <a:pt x="194340" y="387389"/>
                      </a:cubicBezTo>
                      <a:lnTo>
                        <a:pt x="194340" y="387620"/>
                      </a:lnTo>
                      <a:cubicBezTo>
                        <a:pt x="196676" y="389786"/>
                        <a:pt x="199721" y="390991"/>
                        <a:pt x="202765" y="390991"/>
                      </a:cubicBezTo>
                      <a:cubicBezTo>
                        <a:pt x="206039" y="390991"/>
                        <a:pt x="208964" y="389553"/>
                        <a:pt x="211421" y="387389"/>
                      </a:cubicBezTo>
                      <a:cubicBezTo>
                        <a:pt x="213772" y="384977"/>
                        <a:pt x="214825" y="382100"/>
                        <a:pt x="214825" y="378741"/>
                      </a:cubicBezTo>
                      <a:lnTo>
                        <a:pt x="214825" y="378263"/>
                      </a:lnTo>
                      <a:cubicBezTo>
                        <a:pt x="214825" y="369012"/>
                        <a:pt x="222427" y="361436"/>
                        <a:pt x="231440" y="361436"/>
                      </a:cubicBezTo>
                      <a:lnTo>
                        <a:pt x="249831" y="361436"/>
                      </a:lnTo>
                      <a:lnTo>
                        <a:pt x="249831" y="342100"/>
                      </a:lnTo>
                      <a:cubicBezTo>
                        <a:pt x="234726" y="347745"/>
                        <a:pt x="218914" y="350388"/>
                        <a:pt x="202765" y="350388"/>
                      </a:cubicBezTo>
                      <a:cubicBezTo>
                        <a:pt x="186726" y="350388"/>
                        <a:pt x="170925" y="347743"/>
                        <a:pt x="155821" y="342097"/>
                      </a:cubicBezTo>
                      <a:close/>
                      <a:moveTo>
                        <a:pt x="257551" y="300904"/>
                      </a:moveTo>
                      <a:lnTo>
                        <a:pt x="258259" y="300411"/>
                      </a:lnTo>
                      <a:cubicBezTo>
                        <a:pt x="265165" y="295972"/>
                        <a:pt x="271600" y="290682"/>
                        <a:pt x="277453" y="284679"/>
                      </a:cubicBezTo>
                      <a:cubicBezTo>
                        <a:pt x="297351" y="264384"/>
                        <a:pt x="308358" y="236757"/>
                        <a:pt x="308358" y="208159"/>
                      </a:cubicBezTo>
                      <a:cubicBezTo>
                        <a:pt x="308358" y="179091"/>
                        <a:pt x="297351" y="151946"/>
                        <a:pt x="277453" y="131650"/>
                      </a:cubicBezTo>
                      <a:cubicBezTo>
                        <a:pt x="257553" y="111342"/>
                        <a:pt x="230865" y="99940"/>
                        <a:pt x="202765" y="99940"/>
                      </a:cubicBezTo>
                      <a:cubicBezTo>
                        <a:pt x="174666" y="99940"/>
                        <a:pt x="147979" y="111343"/>
                        <a:pt x="128187" y="131650"/>
                      </a:cubicBezTo>
                      <a:cubicBezTo>
                        <a:pt x="108289" y="151946"/>
                        <a:pt x="97164" y="179092"/>
                        <a:pt x="97164" y="208159"/>
                      </a:cubicBezTo>
                      <a:cubicBezTo>
                        <a:pt x="97164" y="236757"/>
                        <a:pt x="108286" y="264384"/>
                        <a:pt x="128187" y="284679"/>
                      </a:cubicBezTo>
                      <a:cubicBezTo>
                        <a:pt x="134040" y="290682"/>
                        <a:pt x="140489" y="295972"/>
                        <a:pt x="147392" y="300411"/>
                      </a:cubicBezTo>
                      <a:lnTo>
                        <a:pt x="147979" y="300904"/>
                      </a:lnTo>
                      <a:cubicBezTo>
                        <a:pt x="164476" y="311114"/>
                        <a:pt x="183561" y="316389"/>
                        <a:pt x="202768" y="316389"/>
                      </a:cubicBezTo>
                      <a:cubicBezTo>
                        <a:pt x="222198" y="316389"/>
                        <a:pt x="240922" y="311114"/>
                        <a:pt x="257551" y="300904"/>
                      </a:cubicBezTo>
                      <a:close/>
                      <a:moveTo>
                        <a:pt x="130524" y="59570"/>
                      </a:moveTo>
                      <a:cubicBezTo>
                        <a:pt x="133341" y="64504"/>
                        <a:pt x="131580" y="70751"/>
                        <a:pt x="127132" y="73385"/>
                      </a:cubicBezTo>
                      <a:cubicBezTo>
                        <a:pt x="122216" y="76275"/>
                        <a:pt x="116127" y="74466"/>
                        <a:pt x="113443" y="69546"/>
                      </a:cubicBezTo>
                      <a:lnTo>
                        <a:pt x="97630" y="41675"/>
                      </a:lnTo>
                      <a:cubicBezTo>
                        <a:pt x="95052" y="36753"/>
                        <a:pt x="96574" y="30627"/>
                        <a:pt x="101383" y="27860"/>
                      </a:cubicBezTo>
                      <a:cubicBezTo>
                        <a:pt x="106056" y="25105"/>
                        <a:pt x="112147" y="26546"/>
                        <a:pt x="114726" y="31465"/>
                      </a:cubicBezTo>
                      <a:lnTo>
                        <a:pt x="130524" y="59570"/>
                      </a:lnTo>
                      <a:close/>
                      <a:moveTo>
                        <a:pt x="67899" y="116633"/>
                      </a:moveTo>
                      <a:cubicBezTo>
                        <a:pt x="72575" y="119509"/>
                        <a:pt x="74218" y="125759"/>
                        <a:pt x="71531" y="130322"/>
                      </a:cubicBezTo>
                      <a:cubicBezTo>
                        <a:pt x="68716" y="135255"/>
                        <a:pt x="62745" y="137050"/>
                        <a:pt x="57949" y="134171"/>
                      </a:cubicBezTo>
                      <a:lnTo>
                        <a:pt x="30664" y="117947"/>
                      </a:lnTo>
                      <a:cubicBezTo>
                        <a:pt x="25990" y="115071"/>
                        <a:pt x="24347" y="108821"/>
                        <a:pt x="27044" y="104023"/>
                      </a:cubicBezTo>
                      <a:cubicBezTo>
                        <a:pt x="29849" y="99338"/>
                        <a:pt x="35818" y="97530"/>
                        <a:pt x="40614" y="100421"/>
                      </a:cubicBezTo>
                      <a:lnTo>
                        <a:pt x="67899" y="116633"/>
                      </a:lnTo>
                      <a:close/>
                      <a:moveTo>
                        <a:pt x="41322" y="197949"/>
                      </a:moveTo>
                      <a:cubicBezTo>
                        <a:pt x="46824" y="197949"/>
                        <a:pt x="51272" y="202404"/>
                        <a:pt x="51272" y="207926"/>
                      </a:cubicBezTo>
                      <a:cubicBezTo>
                        <a:pt x="51272" y="213695"/>
                        <a:pt x="46824" y="218380"/>
                        <a:pt x="41322" y="218380"/>
                      </a:cubicBezTo>
                      <a:lnTo>
                        <a:pt x="9827" y="218380"/>
                      </a:lnTo>
                      <a:cubicBezTo>
                        <a:pt x="4328" y="218380"/>
                        <a:pt x="0" y="213695"/>
                        <a:pt x="0" y="207926"/>
                      </a:cubicBezTo>
                      <a:cubicBezTo>
                        <a:pt x="0" y="202404"/>
                        <a:pt x="4328" y="197949"/>
                        <a:pt x="9827" y="197949"/>
                      </a:cubicBezTo>
                      <a:lnTo>
                        <a:pt x="41322" y="197949"/>
                      </a:lnTo>
                      <a:close/>
                      <a:moveTo>
                        <a:pt x="57949" y="282158"/>
                      </a:moveTo>
                      <a:cubicBezTo>
                        <a:pt x="62745" y="279391"/>
                        <a:pt x="68716" y="281199"/>
                        <a:pt x="71531" y="285763"/>
                      </a:cubicBezTo>
                      <a:cubicBezTo>
                        <a:pt x="74218" y="290682"/>
                        <a:pt x="72575" y="296929"/>
                        <a:pt x="67899" y="299699"/>
                      </a:cubicBezTo>
                      <a:lnTo>
                        <a:pt x="40508" y="316035"/>
                      </a:lnTo>
                      <a:cubicBezTo>
                        <a:pt x="35820" y="318911"/>
                        <a:pt x="29851" y="316992"/>
                        <a:pt x="27043" y="312185"/>
                      </a:cubicBezTo>
                      <a:cubicBezTo>
                        <a:pt x="24347" y="307387"/>
                        <a:pt x="25990" y="301383"/>
                        <a:pt x="30905" y="298494"/>
                      </a:cubicBezTo>
                      <a:lnTo>
                        <a:pt x="57949" y="282158"/>
                      </a:lnTo>
                      <a:close/>
                      <a:moveTo>
                        <a:pt x="337861" y="299699"/>
                      </a:moveTo>
                      <a:cubicBezTo>
                        <a:pt x="332944" y="296929"/>
                        <a:pt x="331303" y="290682"/>
                        <a:pt x="334121" y="285763"/>
                      </a:cubicBezTo>
                      <a:cubicBezTo>
                        <a:pt x="336924" y="281199"/>
                        <a:pt x="342788" y="279391"/>
                        <a:pt x="347582" y="282158"/>
                      </a:cubicBezTo>
                      <a:lnTo>
                        <a:pt x="374855" y="298494"/>
                      </a:lnTo>
                      <a:cubicBezTo>
                        <a:pt x="379543" y="301382"/>
                        <a:pt x="381184" y="307387"/>
                        <a:pt x="378487" y="312185"/>
                      </a:cubicBezTo>
                      <a:cubicBezTo>
                        <a:pt x="375791" y="316992"/>
                        <a:pt x="369820" y="318911"/>
                        <a:pt x="365023" y="316035"/>
                      </a:cubicBezTo>
                      <a:lnTo>
                        <a:pt x="337861" y="299699"/>
                      </a:lnTo>
                      <a:close/>
                      <a:moveTo>
                        <a:pt x="364209" y="218380"/>
                      </a:moveTo>
                      <a:cubicBezTo>
                        <a:pt x="358816" y="218380"/>
                        <a:pt x="354488" y="213695"/>
                        <a:pt x="354488" y="207926"/>
                      </a:cubicBezTo>
                      <a:cubicBezTo>
                        <a:pt x="354488" y="202402"/>
                        <a:pt x="358816" y="197949"/>
                        <a:pt x="364209" y="197949"/>
                      </a:cubicBezTo>
                      <a:lnTo>
                        <a:pt x="395931" y="197949"/>
                      </a:lnTo>
                      <a:cubicBezTo>
                        <a:pt x="401312" y="197949"/>
                        <a:pt x="405652" y="202402"/>
                        <a:pt x="405652" y="207926"/>
                      </a:cubicBezTo>
                      <a:cubicBezTo>
                        <a:pt x="405652" y="213695"/>
                        <a:pt x="401312" y="218380"/>
                        <a:pt x="395931" y="218380"/>
                      </a:cubicBezTo>
                      <a:lnTo>
                        <a:pt x="364209" y="218380"/>
                      </a:lnTo>
                      <a:close/>
                      <a:moveTo>
                        <a:pt x="347583" y="134172"/>
                      </a:moveTo>
                      <a:cubicBezTo>
                        <a:pt x="342788" y="136817"/>
                        <a:pt x="336924" y="135256"/>
                        <a:pt x="334121" y="130322"/>
                      </a:cubicBezTo>
                      <a:cubicBezTo>
                        <a:pt x="331303" y="125527"/>
                        <a:pt x="332944" y="119276"/>
                        <a:pt x="337861" y="116634"/>
                      </a:cubicBezTo>
                      <a:lnTo>
                        <a:pt x="365023" y="100421"/>
                      </a:lnTo>
                      <a:cubicBezTo>
                        <a:pt x="369820" y="97529"/>
                        <a:pt x="375791" y="99338"/>
                        <a:pt x="378488" y="104024"/>
                      </a:cubicBezTo>
                      <a:cubicBezTo>
                        <a:pt x="381184" y="108945"/>
                        <a:pt x="379543" y="115072"/>
                        <a:pt x="374856" y="117948"/>
                      </a:cubicBezTo>
                      <a:lnTo>
                        <a:pt x="347582" y="134172"/>
                      </a:lnTo>
                      <a:close/>
                      <a:moveTo>
                        <a:pt x="292209" y="69547"/>
                      </a:moveTo>
                      <a:cubicBezTo>
                        <a:pt x="289392" y="74466"/>
                        <a:pt x="283314" y="76276"/>
                        <a:pt x="278627" y="73385"/>
                      </a:cubicBezTo>
                      <a:cubicBezTo>
                        <a:pt x="273833" y="70752"/>
                        <a:pt x="272308" y="64504"/>
                        <a:pt x="275116" y="59571"/>
                      </a:cubicBezTo>
                      <a:lnTo>
                        <a:pt x="290808" y="31465"/>
                      </a:lnTo>
                      <a:cubicBezTo>
                        <a:pt x="293374" y="26544"/>
                        <a:pt x="299584" y="24981"/>
                        <a:pt x="304378" y="27860"/>
                      </a:cubicBezTo>
                      <a:cubicBezTo>
                        <a:pt x="309066" y="30627"/>
                        <a:pt x="310588" y="36753"/>
                        <a:pt x="307889" y="41920"/>
                      </a:cubicBezTo>
                      <a:lnTo>
                        <a:pt x="292209" y="69547"/>
                      </a:lnTo>
                      <a:close/>
                      <a:moveTo>
                        <a:pt x="212596" y="42522"/>
                      </a:moveTo>
                      <a:cubicBezTo>
                        <a:pt x="212596" y="48047"/>
                        <a:pt x="208388" y="52484"/>
                        <a:pt x="202766" y="52484"/>
                      </a:cubicBezTo>
                      <a:cubicBezTo>
                        <a:pt x="197384" y="52484"/>
                        <a:pt x="192936" y="48047"/>
                        <a:pt x="192936" y="42522"/>
                      </a:cubicBezTo>
                      <a:lnTo>
                        <a:pt x="192936" y="10209"/>
                      </a:lnTo>
                      <a:cubicBezTo>
                        <a:pt x="192936" y="4673"/>
                        <a:pt x="197385" y="0"/>
                        <a:pt x="202766" y="0"/>
                      </a:cubicBezTo>
                      <a:cubicBezTo>
                        <a:pt x="208388" y="0"/>
                        <a:pt x="212596" y="4673"/>
                        <a:pt x="212596" y="10209"/>
                      </a:cubicBezTo>
                      <a:lnTo>
                        <a:pt x="212596" y="42522"/>
                      </a:lnTo>
                      <a:close/>
                      <a:moveTo>
                        <a:pt x="202766" y="206158"/>
                      </a:moveTo>
                      <a:cubicBezTo>
                        <a:pt x="199948" y="208198"/>
                        <a:pt x="197143" y="210008"/>
                        <a:pt x="194099" y="211089"/>
                      </a:cubicBezTo>
                      <a:cubicBezTo>
                        <a:pt x="188009" y="213610"/>
                        <a:pt x="181570" y="214805"/>
                        <a:pt x="175253" y="214805"/>
                      </a:cubicBezTo>
                      <a:cubicBezTo>
                        <a:pt x="168816" y="214805"/>
                        <a:pt x="162485" y="213610"/>
                        <a:pt x="156636" y="211089"/>
                      </a:cubicBezTo>
                      <a:cubicBezTo>
                        <a:pt x="150619" y="208604"/>
                        <a:pt x="145194" y="204878"/>
                        <a:pt x="140716" y="200153"/>
                      </a:cubicBezTo>
                      <a:cubicBezTo>
                        <a:pt x="136855" y="196193"/>
                        <a:pt x="136855" y="189945"/>
                        <a:pt x="140716" y="185738"/>
                      </a:cubicBezTo>
                      <a:cubicBezTo>
                        <a:pt x="144469" y="182012"/>
                        <a:pt x="150785" y="182012"/>
                        <a:pt x="154765" y="185738"/>
                      </a:cubicBezTo>
                      <a:cubicBezTo>
                        <a:pt x="157343" y="188617"/>
                        <a:pt x="160615" y="190905"/>
                        <a:pt x="164008" y="192467"/>
                      </a:cubicBezTo>
                      <a:cubicBezTo>
                        <a:pt x="167642" y="193905"/>
                        <a:pt x="171394" y="194631"/>
                        <a:pt x="175253" y="194631"/>
                      </a:cubicBezTo>
                      <a:cubicBezTo>
                        <a:pt x="178994" y="194631"/>
                        <a:pt x="182865" y="193905"/>
                        <a:pt x="186378" y="192467"/>
                      </a:cubicBezTo>
                      <a:cubicBezTo>
                        <a:pt x="189892" y="190905"/>
                        <a:pt x="193043" y="188617"/>
                        <a:pt x="195741" y="185738"/>
                      </a:cubicBezTo>
                      <a:cubicBezTo>
                        <a:pt x="199721" y="182012"/>
                        <a:pt x="206038" y="182012"/>
                        <a:pt x="209790" y="185738"/>
                      </a:cubicBezTo>
                      <a:cubicBezTo>
                        <a:pt x="212477" y="188617"/>
                        <a:pt x="215643" y="190905"/>
                        <a:pt x="219153" y="192467"/>
                      </a:cubicBezTo>
                      <a:cubicBezTo>
                        <a:pt x="222906" y="193905"/>
                        <a:pt x="226526" y="194631"/>
                        <a:pt x="230399" y="194631"/>
                      </a:cubicBezTo>
                      <a:cubicBezTo>
                        <a:pt x="234139" y="194631"/>
                        <a:pt x="237890" y="193905"/>
                        <a:pt x="241631" y="192467"/>
                      </a:cubicBezTo>
                      <a:cubicBezTo>
                        <a:pt x="245144" y="190905"/>
                        <a:pt x="248190" y="188617"/>
                        <a:pt x="250994" y="185738"/>
                      </a:cubicBezTo>
                      <a:cubicBezTo>
                        <a:pt x="254746" y="182012"/>
                        <a:pt x="261063" y="182012"/>
                        <a:pt x="265045" y="185738"/>
                      </a:cubicBezTo>
                      <a:cubicBezTo>
                        <a:pt x="268797" y="189945"/>
                        <a:pt x="268797" y="196193"/>
                        <a:pt x="265045" y="200153"/>
                      </a:cubicBezTo>
                      <a:cubicBezTo>
                        <a:pt x="260369" y="204841"/>
                        <a:pt x="254974" y="208567"/>
                        <a:pt x="249003" y="211089"/>
                      </a:cubicBezTo>
                      <a:cubicBezTo>
                        <a:pt x="243155" y="213610"/>
                        <a:pt x="236945" y="214805"/>
                        <a:pt x="230399" y="214805"/>
                      </a:cubicBezTo>
                      <a:cubicBezTo>
                        <a:pt x="223950" y="214805"/>
                        <a:pt x="217629" y="213610"/>
                        <a:pt x="211660" y="211089"/>
                      </a:cubicBezTo>
                      <a:cubicBezTo>
                        <a:pt x="208616" y="210008"/>
                        <a:pt x="205571" y="208198"/>
                        <a:pt x="202766" y="206158"/>
                      </a:cubicBezTo>
                      <a:close/>
                      <a:moveTo>
                        <a:pt x="282845" y="324447"/>
                      </a:moveTo>
                      <a:lnTo>
                        <a:pt x="282845" y="378262"/>
                      </a:lnTo>
                      <a:cubicBezTo>
                        <a:pt x="282845" y="387867"/>
                        <a:pt x="275582" y="395307"/>
                        <a:pt x="266448" y="395307"/>
                      </a:cubicBezTo>
                      <a:lnTo>
                        <a:pt x="244904" y="395307"/>
                      </a:lnTo>
                      <a:cubicBezTo>
                        <a:pt x="242568" y="401324"/>
                        <a:pt x="239296" y="406722"/>
                        <a:pt x="234726" y="411286"/>
                      </a:cubicBezTo>
                      <a:cubicBezTo>
                        <a:pt x="226301" y="420058"/>
                        <a:pt x="214828" y="425101"/>
                        <a:pt x="202765" y="425101"/>
                      </a:cubicBezTo>
                      <a:cubicBezTo>
                        <a:pt x="190826" y="425101"/>
                        <a:pt x="179353" y="420182"/>
                        <a:pt x="170925" y="411410"/>
                      </a:cubicBezTo>
                      <a:cubicBezTo>
                        <a:pt x="166467" y="406722"/>
                        <a:pt x="162966" y="401324"/>
                        <a:pt x="160615" y="395307"/>
                      </a:cubicBezTo>
                      <a:lnTo>
                        <a:pt x="139194" y="395307"/>
                      </a:lnTo>
                      <a:cubicBezTo>
                        <a:pt x="130178" y="395307"/>
                        <a:pt x="122685" y="387867"/>
                        <a:pt x="122685" y="378262"/>
                      </a:cubicBezTo>
                      <a:lnTo>
                        <a:pt x="122685" y="324447"/>
                      </a:lnTo>
                      <a:cubicBezTo>
                        <a:pt x="116248" y="319637"/>
                        <a:pt x="110277" y="314470"/>
                        <a:pt x="104896" y="308703"/>
                      </a:cubicBezTo>
                      <a:cubicBezTo>
                        <a:pt x="78666" y="282034"/>
                        <a:pt x="64149" y="246116"/>
                        <a:pt x="64149" y="208158"/>
                      </a:cubicBezTo>
                      <a:cubicBezTo>
                        <a:pt x="64149" y="170322"/>
                        <a:pt x="78666" y="134405"/>
                        <a:pt x="104896" y="107504"/>
                      </a:cubicBezTo>
                      <a:cubicBezTo>
                        <a:pt x="130886" y="80715"/>
                        <a:pt x="165999" y="65820"/>
                        <a:pt x="202765" y="65820"/>
                      </a:cubicBezTo>
                      <a:cubicBezTo>
                        <a:pt x="239762" y="65820"/>
                        <a:pt x="274874" y="80713"/>
                        <a:pt x="300867" y="107504"/>
                      </a:cubicBezTo>
                      <a:cubicBezTo>
                        <a:pt x="326975" y="134405"/>
                        <a:pt x="341493" y="170322"/>
                        <a:pt x="341493" y="208158"/>
                      </a:cubicBezTo>
                      <a:cubicBezTo>
                        <a:pt x="341493" y="246116"/>
                        <a:pt x="326976" y="282034"/>
                        <a:pt x="300867" y="308703"/>
                      </a:cubicBezTo>
                      <a:cubicBezTo>
                        <a:pt x="295481" y="314470"/>
                        <a:pt x="289392" y="319637"/>
                        <a:pt x="282846" y="3244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ln w="428" cap="flat">
                  <a:noFill/>
                  <a:prstDash val="solid"/>
                  <a:miter/>
                </a:ln>
              </p:spPr>
              <p:txBody>
                <a:bodyPr rtlCol="0" anchor="ctr"/>
                <a:p>
                  <a:endParaRPr lang="en-US"/>
                </a:p>
              </p:txBody>
            </p:sp>
          </p:grpSp>
        </p:grpSp>
        <p:cxnSp>
          <p:nvCxnSpPr>
            <p:cNvPr id="22" name="直接连接符 21"/>
            <p:cNvCxnSpPr/>
            <p:nvPr>
              <p:custDataLst>
                <p:tags r:id="rId8"/>
              </p:custDataLst>
            </p:nvPr>
          </p:nvCxnSpPr>
          <p:spPr>
            <a:xfrm>
              <a:off x="9727" y="5757"/>
              <a:ext cx="0" cy="524"/>
            </a:xfrm>
            <a:prstGeom prst="line">
              <a:avLst/>
            </a:prstGeom>
            <a:ln w="28575">
              <a:gradFill>
                <a:gsLst>
                  <a:gs pos="0">
                    <a:srgbClr val="BF8039"/>
                  </a:gs>
                  <a:gs pos="100000">
                    <a:srgbClr val="4C2C1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>
              <p:custDataLst>
                <p:tags r:id="rId9"/>
              </p:custDataLst>
            </p:nvPr>
          </p:nvCxnSpPr>
          <p:spPr>
            <a:xfrm>
              <a:off x="9778" y="7942"/>
              <a:ext cx="0" cy="524"/>
            </a:xfrm>
            <a:prstGeom prst="line">
              <a:avLst/>
            </a:prstGeom>
            <a:ln w="28575">
              <a:gradFill>
                <a:gsLst>
                  <a:gs pos="0">
                    <a:srgbClr val="BF8039"/>
                  </a:gs>
                  <a:gs pos="100000">
                    <a:srgbClr val="4C2C12"/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图片 24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 t="18749" b="17941"/>
          <a:stretch>
            <a:fillRect/>
          </a:stretch>
        </p:blipFill>
        <p:spPr>
          <a:xfrm>
            <a:off x="7617735" y="1468279"/>
            <a:ext cx="7782009" cy="57848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游戏机, 食物, 桌子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9" t="8017" r="34164" b="4853"/>
          <a:stretch>
            <a:fillRect/>
          </a:stretch>
        </p:blipFill>
        <p:spPr>
          <a:xfrm>
            <a:off x="1834330" y="1006983"/>
            <a:ext cx="2427341" cy="4844035"/>
          </a:xfrm>
          <a:custGeom>
            <a:avLst/>
            <a:gdLst>
              <a:gd name="connsiteX0" fmla="*/ 779029 w 2102774"/>
              <a:gd name="connsiteY0" fmla="*/ 0 h 4196325"/>
              <a:gd name="connsiteX1" fmla="*/ 1410111 w 2102774"/>
              <a:gd name="connsiteY1" fmla="*/ 6148 h 4196325"/>
              <a:gd name="connsiteX2" fmla="*/ 2102774 w 2102774"/>
              <a:gd name="connsiteY2" fmla="*/ 0 h 4196325"/>
              <a:gd name="connsiteX3" fmla="*/ 2041194 w 2102774"/>
              <a:gd name="connsiteY3" fmla="*/ 685553 h 4196325"/>
              <a:gd name="connsiteX4" fmla="*/ 1908713 w 2102774"/>
              <a:gd name="connsiteY4" fmla="*/ 2960484 h 4196325"/>
              <a:gd name="connsiteX5" fmla="*/ 1877923 w 2102774"/>
              <a:gd name="connsiteY5" fmla="*/ 3796675 h 4196325"/>
              <a:gd name="connsiteX6" fmla="*/ 1877923 w 2102774"/>
              <a:gd name="connsiteY6" fmla="*/ 4196325 h 4196325"/>
              <a:gd name="connsiteX7" fmla="*/ 1241749 w 2102774"/>
              <a:gd name="connsiteY7" fmla="*/ 4190177 h 4196325"/>
              <a:gd name="connsiteX8" fmla="*/ 516471 w 2102774"/>
              <a:gd name="connsiteY8" fmla="*/ 4196325 h 4196325"/>
              <a:gd name="connsiteX9" fmla="*/ 617200 w 2102774"/>
              <a:gd name="connsiteY9" fmla="*/ 2656135 h 4196325"/>
              <a:gd name="connsiteX10" fmla="*/ 687427 w 2102774"/>
              <a:gd name="connsiteY10" fmla="*/ 1134391 h 4196325"/>
              <a:gd name="connsiteX11" fmla="*/ 466467 w 2102774"/>
              <a:gd name="connsiteY11" fmla="*/ 1274269 h 4196325"/>
              <a:gd name="connsiteX12" fmla="*/ 0 w 2102774"/>
              <a:gd name="connsiteY12" fmla="*/ 1601674 h 4196325"/>
              <a:gd name="connsiteX13" fmla="*/ 33745 w 2102774"/>
              <a:gd name="connsiteY13" fmla="*/ 988365 h 4196325"/>
              <a:gd name="connsiteX14" fmla="*/ 49092 w 2102774"/>
              <a:gd name="connsiteY14" fmla="*/ 470357 h 4196325"/>
              <a:gd name="connsiteX15" fmla="*/ 403325 w 2102774"/>
              <a:gd name="connsiteY15" fmla="*/ 258235 h 4196325"/>
              <a:gd name="connsiteX16" fmla="*/ 645613 w 2102774"/>
              <a:gd name="connsiteY16" fmla="*/ 102987 h 4196325"/>
              <a:gd name="connsiteX17" fmla="*/ 779029 w 2102774"/>
              <a:gd name="connsiteY17" fmla="*/ 0 h 4196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102774" h="4196325">
                <a:moveTo>
                  <a:pt x="779029" y="0"/>
                </a:moveTo>
                <a:cubicBezTo>
                  <a:pt x="961690" y="4099"/>
                  <a:pt x="1172051" y="6148"/>
                  <a:pt x="1410111" y="6148"/>
                </a:cubicBezTo>
                <a:cubicBezTo>
                  <a:pt x="1635875" y="6148"/>
                  <a:pt x="1866763" y="4099"/>
                  <a:pt x="2102774" y="0"/>
                </a:cubicBezTo>
                <a:lnTo>
                  <a:pt x="2041194" y="685553"/>
                </a:lnTo>
                <a:lnTo>
                  <a:pt x="1908713" y="2960484"/>
                </a:lnTo>
                <a:lnTo>
                  <a:pt x="1877923" y="3796675"/>
                </a:lnTo>
                <a:lnTo>
                  <a:pt x="1877923" y="4196325"/>
                </a:lnTo>
                <a:cubicBezTo>
                  <a:pt x="1703781" y="4192227"/>
                  <a:pt x="1491723" y="4190177"/>
                  <a:pt x="1241749" y="4190177"/>
                </a:cubicBezTo>
                <a:cubicBezTo>
                  <a:pt x="950818" y="4190177"/>
                  <a:pt x="709059" y="4192227"/>
                  <a:pt x="516471" y="4196325"/>
                </a:cubicBezTo>
                <a:cubicBezTo>
                  <a:pt x="542922" y="3878655"/>
                  <a:pt x="576499" y="3365258"/>
                  <a:pt x="617200" y="2656135"/>
                </a:cubicBezTo>
                <a:cubicBezTo>
                  <a:pt x="657902" y="1947013"/>
                  <a:pt x="681311" y="1439764"/>
                  <a:pt x="687427" y="1134391"/>
                </a:cubicBezTo>
                <a:cubicBezTo>
                  <a:pt x="611724" y="1181529"/>
                  <a:pt x="538071" y="1228155"/>
                  <a:pt x="466467" y="1274269"/>
                </a:cubicBezTo>
                <a:cubicBezTo>
                  <a:pt x="394863" y="1320382"/>
                  <a:pt x="239374" y="1429517"/>
                  <a:pt x="0" y="1601674"/>
                </a:cubicBezTo>
                <a:cubicBezTo>
                  <a:pt x="12265" y="1427468"/>
                  <a:pt x="23513" y="1223031"/>
                  <a:pt x="33745" y="988365"/>
                </a:cubicBezTo>
                <a:cubicBezTo>
                  <a:pt x="43976" y="753699"/>
                  <a:pt x="49092" y="581030"/>
                  <a:pt x="49092" y="470357"/>
                </a:cubicBezTo>
                <a:cubicBezTo>
                  <a:pt x="153359" y="410922"/>
                  <a:pt x="271437" y="340215"/>
                  <a:pt x="403325" y="258235"/>
                </a:cubicBezTo>
                <a:cubicBezTo>
                  <a:pt x="535213" y="176256"/>
                  <a:pt x="615975" y="124506"/>
                  <a:pt x="645613" y="102987"/>
                </a:cubicBezTo>
                <a:cubicBezTo>
                  <a:pt x="675250" y="81467"/>
                  <a:pt x="719722" y="47138"/>
                  <a:pt x="779029" y="0"/>
                </a:cubicBezTo>
                <a:close/>
              </a:path>
            </a:pathLst>
          </a:custGeom>
          <a:ln w="12700">
            <a:solidFill>
              <a:srgbClr val="4C2C12"/>
            </a:solidFill>
          </a:ln>
          <a:effectLst>
            <a:outerShdw blurRad="50800" dist="88900" dir="1800000" algn="ctr" rotWithShape="0">
              <a:schemeClr val="tx1">
                <a:alpha val="33000"/>
              </a:schemeClr>
            </a:outerShdw>
          </a:effectLst>
        </p:spPr>
      </p:pic>
      <p:sp>
        <p:nvSpPr>
          <p:cNvPr id="30" name="文本框 29"/>
          <p:cNvSpPr txBox="1"/>
          <p:nvPr/>
        </p:nvSpPr>
        <p:spPr>
          <a:xfrm>
            <a:off x="7476422" y="1989943"/>
            <a:ext cx="1750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effectLst/>
                <a:uLnTx/>
                <a:uFillTx/>
                <a:latin typeface="汉仪雅酷黑W" panose="00020600040101010101" charset="-122"/>
                <a:ea typeface="汉仪雅酷黑W" panose="00020600040101010101" charset="-122"/>
              </a:rPr>
              <a:t>第一章</a:t>
            </a:r>
            <a:endParaRPr lang="zh-CN" altLang="en-US" sz="3600" dirty="0">
              <a:gradFill>
                <a:gsLst>
                  <a:gs pos="0">
                    <a:srgbClr val="BF8039"/>
                  </a:gs>
                  <a:gs pos="99000">
                    <a:srgbClr val="4C2C12"/>
                  </a:gs>
                </a:gsLst>
                <a:lin ang="5400000" scaled="1"/>
              </a:gradFill>
              <a:latin typeface="汉仪雅酷黑W" panose="00020600040101010101" charset="-122"/>
              <a:ea typeface="汉仪雅酷黑W" panose="00020600040101010101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918137" y="2898288"/>
            <a:ext cx="4866764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buClrTx/>
              <a:buSzTx/>
              <a:buFontTx/>
            </a:pPr>
            <a:r>
              <a:rPr lang="zh-CN" altLang="en-US" sz="8000" dirty="0"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latin typeface="汉仪程行简" panose="00020600040101010101" charset="-122"/>
                <a:ea typeface="汉仪程行简" panose="00020600040101010101" charset="-122"/>
                <a:cs typeface="阿里巴巴普惠体 H" panose="00020600040101010101" pitchFamily="18" charset="-122"/>
              </a:rPr>
              <a:t>书籍简介</a:t>
            </a:r>
            <a:endParaRPr lang="zh-CN" altLang="en-US" sz="8000" dirty="0">
              <a:gradFill>
                <a:gsLst>
                  <a:gs pos="0">
                    <a:srgbClr val="BF8039"/>
                  </a:gs>
                  <a:gs pos="99000">
                    <a:srgbClr val="4C2C12"/>
                  </a:gs>
                </a:gsLst>
                <a:lin ang="5400000" scaled="1"/>
              </a:gradFill>
              <a:latin typeface="汉仪程行简" panose="00020600040101010101" charset="-122"/>
              <a:ea typeface="汉仪程行简" panose="00020600040101010101" charset="-122"/>
              <a:cs typeface="阿里巴巴普惠体 H" panose="00020600040101010101" pitchFamily="18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158740" y="1275715"/>
            <a:ext cx="5930265" cy="430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R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kern="1200" cap="none" spc="0" normalizeH="0" baseline="0" noProof="0" dirty="0">
                <a:gradFill>
                  <a:gsLst>
                    <a:gs pos="100000">
                      <a:srgbClr val="4C2C12"/>
                    </a:gs>
                    <a:gs pos="0">
                      <a:srgbClr val="BF8039"/>
                    </a:gs>
                  </a:gsLst>
                  <a:lin ang="0" scaled="0"/>
                </a:gradFill>
                <a:latin typeface="汉仪程行简" panose="00020600040101010101" charset="-122"/>
                <a:ea typeface="汉仪程行简" panose="00020600040101010101" charset="-122"/>
                <a:cs typeface="+mn-cs"/>
              </a:rPr>
              <a:t>《认知觉醒</a:t>
            </a:r>
            <a:r>
              <a:rPr lang="zh-CN" altLang="en-US" sz="2800" b="1" noProof="0" dirty="0">
                <a:gradFill>
                  <a:gsLst>
                    <a:gs pos="100000">
                      <a:srgbClr val="4C2C12"/>
                    </a:gs>
                    <a:gs pos="0">
                      <a:srgbClr val="BF8039"/>
                    </a:gs>
                  </a:gsLst>
                  <a:lin ang="0" scaled="0"/>
                </a:gradFill>
                <a:latin typeface="汉仪程行简" panose="00020600040101010101" charset="-122"/>
                <a:ea typeface="汉仪程行简" panose="00020600040101010101" charset="-122"/>
                <a:sym typeface="Arial" panose="020B0604020202020204" pitchFamily="34" charset="0"/>
              </a:rPr>
              <a:t>：开启自我改变的原动力》</a:t>
            </a:r>
            <a:endParaRPr kumimoji="0" lang="zh-CN" altLang="en-US" sz="2800" b="1" i="0" kern="1200" cap="none" spc="0" normalizeH="0" baseline="0" noProof="0" dirty="0">
              <a:gradFill>
                <a:gsLst>
                  <a:gs pos="100000">
                    <a:srgbClr val="4C2C12"/>
                  </a:gs>
                  <a:gs pos="0">
                    <a:srgbClr val="BF8039"/>
                  </a:gs>
                </a:gsLst>
                <a:lin ang="0" scaled="0"/>
              </a:gradFill>
              <a:latin typeface="汉仪程行简" panose="00020600040101010101" charset="-122"/>
              <a:ea typeface="汉仪程行简" panose="00020600040101010101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20684" y="2096441"/>
            <a:ext cx="5580063" cy="3323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  <a:sym typeface="Arial" panose="020B0604020202020204" pitchFamily="34" charset="0"/>
              </a:rPr>
              <a:t>这是人民邮电出版社出版的图书，作者是</a:t>
            </a:r>
            <a:r>
              <a:rPr lang="zh-CN" alt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  <a:sym typeface="Arial" panose="020B0604020202020204" pitchFamily="34" charset="0"/>
              </a:rPr>
              <a:t>周岭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  <a:sym typeface="Arial" panose="020B0604020202020204" pitchFamily="34" charset="0"/>
              </a:rPr>
              <a:t>，这是一部可以穿透时间的</a:t>
            </a:r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  <a:sym typeface="Arial" panose="020B0604020202020204" pitchFamily="34" charset="0"/>
              </a:rPr>
              <a:t>个人成长方法论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  <a:sym typeface="Arial" panose="020B0604020202020204" pitchFamily="34" charset="0"/>
              </a:rPr>
              <a:t>。通过“</a:t>
            </a:r>
            <a:r>
              <a:rPr lang="zh-CN" altLang="en-US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  <a:sym typeface="Arial" panose="020B0604020202020204" pitchFamily="34" charset="0"/>
              </a:rPr>
              <a:t>大脑构造、潜意识、元认知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  <a:sym typeface="Arial" panose="020B0604020202020204" pitchFamily="34" charset="0"/>
              </a:rPr>
              <a:t>”等思维规律，将真正看清自己；通过“</a:t>
            </a:r>
            <a:r>
              <a:rPr lang="zh-CN" altLang="en-US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  <a:sym typeface="Arial" panose="020B0604020202020204" pitchFamily="34" charset="0"/>
              </a:rPr>
              <a:t>深度学习、关联、反馈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  <a:sym typeface="Arial" panose="020B0604020202020204" pitchFamily="34" charset="0"/>
              </a:rPr>
              <a:t>”事物规律，将洞悉如何真正成事。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微软雅黑" panose="020B0503020204020204" charset="-122"/>
              <a:cs typeface="阿里巴巴普惠体" panose="00020600040101010101" pitchFamily="18" charset="-122"/>
              <a:sym typeface="Arial" panose="020B0604020202020204" pitchFamily="34" charset="0"/>
            </a:endParaRP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endParaRPr lang="zh-CN" altLang="en-US" sz="1600" b="0" i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微软雅黑" panose="020B0503020204020204" charset="-122"/>
              <a:cs typeface="阿里巴巴普惠体" panose="00020600040101010101" pitchFamily="18" charset="-122"/>
              <a:sym typeface="Arial" panose="020B0604020202020204" pitchFamily="34" charset="0"/>
            </a:endParaRPr>
          </a:p>
          <a:p>
            <a:pPr marL="285750" lvl="0" indent="-285750" algn="just">
              <a:lnSpc>
                <a:spcPct val="15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</a:rPr>
              <a:t>封面中的</a:t>
            </a:r>
            <a:r>
              <a:rPr lang="zh-CN" altLang="en-US" sz="1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</a:rPr>
              <a:t>蓝色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</a:rPr>
              <a:t>和</a:t>
            </a:r>
            <a:r>
              <a:rPr lang="zh-CN" altLang="en-US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</a:rPr>
              <a:t>红色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</a:rPr>
              <a:t>是本书的两种主题颜色，它们分别代表大脑的</a:t>
            </a:r>
            <a:r>
              <a:rPr lang="zh-CN" altLang="en-US" sz="1600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</a:rPr>
              <a:t>理性力量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</a:rPr>
              <a:t>和</a:t>
            </a:r>
            <a:r>
              <a:rPr lang="zh-CN" altLang="en-US" sz="1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</a:rPr>
              <a:t>感性力量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</a:rPr>
              <a:t>，中间的留白隐约构成了人的大脑，寓意是一个人若是学会了用知识和智慧驱动理性和感性这两种力量，就可以获得</a:t>
            </a:r>
            <a:r>
              <a:rPr lang="zh-CN" altLang="en-US" sz="1600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</a:rPr>
              <a:t>认知觉醒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</a:rPr>
              <a:t>。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panose="020B0604020202020204" pitchFamily="34" charset="0"/>
              <a:ea typeface="微软雅黑" panose="020B0503020204020204" charset="-122"/>
              <a:cs typeface="阿里巴巴普惠体" panose="00020600040101010101" pitchFamily="18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1787573" y="571500"/>
            <a:ext cx="2555848" cy="482544"/>
            <a:chOff x="2135792" y="2263889"/>
            <a:chExt cx="2555848" cy="482544"/>
          </a:xfrm>
        </p:grpSpPr>
        <p:sp>
          <p:nvSpPr>
            <p:cNvPr id="29" name="文本框 28"/>
            <p:cNvSpPr txBox="1"/>
            <p:nvPr/>
          </p:nvSpPr>
          <p:spPr>
            <a:xfrm>
              <a:off x="2135792" y="2263889"/>
              <a:ext cx="1429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BF8039"/>
                      </a:gs>
                      <a:gs pos="99000">
                        <a:srgbClr val="4C2C12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汉仪旗黑X1-75W" panose="00020600040101010101" pitchFamily="18" charset="-122"/>
                  <a:ea typeface="汉仪旗黑X1-75W" panose="00020600040101010101" pitchFamily="18" charset="-122"/>
                </a:rPr>
                <a:t>第一章</a:t>
              </a:r>
              <a:endParaRPr lang="zh-CN" altLang="en-US" sz="2400" dirty="0"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latin typeface="汉仪旗黑X1-75W" panose="00020600040101010101" pitchFamily="18" charset="-122"/>
                <a:ea typeface="汉仪旗黑X1-75W" panose="00020600040101010101" pitchFamily="18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289560" y="2286058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BF8039"/>
                      </a:gs>
                      <a:gs pos="99000">
                        <a:srgbClr val="4C2C12"/>
                      </a:gs>
                    </a:gsLst>
                    <a:lin ang="5400000" scaled="1"/>
                  </a:gradFill>
                  <a:latin typeface="汉仪旗黑X1-75W" panose="00020600040101010101" pitchFamily="18" charset="-122"/>
                  <a:ea typeface="汉仪旗黑X1-75W" panose="00020600040101010101" pitchFamily="18" charset="-122"/>
                </a:rPr>
                <a:t>书籍</a:t>
              </a:r>
              <a:r>
                <a:rPr lang="zh-CN" altLang="en-US" sz="2400" dirty="0">
                  <a:gradFill>
                    <a:gsLst>
                      <a:gs pos="0">
                        <a:srgbClr val="BF8039"/>
                      </a:gs>
                      <a:gs pos="99000">
                        <a:srgbClr val="4C2C12"/>
                      </a:gs>
                    </a:gsLst>
                    <a:lin ang="5400000" scaled="1"/>
                  </a:gradFill>
                  <a:latin typeface="汉仪旗黑X1-75W" panose="00020600040101010101" pitchFamily="18" charset="-122"/>
                  <a:ea typeface="汉仪旗黑X1-75W" panose="00020600040101010101" pitchFamily="18" charset="-122"/>
                </a:rPr>
                <a:t>简介</a:t>
              </a:r>
              <a:endParaRPr lang="zh-CN" altLang="en-US" sz="2400" dirty="0"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latin typeface="汉仪旗黑X1-75W" panose="00020600040101010101" pitchFamily="18" charset="-122"/>
                <a:ea typeface="汉仪旗黑X1-75W" panose="00020600040101010101" pitchFamily="18" charset="-122"/>
              </a:endParaRPr>
            </a:p>
          </p:txBody>
        </p:sp>
      </p:grpSp>
      <p:pic>
        <p:nvPicPr>
          <p:cNvPr id="36" name="图片 35" descr="图片包含 文具, 游戏机, 笔, 工具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0" y="0"/>
            <a:ext cx="1143000" cy="1143000"/>
          </a:xfrm>
          <a:prstGeom prst="rect">
            <a:avLst/>
          </a:prstGeom>
        </p:spPr>
      </p:pic>
      <p:sp>
        <p:nvSpPr>
          <p:cNvPr id="37" name="椭圆 36"/>
          <p:cNvSpPr/>
          <p:nvPr/>
        </p:nvSpPr>
        <p:spPr>
          <a:xfrm>
            <a:off x="1010581" y="1821091"/>
            <a:ext cx="3912519" cy="3912519"/>
          </a:xfrm>
          <a:prstGeom prst="ellipse">
            <a:avLst/>
          </a:prstGeom>
          <a:gradFill>
            <a:gsLst>
              <a:gs pos="100000">
                <a:srgbClr val="BF8039"/>
              </a:gs>
              <a:gs pos="100000">
                <a:srgbClr val="4C2C1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0" name="图片 99"/>
          <p:cNvPicPr/>
          <p:nvPr/>
        </p:nvPicPr>
        <p:blipFill>
          <a:blip r:embed="rId2"/>
          <a:srcRect t="3356" r="3503" b="5264"/>
          <a:stretch>
            <a:fillRect/>
          </a:stretch>
        </p:blipFill>
        <p:spPr>
          <a:xfrm>
            <a:off x="1551305" y="2096135"/>
            <a:ext cx="2728595" cy="32848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1787573" y="571500"/>
            <a:ext cx="2555848" cy="482544"/>
            <a:chOff x="2135792" y="2263889"/>
            <a:chExt cx="2555848" cy="482544"/>
          </a:xfrm>
        </p:grpSpPr>
        <p:sp>
          <p:nvSpPr>
            <p:cNvPr id="29" name="文本框 28"/>
            <p:cNvSpPr txBox="1"/>
            <p:nvPr/>
          </p:nvSpPr>
          <p:spPr>
            <a:xfrm>
              <a:off x="2135792" y="2263889"/>
              <a:ext cx="1429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BF8039"/>
                      </a:gs>
                      <a:gs pos="99000">
                        <a:srgbClr val="4C2C12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汉仪旗黑X1-75W" panose="00020600040101010101" pitchFamily="18" charset="-122"/>
                  <a:ea typeface="汉仪旗黑X1-75W" panose="00020600040101010101" pitchFamily="18" charset="-122"/>
                </a:rPr>
                <a:t>第一章</a:t>
              </a:r>
              <a:endParaRPr lang="zh-CN" altLang="en-US" sz="2400" dirty="0"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latin typeface="汉仪旗黑X1-75W" panose="00020600040101010101" pitchFamily="18" charset="-122"/>
                <a:ea typeface="汉仪旗黑X1-75W" panose="00020600040101010101" pitchFamily="18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3289560" y="2286058"/>
              <a:ext cx="1402080" cy="4603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BF8039"/>
                      </a:gs>
                      <a:gs pos="99000">
                        <a:srgbClr val="4C2C12"/>
                      </a:gs>
                    </a:gsLst>
                    <a:lin ang="5400000" scaled="1"/>
                  </a:gradFill>
                  <a:latin typeface="汉仪旗黑X1-75W" panose="00020600040101010101" pitchFamily="18" charset="-122"/>
                  <a:ea typeface="汉仪旗黑X1-75W" panose="00020600040101010101" pitchFamily="18" charset="-122"/>
                </a:rPr>
                <a:t>书籍</a:t>
              </a:r>
              <a:r>
                <a:rPr lang="zh-CN" altLang="en-US" sz="2400" dirty="0">
                  <a:gradFill>
                    <a:gsLst>
                      <a:gs pos="0">
                        <a:srgbClr val="BF8039"/>
                      </a:gs>
                      <a:gs pos="99000">
                        <a:srgbClr val="4C2C12"/>
                      </a:gs>
                    </a:gsLst>
                    <a:lin ang="5400000" scaled="1"/>
                  </a:gradFill>
                  <a:latin typeface="汉仪旗黑X1-75W" panose="00020600040101010101" pitchFamily="18" charset="-122"/>
                  <a:ea typeface="汉仪旗黑X1-75W" panose="00020600040101010101" pitchFamily="18" charset="-122"/>
                </a:rPr>
                <a:t>简介</a:t>
              </a:r>
              <a:endParaRPr lang="zh-CN" altLang="en-US" sz="2400" dirty="0"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latin typeface="汉仪旗黑X1-75W" panose="00020600040101010101" pitchFamily="18" charset="-122"/>
                <a:ea typeface="汉仪旗黑X1-75W" panose="00020600040101010101" pitchFamily="18" charset="-122"/>
              </a:endParaRPr>
            </a:p>
          </p:txBody>
        </p:sp>
      </p:grpSp>
      <p:pic>
        <p:nvPicPr>
          <p:cNvPr id="36" name="图片 35" descr="图片包含 文具, 游戏机, 笔, 工具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0" y="0"/>
            <a:ext cx="1143000" cy="1143000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183515" y="1178526"/>
            <a:ext cx="6876928" cy="2477813"/>
            <a:chOff x="1492453" y="1818860"/>
            <a:chExt cx="6876928" cy="2477813"/>
          </a:xfrm>
        </p:grpSpPr>
        <p:grpSp>
          <p:nvGrpSpPr>
            <p:cNvPr id="17" name="组合 16"/>
            <p:cNvGrpSpPr/>
            <p:nvPr/>
          </p:nvGrpSpPr>
          <p:grpSpPr>
            <a:xfrm>
              <a:off x="1492453" y="1818860"/>
              <a:ext cx="6876928" cy="481649"/>
              <a:chOff x="1492453" y="1772266"/>
              <a:chExt cx="6876928" cy="481649"/>
            </a:xfrm>
          </p:grpSpPr>
          <p:sp>
            <p:nvSpPr>
              <p:cNvPr id="11" name="文本框 10"/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492453" y="1772266"/>
                <a:ext cx="687692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p>
                <a:pPr algn="l"/>
                <a:r>
                  <a:rPr lang="zh-CN" altLang="en-US" sz="2000" b="1" i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/>
                    <a:latin typeface="Arial" panose="020B0604020202020204" pitchFamily="34" charset="0"/>
                    <a:ea typeface="微软雅黑" panose="020B0503020204020204" charset="-122"/>
                    <a:cs typeface="阿里巴巴普惠体" panose="00020600040101010101" pitchFamily="18" charset="-122"/>
                    <a:sym typeface="Arial" panose="020B0604020202020204" pitchFamily="34" charset="0"/>
                  </a:rPr>
                  <a:t>个人的认知越清晰，行动就越坚定。本书解答了很多问题：</a:t>
                </a:r>
                <a:endParaRPr lang="zh-CN" altLang="en-US" sz="2000" b="1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endParaRPr>
              </a:p>
            </p:txBody>
          </p:sp>
          <p:cxnSp>
            <p:nvCxnSpPr>
              <p:cNvPr id="16" name="直接连接符 15"/>
              <p:cNvCxnSpPr/>
              <p:nvPr>
                <p:custDataLst>
                  <p:tags r:id="rId3"/>
                </p:custDataLst>
              </p:nvPr>
            </p:nvCxnSpPr>
            <p:spPr>
              <a:xfrm>
                <a:off x="1492453" y="2253915"/>
                <a:ext cx="6459042" cy="0"/>
              </a:xfrm>
              <a:prstGeom prst="line">
                <a:avLst/>
              </a:prstGeom>
              <a:ln w="25400">
                <a:solidFill>
                  <a:srgbClr val="51AE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文本框 19"/>
            <p:cNvSpPr txBox="1"/>
            <p:nvPr>
              <p:custDataLst>
                <p:tags r:id="rId4"/>
              </p:custDataLst>
            </p:nvPr>
          </p:nvSpPr>
          <p:spPr>
            <a:xfrm>
              <a:off x="1492453" y="2392241"/>
              <a:ext cx="6095028" cy="1904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marL="285750" indent="-285750" algn="l">
                <a:lnSpc>
                  <a:spcPct val="150000"/>
                </a:lnSpc>
                <a:buClr>
                  <a:srgbClr val="51AEDD"/>
                </a:buClr>
                <a:buFont typeface="Wingdings" panose="05000000000000000000" pitchFamily="2" charset="2"/>
                <a:buChar char="l"/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为什么我们做事总是急于求成、避难趋易？</a:t>
              </a:r>
              <a:endPara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  <a:p>
              <a:pPr marL="285750" indent="-285750" algn="l">
                <a:lnSpc>
                  <a:spcPct val="150000"/>
                </a:lnSpc>
                <a:buClr>
                  <a:srgbClr val="51AEDD"/>
                </a:buClr>
                <a:buFont typeface="Wingdings" panose="05000000000000000000" pitchFamily="2" charset="2"/>
                <a:buChar char="l"/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所谓耐心，就是要“咬牙坚持、死磕到底”吗？</a:t>
              </a:r>
              <a:endPara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  <a:p>
              <a:pPr marL="285750" indent="-285750" algn="l">
                <a:lnSpc>
                  <a:spcPct val="150000"/>
                </a:lnSpc>
                <a:buClr>
                  <a:srgbClr val="51AEDD"/>
                </a:buClr>
                <a:buFont typeface="Wingdings" panose="05000000000000000000" pitchFamily="2" charset="2"/>
                <a:buChar char="l"/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如何彻底告别用“三分钟热情”和“</a:t>
              </a:r>
              <a:r>
                <a:rPr lang="zh-CN" altLang="en-US" sz="1600" b="0" i="0" u="none" strike="noStrik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打鸡血</a:t>
              </a: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”的方式做事？</a:t>
              </a:r>
              <a:endPara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  <a:p>
              <a:pPr marL="285750" indent="-285750" algn="l">
                <a:lnSpc>
                  <a:spcPct val="150000"/>
                </a:lnSpc>
                <a:buClr>
                  <a:srgbClr val="51AEDD"/>
                </a:buClr>
                <a:buFont typeface="Wingdings" panose="05000000000000000000" pitchFamily="2" charset="2"/>
                <a:buChar char="l"/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如何保持极度专注？如何消除焦虑？</a:t>
              </a:r>
              <a:endPara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  <a:p>
              <a:pPr marL="285750" indent="-285750" algn="l">
                <a:lnSpc>
                  <a:spcPct val="150000"/>
                </a:lnSpc>
                <a:buClr>
                  <a:srgbClr val="51AEDD"/>
                </a:buClr>
                <a:buFont typeface="Wingdings" panose="05000000000000000000" pitchFamily="2" charset="2"/>
                <a:buChar char="l"/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如何提高学习能力？</a:t>
              </a:r>
              <a:r>
                <a:rPr lang="en-US" altLang="zh-CN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……</a:t>
              </a:r>
              <a:endParaRPr lang="en-US" altLang="zh-CN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13410" y="3721100"/>
            <a:ext cx="7553325" cy="2663126"/>
            <a:chOff x="1492781" y="4182498"/>
            <a:chExt cx="6459220" cy="2663190"/>
          </a:xfrm>
        </p:grpSpPr>
        <p:sp>
          <p:nvSpPr>
            <p:cNvPr id="22" name="文本框 21"/>
            <p:cNvSpPr txBox="1"/>
            <p:nvPr>
              <p:custDataLst>
                <p:tags r:id="rId5"/>
              </p:custDataLst>
            </p:nvPr>
          </p:nvSpPr>
          <p:spPr>
            <a:xfrm>
              <a:off x="1587810" y="4336207"/>
              <a:ext cx="6273507" cy="23070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全书分上下篇两大模块，上篇从</a:t>
              </a:r>
              <a:r>
                <a:rPr lang="zh-CN" altLang="en-US" sz="1600" b="0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内观自我，摆脱焦虑</a:t>
              </a: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着手，用三个小节叙述了</a:t>
              </a:r>
              <a:r>
                <a:rPr lang="zh-CN" altLang="en-US" sz="1600" b="0" i="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人类三个大脑的功能</a:t>
              </a: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、</a:t>
              </a:r>
              <a:r>
                <a:rPr lang="zh-CN" altLang="en-US" sz="1600" b="0" i="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潜意识的重要性</a:t>
              </a: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以及</a:t>
              </a:r>
              <a:r>
                <a:rPr lang="zh-CN" altLang="en-US" sz="1600" b="0" i="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元认知的影响</a:t>
              </a: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；下篇从</a:t>
              </a:r>
              <a:r>
                <a:rPr lang="zh-CN" altLang="en-US" sz="1600" b="0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外观世界，借力前行</a:t>
              </a: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角度深入浅出阐述了</a:t>
              </a:r>
              <a:r>
                <a:rPr lang="zh-CN" altLang="en-US" sz="1600" b="0" i="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专注力、学习力、行动力、情绪力、冥想的作用及练就方法</a:t>
              </a: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。</a:t>
              </a:r>
              <a:endPara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  <a:p>
              <a:pPr algn="l">
                <a:lnSpc>
                  <a:spcPct val="150000"/>
                </a:lnSpc>
              </a:pP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最后向读者抛出了</a:t>
              </a:r>
              <a:r>
                <a:rPr lang="zh-CN" altLang="en-US" sz="1600" b="0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五个低成本的行动建议</a:t>
              </a: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：</a:t>
              </a:r>
              <a:r>
                <a:rPr lang="zh-CN" altLang="en-US" sz="1600" b="0" i="0" dirty="0">
                  <a:solidFill>
                    <a:srgbClr val="0070C0"/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早起、冥想、阅读、写作、运动</a:t>
              </a:r>
              <a:r>
                <a:rPr lang="zh-CN" altLang="en-US" sz="1600" b="0" i="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Arial" panose="020B0604020202020204" pitchFamily="34" charset="0"/>
                  <a:ea typeface="微软雅黑" panose="020B0503020204020204" charset="-122"/>
                  <a:cs typeface="阿里巴巴普惠体" panose="00020600040101010101" pitchFamily="18" charset="-122"/>
                  <a:sym typeface="Arial" panose="020B0604020202020204" pitchFamily="34" charset="0"/>
                </a:rPr>
                <a:t>。我想，这五项行动是我们每一个人都能都触手可及的，要想改变，从即可开始。</a:t>
              </a:r>
              <a:endParaRPr lang="zh-CN" altLang="en-US" sz="1600" b="0" i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阿里巴巴普惠体" panose="00020600040101010101" pitchFamily="18" charset="-122"/>
                <a:sym typeface="Arial" panose="020B0604020202020204" pitchFamily="34" charset="0"/>
              </a:endParaRPr>
            </a:p>
          </p:txBody>
        </p:sp>
        <p:sp>
          <p:nvSpPr>
            <p:cNvPr id="24" name="矩形 23"/>
            <p:cNvSpPr/>
            <p:nvPr>
              <p:custDataLst>
                <p:tags r:id="rId6"/>
              </p:custDataLst>
            </p:nvPr>
          </p:nvSpPr>
          <p:spPr>
            <a:xfrm>
              <a:off x="1492781" y="4182498"/>
              <a:ext cx="6459220" cy="2663190"/>
            </a:xfrm>
            <a:prstGeom prst="rect">
              <a:avLst/>
            </a:prstGeom>
            <a:noFill/>
            <a:ln>
              <a:solidFill>
                <a:srgbClr val="51AEDD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7910830" y="1425575"/>
            <a:ext cx="4139565" cy="4600575"/>
            <a:chOff x="6816675" y="1924444"/>
            <a:chExt cx="4001402" cy="4134714"/>
          </a:xfrm>
        </p:grpSpPr>
        <p:sp>
          <p:nvSpPr>
            <p:cNvPr id="8" name="Freeform 56"/>
            <p:cNvSpPr/>
            <p:nvPr>
              <p:custDataLst>
                <p:tags r:id="rId7"/>
              </p:custDataLst>
            </p:nvPr>
          </p:nvSpPr>
          <p:spPr bwMode="auto">
            <a:xfrm>
              <a:off x="7679219" y="3056383"/>
              <a:ext cx="2397395" cy="3002775"/>
            </a:xfrm>
            <a:custGeom>
              <a:avLst/>
              <a:gdLst>
                <a:gd name="T0" fmla="*/ 197 w 454"/>
                <a:gd name="T1" fmla="*/ 254 h 569"/>
                <a:gd name="T2" fmla="*/ 200 w 454"/>
                <a:gd name="T3" fmla="*/ 449 h 569"/>
                <a:gd name="T4" fmla="*/ 148 w 454"/>
                <a:gd name="T5" fmla="*/ 559 h 569"/>
                <a:gd name="T6" fmla="*/ 122 w 454"/>
                <a:gd name="T7" fmla="*/ 569 h 569"/>
                <a:gd name="T8" fmla="*/ 339 w 454"/>
                <a:gd name="T9" fmla="*/ 569 h 569"/>
                <a:gd name="T10" fmla="*/ 304 w 454"/>
                <a:gd name="T11" fmla="*/ 557 h 569"/>
                <a:gd name="T12" fmla="*/ 277 w 454"/>
                <a:gd name="T13" fmla="*/ 354 h 569"/>
                <a:gd name="T14" fmla="*/ 282 w 454"/>
                <a:gd name="T15" fmla="*/ 261 h 569"/>
                <a:gd name="T16" fmla="*/ 315 w 454"/>
                <a:gd name="T17" fmla="*/ 247 h 569"/>
                <a:gd name="T18" fmla="*/ 454 w 454"/>
                <a:gd name="T19" fmla="*/ 120 h 569"/>
                <a:gd name="T20" fmla="*/ 451 w 454"/>
                <a:gd name="T21" fmla="*/ 117 h 569"/>
                <a:gd name="T22" fmla="*/ 451 w 454"/>
                <a:gd name="T23" fmla="*/ 117 h 569"/>
                <a:gd name="T24" fmla="*/ 389 w 454"/>
                <a:gd name="T25" fmla="*/ 164 h 569"/>
                <a:gd name="T26" fmla="*/ 400 w 454"/>
                <a:gd name="T27" fmla="*/ 82 h 569"/>
                <a:gd name="T28" fmla="*/ 399 w 454"/>
                <a:gd name="T29" fmla="*/ 82 h 569"/>
                <a:gd name="T30" fmla="*/ 398 w 454"/>
                <a:gd name="T31" fmla="*/ 82 h 569"/>
                <a:gd name="T32" fmla="*/ 362 w 454"/>
                <a:gd name="T33" fmla="*/ 182 h 569"/>
                <a:gd name="T34" fmla="*/ 257 w 454"/>
                <a:gd name="T35" fmla="*/ 234 h 569"/>
                <a:gd name="T36" fmla="*/ 241 w 454"/>
                <a:gd name="T37" fmla="*/ 146 h 569"/>
                <a:gd name="T38" fmla="*/ 296 w 454"/>
                <a:gd name="T39" fmla="*/ 54 h 569"/>
                <a:gd name="T40" fmla="*/ 295 w 454"/>
                <a:gd name="T41" fmla="*/ 54 h 569"/>
                <a:gd name="T42" fmla="*/ 294 w 454"/>
                <a:gd name="T43" fmla="*/ 52 h 569"/>
                <a:gd name="T44" fmla="*/ 238 w 454"/>
                <a:gd name="T45" fmla="*/ 113 h 569"/>
                <a:gd name="T46" fmla="*/ 235 w 454"/>
                <a:gd name="T47" fmla="*/ 35 h 569"/>
                <a:gd name="T48" fmla="*/ 235 w 454"/>
                <a:gd name="T49" fmla="*/ 35 h 569"/>
                <a:gd name="T50" fmla="*/ 230 w 454"/>
                <a:gd name="T51" fmla="*/ 35 h 569"/>
                <a:gd name="T52" fmla="*/ 219 w 454"/>
                <a:gd name="T53" fmla="*/ 223 h 569"/>
                <a:gd name="T54" fmla="*/ 122 w 454"/>
                <a:gd name="T55" fmla="*/ 132 h 569"/>
                <a:gd name="T56" fmla="*/ 137 w 454"/>
                <a:gd name="T57" fmla="*/ 64 h 569"/>
                <a:gd name="T58" fmla="*/ 135 w 454"/>
                <a:gd name="T59" fmla="*/ 63 h 569"/>
                <a:gd name="T60" fmla="*/ 135 w 454"/>
                <a:gd name="T61" fmla="*/ 63 h 569"/>
                <a:gd name="T62" fmla="*/ 113 w 454"/>
                <a:gd name="T63" fmla="*/ 118 h 569"/>
                <a:gd name="T64" fmla="*/ 52 w 454"/>
                <a:gd name="T65" fmla="*/ 1 h 569"/>
                <a:gd name="T66" fmla="*/ 50 w 454"/>
                <a:gd name="T67" fmla="*/ 0 h 569"/>
                <a:gd name="T68" fmla="*/ 46 w 454"/>
                <a:gd name="T69" fmla="*/ 1 h 569"/>
                <a:gd name="T70" fmla="*/ 74 w 454"/>
                <a:gd name="T71" fmla="*/ 91 h 569"/>
                <a:gd name="T72" fmla="*/ 74 w 454"/>
                <a:gd name="T73" fmla="*/ 91 h 569"/>
                <a:gd name="T74" fmla="*/ 149 w 454"/>
                <a:gd name="T75" fmla="*/ 208 h 569"/>
                <a:gd name="T76" fmla="*/ 3 w 454"/>
                <a:gd name="T77" fmla="*/ 195 h 569"/>
                <a:gd name="T78" fmla="*/ 3 w 454"/>
                <a:gd name="T79" fmla="*/ 196 h 569"/>
                <a:gd name="T80" fmla="*/ 0 w 454"/>
                <a:gd name="T81" fmla="*/ 201 h 569"/>
                <a:gd name="T82" fmla="*/ 172 w 454"/>
                <a:gd name="T83" fmla="*/ 237 h 569"/>
                <a:gd name="T84" fmla="*/ 197 w 454"/>
                <a:gd name="T85" fmla="*/ 254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54" h="569">
                  <a:moveTo>
                    <a:pt x="197" y="254"/>
                  </a:moveTo>
                  <a:cubicBezTo>
                    <a:pt x="209" y="304"/>
                    <a:pt x="213" y="368"/>
                    <a:pt x="200" y="449"/>
                  </a:cubicBezTo>
                  <a:cubicBezTo>
                    <a:pt x="191" y="518"/>
                    <a:pt x="199" y="559"/>
                    <a:pt x="148" y="559"/>
                  </a:cubicBezTo>
                  <a:cubicBezTo>
                    <a:pt x="148" y="559"/>
                    <a:pt x="138" y="555"/>
                    <a:pt x="122" y="569"/>
                  </a:cubicBezTo>
                  <a:cubicBezTo>
                    <a:pt x="339" y="569"/>
                    <a:pt x="339" y="569"/>
                    <a:pt x="339" y="569"/>
                  </a:cubicBezTo>
                  <a:cubicBezTo>
                    <a:pt x="328" y="564"/>
                    <a:pt x="315" y="559"/>
                    <a:pt x="304" y="557"/>
                  </a:cubicBezTo>
                  <a:cubicBezTo>
                    <a:pt x="292" y="529"/>
                    <a:pt x="279" y="475"/>
                    <a:pt x="277" y="354"/>
                  </a:cubicBezTo>
                  <a:cubicBezTo>
                    <a:pt x="276" y="318"/>
                    <a:pt x="278" y="287"/>
                    <a:pt x="282" y="261"/>
                  </a:cubicBezTo>
                  <a:cubicBezTo>
                    <a:pt x="315" y="247"/>
                    <a:pt x="315" y="247"/>
                    <a:pt x="315" y="247"/>
                  </a:cubicBezTo>
                  <a:cubicBezTo>
                    <a:pt x="404" y="194"/>
                    <a:pt x="433" y="147"/>
                    <a:pt x="454" y="120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51" y="117"/>
                    <a:pt x="451" y="117"/>
                    <a:pt x="451" y="117"/>
                  </a:cubicBezTo>
                  <a:cubicBezTo>
                    <a:pt x="428" y="135"/>
                    <a:pt x="407" y="151"/>
                    <a:pt x="389" y="164"/>
                  </a:cubicBezTo>
                  <a:cubicBezTo>
                    <a:pt x="396" y="133"/>
                    <a:pt x="398" y="121"/>
                    <a:pt x="400" y="82"/>
                  </a:cubicBezTo>
                  <a:cubicBezTo>
                    <a:pt x="399" y="82"/>
                    <a:pt x="399" y="82"/>
                    <a:pt x="399" y="82"/>
                  </a:cubicBezTo>
                  <a:cubicBezTo>
                    <a:pt x="399" y="82"/>
                    <a:pt x="398" y="82"/>
                    <a:pt x="398" y="82"/>
                  </a:cubicBezTo>
                  <a:cubicBezTo>
                    <a:pt x="393" y="101"/>
                    <a:pt x="379" y="147"/>
                    <a:pt x="362" y="182"/>
                  </a:cubicBezTo>
                  <a:cubicBezTo>
                    <a:pt x="312" y="215"/>
                    <a:pt x="278" y="228"/>
                    <a:pt x="257" y="234"/>
                  </a:cubicBezTo>
                  <a:cubicBezTo>
                    <a:pt x="251" y="213"/>
                    <a:pt x="245" y="185"/>
                    <a:pt x="241" y="146"/>
                  </a:cubicBezTo>
                  <a:cubicBezTo>
                    <a:pt x="257" y="110"/>
                    <a:pt x="284" y="70"/>
                    <a:pt x="296" y="54"/>
                  </a:cubicBezTo>
                  <a:cubicBezTo>
                    <a:pt x="295" y="54"/>
                    <a:pt x="295" y="54"/>
                    <a:pt x="295" y="54"/>
                  </a:cubicBezTo>
                  <a:cubicBezTo>
                    <a:pt x="294" y="52"/>
                    <a:pt x="294" y="52"/>
                    <a:pt x="294" y="52"/>
                  </a:cubicBezTo>
                  <a:cubicBezTo>
                    <a:pt x="265" y="79"/>
                    <a:pt x="258" y="88"/>
                    <a:pt x="238" y="113"/>
                  </a:cubicBezTo>
                  <a:cubicBezTo>
                    <a:pt x="236" y="91"/>
                    <a:pt x="235" y="64"/>
                    <a:pt x="235" y="35"/>
                  </a:cubicBezTo>
                  <a:cubicBezTo>
                    <a:pt x="235" y="35"/>
                    <a:pt x="235" y="35"/>
                    <a:pt x="235" y="35"/>
                  </a:cubicBezTo>
                  <a:cubicBezTo>
                    <a:pt x="230" y="35"/>
                    <a:pt x="230" y="35"/>
                    <a:pt x="230" y="35"/>
                  </a:cubicBezTo>
                  <a:cubicBezTo>
                    <a:pt x="223" y="69"/>
                    <a:pt x="210" y="143"/>
                    <a:pt x="219" y="223"/>
                  </a:cubicBezTo>
                  <a:cubicBezTo>
                    <a:pt x="219" y="223"/>
                    <a:pt x="175" y="205"/>
                    <a:pt x="122" y="132"/>
                  </a:cubicBezTo>
                  <a:cubicBezTo>
                    <a:pt x="123" y="120"/>
                    <a:pt x="125" y="90"/>
                    <a:pt x="137" y="64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27" y="75"/>
                    <a:pt x="118" y="94"/>
                    <a:pt x="113" y="118"/>
                  </a:cubicBezTo>
                  <a:cubicBezTo>
                    <a:pt x="93" y="88"/>
                    <a:pt x="72" y="50"/>
                    <a:pt x="52" y="1"/>
                  </a:cubicBezTo>
                  <a:cubicBezTo>
                    <a:pt x="51" y="1"/>
                    <a:pt x="51" y="1"/>
                    <a:pt x="50" y="0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9" y="17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91" y="132"/>
                    <a:pt x="115" y="175"/>
                    <a:pt x="149" y="208"/>
                  </a:cubicBezTo>
                  <a:cubicBezTo>
                    <a:pt x="149" y="208"/>
                    <a:pt x="89" y="222"/>
                    <a:pt x="3" y="195"/>
                  </a:cubicBezTo>
                  <a:cubicBezTo>
                    <a:pt x="3" y="196"/>
                    <a:pt x="3" y="196"/>
                    <a:pt x="3" y="196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37" y="218"/>
                    <a:pt x="97" y="238"/>
                    <a:pt x="172" y="237"/>
                  </a:cubicBezTo>
                  <a:cubicBezTo>
                    <a:pt x="178" y="238"/>
                    <a:pt x="187" y="243"/>
                    <a:pt x="197" y="254"/>
                  </a:cubicBezTo>
                  <a:close/>
                </a:path>
              </a:pathLst>
            </a:custGeom>
            <a:solidFill>
              <a:srgbClr val="BF803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Oval 40"/>
            <p:cNvSpPr/>
            <p:nvPr>
              <p:custDataLst>
                <p:tags r:id="rId8"/>
              </p:custDataLst>
            </p:nvPr>
          </p:nvSpPr>
          <p:spPr>
            <a:xfrm>
              <a:off x="6952668" y="3409171"/>
              <a:ext cx="264157" cy="264157"/>
            </a:xfrm>
            <a:prstGeom prst="ellipse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Oval 41"/>
            <p:cNvSpPr/>
            <p:nvPr>
              <p:custDataLst>
                <p:tags r:id="rId9"/>
              </p:custDataLst>
            </p:nvPr>
          </p:nvSpPr>
          <p:spPr>
            <a:xfrm>
              <a:off x="7608964" y="4364242"/>
              <a:ext cx="264157" cy="264157"/>
            </a:xfrm>
            <a:prstGeom prst="ellipse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42"/>
            <p:cNvSpPr/>
            <p:nvPr>
              <p:custDataLst>
                <p:tags r:id="rId10"/>
              </p:custDataLst>
            </p:nvPr>
          </p:nvSpPr>
          <p:spPr>
            <a:xfrm>
              <a:off x="8024391" y="2628002"/>
              <a:ext cx="336734" cy="336734"/>
            </a:xfrm>
            <a:prstGeom prst="ellipse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43"/>
            <p:cNvSpPr/>
            <p:nvPr>
              <p:custDataLst>
                <p:tags r:id="rId11"/>
              </p:custDataLst>
            </p:nvPr>
          </p:nvSpPr>
          <p:spPr>
            <a:xfrm>
              <a:off x="8932906" y="3650790"/>
              <a:ext cx="336734" cy="336734"/>
            </a:xfrm>
            <a:prstGeom prst="ellipse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44"/>
            <p:cNvSpPr/>
            <p:nvPr>
              <p:custDataLst>
                <p:tags r:id="rId12"/>
              </p:custDataLst>
            </p:nvPr>
          </p:nvSpPr>
          <p:spPr>
            <a:xfrm>
              <a:off x="8081155" y="3164183"/>
              <a:ext cx="428874" cy="428874"/>
            </a:xfrm>
            <a:prstGeom prst="ellipse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5"/>
            <p:cNvSpPr/>
            <p:nvPr>
              <p:custDataLst>
                <p:tags r:id="rId13"/>
              </p:custDataLst>
            </p:nvPr>
          </p:nvSpPr>
          <p:spPr>
            <a:xfrm>
              <a:off x="9269641" y="4404768"/>
              <a:ext cx="428874" cy="428874"/>
            </a:xfrm>
            <a:prstGeom prst="ellipse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6"/>
            <p:cNvSpPr/>
            <p:nvPr>
              <p:custDataLst>
                <p:tags r:id="rId14"/>
              </p:custDataLst>
            </p:nvPr>
          </p:nvSpPr>
          <p:spPr>
            <a:xfrm>
              <a:off x="10064594" y="2818950"/>
              <a:ext cx="428874" cy="428874"/>
            </a:xfrm>
            <a:prstGeom prst="ellipse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7"/>
            <p:cNvSpPr/>
            <p:nvPr>
              <p:custDataLst>
                <p:tags r:id="rId15"/>
              </p:custDataLst>
            </p:nvPr>
          </p:nvSpPr>
          <p:spPr>
            <a:xfrm>
              <a:off x="10178363" y="3879206"/>
              <a:ext cx="561586" cy="561586"/>
            </a:xfrm>
            <a:prstGeom prst="ellipse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8"/>
            <p:cNvSpPr/>
            <p:nvPr>
              <p:custDataLst>
                <p:tags r:id="rId16"/>
              </p:custDataLst>
            </p:nvPr>
          </p:nvSpPr>
          <p:spPr>
            <a:xfrm>
              <a:off x="8652114" y="1924444"/>
              <a:ext cx="561586" cy="561586"/>
            </a:xfrm>
            <a:prstGeom prst="ellipse">
              <a:avLst/>
            </a:prstGeom>
            <a:solidFill>
              <a:schemeClr val="accent5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0"/>
            <p:cNvSpPr/>
            <p:nvPr>
              <p:custDataLst>
                <p:tags r:id="rId17"/>
              </p:custDataLst>
            </p:nvPr>
          </p:nvSpPr>
          <p:spPr>
            <a:xfrm>
              <a:off x="6864604" y="2840202"/>
              <a:ext cx="478707" cy="478707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1"/>
            <p:cNvSpPr/>
            <p:nvPr>
              <p:custDataLst>
                <p:tags r:id="rId18"/>
              </p:custDataLst>
            </p:nvPr>
          </p:nvSpPr>
          <p:spPr>
            <a:xfrm>
              <a:off x="9208020" y="3074479"/>
              <a:ext cx="617167" cy="617167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Oval 32"/>
            <p:cNvSpPr/>
            <p:nvPr>
              <p:custDataLst>
                <p:tags r:id="rId19"/>
              </p:custDataLst>
            </p:nvPr>
          </p:nvSpPr>
          <p:spPr>
            <a:xfrm>
              <a:off x="7952673" y="4578466"/>
              <a:ext cx="545223" cy="545222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33"/>
            <p:cNvSpPr/>
            <p:nvPr>
              <p:custDataLst>
                <p:tags r:id="rId20"/>
              </p:custDataLst>
            </p:nvPr>
          </p:nvSpPr>
          <p:spPr>
            <a:xfrm>
              <a:off x="9721834" y="4349881"/>
              <a:ext cx="206705" cy="206704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34"/>
            <p:cNvSpPr/>
            <p:nvPr>
              <p:custDataLst>
                <p:tags r:id="rId21"/>
              </p:custDataLst>
            </p:nvPr>
          </p:nvSpPr>
          <p:spPr>
            <a:xfrm>
              <a:off x="10451790" y="3416713"/>
              <a:ext cx="206705" cy="206704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5"/>
            <p:cNvSpPr/>
            <p:nvPr>
              <p:custDataLst>
                <p:tags r:id="rId22"/>
              </p:custDataLst>
            </p:nvPr>
          </p:nvSpPr>
          <p:spPr>
            <a:xfrm>
              <a:off x="7353489" y="3552317"/>
              <a:ext cx="206705" cy="206704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6"/>
            <p:cNvSpPr/>
            <p:nvPr>
              <p:custDataLst>
                <p:tags r:id="rId23"/>
              </p:custDataLst>
            </p:nvPr>
          </p:nvSpPr>
          <p:spPr>
            <a:xfrm>
              <a:off x="8862081" y="2756735"/>
              <a:ext cx="206705" cy="206704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7"/>
            <p:cNvSpPr/>
            <p:nvPr>
              <p:custDataLst>
                <p:tags r:id="rId24"/>
              </p:custDataLst>
            </p:nvPr>
          </p:nvSpPr>
          <p:spPr>
            <a:xfrm>
              <a:off x="7472481" y="2167186"/>
              <a:ext cx="602175" cy="602175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8"/>
            <p:cNvSpPr/>
            <p:nvPr>
              <p:custDataLst>
                <p:tags r:id="rId25"/>
              </p:custDataLst>
            </p:nvPr>
          </p:nvSpPr>
          <p:spPr>
            <a:xfrm>
              <a:off x="8480746" y="3929286"/>
              <a:ext cx="123617" cy="123617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9"/>
            <p:cNvSpPr/>
            <p:nvPr>
              <p:custDataLst>
                <p:tags r:id="rId26"/>
              </p:custDataLst>
            </p:nvPr>
          </p:nvSpPr>
          <p:spPr>
            <a:xfrm>
              <a:off x="10062077" y="3486199"/>
              <a:ext cx="123617" cy="123617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20"/>
            <p:cNvSpPr/>
            <p:nvPr>
              <p:custDataLst>
                <p:tags r:id="rId27"/>
              </p:custDataLst>
            </p:nvPr>
          </p:nvSpPr>
          <p:spPr>
            <a:xfrm>
              <a:off x="8265560" y="2431003"/>
              <a:ext cx="935378" cy="935377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21"/>
            <p:cNvSpPr/>
            <p:nvPr>
              <p:custDataLst>
                <p:tags r:id="rId28"/>
              </p:custDataLst>
            </p:nvPr>
          </p:nvSpPr>
          <p:spPr>
            <a:xfrm>
              <a:off x="9390978" y="2861810"/>
              <a:ext cx="533602" cy="533602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22"/>
            <p:cNvSpPr/>
            <p:nvPr>
              <p:custDataLst>
                <p:tags r:id="rId29"/>
              </p:custDataLst>
            </p:nvPr>
          </p:nvSpPr>
          <p:spPr>
            <a:xfrm>
              <a:off x="7754997" y="4038440"/>
              <a:ext cx="482554" cy="48255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23"/>
            <p:cNvSpPr/>
            <p:nvPr>
              <p:custDataLst>
                <p:tags r:id="rId30"/>
              </p:custDataLst>
            </p:nvPr>
          </p:nvSpPr>
          <p:spPr>
            <a:xfrm>
              <a:off x="9598893" y="3955770"/>
              <a:ext cx="482554" cy="48255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24"/>
            <p:cNvSpPr/>
            <p:nvPr>
              <p:custDataLst>
                <p:tags r:id="rId31"/>
              </p:custDataLst>
            </p:nvPr>
          </p:nvSpPr>
          <p:spPr>
            <a:xfrm>
              <a:off x="7369329" y="2717805"/>
              <a:ext cx="436420" cy="436419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5"/>
            <p:cNvSpPr/>
            <p:nvPr>
              <p:custDataLst>
                <p:tags r:id="rId32"/>
              </p:custDataLst>
            </p:nvPr>
          </p:nvSpPr>
          <p:spPr>
            <a:xfrm>
              <a:off x="7542634" y="3502064"/>
              <a:ext cx="364975" cy="364975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26"/>
            <p:cNvSpPr/>
            <p:nvPr>
              <p:custDataLst>
                <p:tags r:id="rId33"/>
              </p:custDataLst>
            </p:nvPr>
          </p:nvSpPr>
          <p:spPr>
            <a:xfrm>
              <a:off x="10024715" y="3256840"/>
              <a:ext cx="364975" cy="364975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27"/>
            <p:cNvSpPr/>
            <p:nvPr>
              <p:custDataLst>
                <p:tags r:id="rId34"/>
              </p:custDataLst>
            </p:nvPr>
          </p:nvSpPr>
          <p:spPr>
            <a:xfrm>
              <a:off x="10385107" y="2989287"/>
              <a:ext cx="266865" cy="2668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28"/>
            <p:cNvSpPr/>
            <p:nvPr>
              <p:custDataLst>
                <p:tags r:id="rId35"/>
              </p:custDataLst>
            </p:nvPr>
          </p:nvSpPr>
          <p:spPr>
            <a:xfrm>
              <a:off x="10368696" y="4372779"/>
              <a:ext cx="266865" cy="26686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29"/>
            <p:cNvSpPr/>
            <p:nvPr>
              <p:custDataLst>
                <p:tags r:id="rId36"/>
              </p:custDataLst>
            </p:nvPr>
          </p:nvSpPr>
          <p:spPr>
            <a:xfrm>
              <a:off x="8329606" y="4505414"/>
              <a:ext cx="656454" cy="656454"/>
            </a:xfrm>
            <a:prstGeom prst="ellipse">
              <a:avLst/>
            </a:prstGeom>
            <a:solidFill>
              <a:schemeClr val="accent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8"/>
            <p:cNvSpPr/>
            <p:nvPr>
              <p:custDataLst>
                <p:tags r:id="rId37"/>
              </p:custDataLst>
            </p:nvPr>
          </p:nvSpPr>
          <p:spPr>
            <a:xfrm>
              <a:off x="7596929" y="2115533"/>
              <a:ext cx="1200329" cy="1200328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9"/>
            <p:cNvSpPr/>
            <p:nvPr>
              <p:custDataLst>
                <p:tags r:id="rId38"/>
              </p:custDataLst>
            </p:nvPr>
          </p:nvSpPr>
          <p:spPr>
            <a:xfrm>
              <a:off x="9143364" y="2321648"/>
              <a:ext cx="1138764" cy="1138764"/>
            </a:xfrm>
            <a:prstGeom prst="ellipse">
              <a:avLst/>
            </a:prstGeom>
            <a:solidFill>
              <a:schemeClr val="accent5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10"/>
            <p:cNvSpPr/>
            <p:nvPr>
              <p:custDataLst>
                <p:tags r:id="rId39"/>
              </p:custDataLst>
            </p:nvPr>
          </p:nvSpPr>
          <p:spPr>
            <a:xfrm>
              <a:off x="6816675" y="3361893"/>
              <a:ext cx="1138764" cy="1138764"/>
            </a:xfrm>
            <a:prstGeom prst="ellipse">
              <a:avLst/>
            </a:prstGeom>
            <a:solidFill>
              <a:srgbClr val="D4A9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11"/>
            <p:cNvSpPr/>
            <p:nvPr>
              <p:custDataLst>
                <p:tags r:id="rId40"/>
              </p:custDataLst>
            </p:nvPr>
          </p:nvSpPr>
          <p:spPr>
            <a:xfrm>
              <a:off x="9679313" y="3529006"/>
              <a:ext cx="1138764" cy="1138764"/>
            </a:xfrm>
            <a:prstGeom prst="ellipse">
              <a:avLst/>
            </a:prstGeom>
            <a:solidFill>
              <a:schemeClr val="accent3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101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1037"/>
            <p:cNvSpPr>
              <a:spLocks noEditPoints="1"/>
            </p:cNvSpPr>
            <p:nvPr>
              <p:custDataLst>
                <p:tags r:id="rId41"/>
              </p:custDataLst>
            </p:nvPr>
          </p:nvSpPr>
          <p:spPr bwMode="auto">
            <a:xfrm>
              <a:off x="7929654" y="2484462"/>
              <a:ext cx="538195" cy="467296"/>
            </a:xfrm>
            <a:custGeom>
              <a:avLst/>
              <a:gdLst>
                <a:gd name="T0" fmla="*/ 436 w 442"/>
                <a:gd name="T1" fmla="*/ 81 h 384"/>
                <a:gd name="T2" fmla="*/ 423 w 442"/>
                <a:gd name="T3" fmla="*/ 77 h 384"/>
                <a:gd name="T4" fmla="*/ 322 w 442"/>
                <a:gd name="T5" fmla="*/ 77 h 384"/>
                <a:gd name="T6" fmla="*/ 322 w 442"/>
                <a:gd name="T7" fmla="*/ 19 h 384"/>
                <a:gd name="T8" fmla="*/ 301 w 442"/>
                <a:gd name="T9" fmla="*/ 0 h 384"/>
                <a:gd name="T10" fmla="*/ 140 w 442"/>
                <a:gd name="T11" fmla="*/ 0 h 384"/>
                <a:gd name="T12" fmla="*/ 120 w 442"/>
                <a:gd name="T13" fmla="*/ 19 h 384"/>
                <a:gd name="T14" fmla="*/ 120 w 442"/>
                <a:gd name="T15" fmla="*/ 77 h 384"/>
                <a:gd name="T16" fmla="*/ 19 w 442"/>
                <a:gd name="T17" fmla="*/ 77 h 384"/>
                <a:gd name="T18" fmla="*/ 0 w 442"/>
                <a:gd name="T19" fmla="*/ 94 h 384"/>
                <a:gd name="T20" fmla="*/ 0 w 442"/>
                <a:gd name="T21" fmla="*/ 365 h 384"/>
                <a:gd name="T22" fmla="*/ 19 w 442"/>
                <a:gd name="T23" fmla="*/ 384 h 384"/>
                <a:gd name="T24" fmla="*/ 422 w 442"/>
                <a:gd name="T25" fmla="*/ 384 h 384"/>
                <a:gd name="T26" fmla="*/ 442 w 442"/>
                <a:gd name="T27" fmla="*/ 365 h 384"/>
                <a:gd name="T28" fmla="*/ 442 w 442"/>
                <a:gd name="T29" fmla="*/ 94 h 384"/>
                <a:gd name="T30" fmla="*/ 436 w 442"/>
                <a:gd name="T31" fmla="*/ 81 h 384"/>
                <a:gd name="T32" fmla="*/ 158 w 442"/>
                <a:gd name="T33" fmla="*/ 38 h 384"/>
                <a:gd name="T34" fmla="*/ 283 w 442"/>
                <a:gd name="T35" fmla="*/ 38 h 384"/>
                <a:gd name="T36" fmla="*/ 283 w 442"/>
                <a:gd name="T37" fmla="*/ 77 h 384"/>
                <a:gd name="T38" fmla="*/ 158 w 442"/>
                <a:gd name="T39" fmla="*/ 77 h 384"/>
                <a:gd name="T40" fmla="*/ 158 w 442"/>
                <a:gd name="T41" fmla="*/ 38 h 384"/>
                <a:gd name="T42" fmla="*/ 403 w 442"/>
                <a:gd name="T43" fmla="*/ 115 h 384"/>
                <a:gd name="T44" fmla="*/ 403 w 442"/>
                <a:gd name="T45" fmla="*/ 216 h 384"/>
                <a:gd name="T46" fmla="*/ 269 w 442"/>
                <a:gd name="T47" fmla="*/ 216 h 384"/>
                <a:gd name="T48" fmla="*/ 269 w 442"/>
                <a:gd name="T49" fmla="*/ 209 h 384"/>
                <a:gd name="T50" fmla="*/ 253 w 442"/>
                <a:gd name="T51" fmla="*/ 197 h 384"/>
                <a:gd name="T52" fmla="*/ 188 w 442"/>
                <a:gd name="T53" fmla="*/ 197 h 384"/>
                <a:gd name="T54" fmla="*/ 173 w 442"/>
                <a:gd name="T55" fmla="*/ 209 h 384"/>
                <a:gd name="T56" fmla="*/ 173 w 442"/>
                <a:gd name="T57" fmla="*/ 216 h 384"/>
                <a:gd name="T58" fmla="*/ 38 w 442"/>
                <a:gd name="T59" fmla="*/ 216 h 384"/>
                <a:gd name="T60" fmla="*/ 38 w 442"/>
                <a:gd name="T61" fmla="*/ 115 h 384"/>
                <a:gd name="T62" fmla="*/ 403 w 442"/>
                <a:gd name="T63" fmla="*/ 115 h 384"/>
                <a:gd name="T64" fmla="*/ 240 w 442"/>
                <a:gd name="T65" fmla="*/ 226 h 384"/>
                <a:gd name="T66" fmla="*/ 240 w 442"/>
                <a:gd name="T67" fmla="*/ 235 h 384"/>
                <a:gd name="T68" fmla="*/ 201 w 442"/>
                <a:gd name="T69" fmla="*/ 235 h 384"/>
                <a:gd name="T70" fmla="*/ 201 w 442"/>
                <a:gd name="T71" fmla="*/ 226 h 384"/>
                <a:gd name="T72" fmla="*/ 240 w 442"/>
                <a:gd name="T73" fmla="*/ 226 h 384"/>
                <a:gd name="T74" fmla="*/ 38 w 442"/>
                <a:gd name="T75" fmla="*/ 346 h 384"/>
                <a:gd name="T76" fmla="*/ 38 w 442"/>
                <a:gd name="T77" fmla="*/ 245 h 384"/>
                <a:gd name="T78" fmla="*/ 173 w 442"/>
                <a:gd name="T79" fmla="*/ 245 h 384"/>
                <a:gd name="T80" fmla="*/ 173 w 442"/>
                <a:gd name="T81" fmla="*/ 250 h 384"/>
                <a:gd name="T82" fmla="*/ 188 w 442"/>
                <a:gd name="T83" fmla="*/ 264 h 384"/>
                <a:gd name="T84" fmla="*/ 253 w 442"/>
                <a:gd name="T85" fmla="*/ 264 h 384"/>
                <a:gd name="T86" fmla="*/ 269 w 442"/>
                <a:gd name="T87" fmla="*/ 250 h 384"/>
                <a:gd name="T88" fmla="*/ 269 w 442"/>
                <a:gd name="T89" fmla="*/ 245 h 384"/>
                <a:gd name="T90" fmla="*/ 403 w 442"/>
                <a:gd name="T91" fmla="*/ 245 h 384"/>
                <a:gd name="T92" fmla="*/ 403 w 442"/>
                <a:gd name="T93" fmla="*/ 346 h 384"/>
                <a:gd name="T94" fmla="*/ 38 w 442"/>
                <a:gd name="T95" fmla="*/ 346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442" h="384">
                  <a:moveTo>
                    <a:pt x="436" y="81"/>
                  </a:moveTo>
                  <a:cubicBezTo>
                    <a:pt x="433" y="78"/>
                    <a:pt x="428" y="77"/>
                    <a:pt x="423" y="77"/>
                  </a:cubicBezTo>
                  <a:cubicBezTo>
                    <a:pt x="322" y="77"/>
                    <a:pt x="322" y="77"/>
                    <a:pt x="322" y="77"/>
                  </a:cubicBezTo>
                  <a:cubicBezTo>
                    <a:pt x="322" y="19"/>
                    <a:pt x="322" y="19"/>
                    <a:pt x="322" y="19"/>
                  </a:cubicBezTo>
                  <a:cubicBezTo>
                    <a:pt x="322" y="8"/>
                    <a:pt x="312" y="0"/>
                    <a:pt x="301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9" y="0"/>
                    <a:pt x="120" y="8"/>
                    <a:pt x="120" y="19"/>
                  </a:cubicBezTo>
                  <a:cubicBezTo>
                    <a:pt x="120" y="77"/>
                    <a:pt x="120" y="77"/>
                    <a:pt x="120" y="77"/>
                  </a:cubicBezTo>
                  <a:cubicBezTo>
                    <a:pt x="19" y="77"/>
                    <a:pt x="19" y="77"/>
                    <a:pt x="19" y="77"/>
                  </a:cubicBezTo>
                  <a:cubicBezTo>
                    <a:pt x="8" y="77"/>
                    <a:pt x="0" y="83"/>
                    <a:pt x="0" y="94"/>
                  </a:cubicBezTo>
                  <a:cubicBezTo>
                    <a:pt x="0" y="365"/>
                    <a:pt x="0" y="365"/>
                    <a:pt x="0" y="365"/>
                  </a:cubicBezTo>
                  <a:cubicBezTo>
                    <a:pt x="0" y="376"/>
                    <a:pt x="8" y="384"/>
                    <a:pt x="19" y="384"/>
                  </a:cubicBezTo>
                  <a:cubicBezTo>
                    <a:pt x="422" y="384"/>
                    <a:pt x="422" y="384"/>
                    <a:pt x="422" y="384"/>
                  </a:cubicBezTo>
                  <a:cubicBezTo>
                    <a:pt x="433" y="384"/>
                    <a:pt x="442" y="376"/>
                    <a:pt x="442" y="365"/>
                  </a:cubicBezTo>
                  <a:cubicBezTo>
                    <a:pt x="442" y="94"/>
                    <a:pt x="442" y="94"/>
                    <a:pt x="442" y="94"/>
                  </a:cubicBezTo>
                  <a:cubicBezTo>
                    <a:pt x="442" y="89"/>
                    <a:pt x="440" y="85"/>
                    <a:pt x="436" y="81"/>
                  </a:cubicBezTo>
                  <a:close/>
                  <a:moveTo>
                    <a:pt x="158" y="38"/>
                  </a:moveTo>
                  <a:cubicBezTo>
                    <a:pt x="283" y="38"/>
                    <a:pt x="283" y="38"/>
                    <a:pt x="283" y="38"/>
                  </a:cubicBezTo>
                  <a:cubicBezTo>
                    <a:pt x="283" y="77"/>
                    <a:pt x="283" y="77"/>
                    <a:pt x="283" y="77"/>
                  </a:cubicBezTo>
                  <a:cubicBezTo>
                    <a:pt x="158" y="77"/>
                    <a:pt x="158" y="77"/>
                    <a:pt x="158" y="77"/>
                  </a:cubicBezTo>
                  <a:lnTo>
                    <a:pt x="158" y="38"/>
                  </a:lnTo>
                  <a:close/>
                  <a:moveTo>
                    <a:pt x="403" y="115"/>
                  </a:moveTo>
                  <a:cubicBezTo>
                    <a:pt x="403" y="216"/>
                    <a:pt x="403" y="216"/>
                    <a:pt x="403" y="216"/>
                  </a:cubicBezTo>
                  <a:cubicBezTo>
                    <a:pt x="269" y="216"/>
                    <a:pt x="269" y="216"/>
                    <a:pt x="269" y="216"/>
                  </a:cubicBezTo>
                  <a:cubicBezTo>
                    <a:pt x="269" y="209"/>
                    <a:pt x="269" y="209"/>
                    <a:pt x="269" y="209"/>
                  </a:cubicBezTo>
                  <a:cubicBezTo>
                    <a:pt x="269" y="201"/>
                    <a:pt x="261" y="197"/>
                    <a:pt x="253" y="197"/>
                  </a:cubicBezTo>
                  <a:cubicBezTo>
                    <a:pt x="188" y="197"/>
                    <a:pt x="188" y="197"/>
                    <a:pt x="188" y="197"/>
                  </a:cubicBezTo>
                  <a:cubicBezTo>
                    <a:pt x="180" y="197"/>
                    <a:pt x="173" y="201"/>
                    <a:pt x="173" y="209"/>
                  </a:cubicBezTo>
                  <a:cubicBezTo>
                    <a:pt x="173" y="216"/>
                    <a:pt x="173" y="216"/>
                    <a:pt x="173" y="216"/>
                  </a:cubicBezTo>
                  <a:cubicBezTo>
                    <a:pt x="38" y="216"/>
                    <a:pt x="38" y="216"/>
                    <a:pt x="38" y="216"/>
                  </a:cubicBezTo>
                  <a:cubicBezTo>
                    <a:pt x="38" y="115"/>
                    <a:pt x="38" y="115"/>
                    <a:pt x="38" y="115"/>
                  </a:cubicBezTo>
                  <a:lnTo>
                    <a:pt x="403" y="115"/>
                  </a:lnTo>
                  <a:close/>
                  <a:moveTo>
                    <a:pt x="240" y="226"/>
                  </a:moveTo>
                  <a:cubicBezTo>
                    <a:pt x="240" y="235"/>
                    <a:pt x="240" y="235"/>
                    <a:pt x="240" y="235"/>
                  </a:cubicBezTo>
                  <a:cubicBezTo>
                    <a:pt x="201" y="235"/>
                    <a:pt x="201" y="235"/>
                    <a:pt x="201" y="235"/>
                  </a:cubicBezTo>
                  <a:cubicBezTo>
                    <a:pt x="201" y="226"/>
                    <a:pt x="201" y="226"/>
                    <a:pt x="201" y="226"/>
                  </a:cubicBezTo>
                  <a:lnTo>
                    <a:pt x="240" y="226"/>
                  </a:lnTo>
                  <a:close/>
                  <a:moveTo>
                    <a:pt x="38" y="346"/>
                  </a:moveTo>
                  <a:cubicBezTo>
                    <a:pt x="38" y="245"/>
                    <a:pt x="38" y="245"/>
                    <a:pt x="38" y="245"/>
                  </a:cubicBezTo>
                  <a:cubicBezTo>
                    <a:pt x="173" y="245"/>
                    <a:pt x="173" y="245"/>
                    <a:pt x="173" y="245"/>
                  </a:cubicBezTo>
                  <a:cubicBezTo>
                    <a:pt x="173" y="250"/>
                    <a:pt x="173" y="250"/>
                    <a:pt x="173" y="250"/>
                  </a:cubicBezTo>
                  <a:cubicBezTo>
                    <a:pt x="173" y="258"/>
                    <a:pt x="180" y="264"/>
                    <a:pt x="188" y="264"/>
                  </a:cubicBezTo>
                  <a:cubicBezTo>
                    <a:pt x="253" y="264"/>
                    <a:pt x="253" y="264"/>
                    <a:pt x="253" y="264"/>
                  </a:cubicBezTo>
                  <a:cubicBezTo>
                    <a:pt x="261" y="264"/>
                    <a:pt x="269" y="258"/>
                    <a:pt x="269" y="250"/>
                  </a:cubicBezTo>
                  <a:cubicBezTo>
                    <a:pt x="269" y="245"/>
                    <a:pt x="269" y="245"/>
                    <a:pt x="269" y="245"/>
                  </a:cubicBezTo>
                  <a:cubicBezTo>
                    <a:pt x="403" y="245"/>
                    <a:pt x="403" y="245"/>
                    <a:pt x="403" y="245"/>
                  </a:cubicBezTo>
                  <a:cubicBezTo>
                    <a:pt x="403" y="346"/>
                    <a:pt x="403" y="346"/>
                    <a:pt x="403" y="346"/>
                  </a:cubicBezTo>
                  <a:lnTo>
                    <a:pt x="38" y="34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45842" tIns="22921" rIns="45842" bIns="22921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43"/>
            <p:cNvSpPr>
              <a:spLocks noEditPoints="1"/>
            </p:cNvSpPr>
            <p:nvPr>
              <p:custDataLst>
                <p:tags r:id="rId42"/>
              </p:custDataLst>
            </p:nvPr>
          </p:nvSpPr>
          <p:spPr bwMode="auto">
            <a:xfrm>
              <a:off x="10000624" y="3841332"/>
              <a:ext cx="494618" cy="494618"/>
            </a:xfrm>
            <a:custGeom>
              <a:avLst/>
              <a:gdLst>
                <a:gd name="T0" fmla="*/ 92 w 176"/>
                <a:gd name="T1" fmla="*/ 108 h 176"/>
                <a:gd name="T2" fmla="*/ 108 w 176"/>
                <a:gd name="T3" fmla="*/ 124 h 176"/>
                <a:gd name="T4" fmla="*/ 108 w 176"/>
                <a:gd name="T5" fmla="*/ 80 h 176"/>
                <a:gd name="T6" fmla="*/ 92 w 176"/>
                <a:gd name="T7" fmla="*/ 96 h 176"/>
                <a:gd name="T8" fmla="*/ 108 w 176"/>
                <a:gd name="T9" fmla="*/ 80 h 176"/>
                <a:gd name="T10" fmla="*/ 92 w 176"/>
                <a:gd name="T11" fmla="*/ 136 h 176"/>
                <a:gd name="T12" fmla="*/ 108 w 176"/>
                <a:gd name="T13" fmla="*/ 152 h 176"/>
                <a:gd name="T14" fmla="*/ 132 w 176"/>
                <a:gd name="T15" fmla="*/ 80 h 176"/>
                <a:gd name="T16" fmla="*/ 116 w 176"/>
                <a:gd name="T17" fmla="*/ 96 h 176"/>
                <a:gd name="T18" fmla="*/ 132 w 176"/>
                <a:gd name="T19" fmla="*/ 80 h 176"/>
                <a:gd name="T20" fmla="*/ 140 w 176"/>
                <a:gd name="T21" fmla="*/ 80 h 176"/>
                <a:gd name="T22" fmla="*/ 156 w 176"/>
                <a:gd name="T23" fmla="*/ 96 h 176"/>
                <a:gd name="T24" fmla="*/ 132 w 176"/>
                <a:gd name="T25" fmla="*/ 108 h 176"/>
                <a:gd name="T26" fmla="*/ 116 w 176"/>
                <a:gd name="T27" fmla="*/ 124 h 176"/>
                <a:gd name="T28" fmla="*/ 132 w 176"/>
                <a:gd name="T29" fmla="*/ 108 h 176"/>
                <a:gd name="T30" fmla="*/ 140 w 176"/>
                <a:gd name="T31" fmla="*/ 108 h 176"/>
                <a:gd name="T32" fmla="*/ 156 w 176"/>
                <a:gd name="T33" fmla="*/ 124 h 176"/>
                <a:gd name="T34" fmla="*/ 84 w 176"/>
                <a:gd name="T35" fmla="*/ 108 h 176"/>
                <a:gd name="T36" fmla="*/ 68 w 176"/>
                <a:gd name="T37" fmla="*/ 124 h 176"/>
                <a:gd name="T38" fmla="*/ 84 w 176"/>
                <a:gd name="T39" fmla="*/ 108 h 176"/>
                <a:gd name="T40" fmla="*/ 68 w 176"/>
                <a:gd name="T41" fmla="*/ 80 h 176"/>
                <a:gd name="T42" fmla="*/ 84 w 176"/>
                <a:gd name="T43" fmla="*/ 96 h 176"/>
                <a:gd name="T44" fmla="*/ 84 w 176"/>
                <a:gd name="T45" fmla="*/ 136 h 176"/>
                <a:gd name="T46" fmla="*/ 68 w 176"/>
                <a:gd name="T47" fmla="*/ 152 h 176"/>
                <a:gd name="T48" fmla="*/ 84 w 176"/>
                <a:gd name="T49" fmla="*/ 136 h 176"/>
                <a:gd name="T50" fmla="*/ 20 w 176"/>
                <a:gd name="T51" fmla="*/ 108 h 176"/>
                <a:gd name="T52" fmla="*/ 36 w 176"/>
                <a:gd name="T53" fmla="*/ 124 h 176"/>
                <a:gd name="T54" fmla="*/ 36 w 176"/>
                <a:gd name="T55" fmla="*/ 80 h 176"/>
                <a:gd name="T56" fmla="*/ 20 w 176"/>
                <a:gd name="T57" fmla="*/ 96 h 176"/>
                <a:gd name="T58" fmla="*/ 36 w 176"/>
                <a:gd name="T59" fmla="*/ 80 h 176"/>
                <a:gd name="T60" fmla="*/ 144 w 176"/>
                <a:gd name="T61" fmla="*/ 16 h 176"/>
                <a:gd name="T62" fmla="*/ 140 w 176"/>
                <a:gd name="T63" fmla="*/ 0 h 176"/>
                <a:gd name="T64" fmla="*/ 136 w 176"/>
                <a:gd name="T65" fmla="*/ 16 h 176"/>
                <a:gd name="T66" fmla="*/ 40 w 176"/>
                <a:gd name="T67" fmla="*/ 4 h 176"/>
                <a:gd name="T68" fmla="*/ 32 w 176"/>
                <a:gd name="T69" fmla="*/ 4 h 176"/>
                <a:gd name="T70" fmla="*/ 16 w 176"/>
                <a:gd name="T71" fmla="*/ 16 h 176"/>
                <a:gd name="T72" fmla="*/ 0 w 176"/>
                <a:gd name="T73" fmla="*/ 160 h 176"/>
                <a:gd name="T74" fmla="*/ 160 w 176"/>
                <a:gd name="T75" fmla="*/ 176 h 176"/>
                <a:gd name="T76" fmla="*/ 176 w 176"/>
                <a:gd name="T77" fmla="*/ 32 h 176"/>
                <a:gd name="T78" fmla="*/ 168 w 176"/>
                <a:gd name="T79" fmla="*/ 160 h 176"/>
                <a:gd name="T80" fmla="*/ 16 w 176"/>
                <a:gd name="T81" fmla="*/ 168 h 176"/>
                <a:gd name="T82" fmla="*/ 8 w 176"/>
                <a:gd name="T83" fmla="*/ 64 h 176"/>
                <a:gd name="T84" fmla="*/ 168 w 176"/>
                <a:gd name="T85" fmla="*/ 160 h 176"/>
                <a:gd name="T86" fmla="*/ 8 w 176"/>
                <a:gd name="T87" fmla="*/ 56 h 176"/>
                <a:gd name="T88" fmla="*/ 16 w 176"/>
                <a:gd name="T89" fmla="*/ 24 h 176"/>
                <a:gd name="T90" fmla="*/ 32 w 176"/>
                <a:gd name="T91" fmla="*/ 36 h 176"/>
                <a:gd name="T92" fmla="*/ 40 w 176"/>
                <a:gd name="T93" fmla="*/ 36 h 176"/>
                <a:gd name="T94" fmla="*/ 136 w 176"/>
                <a:gd name="T95" fmla="*/ 24 h 176"/>
                <a:gd name="T96" fmla="*/ 140 w 176"/>
                <a:gd name="T97" fmla="*/ 40 h 176"/>
                <a:gd name="T98" fmla="*/ 144 w 176"/>
                <a:gd name="T99" fmla="*/ 24 h 176"/>
                <a:gd name="T100" fmla="*/ 168 w 176"/>
                <a:gd name="T101" fmla="*/ 32 h 176"/>
                <a:gd name="T102" fmla="*/ 36 w 176"/>
                <a:gd name="T103" fmla="*/ 136 h 176"/>
                <a:gd name="T104" fmla="*/ 20 w 176"/>
                <a:gd name="T105" fmla="*/ 152 h 176"/>
                <a:gd name="T106" fmla="*/ 36 w 176"/>
                <a:gd name="T107" fmla="*/ 136 h 176"/>
                <a:gd name="T108" fmla="*/ 44 w 176"/>
                <a:gd name="T109" fmla="*/ 80 h 176"/>
                <a:gd name="T110" fmla="*/ 60 w 176"/>
                <a:gd name="T111" fmla="*/ 96 h 176"/>
                <a:gd name="T112" fmla="*/ 60 w 176"/>
                <a:gd name="T113" fmla="*/ 136 h 176"/>
                <a:gd name="T114" fmla="*/ 44 w 176"/>
                <a:gd name="T115" fmla="*/ 152 h 176"/>
                <a:gd name="T116" fmla="*/ 60 w 176"/>
                <a:gd name="T117" fmla="*/ 136 h 176"/>
                <a:gd name="T118" fmla="*/ 44 w 176"/>
                <a:gd name="T119" fmla="*/ 108 h 176"/>
                <a:gd name="T120" fmla="*/ 60 w 176"/>
                <a:gd name="T121" fmla="*/ 12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" h="176">
                  <a:moveTo>
                    <a:pt x="108" y="108"/>
                  </a:moveTo>
                  <a:cubicBezTo>
                    <a:pt x="92" y="108"/>
                    <a:pt x="92" y="108"/>
                    <a:pt x="92" y="108"/>
                  </a:cubicBezTo>
                  <a:cubicBezTo>
                    <a:pt x="92" y="124"/>
                    <a:pt x="92" y="124"/>
                    <a:pt x="92" y="124"/>
                  </a:cubicBezTo>
                  <a:cubicBezTo>
                    <a:pt x="108" y="124"/>
                    <a:pt x="108" y="124"/>
                    <a:pt x="108" y="124"/>
                  </a:cubicBezTo>
                  <a:lnTo>
                    <a:pt x="108" y="108"/>
                  </a:lnTo>
                  <a:close/>
                  <a:moveTo>
                    <a:pt x="108" y="80"/>
                  </a:moveTo>
                  <a:cubicBezTo>
                    <a:pt x="92" y="80"/>
                    <a:pt x="92" y="80"/>
                    <a:pt x="92" y="80"/>
                  </a:cubicBezTo>
                  <a:cubicBezTo>
                    <a:pt x="92" y="96"/>
                    <a:pt x="92" y="96"/>
                    <a:pt x="9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80"/>
                  </a:lnTo>
                  <a:close/>
                  <a:moveTo>
                    <a:pt x="108" y="136"/>
                  </a:moveTo>
                  <a:cubicBezTo>
                    <a:pt x="92" y="136"/>
                    <a:pt x="92" y="136"/>
                    <a:pt x="92" y="136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108" y="152"/>
                    <a:pt x="108" y="152"/>
                    <a:pt x="108" y="152"/>
                  </a:cubicBezTo>
                  <a:lnTo>
                    <a:pt x="108" y="136"/>
                  </a:lnTo>
                  <a:close/>
                  <a:moveTo>
                    <a:pt x="132" y="80"/>
                  </a:moveTo>
                  <a:cubicBezTo>
                    <a:pt x="116" y="80"/>
                    <a:pt x="116" y="80"/>
                    <a:pt x="116" y="80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96"/>
                    <a:pt x="132" y="96"/>
                    <a:pt x="132" y="96"/>
                  </a:cubicBezTo>
                  <a:lnTo>
                    <a:pt x="132" y="80"/>
                  </a:lnTo>
                  <a:close/>
                  <a:moveTo>
                    <a:pt x="156" y="80"/>
                  </a:moveTo>
                  <a:cubicBezTo>
                    <a:pt x="140" y="80"/>
                    <a:pt x="140" y="80"/>
                    <a:pt x="140" y="80"/>
                  </a:cubicBezTo>
                  <a:cubicBezTo>
                    <a:pt x="140" y="96"/>
                    <a:pt x="140" y="96"/>
                    <a:pt x="140" y="96"/>
                  </a:cubicBezTo>
                  <a:cubicBezTo>
                    <a:pt x="156" y="96"/>
                    <a:pt x="156" y="96"/>
                    <a:pt x="156" y="96"/>
                  </a:cubicBezTo>
                  <a:lnTo>
                    <a:pt x="156" y="80"/>
                  </a:lnTo>
                  <a:close/>
                  <a:moveTo>
                    <a:pt x="132" y="108"/>
                  </a:moveTo>
                  <a:cubicBezTo>
                    <a:pt x="116" y="108"/>
                    <a:pt x="116" y="108"/>
                    <a:pt x="116" y="108"/>
                  </a:cubicBezTo>
                  <a:cubicBezTo>
                    <a:pt x="116" y="124"/>
                    <a:pt x="116" y="124"/>
                    <a:pt x="116" y="124"/>
                  </a:cubicBezTo>
                  <a:cubicBezTo>
                    <a:pt x="132" y="124"/>
                    <a:pt x="132" y="124"/>
                    <a:pt x="132" y="124"/>
                  </a:cubicBezTo>
                  <a:lnTo>
                    <a:pt x="132" y="108"/>
                  </a:lnTo>
                  <a:close/>
                  <a:moveTo>
                    <a:pt x="156" y="108"/>
                  </a:moveTo>
                  <a:cubicBezTo>
                    <a:pt x="140" y="108"/>
                    <a:pt x="140" y="108"/>
                    <a:pt x="140" y="108"/>
                  </a:cubicBezTo>
                  <a:cubicBezTo>
                    <a:pt x="140" y="124"/>
                    <a:pt x="140" y="124"/>
                    <a:pt x="140" y="124"/>
                  </a:cubicBezTo>
                  <a:cubicBezTo>
                    <a:pt x="156" y="124"/>
                    <a:pt x="156" y="124"/>
                    <a:pt x="156" y="124"/>
                  </a:cubicBezTo>
                  <a:lnTo>
                    <a:pt x="156" y="108"/>
                  </a:lnTo>
                  <a:close/>
                  <a:moveTo>
                    <a:pt x="84" y="108"/>
                  </a:moveTo>
                  <a:cubicBezTo>
                    <a:pt x="68" y="108"/>
                    <a:pt x="68" y="108"/>
                    <a:pt x="68" y="108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84" y="124"/>
                    <a:pt x="84" y="124"/>
                    <a:pt x="84" y="124"/>
                  </a:cubicBezTo>
                  <a:lnTo>
                    <a:pt x="84" y="108"/>
                  </a:lnTo>
                  <a:close/>
                  <a:moveTo>
                    <a:pt x="84" y="80"/>
                  </a:moveTo>
                  <a:cubicBezTo>
                    <a:pt x="68" y="80"/>
                    <a:pt x="68" y="80"/>
                    <a:pt x="68" y="80"/>
                  </a:cubicBezTo>
                  <a:cubicBezTo>
                    <a:pt x="68" y="96"/>
                    <a:pt x="68" y="96"/>
                    <a:pt x="68" y="96"/>
                  </a:cubicBezTo>
                  <a:cubicBezTo>
                    <a:pt x="84" y="96"/>
                    <a:pt x="84" y="96"/>
                    <a:pt x="84" y="96"/>
                  </a:cubicBezTo>
                  <a:lnTo>
                    <a:pt x="84" y="80"/>
                  </a:lnTo>
                  <a:close/>
                  <a:moveTo>
                    <a:pt x="84" y="136"/>
                  </a:moveTo>
                  <a:cubicBezTo>
                    <a:pt x="68" y="136"/>
                    <a:pt x="68" y="136"/>
                    <a:pt x="68" y="136"/>
                  </a:cubicBezTo>
                  <a:cubicBezTo>
                    <a:pt x="68" y="152"/>
                    <a:pt x="68" y="152"/>
                    <a:pt x="68" y="152"/>
                  </a:cubicBezTo>
                  <a:cubicBezTo>
                    <a:pt x="84" y="152"/>
                    <a:pt x="84" y="152"/>
                    <a:pt x="84" y="152"/>
                  </a:cubicBezTo>
                  <a:lnTo>
                    <a:pt x="84" y="136"/>
                  </a:lnTo>
                  <a:close/>
                  <a:moveTo>
                    <a:pt x="36" y="108"/>
                  </a:moveTo>
                  <a:cubicBezTo>
                    <a:pt x="20" y="108"/>
                    <a:pt x="20" y="108"/>
                    <a:pt x="20" y="108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36" y="124"/>
                    <a:pt x="36" y="124"/>
                    <a:pt x="36" y="124"/>
                  </a:cubicBezTo>
                  <a:lnTo>
                    <a:pt x="36" y="108"/>
                  </a:lnTo>
                  <a:close/>
                  <a:moveTo>
                    <a:pt x="36" y="80"/>
                  </a:moveTo>
                  <a:cubicBezTo>
                    <a:pt x="20" y="80"/>
                    <a:pt x="20" y="80"/>
                    <a:pt x="20" y="80"/>
                  </a:cubicBezTo>
                  <a:cubicBezTo>
                    <a:pt x="20" y="96"/>
                    <a:pt x="20" y="96"/>
                    <a:pt x="20" y="96"/>
                  </a:cubicBezTo>
                  <a:cubicBezTo>
                    <a:pt x="36" y="96"/>
                    <a:pt x="36" y="96"/>
                    <a:pt x="36" y="96"/>
                  </a:cubicBezTo>
                  <a:lnTo>
                    <a:pt x="36" y="80"/>
                  </a:lnTo>
                  <a:close/>
                  <a:moveTo>
                    <a:pt x="160" y="16"/>
                  </a:moveTo>
                  <a:cubicBezTo>
                    <a:pt x="144" y="16"/>
                    <a:pt x="144" y="16"/>
                    <a:pt x="144" y="16"/>
                  </a:cubicBezTo>
                  <a:cubicBezTo>
                    <a:pt x="144" y="4"/>
                    <a:pt x="144" y="4"/>
                    <a:pt x="144" y="4"/>
                  </a:cubicBezTo>
                  <a:cubicBezTo>
                    <a:pt x="144" y="2"/>
                    <a:pt x="142" y="0"/>
                    <a:pt x="140" y="0"/>
                  </a:cubicBezTo>
                  <a:cubicBezTo>
                    <a:pt x="138" y="0"/>
                    <a:pt x="136" y="2"/>
                    <a:pt x="136" y="4"/>
                  </a:cubicBezTo>
                  <a:cubicBezTo>
                    <a:pt x="136" y="16"/>
                    <a:pt x="136" y="16"/>
                    <a:pt x="136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40" y="2"/>
                    <a:pt x="38" y="0"/>
                    <a:pt x="36" y="0"/>
                  </a:cubicBezTo>
                  <a:cubicBezTo>
                    <a:pt x="34" y="0"/>
                    <a:pt x="32" y="2"/>
                    <a:pt x="32" y="4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7" y="16"/>
                    <a:pt x="0" y="23"/>
                    <a:pt x="0" y="32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9"/>
                    <a:pt x="7" y="176"/>
                    <a:pt x="16" y="176"/>
                  </a:cubicBezTo>
                  <a:cubicBezTo>
                    <a:pt x="160" y="176"/>
                    <a:pt x="160" y="176"/>
                    <a:pt x="160" y="176"/>
                  </a:cubicBezTo>
                  <a:cubicBezTo>
                    <a:pt x="169" y="176"/>
                    <a:pt x="176" y="169"/>
                    <a:pt x="176" y="160"/>
                  </a:cubicBezTo>
                  <a:cubicBezTo>
                    <a:pt x="176" y="32"/>
                    <a:pt x="176" y="32"/>
                    <a:pt x="176" y="32"/>
                  </a:cubicBezTo>
                  <a:cubicBezTo>
                    <a:pt x="176" y="23"/>
                    <a:pt x="169" y="16"/>
                    <a:pt x="160" y="16"/>
                  </a:cubicBezTo>
                  <a:moveTo>
                    <a:pt x="168" y="160"/>
                  </a:moveTo>
                  <a:cubicBezTo>
                    <a:pt x="168" y="164"/>
                    <a:pt x="164" y="168"/>
                    <a:pt x="160" y="168"/>
                  </a:cubicBezTo>
                  <a:cubicBezTo>
                    <a:pt x="16" y="168"/>
                    <a:pt x="16" y="168"/>
                    <a:pt x="16" y="168"/>
                  </a:cubicBezTo>
                  <a:cubicBezTo>
                    <a:pt x="12" y="168"/>
                    <a:pt x="8" y="164"/>
                    <a:pt x="8" y="160"/>
                  </a:cubicBezTo>
                  <a:cubicBezTo>
                    <a:pt x="8" y="64"/>
                    <a:pt x="8" y="64"/>
                    <a:pt x="8" y="64"/>
                  </a:cubicBezTo>
                  <a:cubicBezTo>
                    <a:pt x="168" y="64"/>
                    <a:pt x="168" y="64"/>
                    <a:pt x="168" y="64"/>
                  </a:cubicBezTo>
                  <a:lnTo>
                    <a:pt x="168" y="160"/>
                  </a:lnTo>
                  <a:close/>
                  <a:moveTo>
                    <a:pt x="168" y="56"/>
                  </a:moveTo>
                  <a:cubicBezTo>
                    <a:pt x="8" y="56"/>
                    <a:pt x="8" y="56"/>
                    <a:pt x="8" y="5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28"/>
                    <a:pt x="12" y="24"/>
                    <a:pt x="16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8"/>
                    <a:pt x="34" y="40"/>
                    <a:pt x="36" y="40"/>
                  </a:cubicBezTo>
                  <a:cubicBezTo>
                    <a:pt x="38" y="40"/>
                    <a:pt x="40" y="38"/>
                    <a:pt x="40" y="36"/>
                  </a:cubicBezTo>
                  <a:cubicBezTo>
                    <a:pt x="40" y="24"/>
                    <a:pt x="40" y="24"/>
                    <a:pt x="40" y="24"/>
                  </a:cubicBezTo>
                  <a:cubicBezTo>
                    <a:pt x="136" y="24"/>
                    <a:pt x="136" y="24"/>
                    <a:pt x="136" y="24"/>
                  </a:cubicBezTo>
                  <a:cubicBezTo>
                    <a:pt x="136" y="36"/>
                    <a:pt x="136" y="36"/>
                    <a:pt x="136" y="36"/>
                  </a:cubicBezTo>
                  <a:cubicBezTo>
                    <a:pt x="136" y="38"/>
                    <a:pt x="138" y="40"/>
                    <a:pt x="140" y="40"/>
                  </a:cubicBezTo>
                  <a:cubicBezTo>
                    <a:pt x="142" y="40"/>
                    <a:pt x="144" y="38"/>
                    <a:pt x="144" y="36"/>
                  </a:cubicBezTo>
                  <a:cubicBezTo>
                    <a:pt x="144" y="24"/>
                    <a:pt x="144" y="24"/>
                    <a:pt x="144" y="24"/>
                  </a:cubicBezTo>
                  <a:cubicBezTo>
                    <a:pt x="160" y="24"/>
                    <a:pt x="160" y="24"/>
                    <a:pt x="160" y="24"/>
                  </a:cubicBezTo>
                  <a:cubicBezTo>
                    <a:pt x="164" y="24"/>
                    <a:pt x="168" y="28"/>
                    <a:pt x="168" y="32"/>
                  </a:cubicBezTo>
                  <a:lnTo>
                    <a:pt x="168" y="56"/>
                  </a:lnTo>
                  <a:close/>
                  <a:moveTo>
                    <a:pt x="36" y="136"/>
                  </a:moveTo>
                  <a:cubicBezTo>
                    <a:pt x="20" y="136"/>
                    <a:pt x="20" y="136"/>
                    <a:pt x="20" y="136"/>
                  </a:cubicBezTo>
                  <a:cubicBezTo>
                    <a:pt x="20" y="152"/>
                    <a:pt x="20" y="152"/>
                    <a:pt x="20" y="152"/>
                  </a:cubicBezTo>
                  <a:cubicBezTo>
                    <a:pt x="36" y="152"/>
                    <a:pt x="36" y="152"/>
                    <a:pt x="36" y="152"/>
                  </a:cubicBezTo>
                  <a:lnTo>
                    <a:pt x="36" y="136"/>
                  </a:lnTo>
                  <a:close/>
                  <a:moveTo>
                    <a:pt x="60" y="80"/>
                  </a:moveTo>
                  <a:cubicBezTo>
                    <a:pt x="44" y="80"/>
                    <a:pt x="44" y="80"/>
                    <a:pt x="44" y="80"/>
                  </a:cubicBezTo>
                  <a:cubicBezTo>
                    <a:pt x="44" y="96"/>
                    <a:pt x="44" y="96"/>
                    <a:pt x="44" y="96"/>
                  </a:cubicBezTo>
                  <a:cubicBezTo>
                    <a:pt x="60" y="96"/>
                    <a:pt x="60" y="96"/>
                    <a:pt x="60" y="96"/>
                  </a:cubicBezTo>
                  <a:lnTo>
                    <a:pt x="60" y="80"/>
                  </a:lnTo>
                  <a:close/>
                  <a:moveTo>
                    <a:pt x="60" y="136"/>
                  </a:moveTo>
                  <a:cubicBezTo>
                    <a:pt x="44" y="136"/>
                    <a:pt x="44" y="136"/>
                    <a:pt x="44" y="136"/>
                  </a:cubicBezTo>
                  <a:cubicBezTo>
                    <a:pt x="44" y="152"/>
                    <a:pt x="44" y="152"/>
                    <a:pt x="44" y="152"/>
                  </a:cubicBezTo>
                  <a:cubicBezTo>
                    <a:pt x="60" y="152"/>
                    <a:pt x="60" y="152"/>
                    <a:pt x="60" y="152"/>
                  </a:cubicBezTo>
                  <a:lnTo>
                    <a:pt x="60" y="136"/>
                  </a:lnTo>
                  <a:close/>
                  <a:moveTo>
                    <a:pt x="60" y="108"/>
                  </a:moveTo>
                  <a:cubicBezTo>
                    <a:pt x="44" y="108"/>
                    <a:pt x="44" y="108"/>
                    <a:pt x="44" y="108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60" y="124"/>
                    <a:pt x="60" y="124"/>
                    <a:pt x="60" y="124"/>
                  </a:cubicBezTo>
                  <a:lnTo>
                    <a:pt x="60" y="10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>
              <p:custDataLst>
                <p:tags r:id="rId43"/>
              </p:custDataLst>
            </p:nvPr>
          </p:nvSpPr>
          <p:spPr bwMode="auto">
            <a:xfrm>
              <a:off x="9442607" y="2643660"/>
              <a:ext cx="539219" cy="490027"/>
            </a:xfrm>
            <a:custGeom>
              <a:avLst/>
              <a:gdLst>
                <a:gd name="T0" fmla="*/ 176 w 176"/>
                <a:gd name="T1" fmla="*/ 54 h 160"/>
                <a:gd name="T2" fmla="*/ 112 w 176"/>
                <a:gd name="T3" fmla="*/ 0 h 160"/>
                <a:gd name="T4" fmla="*/ 53 w 176"/>
                <a:gd name="T5" fmla="*/ 33 h 160"/>
                <a:gd name="T6" fmla="*/ 63 w 176"/>
                <a:gd name="T7" fmla="*/ 32 h 160"/>
                <a:gd name="T8" fmla="*/ 112 w 176"/>
                <a:gd name="T9" fmla="*/ 8 h 160"/>
                <a:gd name="T10" fmla="*/ 168 w 176"/>
                <a:gd name="T11" fmla="*/ 54 h 160"/>
                <a:gd name="T12" fmla="*/ 151 w 176"/>
                <a:gd name="T13" fmla="*/ 87 h 160"/>
                <a:gd name="T14" fmla="*/ 149 w 176"/>
                <a:gd name="T15" fmla="*/ 95 h 160"/>
                <a:gd name="T16" fmla="*/ 152 w 176"/>
                <a:gd name="T17" fmla="*/ 107 h 160"/>
                <a:gd name="T18" fmla="*/ 135 w 176"/>
                <a:gd name="T19" fmla="*/ 100 h 160"/>
                <a:gd name="T20" fmla="*/ 134 w 176"/>
                <a:gd name="T21" fmla="*/ 108 h 160"/>
                <a:gd name="T22" fmla="*/ 164 w 176"/>
                <a:gd name="T23" fmla="*/ 120 h 160"/>
                <a:gd name="T24" fmla="*/ 156 w 176"/>
                <a:gd name="T25" fmla="*/ 93 h 160"/>
                <a:gd name="T26" fmla="*/ 176 w 176"/>
                <a:gd name="T27" fmla="*/ 54 h 160"/>
                <a:gd name="T28" fmla="*/ 64 w 176"/>
                <a:gd name="T29" fmla="*/ 40 h 160"/>
                <a:gd name="T30" fmla="*/ 0 w 176"/>
                <a:gd name="T31" fmla="*/ 94 h 160"/>
                <a:gd name="T32" fmla="*/ 20 w 176"/>
                <a:gd name="T33" fmla="*/ 133 h 160"/>
                <a:gd name="T34" fmla="*/ 12 w 176"/>
                <a:gd name="T35" fmla="*/ 160 h 160"/>
                <a:gd name="T36" fmla="*/ 48 w 176"/>
                <a:gd name="T37" fmla="*/ 146 h 160"/>
                <a:gd name="T38" fmla="*/ 64 w 176"/>
                <a:gd name="T39" fmla="*/ 148 h 160"/>
                <a:gd name="T40" fmla="*/ 128 w 176"/>
                <a:gd name="T41" fmla="*/ 94 h 160"/>
                <a:gd name="T42" fmla="*/ 64 w 176"/>
                <a:gd name="T43" fmla="*/ 40 h 160"/>
                <a:gd name="T44" fmla="*/ 64 w 176"/>
                <a:gd name="T45" fmla="*/ 140 h 160"/>
                <a:gd name="T46" fmla="*/ 50 w 176"/>
                <a:gd name="T47" fmla="*/ 138 h 160"/>
                <a:gd name="T48" fmla="*/ 48 w 176"/>
                <a:gd name="T49" fmla="*/ 138 h 160"/>
                <a:gd name="T50" fmla="*/ 45 w 176"/>
                <a:gd name="T51" fmla="*/ 139 h 160"/>
                <a:gd name="T52" fmla="*/ 24 w 176"/>
                <a:gd name="T53" fmla="*/ 147 h 160"/>
                <a:gd name="T54" fmla="*/ 27 w 176"/>
                <a:gd name="T55" fmla="*/ 135 h 160"/>
                <a:gd name="T56" fmla="*/ 25 w 176"/>
                <a:gd name="T57" fmla="*/ 127 h 160"/>
                <a:gd name="T58" fmla="*/ 8 w 176"/>
                <a:gd name="T59" fmla="*/ 94 h 160"/>
                <a:gd name="T60" fmla="*/ 64 w 176"/>
                <a:gd name="T61" fmla="*/ 48 h 160"/>
                <a:gd name="T62" fmla="*/ 120 w 176"/>
                <a:gd name="T63" fmla="*/ 94 h 160"/>
                <a:gd name="T64" fmla="*/ 64 w 176"/>
                <a:gd name="T65" fmla="*/ 14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76" h="160">
                  <a:moveTo>
                    <a:pt x="176" y="54"/>
                  </a:moveTo>
                  <a:cubicBezTo>
                    <a:pt x="176" y="24"/>
                    <a:pt x="147" y="0"/>
                    <a:pt x="112" y="0"/>
                  </a:cubicBezTo>
                  <a:cubicBezTo>
                    <a:pt x="86" y="0"/>
                    <a:pt x="63" y="13"/>
                    <a:pt x="53" y="33"/>
                  </a:cubicBezTo>
                  <a:cubicBezTo>
                    <a:pt x="56" y="32"/>
                    <a:pt x="60" y="32"/>
                    <a:pt x="63" y="32"/>
                  </a:cubicBezTo>
                  <a:cubicBezTo>
                    <a:pt x="72" y="18"/>
                    <a:pt x="91" y="8"/>
                    <a:pt x="112" y="8"/>
                  </a:cubicBezTo>
                  <a:cubicBezTo>
                    <a:pt x="143" y="8"/>
                    <a:pt x="168" y="29"/>
                    <a:pt x="168" y="54"/>
                  </a:cubicBezTo>
                  <a:cubicBezTo>
                    <a:pt x="168" y="66"/>
                    <a:pt x="162" y="78"/>
                    <a:pt x="151" y="87"/>
                  </a:cubicBezTo>
                  <a:cubicBezTo>
                    <a:pt x="149" y="89"/>
                    <a:pt x="148" y="92"/>
                    <a:pt x="149" y="95"/>
                  </a:cubicBezTo>
                  <a:cubicBezTo>
                    <a:pt x="152" y="107"/>
                    <a:pt x="152" y="107"/>
                    <a:pt x="152" y="107"/>
                  </a:cubicBezTo>
                  <a:cubicBezTo>
                    <a:pt x="135" y="100"/>
                    <a:pt x="135" y="100"/>
                    <a:pt x="135" y="100"/>
                  </a:cubicBezTo>
                  <a:cubicBezTo>
                    <a:pt x="135" y="103"/>
                    <a:pt x="134" y="106"/>
                    <a:pt x="134" y="108"/>
                  </a:cubicBezTo>
                  <a:cubicBezTo>
                    <a:pt x="164" y="120"/>
                    <a:pt x="164" y="120"/>
                    <a:pt x="164" y="120"/>
                  </a:cubicBezTo>
                  <a:cubicBezTo>
                    <a:pt x="156" y="93"/>
                    <a:pt x="156" y="93"/>
                    <a:pt x="156" y="93"/>
                  </a:cubicBezTo>
                  <a:cubicBezTo>
                    <a:pt x="168" y="83"/>
                    <a:pt x="176" y="69"/>
                    <a:pt x="176" y="54"/>
                  </a:cubicBezTo>
                  <a:moveTo>
                    <a:pt x="64" y="40"/>
                  </a:moveTo>
                  <a:cubicBezTo>
                    <a:pt x="29" y="40"/>
                    <a:pt x="0" y="64"/>
                    <a:pt x="0" y="94"/>
                  </a:cubicBezTo>
                  <a:cubicBezTo>
                    <a:pt x="0" y="109"/>
                    <a:pt x="8" y="123"/>
                    <a:pt x="20" y="133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48" y="146"/>
                    <a:pt x="48" y="146"/>
                    <a:pt x="48" y="146"/>
                  </a:cubicBezTo>
                  <a:cubicBezTo>
                    <a:pt x="53" y="147"/>
                    <a:pt x="58" y="148"/>
                    <a:pt x="64" y="148"/>
                  </a:cubicBezTo>
                  <a:cubicBezTo>
                    <a:pt x="99" y="148"/>
                    <a:pt x="128" y="124"/>
                    <a:pt x="128" y="94"/>
                  </a:cubicBezTo>
                  <a:cubicBezTo>
                    <a:pt x="128" y="64"/>
                    <a:pt x="99" y="40"/>
                    <a:pt x="64" y="40"/>
                  </a:cubicBezTo>
                  <a:moveTo>
                    <a:pt x="64" y="140"/>
                  </a:moveTo>
                  <a:cubicBezTo>
                    <a:pt x="59" y="140"/>
                    <a:pt x="54" y="139"/>
                    <a:pt x="50" y="138"/>
                  </a:cubicBezTo>
                  <a:cubicBezTo>
                    <a:pt x="49" y="138"/>
                    <a:pt x="48" y="138"/>
                    <a:pt x="48" y="138"/>
                  </a:cubicBezTo>
                  <a:cubicBezTo>
                    <a:pt x="47" y="138"/>
                    <a:pt x="46" y="138"/>
                    <a:pt x="45" y="139"/>
                  </a:cubicBezTo>
                  <a:cubicBezTo>
                    <a:pt x="24" y="147"/>
                    <a:pt x="24" y="147"/>
                    <a:pt x="24" y="147"/>
                  </a:cubicBezTo>
                  <a:cubicBezTo>
                    <a:pt x="27" y="135"/>
                    <a:pt x="27" y="135"/>
                    <a:pt x="27" y="135"/>
                  </a:cubicBezTo>
                  <a:cubicBezTo>
                    <a:pt x="28" y="132"/>
                    <a:pt x="27" y="129"/>
                    <a:pt x="25" y="127"/>
                  </a:cubicBezTo>
                  <a:cubicBezTo>
                    <a:pt x="14" y="118"/>
                    <a:pt x="8" y="106"/>
                    <a:pt x="8" y="94"/>
                  </a:cubicBezTo>
                  <a:cubicBezTo>
                    <a:pt x="8" y="69"/>
                    <a:pt x="33" y="48"/>
                    <a:pt x="64" y="48"/>
                  </a:cubicBezTo>
                  <a:cubicBezTo>
                    <a:pt x="95" y="48"/>
                    <a:pt x="120" y="69"/>
                    <a:pt x="120" y="94"/>
                  </a:cubicBezTo>
                  <a:cubicBezTo>
                    <a:pt x="120" y="119"/>
                    <a:pt x="95" y="140"/>
                    <a:pt x="64" y="140"/>
                  </a:cubicBezTo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"/>
            <p:cNvSpPr>
              <a:spLocks noEditPoints="1"/>
            </p:cNvSpPr>
            <p:nvPr>
              <p:custDataLst>
                <p:tags r:id="rId44"/>
              </p:custDataLst>
            </p:nvPr>
          </p:nvSpPr>
          <p:spPr bwMode="auto">
            <a:xfrm>
              <a:off x="7190777" y="3716313"/>
              <a:ext cx="409206" cy="409207"/>
            </a:xfrm>
            <a:custGeom>
              <a:avLst/>
              <a:gdLst>
                <a:gd name="T0" fmla="*/ 39 w 176"/>
                <a:gd name="T1" fmla="*/ 119 h 176"/>
                <a:gd name="T2" fmla="*/ 43 w 176"/>
                <a:gd name="T3" fmla="*/ 115 h 176"/>
                <a:gd name="T4" fmla="*/ 44 w 176"/>
                <a:gd name="T5" fmla="*/ 112 h 176"/>
                <a:gd name="T6" fmla="*/ 40 w 176"/>
                <a:gd name="T7" fmla="*/ 108 h 176"/>
                <a:gd name="T8" fmla="*/ 37 w 176"/>
                <a:gd name="T9" fmla="*/ 109 h 176"/>
                <a:gd name="T10" fmla="*/ 33 w 176"/>
                <a:gd name="T11" fmla="*/ 113 h 176"/>
                <a:gd name="T12" fmla="*/ 32 w 176"/>
                <a:gd name="T13" fmla="*/ 116 h 176"/>
                <a:gd name="T14" fmla="*/ 36 w 176"/>
                <a:gd name="T15" fmla="*/ 120 h 176"/>
                <a:gd name="T16" fmla="*/ 39 w 176"/>
                <a:gd name="T17" fmla="*/ 119 h 176"/>
                <a:gd name="T18" fmla="*/ 64 w 176"/>
                <a:gd name="T19" fmla="*/ 116 h 176"/>
                <a:gd name="T20" fmla="*/ 60 w 176"/>
                <a:gd name="T21" fmla="*/ 112 h 176"/>
                <a:gd name="T22" fmla="*/ 57 w 176"/>
                <a:gd name="T23" fmla="*/ 113 h 176"/>
                <a:gd name="T24" fmla="*/ 17 w 176"/>
                <a:gd name="T25" fmla="*/ 153 h 176"/>
                <a:gd name="T26" fmla="*/ 16 w 176"/>
                <a:gd name="T27" fmla="*/ 156 h 176"/>
                <a:gd name="T28" fmla="*/ 20 w 176"/>
                <a:gd name="T29" fmla="*/ 160 h 176"/>
                <a:gd name="T30" fmla="*/ 23 w 176"/>
                <a:gd name="T31" fmla="*/ 159 h 176"/>
                <a:gd name="T32" fmla="*/ 63 w 176"/>
                <a:gd name="T33" fmla="*/ 119 h 176"/>
                <a:gd name="T34" fmla="*/ 64 w 176"/>
                <a:gd name="T35" fmla="*/ 116 h 176"/>
                <a:gd name="T36" fmla="*/ 64 w 176"/>
                <a:gd name="T37" fmla="*/ 132 h 176"/>
                <a:gd name="T38" fmla="*/ 61 w 176"/>
                <a:gd name="T39" fmla="*/ 133 h 176"/>
                <a:gd name="T40" fmla="*/ 49 w 176"/>
                <a:gd name="T41" fmla="*/ 145 h 176"/>
                <a:gd name="T42" fmla="*/ 48 w 176"/>
                <a:gd name="T43" fmla="*/ 148 h 176"/>
                <a:gd name="T44" fmla="*/ 52 w 176"/>
                <a:gd name="T45" fmla="*/ 152 h 176"/>
                <a:gd name="T46" fmla="*/ 55 w 176"/>
                <a:gd name="T47" fmla="*/ 151 h 176"/>
                <a:gd name="T48" fmla="*/ 67 w 176"/>
                <a:gd name="T49" fmla="*/ 139 h 176"/>
                <a:gd name="T50" fmla="*/ 68 w 176"/>
                <a:gd name="T51" fmla="*/ 136 h 176"/>
                <a:gd name="T52" fmla="*/ 64 w 176"/>
                <a:gd name="T53" fmla="*/ 132 h 176"/>
                <a:gd name="T54" fmla="*/ 176 w 176"/>
                <a:gd name="T55" fmla="*/ 4 h 176"/>
                <a:gd name="T56" fmla="*/ 172 w 176"/>
                <a:gd name="T57" fmla="*/ 0 h 176"/>
                <a:gd name="T58" fmla="*/ 170 w 176"/>
                <a:gd name="T59" fmla="*/ 0 h 176"/>
                <a:gd name="T60" fmla="*/ 170 w 176"/>
                <a:gd name="T61" fmla="*/ 0 h 176"/>
                <a:gd name="T62" fmla="*/ 2 w 176"/>
                <a:gd name="T63" fmla="*/ 72 h 176"/>
                <a:gd name="T64" fmla="*/ 2 w 176"/>
                <a:gd name="T65" fmla="*/ 72 h 176"/>
                <a:gd name="T66" fmla="*/ 2 w 176"/>
                <a:gd name="T67" fmla="*/ 72 h 176"/>
                <a:gd name="T68" fmla="*/ 2 w 176"/>
                <a:gd name="T69" fmla="*/ 72 h 176"/>
                <a:gd name="T70" fmla="*/ 0 w 176"/>
                <a:gd name="T71" fmla="*/ 76 h 176"/>
                <a:gd name="T72" fmla="*/ 3 w 176"/>
                <a:gd name="T73" fmla="*/ 80 h 176"/>
                <a:gd name="T74" fmla="*/ 3 w 176"/>
                <a:gd name="T75" fmla="*/ 80 h 176"/>
                <a:gd name="T76" fmla="*/ 69 w 176"/>
                <a:gd name="T77" fmla="*/ 107 h 176"/>
                <a:gd name="T78" fmla="*/ 96 w 176"/>
                <a:gd name="T79" fmla="*/ 173 h 176"/>
                <a:gd name="T80" fmla="*/ 96 w 176"/>
                <a:gd name="T81" fmla="*/ 173 h 176"/>
                <a:gd name="T82" fmla="*/ 100 w 176"/>
                <a:gd name="T83" fmla="*/ 176 h 176"/>
                <a:gd name="T84" fmla="*/ 104 w 176"/>
                <a:gd name="T85" fmla="*/ 174 h 176"/>
                <a:gd name="T86" fmla="*/ 104 w 176"/>
                <a:gd name="T87" fmla="*/ 174 h 176"/>
                <a:gd name="T88" fmla="*/ 104 w 176"/>
                <a:gd name="T89" fmla="*/ 174 h 176"/>
                <a:gd name="T90" fmla="*/ 104 w 176"/>
                <a:gd name="T91" fmla="*/ 174 h 176"/>
                <a:gd name="T92" fmla="*/ 176 w 176"/>
                <a:gd name="T93" fmla="*/ 6 h 176"/>
                <a:gd name="T94" fmla="*/ 176 w 176"/>
                <a:gd name="T95" fmla="*/ 6 h 176"/>
                <a:gd name="T96" fmla="*/ 176 w 176"/>
                <a:gd name="T97" fmla="*/ 4 h 176"/>
                <a:gd name="T98" fmla="*/ 14 w 176"/>
                <a:gd name="T99" fmla="*/ 76 h 176"/>
                <a:gd name="T100" fmla="*/ 154 w 176"/>
                <a:gd name="T101" fmla="*/ 16 h 176"/>
                <a:gd name="T102" fmla="*/ 71 w 176"/>
                <a:gd name="T103" fmla="*/ 99 h 176"/>
                <a:gd name="T104" fmla="*/ 14 w 176"/>
                <a:gd name="T105" fmla="*/ 76 h 176"/>
                <a:gd name="T106" fmla="*/ 100 w 176"/>
                <a:gd name="T107" fmla="*/ 162 h 176"/>
                <a:gd name="T108" fmla="*/ 77 w 176"/>
                <a:gd name="T109" fmla="*/ 105 h 176"/>
                <a:gd name="T110" fmla="*/ 160 w 176"/>
                <a:gd name="T111" fmla="*/ 22 h 176"/>
                <a:gd name="T112" fmla="*/ 100 w 176"/>
                <a:gd name="T113" fmla="*/ 16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6" h="176">
                  <a:moveTo>
                    <a:pt x="39" y="119"/>
                  </a:moveTo>
                  <a:cubicBezTo>
                    <a:pt x="43" y="115"/>
                    <a:pt x="43" y="115"/>
                    <a:pt x="43" y="115"/>
                  </a:cubicBezTo>
                  <a:cubicBezTo>
                    <a:pt x="44" y="114"/>
                    <a:pt x="44" y="113"/>
                    <a:pt x="44" y="112"/>
                  </a:cubicBezTo>
                  <a:cubicBezTo>
                    <a:pt x="44" y="110"/>
                    <a:pt x="42" y="108"/>
                    <a:pt x="40" y="108"/>
                  </a:cubicBezTo>
                  <a:cubicBezTo>
                    <a:pt x="39" y="108"/>
                    <a:pt x="38" y="108"/>
                    <a:pt x="37" y="109"/>
                  </a:cubicBezTo>
                  <a:cubicBezTo>
                    <a:pt x="33" y="113"/>
                    <a:pt x="33" y="113"/>
                    <a:pt x="33" y="113"/>
                  </a:cubicBezTo>
                  <a:cubicBezTo>
                    <a:pt x="32" y="114"/>
                    <a:pt x="32" y="115"/>
                    <a:pt x="32" y="116"/>
                  </a:cubicBezTo>
                  <a:cubicBezTo>
                    <a:pt x="32" y="118"/>
                    <a:pt x="34" y="120"/>
                    <a:pt x="36" y="120"/>
                  </a:cubicBezTo>
                  <a:cubicBezTo>
                    <a:pt x="37" y="120"/>
                    <a:pt x="38" y="120"/>
                    <a:pt x="39" y="119"/>
                  </a:cubicBezTo>
                  <a:moveTo>
                    <a:pt x="64" y="116"/>
                  </a:moveTo>
                  <a:cubicBezTo>
                    <a:pt x="64" y="114"/>
                    <a:pt x="62" y="112"/>
                    <a:pt x="60" y="112"/>
                  </a:cubicBezTo>
                  <a:cubicBezTo>
                    <a:pt x="59" y="112"/>
                    <a:pt x="58" y="112"/>
                    <a:pt x="57" y="113"/>
                  </a:cubicBezTo>
                  <a:cubicBezTo>
                    <a:pt x="17" y="153"/>
                    <a:pt x="17" y="153"/>
                    <a:pt x="17" y="153"/>
                  </a:cubicBezTo>
                  <a:cubicBezTo>
                    <a:pt x="16" y="154"/>
                    <a:pt x="16" y="155"/>
                    <a:pt x="16" y="156"/>
                  </a:cubicBezTo>
                  <a:cubicBezTo>
                    <a:pt x="16" y="158"/>
                    <a:pt x="18" y="160"/>
                    <a:pt x="20" y="160"/>
                  </a:cubicBezTo>
                  <a:cubicBezTo>
                    <a:pt x="21" y="160"/>
                    <a:pt x="22" y="160"/>
                    <a:pt x="23" y="159"/>
                  </a:cubicBezTo>
                  <a:cubicBezTo>
                    <a:pt x="63" y="119"/>
                    <a:pt x="63" y="119"/>
                    <a:pt x="63" y="119"/>
                  </a:cubicBezTo>
                  <a:cubicBezTo>
                    <a:pt x="64" y="118"/>
                    <a:pt x="64" y="117"/>
                    <a:pt x="64" y="116"/>
                  </a:cubicBezTo>
                  <a:moveTo>
                    <a:pt x="64" y="132"/>
                  </a:moveTo>
                  <a:cubicBezTo>
                    <a:pt x="63" y="132"/>
                    <a:pt x="62" y="132"/>
                    <a:pt x="61" y="133"/>
                  </a:cubicBezTo>
                  <a:cubicBezTo>
                    <a:pt x="49" y="145"/>
                    <a:pt x="49" y="145"/>
                    <a:pt x="49" y="145"/>
                  </a:cubicBezTo>
                  <a:cubicBezTo>
                    <a:pt x="48" y="146"/>
                    <a:pt x="48" y="147"/>
                    <a:pt x="48" y="148"/>
                  </a:cubicBezTo>
                  <a:cubicBezTo>
                    <a:pt x="48" y="150"/>
                    <a:pt x="50" y="152"/>
                    <a:pt x="52" y="152"/>
                  </a:cubicBezTo>
                  <a:cubicBezTo>
                    <a:pt x="53" y="152"/>
                    <a:pt x="54" y="152"/>
                    <a:pt x="55" y="151"/>
                  </a:cubicBezTo>
                  <a:cubicBezTo>
                    <a:pt x="67" y="139"/>
                    <a:pt x="67" y="139"/>
                    <a:pt x="67" y="139"/>
                  </a:cubicBezTo>
                  <a:cubicBezTo>
                    <a:pt x="68" y="138"/>
                    <a:pt x="68" y="137"/>
                    <a:pt x="68" y="136"/>
                  </a:cubicBezTo>
                  <a:cubicBezTo>
                    <a:pt x="68" y="134"/>
                    <a:pt x="66" y="132"/>
                    <a:pt x="64" y="132"/>
                  </a:cubicBezTo>
                  <a:moveTo>
                    <a:pt x="176" y="4"/>
                  </a:moveTo>
                  <a:cubicBezTo>
                    <a:pt x="176" y="2"/>
                    <a:pt x="174" y="0"/>
                    <a:pt x="172" y="0"/>
                  </a:cubicBezTo>
                  <a:cubicBezTo>
                    <a:pt x="171" y="0"/>
                    <a:pt x="171" y="0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cubicBezTo>
                    <a:pt x="1" y="73"/>
                    <a:pt x="0" y="74"/>
                    <a:pt x="0" y="76"/>
                  </a:cubicBezTo>
                  <a:cubicBezTo>
                    <a:pt x="0" y="78"/>
                    <a:pt x="1" y="79"/>
                    <a:pt x="3" y="80"/>
                  </a:cubicBezTo>
                  <a:cubicBezTo>
                    <a:pt x="3" y="80"/>
                    <a:pt x="3" y="80"/>
                    <a:pt x="3" y="80"/>
                  </a:cubicBezTo>
                  <a:cubicBezTo>
                    <a:pt x="69" y="107"/>
                    <a:pt x="69" y="107"/>
                    <a:pt x="69" y="107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5"/>
                    <a:pt x="98" y="176"/>
                    <a:pt x="100" y="176"/>
                  </a:cubicBezTo>
                  <a:cubicBezTo>
                    <a:pt x="102" y="176"/>
                    <a:pt x="103" y="175"/>
                    <a:pt x="104" y="174"/>
                  </a:cubicBezTo>
                  <a:cubicBezTo>
                    <a:pt x="104" y="174"/>
                    <a:pt x="104" y="174"/>
                    <a:pt x="104" y="174"/>
                  </a:cubicBezTo>
                  <a:cubicBezTo>
                    <a:pt x="104" y="174"/>
                    <a:pt x="104" y="174"/>
                    <a:pt x="104" y="174"/>
                  </a:cubicBezTo>
                  <a:cubicBezTo>
                    <a:pt x="104" y="174"/>
                    <a:pt x="104" y="174"/>
                    <a:pt x="104" y="174"/>
                  </a:cubicBezTo>
                  <a:cubicBezTo>
                    <a:pt x="176" y="6"/>
                    <a:pt x="176" y="6"/>
                    <a:pt x="176" y="6"/>
                  </a:cubicBezTo>
                  <a:cubicBezTo>
                    <a:pt x="176" y="6"/>
                    <a:pt x="176" y="6"/>
                    <a:pt x="176" y="6"/>
                  </a:cubicBezTo>
                  <a:cubicBezTo>
                    <a:pt x="176" y="5"/>
                    <a:pt x="176" y="5"/>
                    <a:pt x="176" y="4"/>
                  </a:cubicBezTo>
                  <a:moveTo>
                    <a:pt x="14" y="76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71" y="99"/>
                    <a:pt x="71" y="99"/>
                    <a:pt x="71" y="99"/>
                  </a:cubicBezTo>
                  <a:lnTo>
                    <a:pt x="14" y="76"/>
                  </a:lnTo>
                  <a:close/>
                  <a:moveTo>
                    <a:pt x="100" y="162"/>
                  </a:moveTo>
                  <a:cubicBezTo>
                    <a:pt x="77" y="105"/>
                    <a:pt x="77" y="105"/>
                    <a:pt x="77" y="105"/>
                  </a:cubicBezTo>
                  <a:cubicBezTo>
                    <a:pt x="160" y="22"/>
                    <a:pt x="160" y="22"/>
                    <a:pt x="160" y="22"/>
                  </a:cubicBezTo>
                  <a:lnTo>
                    <a:pt x="100" y="162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游戏机, 食物, 桌子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t="18785" r="31371" b="6409"/>
          <a:stretch>
            <a:fillRect/>
          </a:stretch>
        </p:blipFill>
        <p:spPr>
          <a:xfrm>
            <a:off x="1229236" y="1006982"/>
            <a:ext cx="4008257" cy="4844036"/>
          </a:xfrm>
          <a:custGeom>
            <a:avLst/>
            <a:gdLst/>
            <a:ahLst/>
            <a:cxnLst/>
            <a:rect l="l" t="t" r="r" b="b"/>
            <a:pathLst>
              <a:path w="4245057" h="5130212">
                <a:moveTo>
                  <a:pt x="2308780" y="0"/>
                </a:moveTo>
                <a:cubicBezTo>
                  <a:pt x="2566950" y="0"/>
                  <a:pt x="2814056" y="23358"/>
                  <a:pt x="3050097" y="70075"/>
                </a:cubicBezTo>
                <a:cubicBezTo>
                  <a:pt x="3286138" y="116791"/>
                  <a:pt x="3497592" y="196086"/>
                  <a:pt x="3684458" y="307960"/>
                </a:cubicBezTo>
                <a:cubicBezTo>
                  <a:pt x="3871324" y="419834"/>
                  <a:pt x="4011474" y="550148"/>
                  <a:pt x="4104907" y="698903"/>
                </a:cubicBezTo>
                <a:cubicBezTo>
                  <a:pt x="4198340" y="847659"/>
                  <a:pt x="4245057" y="1008093"/>
                  <a:pt x="4245057" y="1180207"/>
                </a:cubicBezTo>
                <a:cubicBezTo>
                  <a:pt x="4245057" y="1293310"/>
                  <a:pt x="4231534" y="1405184"/>
                  <a:pt x="4204487" y="1515828"/>
                </a:cubicBezTo>
                <a:cubicBezTo>
                  <a:pt x="4177441" y="1621555"/>
                  <a:pt x="4127036" y="1745722"/>
                  <a:pt x="4053273" y="1888331"/>
                </a:cubicBezTo>
                <a:cubicBezTo>
                  <a:pt x="3959840" y="2065362"/>
                  <a:pt x="3844278" y="2239934"/>
                  <a:pt x="3706587" y="2412048"/>
                </a:cubicBezTo>
                <a:cubicBezTo>
                  <a:pt x="3502510" y="2670218"/>
                  <a:pt x="3266468" y="2936994"/>
                  <a:pt x="2998463" y="3212376"/>
                </a:cubicBezTo>
                <a:cubicBezTo>
                  <a:pt x="2742752" y="3473005"/>
                  <a:pt x="2435406" y="3765598"/>
                  <a:pt x="2076426" y="4090155"/>
                </a:cubicBezTo>
                <a:lnTo>
                  <a:pt x="2482122" y="4093843"/>
                </a:lnTo>
                <a:cubicBezTo>
                  <a:pt x="2578014" y="4093843"/>
                  <a:pt x="2767954" y="4091384"/>
                  <a:pt x="3051941" y="4086467"/>
                </a:cubicBezTo>
                <a:cubicBezTo>
                  <a:pt x="3335928" y="4081549"/>
                  <a:pt x="3533244" y="4076632"/>
                  <a:pt x="3643889" y="4071714"/>
                </a:cubicBezTo>
                <a:cubicBezTo>
                  <a:pt x="3754533" y="4066796"/>
                  <a:pt x="3890995" y="4055732"/>
                  <a:pt x="4053273" y="4038521"/>
                </a:cubicBezTo>
                <a:cubicBezTo>
                  <a:pt x="4045897" y="4156541"/>
                  <a:pt x="4034218" y="4304067"/>
                  <a:pt x="4018236" y="4481098"/>
                </a:cubicBezTo>
                <a:cubicBezTo>
                  <a:pt x="4002254" y="4658129"/>
                  <a:pt x="3985657" y="4874501"/>
                  <a:pt x="3968446" y="5130212"/>
                </a:cubicBezTo>
                <a:cubicBezTo>
                  <a:pt x="3356213" y="5125294"/>
                  <a:pt x="2715705" y="5122836"/>
                  <a:pt x="2046921" y="5122836"/>
                </a:cubicBezTo>
                <a:cubicBezTo>
                  <a:pt x="1240447" y="5122836"/>
                  <a:pt x="558139" y="5125294"/>
                  <a:pt x="0" y="5130212"/>
                </a:cubicBezTo>
                <a:cubicBezTo>
                  <a:pt x="9835" y="5014766"/>
                  <a:pt x="17826" y="4861842"/>
                  <a:pt x="23973" y="4671441"/>
                </a:cubicBezTo>
                <a:cubicBezTo>
                  <a:pt x="30120" y="4481041"/>
                  <a:pt x="38110" y="4286357"/>
                  <a:pt x="47946" y="4087389"/>
                </a:cubicBezTo>
                <a:cubicBezTo>
                  <a:pt x="303657" y="3878317"/>
                  <a:pt x="538469" y="3675411"/>
                  <a:pt x="752382" y="3478672"/>
                </a:cubicBezTo>
                <a:cubicBezTo>
                  <a:pt x="1099068" y="3158917"/>
                  <a:pt x="1406413" y="2858851"/>
                  <a:pt x="1674418" y="2578475"/>
                </a:cubicBezTo>
                <a:cubicBezTo>
                  <a:pt x="1888331" y="2354651"/>
                  <a:pt x="2067821" y="2149287"/>
                  <a:pt x="2212888" y="1962382"/>
                </a:cubicBezTo>
                <a:cubicBezTo>
                  <a:pt x="2296486" y="1851699"/>
                  <a:pt x="2351808" y="1759457"/>
                  <a:pt x="2378854" y="1685656"/>
                </a:cubicBezTo>
                <a:cubicBezTo>
                  <a:pt x="2398524" y="1634022"/>
                  <a:pt x="2408359" y="1581139"/>
                  <a:pt x="2408359" y="1527008"/>
                </a:cubicBezTo>
                <a:cubicBezTo>
                  <a:pt x="2408359" y="1455703"/>
                  <a:pt x="2392378" y="1393610"/>
                  <a:pt x="2360414" y="1340727"/>
                </a:cubicBezTo>
                <a:cubicBezTo>
                  <a:pt x="2328450" y="1287845"/>
                  <a:pt x="2278045" y="1242953"/>
                  <a:pt x="2209200" y="1206052"/>
                </a:cubicBezTo>
                <a:cubicBezTo>
                  <a:pt x="2140354" y="1169152"/>
                  <a:pt x="2056756" y="1139637"/>
                  <a:pt x="1958406" y="1117508"/>
                </a:cubicBezTo>
                <a:cubicBezTo>
                  <a:pt x="1860055" y="1095379"/>
                  <a:pt x="1748182" y="1084315"/>
                  <a:pt x="1622784" y="1084315"/>
                </a:cubicBezTo>
                <a:cubicBezTo>
                  <a:pt x="1450671" y="1084315"/>
                  <a:pt x="1269337" y="1099067"/>
                  <a:pt x="1078783" y="1128573"/>
                </a:cubicBezTo>
                <a:cubicBezTo>
                  <a:pt x="888228" y="1158078"/>
                  <a:pt x="628214" y="1214629"/>
                  <a:pt x="298740" y="1298227"/>
                </a:cubicBezTo>
                <a:lnTo>
                  <a:pt x="394631" y="770822"/>
                </a:lnTo>
                <a:cubicBezTo>
                  <a:pt x="416760" y="665096"/>
                  <a:pt x="448724" y="462248"/>
                  <a:pt x="490523" y="162278"/>
                </a:cubicBezTo>
                <a:cubicBezTo>
                  <a:pt x="1137179" y="54092"/>
                  <a:pt x="1743264" y="0"/>
                  <a:pt x="2308780" y="0"/>
                </a:cubicBezTo>
                <a:close/>
              </a:path>
            </a:pathLst>
          </a:custGeom>
          <a:ln w="12700">
            <a:solidFill>
              <a:schemeClr val="tx1"/>
            </a:solidFill>
          </a:ln>
          <a:effectLst>
            <a:outerShdw blurRad="50800" dist="88900" dir="1800000" algn="ctr" rotWithShape="0">
              <a:srgbClr val="000000">
                <a:alpha val="33000"/>
              </a:srgbClr>
            </a:outerShdw>
          </a:effectLst>
        </p:spPr>
      </p:pic>
      <p:sp>
        <p:nvSpPr>
          <p:cNvPr id="30" name="文本框 29"/>
          <p:cNvSpPr txBox="1"/>
          <p:nvPr/>
        </p:nvSpPr>
        <p:spPr>
          <a:xfrm>
            <a:off x="7476422" y="1989943"/>
            <a:ext cx="1750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effectLst/>
                <a:uLnTx/>
                <a:uFillTx/>
                <a:latin typeface="汉仪雅酷黑W" panose="00020600040101010101" charset="-122"/>
                <a:ea typeface="汉仪雅酷黑W" panose="00020600040101010101" charset="-122"/>
              </a:rPr>
              <a:t>第</a:t>
            </a:r>
            <a:r>
              <a:rPr lang="zh-CN" altLang="en-US" sz="3600" dirty="0"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latin typeface="汉仪雅酷黑W" panose="00020600040101010101" charset="-122"/>
                <a:ea typeface="汉仪雅酷黑W" panose="00020600040101010101" charset="-122"/>
              </a:rPr>
              <a:t>二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effectLst/>
                <a:uLnTx/>
                <a:uFillTx/>
                <a:latin typeface="汉仪雅酷黑W" panose="00020600040101010101" charset="-122"/>
                <a:ea typeface="汉仪雅酷黑W" panose="00020600040101010101" charset="-122"/>
              </a:rPr>
              <a:t>章</a:t>
            </a:r>
            <a:endParaRPr lang="zh-CN" altLang="en-US" sz="3600" dirty="0">
              <a:gradFill>
                <a:gsLst>
                  <a:gs pos="0">
                    <a:srgbClr val="BF8039"/>
                  </a:gs>
                  <a:gs pos="99000">
                    <a:srgbClr val="4C2C12"/>
                  </a:gs>
                </a:gsLst>
                <a:lin ang="5400000" scaled="1"/>
              </a:gradFill>
              <a:latin typeface="汉仪雅酷黑W" panose="00020600040101010101" charset="-122"/>
              <a:ea typeface="汉仪雅酷黑W" panose="00020600040101010101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918137" y="2898288"/>
            <a:ext cx="4866764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buClrTx/>
              <a:buSzTx/>
              <a:buFontTx/>
            </a:pPr>
            <a:r>
              <a:rPr lang="zh-CN" altLang="en-US" sz="8000" dirty="0"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latin typeface="汉仪程行简" panose="00020600040101010101" charset="-122"/>
                <a:ea typeface="汉仪程行简" panose="00020600040101010101" charset="-122"/>
                <a:cs typeface="阿里巴巴普惠体 H" panose="00020600040101010101" pitchFamily="18" charset="-122"/>
              </a:rPr>
              <a:t>作者简介</a:t>
            </a:r>
            <a:endParaRPr lang="zh-CN" altLang="en-US" sz="8000" dirty="0">
              <a:gradFill>
                <a:gsLst>
                  <a:gs pos="0">
                    <a:srgbClr val="BF8039"/>
                  </a:gs>
                  <a:gs pos="99000">
                    <a:srgbClr val="4C2C12"/>
                  </a:gs>
                </a:gsLst>
                <a:lin ang="5400000" scaled="1"/>
              </a:gradFill>
              <a:latin typeface="汉仪程行简" panose="00020600040101010101" charset="-122"/>
              <a:ea typeface="汉仪程行简" panose="00020600040101010101" charset="-122"/>
              <a:cs typeface="阿里巴巴普惠体 H" panose="00020600040101010101" pitchFamily="18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/>
          <p:cNvSpPr/>
          <p:nvPr/>
        </p:nvSpPr>
        <p:spPr>
          <a:xfrm>
            <a:off x="1488868" y="1802112"/>
            <a:ext cx="9469437" cy="4140200"/>
          </a:xfrm>
          <a:custGeom>
            <a:avLst/>
            <a:gdLst>
              <a:gd name="connsiteX0" fmla="*/ 0 w 9469437"/>
              <a:gd name="connsiteY0" fmla="*/ 0 h 4140200"/>
              <a:gd name="connsiteX1" fmla="*/ 9030230 w 9469437"/>
              <a:gd name="connsiteY1" fmla="*/ 0 h 4140200"/>
              <a:gd name="connsiteX2" fmla="*/ 9469437 w 9469437"/>
              <a:gd name="connsiteY2" fmla="*/ 439207 h 4140200"/>
              <a:gd name="connsiteX3" fmla="*/ 9469437 w 9469437"/>
              <a:gd name="connsiteY3" fmla="*/ 4140200 h 4140200"/>
              <a:gd name="connsiteX4" fmla="*/ 0 w 9469437"/>
              <a:gd name="connsiteY4" fmla="*/ 4140200 h 414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69437" h="4140200">
                <a:moveTo>
                  <a:pt x="0" y="0"/>
                </a:moveTo>
                <a:lnTo>
                  <a:pt x="9030230" y="0"/>
                </a:lnTo>
                <a:lnTo>
                  <a:pt x="9469437" y="439207"/>
                </a:lnTo>
                <a:lnTo>
                  <a:pt x="9469437" y="4140200"/>
                </a:lnTo>
                <a:lnTo>
                  <a:pt x="0" y="4140200"/>
                </a:lnTo>
                <a:close/>
              </a:path>
            </a:pathLst>
          </a:custGeom>
          <a:noFill/>
          <a:ln w="22225" cap="flat" cmpd="sng" algn="ctr">
            <a:gradFill>
              <a:gsLst>
                <a:gs pos="0">
                  <a:srgbClr val="BF8039"/>
                </a:gs>
                <a:gs pos="100000">
                  <a:srgbClr val="6F411B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6" name="图形 150"/>
          <p:cNvSpPr/>
          <p:nvPr/>
        </p:nvSpPr>
        <p:spPr>
          <a:xfrm>
            <a:off x="10161581" y="5144358"/>
            <a:ext cx="897902" cy="808113"/>
          </a:xfrm>
          <a:custGeom>
            <a:avLst/>
            <a:gdLst>
              <a:gd name="connsiteX0" fmla="*/ 303454 w 404605"/>
              <a:gd name="connsiteY0" fmla="*/ 323685 h 364145"/>
              <a:gd name="connsiteX1" fmla="*/ 343915 w 404605"/>
              <a:gd name="connsiteY1" fmla="*/ 323685 h 364145"/>
              <a:gd name="connsiteX2" fmla="*/ 343915 w 404605"/>
              <a:gd name="connsiteY2" fmla="*/ 161842 h 364145"/>
              <a:gd name="connsiteX3" fmla="*/ 222533 w 404605"/>
              <a:gd name="connsiteY3" fmla="*/ 161842 h 364145"/>
              <a:gd name="connsiteX4" fmla="*/ 222533 w 404605"/>
              <a:gd name="connsiteY4" fmla="*/ 323685 h 364145"/>
              <a:gd name="connsiteX5" fmla="*/ 262994 w 404605"/>
              <a:gd name="connsiteY5" fmla="*/ 323685 h 364145"/>
              <a:gd name="connsiteX6" fmla="*/ 262994 w 404605"/>
              <a:gd name="connsiteY6" fmla="*/ 202303 h 364145"/>
              <a:gd name="connsiteX7" fmla="*/ 303454 w 404605"/>
              <a:gd name="connsiteY7" fmla="*/ 202303 h 364145"/>
              <a:gd name="connsiteX8" fmla="*/ 303454 w 404605"/>
              <a:gd name="connsiteY8" fmla="*/ 323685 h 364145"/>
              <a:gd name="connsiteX9" fmla="*/ 20230 w 404605"/>
              <a:gd name="connsiteY9" fmla="*/ 323685 h 364145"/>
              <a:gd name="connsiteX10" fmla="*/ 20230 w 404605"/>
              <a:gd name="connsiteY10" fmla="*/ 20230 h 364145"/>
              <a:gd name="connsiteX11" fmla="*/ 40461 w 404605"/>
              <a:gd name="connsiteY11" fmla="*/ 0 h 364145"/>
              <a:gd name="connsiteX12" fmla="*/ 323685 w 404605"/>
              <a:gd name="connsiteY12" fmla="*/ 0 h 364145"/>
              <a:gd name="connsiteX13" fmla="*/ 343915 w 404605"/>
              <a:gd name="connsiteY13" fmla="*/ 20230 h 364145"/>
              <a:gd name="connsiteX14" fmla="*/ 343915 w 404605"/>
              <a:gd name="connsiteY14" fmla="*/ 121382 h 364145"/>
              <a:gd name="connsiteX15" fmla="*/ 384376 w 404605"/>
              <a:gd name="connsiteY15" fmla="*/ 121382 h 364145"/>
              <a:gd name="connsiteX16" fmla="*/ 384376 w 404605"/>
              <a:gd name="connsiteY16" fmla="*/ 323685 h 364145"/>
              <a:gd name="connsiteX17" fmla="*/ 404606 w 404605"/>
              <a:gd name="connsiteY17" fmla="*/ 323685 h 364145"/>
              <a:gd name="connsiteX18" fmla="*/ 404606 w 404605"/>
              <a:gd name="connsiteY18" fmla="*/ 364145 h 364145"/>
              <a:gd name="connsiteX19" fmla="*/ 0 w 404605"/>
              <a:gd name="connsiteY19" fmla="*/ 364145 h 364145"/>
              <a:gd name="connsiteX20" fmla="*/ 0 w 404605"/>
              <a:gd name="connsiteY20" fmla="*/ 323685 h 364145"/>
              <a:gd name="connsiteX21" fmla="*/ 20230 w 404605"/>
              <a:gd name="connsiteY21" fmla="*/ 323685 h 364145"/>
              <a:gd name="connsiteX22" fmla="*/ 101151 w 404605"/>
              <a:gd name="connsiteY22" fmla="*/ 161842 h 364145"/>
              <a:gd name="connsiteX23" fmla="*/ 101151 w 404605"/>
              <a:gd name="connsiteY23" fmla="*/ 202303 h 364145"/>
              <a:gd name="connsiteX24" fmla="*/ 141612 w 404605"/>
              <a:gd name="connsiteY24" fmla="*/ 202303 h 364145"/>
              <a:gd name="connsiteX25" fmla="*/ 141612 w 404605"/>
              <a:gd name="connsiteY25" fmla="*/ 161842 h 364145"/>
              <a:gd name="connsiteX26" fmla="*/ 101151 w 404605"/>
              <a:gd name="connsiteY26" fmla="*/ 161842 h 364145"/>
              <a:gd name="connsiteX27" fmla="*/ 101151 w 404605"/>
              <a:gd name="connsiteY27" fmla="*/ 242764 h 364145"/>
              <a:gd name="connsiteX28" fmla="*/ 101151 w 404605"/>
              <a:gd name="connsiteY28" fmla="*/ 283224 h 364145"/>
              <a:gd name="connsiteX29" fmla="*/ 141612 w 404605"/>
              <a:gd name="connsiteY29" fmla="*/ 283224 h 364145"/>
              <a:gd name="connsiteX30" fmla="*/ 141612 w 404605"/>
              <a:gd name="connsiteY30" fmla="*/ 242764 h 364145"/>
              <a:gd name="connsiteX31" fmla="*/ 101151 w 404605"/>
              <a:gd name="connsiteY31" fmla="*/ 242764 h 364145"/>
              <a:gd name="connsiteX32" fmla="*/ 101151 w 404605"/>
              <a:gd name="connsiteY32" fmla="*/ 80921 h 364145"/>
              <a:gd name="connsiteX33" fmla="*/ 101151 w 404605"/>
              <a:gd name="connsiteY33" fmla="*/ 121382 h 364145"/>
              <a:gd name="connsiteX34" fmla="*/ 141612 w 404605"/>
              <a:gd name="connsiteY34" fmla="*/ 121382 h 364145"/>
              <a:gd name="connsiteX35" fmla="*/ 141612 w 404605"/>
              <a:gd name="connsiteY35" fmla="*/ 80921 h 364145"/>
              <a:gd name="connsiteX36" fmla="*/ 101151 w 404605"/>
              <a:gd name="connsiteY36" fmla="*/ 80921 h 364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04605" h="364145">
                <a:moveTo>
                  <a:pt x="303454" y="323685"/>
                </a:moveTo>
                <a:lnTo>
                  <a:pt x="343915" y="323685"/>
                </a:lnTo>
                <a:lnTo>
                  <a:pt x="343915" y="161842"/>
                </a:lnTo>
                <a:lnTo>
                  <a:pt x="222533" y="161842"/>
                </a:lnTo>
                <a:lnTo>
                  <a:pt x="222533" y="323685"/>
                </a:lnTo>
                <a:lnTo>
                  <a:pt x="262994" y="323685"/>
                </a:lnTo>
                <a:lnTo>
                  <a:pt x="262994" y="202303"/>
                </a:lnTo>
                <a:lnTo>
                  <a:pt x="303454" y="202303"/>
                </a:lnTo>
                <a:lnTo>
                  <a:pt x="303454" y="323685"/>
                </a:lnTo>
                <a:close/>
                <a:moveTo>
                  <a:pt x="20230" y="323685"/>
                </a:moveTo>
                <a:lnTo>
                  <a:pt x="20230" y="20230"/>
                </a:lnTo>
                <a:cubicBezTo>
                  <a:pt x="20230" y="9057"/>
                  <a:pt x="29288" y="0"/>
                  <a:pt x="40461" y="0"/>
                </a:cubicBezTo>
                <a:lnTo>
                  <a:pt x="323685" y="0"/>
                </a:lnTo>
                <a:cubicBezTo>
                  <a:pt x="334858" y="0"/>
                  <a:pt x="343915" y="9057"/>
                  <a:pt x="343915" y="20230"/>
                </a:cubicBezTo>
                <a:lnTo>
                  <a:pt x="343915" y="121382"/>
                </a:lnTo>
                <a:lnTo>
                  <a:pt x="384376" y="121382"/>
                </a:lnTo>
                <a:lnTo>
                  <a:pt x="384376" y="323685"/>
                </a:lnTo>
                <a:lnTo>
                  <a:pt x="404606" y="323685"/>
                </a:lnTo>
                <a:lnTo>
                  <a:pt x="404606" y="364145"/>
                </a:lnTo>
                <a:lnTo>
                  <a:pt x="0" y="364145"/>
                </a:lnTo>
                <a:lnTo>
                  <a:pt x="0" y="323685"/>
                </a:lnTo>
                <a:lnTo>
                  <a:pt x="20230" y="323685"/>
                </a:lnTo>
                <a:close/>
                <a:moveTo>
                  <a:pt x="101151" y="161842"/>
                </a:moveTo>
                <a:lnTo>
                  <a:pt x="101151" y="202303"/>
                </a:lnTo>
                <a:lnTo>
                  <a:pt x="141612" y="202303"/>
                </a:lnTo>
                <a:lnTo>
                  <a:pt x="141612" y="161842"/>
                </a:lnTo>
                <a:lnTo>
                  <a:pt x="101151" y="161842"/>
                </a:lnTo>
                <a:close/>
                <a:moveTo>
                  <a:pt x="101151" y="242764"/>
                </a:moveTo>
                <a:lnTo>
                  <a:pt x="101151" y="283224"/>
                </a:lnTo>
                <a:lnTo>
                  <a:pt x="141612" y="283224"/>
                </a:lnTo>
                <a:lnTo>
                  <a:pt x="141612" y="242764"/>
                </a:lnTo>
                <a:lnTo>
                  <a:pt x="101151" y="242764"/>
                </a:lnTo>
                <a:close/>
                <a:moveTo>
                  <a:pt x="101151" y="80921"/>
                </a:moveTo>
                <a:lnTo>
                  <a:pt x="101151" y="121382"/>
                </a:lnTo>
                <a:lnTo>
                  <a:pt x="141612" y="121382"/>
                </a:lnTo>
                <a:lnTo>
                  <a:pt x="141612" y="80921"/>
                </a:lnTo>
                <a:lnTo>
                  <a:pt x="101151" y="80921"/>
                </a:lnTo>
                <a:close/>
              </a:path>
            </a:pathLst>
          </a:custGeom>
          <a:gradFill>
            <a:gsLst>
              <a:gs pos="0">
                <a:srgbClr val="BF8039"/>
              </a:gs>
              <a:gs pos="100000">
                <a:srgbClr val="6F411B"/>
              </a:gs>
            </a:gsLst>
            <a:lin ang="5400000" scaled="1"/>
          </a:gradFill>
          <a:ln w="46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10683154" y="1791953"/>
            <a:ext cx="275152" cy="275152"/>
          </a:xfrm>
          <a:prstGeom prst="line">
            <a:avLst/>
          </a:prstGeom>
          <a:noFill/>
          <a:ln w="22225" cap="rnd" cmpd="sng" algn="ctr">
            <a:solidFill>
              <a:srgbClr val="3466E4"/>
            </a:solidFill>
            <a:prstDash val="solid"/>
            <a:miter lim="800000"/>
          </a:ln>
          <a:effectLst/>
        </p:spPr>
      </p:cxnSp>
      <p:cxnSp>
        <p:nvCxnSpPr>
          <p:cNvPr id="8" name="直接连接符 7"/>
          <p:cNvCxnSpPr/>
          <p:nvPr/>
        </p:nvCxnSpPr>
        <p:spPr>
          <a:xfrm>
            <a:off x="10853285" y="1800278"/>
            <a:ext cx="84383" cy="84383"/>
          </a:xfrm>
          <a:prstGeom prst="line">
            <a:avLst/>
          </a:prstGeom>
          <a:noFill/>
          <a:ln w="22225" cap="rnd" cmpd="sng" algn="ctr">
            <a:solidFill>
              <a:srgbClr val="3466E4"/>
            </a:solidFill>
            <a:prstDash val="solid"/>
            <a:miter lim="800000"/>
          </a:ln>
          <a:effectLst/>
        </p:spPr>
      </p:cxnSp>
      <p:sp>
        <p:nvSpPr>
          <p:cNvPr id="4" name="矩形 3"/>
          <p:cNvSpPr/>
          <p:nvPr/>
        </p:nvSpPr>
        <p:spPr>
          <a:xfrm>
            <a:off x="1488869" y="1802112"/>
            <a:ext cx="2557462" cy="4140200"/>
          </a:xfrm>
          <a:prstGeom prst="rect">
            <a:avLst/>
          </a:prstGeom>
          <a:gradFill>
            <a:gsLst>
              <a:gs pos="100000">
                <a:srgbClr val="6F411B"/>
              </a:gs>
              <a:gs pos="0">
                <a:srgbClr val="BF8039"/>
              </a:gs>
            </a:gsLst>
            <a:lin ang="2700000" scaled="0"/>
          </a:gradFill>
          <a:ln w="22225" cap="flat" cmpd="sng" algn="ctr">
            <a:gradFill>
              <a:gsLst>
                <a:gs pos="0">
                  <a:srgbClr val="BF8039"/>
                </a:gs>
                <a:gs pos="100000">
                  <a:srgbClr val="6F411B"/>
                </a:gs>
              </a:gsLst>
              <a:lin ang="5400000" scaled="1"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gradFill>
                  <a:gsLst>
                    <a:gs pos="0">
                      <a:srgbClr val="BF8039"/>
                    </a:gs>
                    <a:gs pos="100000">
                      <a:srgbClr val="6F411B"/>
                    </a:gs>
                  </a:gsLst>
                  <a:lin ang="5400000" scaled="1"/>
                </a:gradFill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25937" y="3799186"/>
            <a:ext cx="2083326" cy="52197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white"/>
                </a:solidFill>
                <a:latin typeface="汉仪旗黑-75S" panose="00020600040101010101" charset="-122"/>
                <a:ea typeface="汉仪旗黑-75S" panose="00020600040101010101" charset="-122"/>
              </a:rPr>
              <a:t>周</a:t>
            </a:r>
            <a:r>
              <a:rPr lang="zh-CN" altLang="en-US" sz="2800" b="1" dirty="0">
                <a:solidFill>
                  <a:prstClr val="white"/>
                </a:solidFill>
                <a:latin typeface="汉仪旗黑-75S" panose="00020600040101010101" charset="-122"/>
                <a:ea typeface="汉仪旗黑-75S" panose="00020600040101010101" charset="-122"/>
              </a:rPr>
              <a:t>岭</a:t>
            </a:r>
            <a:endParaRPr lang="zh-CN" altLang="en-US" sz="2800" b="1" dirty="0">
              <a:solidFill>
                <a:prstClr val="white"/>
              </a:solidFill>
              <a:latin typeface="汉仪旗黑-75S" panose="00020600040101010101" charset="-122"/>
              <a:ea typeface="汉仪旗黑-75S" panose="00020600040101010101" charset="-122"/>
            </a:endParaRPr>
          </a:p>
        </p:txBody>
      </p:sp>
      <p:sp>
        <p:nvSpPr>
          <p:cNvPr id="10" name="空心弧 9"/>
          <p:cNvSpPr/>
          <p:nvPr/>
        </p:nvSpPr>
        <p:spPr>
          <a:xfrm>
            <a:off x="1911958" y="2047912"/>
            <a:ext cx="1711281" cy="1711281"/>
          </a:xfrm>
          <a:prstGeom prst="blockArc">
            <a:avLst>
              <a:gd name="adj1" fmla="val 10800000"/>
              <a:gd name="adj2" fmla="val 6551781"/>
              <a:gd name="adj3" fmla="val 0"/>
            </a:avLst>
          </a:prstGeom>
          <a:noFill/>
          <a:ln w="25400" cap="rnd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1" name="空心弧 10"/>
          <p:cNvSpPr/>
          <p:nvPr/>
        </p:nvSpPr>
        <p:spPr>
          <a:xfrm rot="163498">
            <a:off x="1911958" y="2047912"/>
            <a:ext cx="1711281" cy="1711281"/>
          </a:xfrm>
          <a:prstGeom prst="blockArc">
            <a:avLst>
              <a:gd name="adj1" fmla="val 7242767"/>
              <a:gd name="adj2" fmla="val 9903315"/>
              <a:gd name="adj3" fmla="val 0"/>
            </a:avLst>
          </a:prstGeom>
          <a:noFill/>
          <a:ln w="25400" cap="rnd" cmpd="sng" algn="ctr">
            <a:solidFill>
              <a:sysClr val="window" lastClr="FFFFFF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88770" y="4258945"/>
            <a:ext cx="2355850" cy="16814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rgbClr val="51AEDD"/>
              </a:buClr>
              <a:buFont typeface="Wingdings" panose="05000000000000000000" pitchFamily="2" charset="2"/>
              <a:buChar char="l"/>
            </a:pPr>
            <a:r>
              <a:rPr lang="zh-CN" altLang="en-US" sz="12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Arial" panose="020B0604020202020204" pitchFamily="34" charset="0"/>
              </a:rPr>
              <a:t>作家，自媒体人。</a:t>
            </a:r>
            <a:endParaRPr lang="en-US" altLang="zh-CN" sz="12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rgbClr val="51AEDD"/>
              </a:buClr>
              <a:buFont typeface="Wingdings" panose="05000000000000000000" pitchFamily="2" charset="2"/>
              <a:buChar char="l"/>
            </a:pPr>
            <a:r>
              <a:rPr lang="zh-CN" altLang="en-US" sz="12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Arial" panose="020B0604020202020204" pitchFamily="34" charset="0"/>
              </a:rPr>
              <a:t>心智探素者，他的作品常被读者誉为一股清流。</a:t>
            </a:r>
            <a:endParaRPr lang="en-US" altLang="zh-CN" sz="12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Aft>
                <a:spcPts val="800"/>
              </a:spcAft>
              <a:buClr>
                <a:srgbClr val="51AEDD"/>
              </a:buClr>
              <a:buFont typeface="Wingdings" panose="05000000000000000000" pitchFamily="2" charset="2"/>
              <a:buChar char="l"/>
            </a:pPr>
            <a:r>
              <a:rPr lang="zh-CN" altLang="en-US" sz="1200" dirty="0">
                <a:solidFill>
                  <a:schemeClr val="bg1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Arial" panose="020B0604020202020204" pitchFamily="34" charset="0"/>
              </a:rPr>
              <a:t>其文章被“人民日报"官方微博等多家媒体争相转载。</a:t>
            </a:r>
            <a:endParaRPr lang="zh-CN" altLang="en-US" sz="1200" dirty="0">
              <a:solidFill>
                <a:schemeClr val="bg1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  <a:sym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551045" y="2465705"/>
            <a:ext cx="5790565" cy="318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40000"/>
              </a:lnSpc>
            </a:pPr>
            <a:r>
              <a:rPr dirty="0">
                <a:solidFill>
                  <a:prstClr val="black"/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</a:rPr>
              <a:t>在36岁前，周岭还是一名生活轨迹单一的普通上班族。一次偶然的顿悟让他意识到自己在生活的沉睡中逐渐缺乏自我认知、生活方向和命运掌控。为改变这一现状，周岭投身阅读与写作并深信人与人之间的差距源于认知能力。他广泛学习脑科学、认知科学、心理学等，通过写作整理所学，在公众号分享的个人见解引起读者强烈共鸣，随后出版的《认知觉醒》与《认知驱动》均成为畅销书籍。</a:t>
            </a:r>
            <a:endParaRPr dirty="0">
              <a:solidFill>
                <a:prstClr val="black"/>
              </a:solidFill>
              <a:latin typeface="华文中宋" panose="02010600040101010101" charset="-122"/>
              <a:ea typeface="华文中宋" panose="02010600040101010101" charset="-122"/>
              <a:cs typeface="华文中宋" panose="0201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129538" y="1884434"/>
            <a:ext cx="528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rgbClr val="BF8039"/>
                </a:solidFill>
                <a:latin typeface="Arial" panose="020B0604020202020204"/>
                <a:ea typeface="微软雅黑" panose="020B0503020204020204" charset="-122"/>
              </a:rPr>
              <a:t>“</a:t>
            </a:r>
            <a:endParaRPr lang="zh-CN" altLang="en-US" sz="8800" dirty="0">
              <a:solidFill>
                <a:srgbClr val="BF8039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 rot="10800000">
            <a:off x="9735628" y="4506142"/>
            <a:ext cx="528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dirty="0">
                <a:solidFill>
                  <a:srgbClr val="BF8039"/>
                </a:solidFill>
                <a:latin typeface="Arial" panose="020B0604020202020204"/>
                <a:ea typeface="微软雅黑" panose="020B0503020204020204" charset="-122"/>
              </a:rPr>
              <a:t>“</a:t>
            </a:r>
            <a:endParaRPr lang="zh-CN" altLang="en-US" sz="8800" dirty="0">
              <a:solidFill>
                <a:srgbClr val="BF8039"/>
              </a:solidFill>
              <a:latin typeface="Arial" panose="020B0604020202020204"/>
              <a:ea typeface="微软雅黑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1787573" y="571500"/>
            <a:ext cx="2492596" cy="483834"/>
            <a:chOff x="2135792" y="2263889"/>
            <a:chExt cx="2492596" cy="483834"/>
          </a:xfrm>
        </p:grpSpPr>
        <p:sp>
          <p:nvSpPr>
            <p:cNvPr id="19" name="文本框 18"/>
            <p:cNvSpPr txBox="1"/>
            <p:nvPr/>
          </p:nvSpPr>
          <p:spPr>
            <a:xfrm>
              <a:off x="2135792" y="2263889"/>
              <a:ext cx="14290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BF8039"/>
                      </a:gs>
                      <a:gs pos="99000">
                        <a:srgbClr val="4C2C12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汉仪旗黑X1-75W" panose="00020600040101010101" pitchFamily="18" charset="-122"/>
                  <a:ea typeface="汉仪旗黑X1-75W" panose="00020600040101010101" pitchFamily="18" charset="-122"/>
                </a:rPr>
                <a:t>第</a:t>
              </a:r>
              <a:r>
                <a:rPr lang="zh-CN" altLang="en-US" sz="2400" dirty="0">
                  <a:gradFill>
                    <a:gsLst>
                      <a:gs pos="0">
                        <a:srgbClr val="BF8039"/>
                      </a:gs>
                      <a:gs pos="99000">
                        <a:srgbClr val="4C2C12"/>
                      </a:gs>
                    </a:gsLst>
                    <a:lin ang="5400000" scaled="1"/>
                  </a:gradFill>
                  <a:latin typeface="汉仪旗黑X1-75W" panose="00020600040101010101" pitchFamily="18" charset="-122"/>
                  <a:ea typeface="汉仪旗黑X1-75W" panose="00020600040101010101" pitchFamily="18" charset="-122"/>
                </a:rPr>
                <a:t>二</a:t>
              </a: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BF8039"/>
                      </a:gs>
                      <a:gs pos="99000">
                        <a:srgbClr val="4C2C12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汉仪旗黑X1-75W" panose="00020600040101010101" pitchFamily="18" charset="-122"/>
                  <a:ea typeface="汉仪旗黑X1-75W" panose="00020600040101010101" pitchFamily="18" charset="-122"/>
                </a:rPr>
                <a:t>章</a:t>
              </a:r>
              <a:endParaRPr lang="zh-CN" altLang="en-US" sz="2400" dirty="0"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latin typeface="汉仪旗黑X1-75W" panose="00020600040101010101" pitchFamily="18" charset="-122"/>
                <a:ea typeface="汉仪旗黑X1-75W" panose="00020600040101010101" pitchFamily="18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289560" y="2286058"/>
              <a:ext cx="133882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BF8039"/>
                      </a:gs>
                      <a:gs pos="99000">
                        <a:srgbClr val="4C2C12"/>
                      </a:gs>
                    </a:gsLst>
                    <a:lin ang="5400000" scaled="1"/>
                  </a:gradFill>
                  <a:latin typeface="汉仪旗黑X1-75W" panose="00020600040101010101" pitchFamily="18" charset="-122"/>
                  <a:ea typeface="汉仪旗黑X1-75W" panose="00020600040101010101" pitchFamily="18" charset="-122"/>
                </a:rPr>
                <a:t>作者简介</a:t>
              </a:r>
              <a:endParaRPr lang="zh-CN" altLang="en-US" sz="2400" dirty="0"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latin typeface="汉仪旗黑X1-75W" panose="00020600040101010101" pitchFamily="18" charset="-122"/>
                <a:ea typeface="汉仪旗黑X1-75W" panose="00020600040101010101" pitchFamily="18" charset="-122"/>
              </a:endParaRPr>
            </a:p>
          </p:txBody>
        </p:sp>
      </p:grpSp>
      <p:pic>
        <p:nvPicPr>
          <p:cNvPr id="21" name="图片 20" descr="图片包含 文具, 游戏机, 笔, 工具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0" y="0"/>
            <a:ext cx="1143000" cy="1143000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2"/>
          <a:srcRect t="17843"/>
          <a:stretch>
            <a:fillRect/>
          </a:stretch>
        </p:blipFill>
        <p:spPr>
          <a:xfrm>
            <a:off x="1935480" y="2066925"/>
            <a:ext cx="1688465" cy="169227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文本框 29"/>
          <p:cNvSpPr txBox="1"/>
          <p:nvPr/>
        </p:nvSpPr>
        <p:spPr>
          <a:xfrm>
            <a:off x="7476422" y="1989943"/>
            <a:ext cx="1750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>
              <a:defRPr/>
            </a:pP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effectLst/>
                <a:uLnTx/>
                <a:uFillTx/>
                <a:latin typeface="汉仪雅酷黑W" panose="00020600040101010101" charset="-122"/>
                <a:ea typeface="汉仪雅酷黑W" panose="00020600040101010101" charset="-122"/>
              </a:rPr>
              <a:t>第</a:t>
            </a:r>
            <a:r>
              <a:rPr lang="zh-CN" altLang="en-US" sz="3600" dirty="0"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latin typeface="汉仪雅酷黑W" panose="00020600040101010101" charset="-122"/>
                <a:ea typeface="汉仪雅酷黑W" panose="00020600040101010101" charset="-122"/>
              </a:rPr>
              <a:t>三</a:t>
            </a:r>
            <a:r>
              <a:rPr kumimoji="0" lang="zh-CN" altLang="en-US" sz="36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effectLst/>
                <a:uLnTx/>
                <a:uFillTx/>
                <a:latin typeface="汉仪雅酷黑W" panose="00020600040101010101" charset="-122"/>
                <a:ea typeface="汉仪雅酷黑W" panose="00020600040101010101" charset="-122"/>
              </a:rPr>
              <a:t>章</a:t>
            </a:r>
            <a:endParaRPr lang="zh-CN" altLang="en-US" sz="3600" dirty="0">
              <a:gradFill>
                <a:gsLst>
                  <a:gs pos="0">
                    <a:srgbClr val="BF8039"/>
                  </a:gs>
                  <a:gs pos="99000">
                    <a:srgbClr val="4C2C12"/>
                  </a:gs>
                </a:gsLst>
                <a:lin ang="5400000" scaled="1"/>
              </a:gradFill>
              <a:latin typeface="汉仪雅酷黑W" panose="00020600040101010101" charset="-122"/>
              <a:ea typeface="汉仪雅酷黑W" panose="00020600040101010101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918137" y="2898288"/>
            <a:ext cx="4866764" cy="1322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8000" dirty="0"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latin typeface="汉仪程行简" panose="00020600040101010101" charset="-122"/>
                <a:ea typeface="汉仪程行简" panose="00020600040101010101" charset="-122"/>
                <a:cs typeface="阿里巴巴普惠体 H" panose="00020600040101010101" pitchFamily="18" charset="-122"/>
              </a:rPr>
              <a:t>心得感想</a:t>
            </a:r>
            <a:endParaRPr lang="zh-CN" altLang="en-US" sz="8000" dirty="0">
              <a:gradFill>
                <a:gsLst>
                  <a:gs pos="0">
                    <a:srgbClr val="BF8039"/>
                  </a:gs>
                  <a:gs pos="99000">
                    <a:srgbClr val="4C2C12"/>
                  </a:gs>
                </a:gsLst>
                <a:lin ang="5400000" scaled="1"/>
              </a:gradFill>
              <a:latin typeface="汉仪程行简" panose="00020600040101010101" charset="-122"/>
              <a:ea typeface="汉仪程行简" panose="00020600040101010101" charset="-122"/>
              <a:cs typeface="阿里巴巴普惠体 H" panose="00020600040101010101" pitchFamily="18" charset="-122"/>
            </a:endParaRPr>
          </a:p>
        </p:txBody>
      </p:sp>
      <p:pic>
        <p:nvPicPr>
          <p:cNvPr id="10" name="图片 9" descr="图片包含 游戏机, 食物, 桌子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1" t="11046" r="27785" b="12749"/>
          <a:stretch>
            <a:fillRect/>
          </a:stretch>
        </p:blipFill>
        <p:spPr>
          <a:xfrm>
            <a:off x="1129388" y="973284"/>
            <a:ext cx="3837224" cy="4885306"/>
          </a:xfrm>
          <a:custGeom>
            <a:avLst/>
            <a:gdLst/>
            <a:ahLst/>
            <a:cxnLst/>
            <a:rect l="l" t="t" r="r" b="b"/>
            <a:pathLst>
              <a:path w="4104908" h="5226104">
                <a:moveTo>
                  <a:pt x="2024793" y="0"/>
                </a:moveTo>
                <a:cubicBezTo>
                  <a:pt x="2314927" y="0"/>
                  <a:pt x="2593997" y="19670"/>
                  <a:pt x="2862002" y="59010"/>
                </a:cubicBezTo>
                <a:cubicBezTo>
                  <a:pt x="3130008" y="98350"/>
                  <a:pt x="3359287" y="170269"/>
                  <a:pt x="3549842" y="274767"/>
                </a:cubicBezTo>
                <a:cubicBezTo>
                  <a:pt x="3740396" y="379264"/>
                  <a:pt x="3880545" y="515111"/>
                  <a:pt x="3970290" y="682307"/>
                </a:cubicBezTo>
                <a:cubicBezTo>
                  <a:pt x="4060036" y="849503"/>
                  <a:pt x="4104908" y="1037598"/>
                  <a:pt x="4104908" y="1246593"/>
                </a:cubicBezTo>
                <a:cubicBezTo>
                  <a:pt x="4104908" y="1371990"/>
                  <a:pt x="4088311" y="1492470"/>
                  <a:pt x="4055118" y="1608032"/>
                </a:cubicBezTo>
                <a:cubicBezTo>
                  <a:pt x="4021924" y="1723593"/>
                  <a:pt x="3970905" y="1831165"/>
                  <a:pt x="3902060" y="1930745"/>
                </a:cubicBezTo>
                <a:cubicBezTo>
                  <a:pt x="3833214" y="2030324"/>
                  <a:pt x="3752075" y="2118225"/>
                  <a:pt x="3658642" y="2194447"/>
                </a:cubicBezTo>
                <a:cubicBezTo>
                  <a:pt x="3565209" y="2270669"/>
                  <a:pt x="3474235" y="2332138"/>
                  <a:pt x="3385719" y="2378854"/>
                </a:cubicBezTo>
                <a:cubicBezTo>
                  <a:pt x="3297203" y="2425571"/>
                  <a:pt x="3179183" y="2478434"/>
                  <a:pt x="3031657" y="2537445"/>
                </a:cubicBezTo>
                <a:cubicBezTo>
                  <a:pt x="3186559" y="2569409"/>
                  <a:pt x="3307653" y="2602602"/>
                  <a:pt x="3394939" y="2637025"/>
                </a:cubicBezTo>
                <a:cubicBezTo>
                  <a:pt x="3482225" y="2671447"/>
                  <a:pt x="3570126" y="2721237"/>
                  <a:pt x="3658642" y="2786395"/>
                </a:cubicBezTo>
                <a:cubicBezTo>
                  <a:pt x="3747158" y="2851552"/>
                  <a:pt x="3822150" y="2927774"/>
                  <a:pt x="3883619" y="3015060"/>
                </a:cubicBezTo>
                <a:cubicBezTo>
                  <a:pt x="3945088" y="3102346"/>
                  <a:pt x="3990575" y="3200082"/>
                  <a:pt x="4020080" y="3308268"/>
                </a:cubicBezTo>
                <a:cubicBezTo>
                  <a:pt x="4049586" y="3416453"/>
                  <a:pt x="4064338" y="3532015"/>
                  <a:pt x="4064338" y="3654953"/>
                </a:cubicBezTo>
                <a:cubicBezTo>
                  <a:pt x="4064338" y="3898371"/>
                  <a:pt x="4008401" y="4123348"/>
                  <a:pt x="3896527" y="4329884"/>
                </a:cubicBezTo>
                <a:cubicBezTo>
                  <a:pt x="3784653" y="4536420"/>
                  <a:pt x="3619916" y="4707919"/>
                  <a:pt x="3402316" y="4844381"/>
                </a:cubicBezTo>
                <a:cubicBezTo>
                  <a:pt x="3184715" y="4980842"/>
                  <a:pt x="2935150" y="5078578"/>
                  <a:pt x="2653622" y="5137588"/>
                </a:cubicBezTo>
                <a:cubicBezTo>
                  <a:pt x="2372093" y="5196599"/>
                  <a:pt x="2088721" y="5226104"/>
                  <a:pt x="1803504" y="5226104"/>
                </a:cubicBezTo>
                <a:cubicBezTo>
                  <a:pt x="1525664" y="5226104"/>
                  <a:pt x="1260732" y="5211966"/>
                  <a:pt x="1008708" y="5183690"/>
                </a:cubicBezTo>
                <a:cubicBezTo>
                  <a:pt x="756685" y="5155415"/>
                  <a:pt x="452413" y="5104395"/>
                  <a:pt x="95892" y="5030632"/>
                </a:cubicBezTo>
                <a:cubicBezTo>
                  <a:pt x="63928" y="4531503"/>
                  <a:pt x="31964" y="4134412"/>
                  <a:pt x="0" y="3839361"/>
                </a:cubicBezTo>
                <a:cubicBezTo>
                  <a:pt x="548305" y="4023768"/>
                  <a:pt x="1043746" y="4115972"/>
                  <a:pt x="1486323" y="4115972"/>
                </a:cubicBezTo>
                <a:cubicBezTo>
                  <a:pt x="1759246" y="4115972"/>
                  <a:pt x="1979920" y="4061264"/>
                  <a:pt x="2148346" y="3951849"/>
                </a:cubicBezTo>
                <a:cubicBezTo>
                  <a:pt x="2316771" y="3842434"/>
                  <a:pt x="2400984" y="3695523"/>
                  <a:pt x="2400984" y="3511116"/>
                </a:cubicBezTo>
                <a:cubicBezTo>
                  <a:pt x="2400984" y="3331626"/>
                  <a:pt x="2315542" y="3200082"/>
                  <a:pt x="2144658" y="3116484"/>
                </a:cubicBezTo>
                <a:cubicBezTo>
                  <a:pt x="1973773" y="3032886"/>
                  <a:pt x="1707612" y="2991087"/>
                  <a:pt x="1346174" y="2991087"/>
                </a:cubicBezTo>
                <a:cubicBezTo>
                  <a:pt x="1112591" y="2991087"/>
                  <a:pt x="898679" y="3004610"/>
                  <a:pt x="704436" y="3031657"/>
                </a:cubicBezTo>
                <a:cubicBezTo>
                  <a:pt x="738859" y="2648089"/>
                  <a:pt x="767135" y="2270669"/>
                  <a:pt x="789264" y="1899395"/>
                </a:cubicBezTo>
                <a:cubicBezTo>
                  <a:pt x="966295" y="1931360"/>
                  <a:pt x="1151931" y="1947341"/>
                  <a:pt x="1346174" y="1947341"/>
                </a:cubicBezTo>
                <a:cubicBezTo>
                  <a:pt x="1567463" y="1947341"/>
                  <a:pt x="1751255" y="1933261"/>
                  <a:pt x="1897552" y="1905100"/>
                </a:cubicBezTo>
                <a:cubicBezTo>
                  <a:pt x="2043848" y="1876940"/>
                  <a:pt x="2155107" y="1821848"/>
                  <a:pt x="2231329" y="1739825"/>
                </a:cubicBezTo>
                <a:cubicBezTo>
                  <a:pt x="2307551" y="1657802"/>
                  <a:pt x="2345662" y="1569037"/>
                  <a:pt x="2345662" y="1473529"/>
                </a:cubicBezTo>
                <a:cubicBezTo>
                  <a:pt x="2345662" y="1387819"/>
                  <a:pt x="2315542" y="1310684"/>
                  <a:pt x="2255302" y="1242127"/>
                </a:cubicBezTo>
                <a:cubicBezTo>
                  <a:pt x="2195062" y="1173570"/>
                  <a:pt x="2104703" y="1125211"/>
                  <a:pt x="1984223" y="1097050"/>
                </a:cubicBezTo>
                <a:cubicBezTo>
                  <a:pt x="1863744" y="1068890"/>
                  <a:pt x="1713759" y="1054810"/>
                  <a:pt x="1534269" y="1054810"/>
                </a:cubicBezTo>
                <a:cubicBezTo>
                  <a:pt x="1379367" y="1054810"/>
                  <a:pt x="1214630" y="1063415"/>
                  <a:pt x="1040058" y="1080627"/>
                </a:cubicBezTo>
                <a:cubicBezTo>
                  <a:pt x="865485" y="1097838"/>
                  <a:pt x="628214" y="1137178"/>
                  <a:pt x="328245" y="1198647"/>
                </a:cubicBezTo>
                <a:lnTo>
                  <a:pt x="512653" y="340116"/>
                </a:lnTo>
                <a:cubicBezTo>
                  <a:pt x="527405" y="263664"/>
                  <a:pt x="542158" y="182255"/>
                  <a:pt x="556910" y="95892"/>
                </a:cubicBezTo>
                <a:cubicBezTo>
                  <a:pt x="1090462" y="31963"/>
                  <a:pt x="1579756" y="0"/>
                  <a:pt x="2024793" y="0"/>
                </a:cubicBezTo>
                <a:close/>
              </a:path>
            </a:pathLst>
          </a:custGeom>
          <a:ln w="12700">
            <a:solidFill>
              <a:schemeClr val="tx1"/>
            </a:solidFill>
          </a:ln>
          <a:effectLst>
            <a:outerShdw blurRad="50800" dist="88900" dir="1800000" algn="ctr" rotWithShape="0">
              <a:srgbClr val="000000">
                <a:alpha val="3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35455" y="559435"/>
            <a:ext cx="7440295" cy="5835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3200" dirty="0">
                <a:gradFill>
                  <a:gsLst>
                    <a:gs pos="0">
                      <a:srgbClr val="BF8039"/>
                    </a:gs>
                    <a:gs pos="99000">
                      <a:srgbClr val="4C2C12"/>
                    </a:gs>
                  </a:gsLst>
                  <a:lin ang="5400000" scaled="1"/>
                </a:gradFill>
                <a:latin typeface="汉仪旗黑X1-75W" panose="00020600040101010101" pitchFamily="18" charset="-122"/>
                <a:ea typeface="汉仪旗黑X1-75W" panose="00020600040101010101" pitchFamily="18" charset="-122"/>
              </a:rPr>
              <a:t>1.好的成长是始终游走在“舒适区边缘”</a:t>
            </a:r>
            <a:endParaRPr lang="zh-CN" altLang="en-US" sz="3200" dirty="0">
              <a:gradFill>
                <a:gsLst>
                  <a:gs pos="0">
                    <a:srgbClr val="BF8039"/>
                  </a:gs>
                  <a:gs pos="99000">
                    <a:srgbClr val="4C2C12"/>
                  </a:gs>
                </a:gsLst>
                <a:lin ang="5400000" scaled="1"/>
              </a:gradFill>
              <a:latin typeface="汉仪旗黑X1-75W" panose="00020600040101010101" pitchFamily="18" charset="-122"/>
              <a:ea typeface="汉仪旗黑X1-75W" panose="00020600040101010101" pitchFamily="18" charset="-122"/>
            </a:endParaRPr>
          </a:p>
        </p:txBody>
      </p:sp>
      <p:pic>
        <p:nvPicPr>
          <p:cNvPr id="5" name="图片 4" descr="图片包含 文具, 游戏机, 笔, 工具&#10;&#10;描述已自动生成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90" y="0"/>
            <a:ext cx="1143000" cy="1143000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2"/>
          <a:stretch>
            <a:fillRect/>
          </a:stretch>
        </p:blipFill>
        <p:spPr>
          <a:xfrm>
            <a:off x="115570" y="1983740"/>
            <a:ext cx="6601460" cy="3462655"/>
          </a:xfrm>
          <a:prstGeom prst="roundRect">
            <a:avLst/>
          </a:prstGeom>
          <a:noFill/>
          <a:ln w="9525">
            <a:noFill/>
          </a:ln>
        </p:spPr>
      </p:pic>
      <p:grpSp>
        <p:nvGrpSpPr>
          <p:cNvPr id="17" name="组合 16"/>
          <p:cNvGrpSpPr/>
          <p:nvPr/>
        </p:nvGrpSpPr>
        <p:grpSpPr>
          <a:xfrm>
            <a:off x="6967855" y="1220470"/>
            <a:ext cx="5224145" cy="4290060"/>
            <a:chOff x="10973" y="1922"/>
            <a:chExt cx="8227" cy="6756"/>
          </a:xfrm>
        </p:grpSpPr>
        <p:grpSp>
          <p:nvGrpSpPr>
            <p:cNvPr id="16" name="组合 15"/>
            <p:cNvGrpSpPr/>
            <p:nvPr/>
          </p:nvGrpSpPr>
          <p:grpSpPr>
            <a:xfrm>
              <a:off x="10973" y="3124"/>
              <a:ext cx="7636" cy="5554"/>
              <a:chOff x="10973" y="3124"/>
              <a:chExt cx="6687" cy="5280"/>
            </a:xfrm>
          </p:grpSpPr>
          <p:sp>
            <p:nvSpPr>
              <p:cNvPr id="8" name="圆角矩形 7"/>
              <p:cNvSpPr/>
              <p:nvPr>
                <p:custDataLst>
                  <p:tags r:id="rId3"/>
                </p:custDataLst>
              </p:nvPr>
            </p:nvSpPr>
            <p:spPr>
              <a:xfrm>
                <a:off x="16970" y="5658"/>
                <a:ext cx="690" cy="2505"/>
              </a:xfrm>
              <a:prstGeom prst="roundRect">
                <a:avLst>
                  <a:gd name="adj" fmla="val 50000"/>
                </a:avLst>
              </a:prstGeom>
              <a:solidFill>
                <a:srgbClr val="D2B39A">
                  <a:alpha val="75000"/>
                </a:srgbClr>
              </a:solidFill>
              <a:ln>
                <a:solidFill>
                  <a:srgbClr val="D2B3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圆角矩形 8"/>
              <p:cNvSpPr/>
              <p:nvPr>
                <p:custDataLst>
                  <p:tags r:id="rId4"/>
                </p:custDataLst>
              </p:nvPr>
            </p:nvSpPr>
            <p:spPr>
              <a:xfrm>
                <a:off x="10973" y="3124"/>
                <a:ext cx="6538" cy="5280"/>
              </a:xfrm>
              <a:prstGeom prst="roundRect">
                <a:avLst/>
              </a:prstGeom>
              <a:solidFill>
                <a:srgbClr val="F8F7EE"/>
              </a:solidFill>
              <a:ln>
                <a:solidFill>
                  <a:srgbClr val="D2B39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pic>
          <p:nvPicPr>
            <p:cNvPr id="10" name="图片 9" descr="资源 4@4x-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7172" y="1922"/>
              <a:ext cx="2028" cy="2340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11498" y="3767"/>
              <a:ext cx="6444" cy="4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en-US" altLang="zh-CN" sz="2000" dirty="0">
                  <a:solidFill>
                    <a:srgbClr val="954F3A"/>
                  </a:solidFill>
                  <a:latin typeface="汉仪中简黑简" panose="00020600040101010101" charset="-122"/>
                  <a:ea typeface="汉仪中简黑简" panose="00020600040101010101" charset="-122"/>
                  <a:cs typeface="+mn-lt"/>
                  <a:sym typeface="+mn-ea"/>
                </a:rPr>
                <a:t>不管做什么，不管当前做得怎么样，只要让自己</a:t>
              </a:r>
              <a:r>
                <a:rPr lang="en-US" altLang="zh-CN" sz="2000" b="1" dirty="0">
                  <a:solidFill>
                    <a:srgbClr val="FF0000"/>
                  </a:solidFill>
                  <a:latin typeface="汉仪中简黑简" panose="00020600040101010101" charset="-122"/>
                  <a:ea typeface="汉仪中简黑简" panose="00020600040101010101" charset="-122"/>
                  <a:cs typeface="+mn-lt"/>
                  <a:sym typeface="+mn-ea"/>
                </a:rPr>
                <a:t>处在舒适区的边缘持续练习</a:t>
              </a:r>
              <a:r>
                <a:rPr lang="en-US" altLang="zh-CN" sz="2000" dirty="0">
                  <a:solidFill>
                    <a:srgbClr val="954F3A"/>
                  </a:solidFill>
                  <a:latin typeface="汉仪中简黑简" panose="00020600040101010101" charset="-122"/>
                  <a:ea typeface="汉仪中简黑简" panose="00020600040101010101" charset="-122"/>
                  <a:cs typeface="+mn-lt"/>
                  <a:sym typeface="+mn-ea"/>
                </a:rPr>
                <a:t>，你的舒适区就会不断扩大，拉伸区也就会不断扩展，原先的困难区也会慢慢变成拉伸区，甚至是舒适区，所以</a:t>
              </a:r>
              <a:r>
                <a:rPr lang="en-US" altLang="zh-CN" sz="2000" b="1" dirty="0">
                  <a:solidFill>
                    <a:srgbClr val="FF0000"/>
                  </a:solidFill>
                  <a:latin typeface="汉仪中简黑简" panose="00020600040101010101" charset="-122"/>
                  <a:ea typeface="汉仪中简黑简" panose="00020600040101010101" charset="-122"/>
                  <a:cs typeface="+mn-lt"/>
                  <a:sym typeface="+mn-ea"/>
                </a:rPr>
                <a:t>成长是必然的</a:t>
              </a:r>
              <a:r>
                <a:rPr lang="en-US" altLang="zh-CN" sz="2000" dirty="0">
                  <a:solidFill>
                    <a:srgbClr val="954F3A"/>
                  </a:solidFill>
                  <a:latin typeface="汉仪中简黑简" panose="00020600040101010101" charset="-122"/>
                  <a:ea typeface="汉仪中简黑简" panose="00020600040101010101" charset="-122"/>
                  <a:cs typeface="+mn-lt"/>
                  <a:sym typeface="+mn-ea"/>
                </a:rPr>
                <a:t>。</a:t>
              </a:r>
              <a:endParaRPr lang="en-US" altLang="zh-CN" sz="2000" dirty="0">
                <a:solidFill>
                  <a:srgbClr val="954F3A"/>
                </a:solidFill>
                <a:latin typeface="汉仪中简黑简" panose="00020600040101010101" charset="-122"/>
                <a:ea typeface="汉仪中简黑简" panose="00020600040101010101" charset="-122"/>
                <a:cs typeface="+mn-lt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commondata" val="eyJjb3VudCI6MTIsImhkaWQiOiI2NzRkNzJjMTYyZmU3MTE3MWZlMmM1OTA4YjhkYzBkZiIsInVzZXJDb3VudCI6NX0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1268</Words>
  <Application>WPS 演示</Application>
  <PresentationFormat>宽屏</PresentationFormat>
  <Paragraphs>135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45" baseType="lpstr">
      <vt:lpstr>Arial</vt:lpstr>
      <vt:lpstr>宋体</vt:lpstr>
      <vt:lpstr>Wingdings</vt:lpstr>
      <vt:lpstr>汉仪程行简</vt:lpstr>
      <vt:lpstr>阿里巴巴普惠体 H</vt:lpstr>
      <vt:lpstr>华文新魏</vt:lpstr>
      <vt:lpstr>潇湘粗楷体</vt:lpstr>
      <vt:lpstr>汉仪粗黑简</vt:lpstr>
      <vt:lpstr>汉仪雅酷黑W</vt:lpstr>
      <vt:lpstr>汉仪旗黑X1-75W</vt:lpstr>
      <vt:lpstr>微软雅黑</vt:lpstr>
      <vt:lpstr>阿里巴巴普惠体</vt:lpstr>
      <vt:lpstr>黑体</vt:lpstr>
      <vt:lpstr>Calibri</vt:lpstr>
      <vt:lpstr>Arial</vt:lpstr>
      <vt:lpstr>汉仪旗黑-75S</vt:lpstr>
      <vt:lpstr>华文中宋</vt:lpstr>
      <vt:lpstr>汉仪中简黑简</vt:lpstr>
      <vt:lpstr>华康行楷体 W5</vt:lpstr>
      <vt:lpstr>标准粗黑</vt:lpstr>
      <vt:lpstr>汉仪程行体简</vt:lpstr>
      <vt:lpstr>BiaoZhunCuHei</vt:lpstr>
      <vt:lpstr>思源黑体 CN Light</vt:lpstr>
      <vt:lpstr>字魂95号-手刻宋-Regular</vt:lpstr>
      <vt:lpstr>Helvetica Light</vt:lpstr>
      <vt:lpstr>Century Gothic</vt:lpstr>
      <vt:lpstr>保持快乐可爱</vt:lpstr>
      <vt:lpstr>汉仪雪君体简</vt:lpstr>
      <vt:lpstr>等线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792630342@qq.com</dc:creator>
  <cp:lastModifiedBy>Vanessa</cp:lastModifiedBy>
  <cp:revision>43</cp:revision>
  <dcterms:created xsi:type="dcterms:W3CDTF">2024-08-27T14:50:00Z</dcterms:created>
  <dcterms:modified xsi:type="dcterms:W3CDTF">2024-12-15T05:57:29Z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KSOTemplateUUID">
    <vt:lpwstr>v1.0_mb_9ca8OvKoRP/3LwQX2ydyWA==</vt:lpwstr>
  </property>
  <property fmtid="{D5CDD505-2E9C-101B-9397-08002B2CF9AE}" pid="4" name="ICV">
    <vt:lpwstr>CEC557331B7D4C8982EAFFE95C76F9CD_13</vt:lpwstr>
  </property>
</Properties>
</file>