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3"/>
    <p:sldId id="286" r:id="rId4"/>
    <p:sldId id="304" r:id="rId5"/>
    <p:sldId id="305" r:id="rId6"/>
    <p:sldId id="306" r:id="rId7"/>
    <p:sldId id="307" r:id="rId8"/>
    <p:sldId id="287" r:id="rId9"/>
    <p:sldId id="272" r:id="rId10"/>
  </p:sldIdLst>
  <p:sldSz cx="12192000" cy="6858000"/>
  <p:notesSz cx="6858000" cy="9144000"/>
  <p:embeddedFontLst>
    <p:embeddedFont>
      <p:font typeface="汉仪铸字木头人W" panose="00020600040101010101" pitchFamily="18" charset="-122"/>
      <p:regular r:id="rId14"/>
    </p:embeddedFont>
    <p:embeddedFont>
      <p:font typeface="汉仪大宋简" panose="02010600000101010101" pitchFamily="2" charset="-122"/>
      <p:regular r:id="rId15"/>
    </p:embeddedFont>
    <p:embeddedFont>
      <p:font typeface="华文行楷" panose="02010800040101010101" charset="-122"/>
      <p:regular r:id="rId16"/>
    </p:embeddedFont>
    <p:embeddedFont>
      <p:font typeface="微软雅黑" panose="020B0503020204020204" pitchFamily="34" charset="-122"/>
      <p:regular r:id="rId17"/>
    </p:embeddedFont>
    <p:embeddedFont>
      <p:font typeface="等线" panose="02010600030101010101" pitchFamily="2" charset="-122"/>
      <p:regular r:id="rId18"/>
    </p:embeddedFont>
    <p:embeddedFont>
      <p:font typeface="等线 Light" panose="02010600030101010101" charset="-122"/>
      <p:regular r:id="rId19"/>
    </p:embeddedFont>
    <p:embeddedFont>
      <p:font typeface="华文楷体" panose="02010600040101010101" charset="-122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8567"/>
    <a:srgbClr val="4E8063"/>
    <a:srgbClr val="DEC29D"/>
    <a:srgbClr val="45546F"/>
    <a:srgbClr val="FCFBFB"/>
    <a:srgbClr val="FFFFFF"/>
    <a:srgbClr val="F5F8FF"/>
    <a:srgbClr val="C39657"/>
    <a:srgbClr val="F8CBAD"/>
    <a:srgbClr val="E5D0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6" autoAdjust="0"/>
    <p:restoredTop sz="94660"/>
  </p:normalViewPr>
  <p:slideViewPr>
    <p:cSldViewPr snapToGrid="0">
      <p:cViewPr>
        <p:scale>
          <a:sx n="100" d="100"/>
          <a:sy n="100" d="100"/>
        </p:scale>
        <p:origin x="1736" y="1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40.xml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2.v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3.v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6" Type="http://schemas.openxmlformats.org/officeDocument/2006/relationships/image" Target="../media/image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wmf"/><Relationship Id="rId3" Type="http://schemas.openxmlformats.org/officeDocument/2006/relationships/oleObject" Target="../embeddings/oleObject5.bin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6" Type="http://schemas.openxmlformats.org/officeDocument/2006/relationships/slideLayout" Target="../slideLayouts/slideLayout1.xml"/><Relationship Id="rId25" Type="http://schemas.openxmlformats.org/officeDocument/2006/relationships/image" Target="../media/image3.png"/><Relationship Id="rId24" Type="http://schemas.openxmlformats.org/officeDocument/2006/relationships/tags" Target="../tags/tag22.xml"/><Relationship Id="rId23" Type="http://schemas.openxmlformats.org/officeDocument/2006/relationships/tags" Target="../tags/tag21.xml"/><Relationship Id="rId22" Type="http://schemas.openxmlformats.org/officeDocument/2006/relationships/tags" Target="../tags/tag20.xml"/><Relationship Id="rId21" Type="http://schemas.openxmlformats.org/officeDocument/2006/relationships/tags" Target="../tags/tag19.xml"/><Relationship Id="rId20" Type="http://schemas.openxmlformats.org/officeDocument/2006/relationships/tags" Target="../tags/tag18.xml"/><Relationship Id="rId2" Type="http://schemas.openxmlformats.org/officeDocument/2006/relationships/image" Target="../media/image2.GIF"/><Relationship Id="rId19" Type="http://schemas.openxmlformats.org/officeDocument/2006/relationships/tags" Target="../tags/tag17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3.png"/><Relationship Id="rId2" Type="http://schemas.openxmlformats.org/officeDocument/2006/relationships/image" Target="../media/image2.GIF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15730" r="5913" b="337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任意多边形: 形状 1"/>
          <p:cNvSpPr/>
          <p:nvPr/>
        </p:nvSpPr>
        <p:spPr>
          <a:xfrm rot="260892">
            <a:off x="341456" y="-725325"/>
            <a:ext cx="12930148" cy="7103382"/>
          </a:xfrm>
          <a:custGeom>
            <a:avLst/>
            <a:gdLst>
              <a:gd name="connsiteX0" fmla="*/ 727172 w 14059781"/>
              <a:gd name="connsiteY0" fmla="*/ 7601896 h 8027817"/>
              <a:gd name="connsiteX1" fmla="*/ 729758 w 14059781"/>
              <a:gd name="connsiteY1" fmla="*/ 7608793 h 8027817"/>
              <a:gd name="connsiteX2" fmla="*/ 725618 w 14059781"/>
              <a:gd name="connsiteY2" fmla="*/ 7608793 h 8027817"/>
              <a:gd name="connsiteX3" fmla="*/ 9769084 w 14059781"/>
              <a:gd name="connsiteY3" fmla="*/ 588 h 8027817"/>
              <a:gd name="connsiteX4" fmla="*/ 12967791 w 14059781"/>
              <a:gd name="connsiteY4" fmla="*/ 350743 h 8027817"/>
              <a:gd name="connsiteX5" fmla="*/ 13831391 w 14059781"/>
              <a:gd name="connsiteY5" fmla="*/ 4744943 h 8027817"/>
              <a:gd name="connsiteX6" fmla="*/ 12561391 w 14059781"/>
              <a:gd name="connsiteY6" fmla="*/ 6624543 h 8027817"/>
              <a:gd name="connsiteX7" fmla="*/ 11119941 w 14059781"/>
              <a:gd name="connsiteY7" fmla="*/ 7805643 h 8027817"/>
              <a:gd name="connsiteX8" fmla="*/ 9297491 w 14059781"/>
              <a:gd name="connsiteY8" fmla="*/ 7596093 h 8027817"/>
              <a:gd name="connsiteX9" fmla="*/ 5093791 w 14059781"/>
              <a:gd name="connsiteY9" fmla="*/ 8021543 h 8027817"/>
              <a:gd name="connsiteX10" fmla="*/ 3836492 w 14059781"/>
              <a:gd name="connsiteY10" fmla="*/ 7208743 h 8027817"/>
              <a:gd name="connsiteX11" fmla="*/ 2382341 w 14059781"/>
              <a:gd name="connsiteY11" fmla="*/ 6503893 h 8027817"/>
              <a:gd name="connsiteX12" fmla="*/ 1010741 w 14059781"/>
              <a:gd name="connsiteY12" fmla="*/ 6872193 h 8027817"/>
              <a:gd name="connsiteX13" fmla="*/ 731341 w 14059781"/>
              <a:gd name="connsiteY13" fmla="*/ 7583393 h 8027817"/>
              <a:gd name="connsiteX14" fmla="*/ 727172 w 14059781"/>
              <a:gd name="connsiteY14" fmla="*/ 7601896 h 8027817"/>
              <a:gd name="connsiteX15" fmla="*/ 721872 w 14059781"/>
              <a:gd name="connsiteY15" fmla="*/ 7587759 h 8027817"/>
              <a:gd name="connsiteX16" fmla="*/ 439241 w 14059781"/>
              <a:gd name="connsiteY16" fmla="*/ 6795993 h 8027817"/>
              <a:gd name="connsiteX17" fmla="*/ 26491 w 14059781"/>
              <a:gd name="connsiteY17" fmla="*/ 5259293 h 8027817"/>
              <a:gd name="connsiteX18" fmla="*/ 1258391 w 14059781"/>
              <a:gd name="connsiteY18" fmla="*/ 4033743 h 8027817"/>
              <a:gd name="connsiteX19" fmla="*/ 1906091 w 14059781"/>
              <a:gd name="connsiteY19" fmla="*/ 2154143 h 8027817"/>
              <a:gd name="connsiteX20" fmla="*/ 2001341 w 14059781"/>
              <a:gd name="connsiteY20" fmla="*/ 769843 h 8027817"/>
              <a:gd name="connsiteX21" fmla="*/ 3684091 w 14059781"/>
              <a:gd name="connsiteY21" fmla="*/ 325343 h 8027817"/>
              <a:gd name="connsiteX22" fmla="*/ 9769084 w 14059781"/>
              <a:gd name="connsiteY22" fmla="*/ 588 h 802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059781" h="8027817">
                <a:moveTo>
                  <a:pt x="727172" y="7601896"/>
                </a:moveTo>
                <a:lnTo>
                  <a:pt x="729758" y="7608793"/>
                </a:lnTo>
                <a:lnTo>
                  <a:pt x="725618" y="7608793"/>
                </a:lnTo>
                <a:close/>
                <a:moveTo>
                  <a:pt x="9769084" y="588"/>
                </a:moveTo>
                <a:cubicBezTo>
                  <a:pt x="11126539" y="-7933"/>
                  <a:pt x="12333585" y="74518"/>
                  <a:pt x="12967791" y="350743"/>
                </a:cubicBezTo>
                <a:cubicBezTo>
                  <a:pt x="14659008" y="1087343"/>
                  <a:pt x="13899124" y="3699310"/>
                  <a:pt x="13831391" y="4744943"/>
                </a:cubicBezTo>
                <a:cubicBezTo>
                  <a:pt x="13763658" y="5790576"/>
                  <a:pt x="13013299" y="6114426"/>
                  <a:pt x="12561391" y="6624543"/>
                </a:cubicBezTo>
                <a:cubicBezTo>
                  <a:pt x="12109483" y="7134660"/>
                  <a:pt x="11663924" y="7643718"/>
                  <a:pt x="11119941" y="7805643"/>
                </a:cubicBezTo>
                <a:cubicBezTo>
                  <a:pt x="10575958" y="7967568"/>
                  <a:pt x="10301849" y="7560110"/>
                  <a:pt x="9297491" y="7596093"/>
                </a:cubicBezTo>
                <a:cubicBezTo>
                  <a:pt x="8293133" y="7632076"/>
                  <a:pt x="6003958" y="8086101"/>
                  <a:pt x="5093791" y="8021543"/>
                </a:cubicBezTo>
                <a:cubicBezTo>
                  <a:pt x="4183624" y="7956985"/>
                  <a:pt x="4288400" y="7461685"/>
                  <a:pt x="3836492" y="7208743"/>
                </a:cubicBezTo>
                <a:cubicBezTo>
                  <a:pt x="3384583" y="6955801"/>
                  <a:pt x="2853299" y="6559985"/>
                  <a:pt x="2382341" y="6503893"/>
                </a:cubicBezTo>
                <a:cubicBezTo>
                  <a:pt x="1911383" y="6447801"/>
                  <a:pt x="1285908" y="6692276"/>
                  <a:pt x="1010741" y="6872193"/>
                </a:cubicBezTo>
                <a:cubicBezTo>
                  <a:pt x="735574" y="7052110"/>
                  <a:pt x="775791" y="7454276"/>
                  <a:pt x="731341" y="7583393"/>
                </a:cubicBezTo>
                <a:lnTo>
                  <a:pt x="727172" y="7601896"/>
                </a:lnTo>
                <a:lnTo>
                  <a:pt x="721872" y="7587759"/>
                </a:lnTo>
                <a:cubicBezTo>
                  <a:pt x="661492" y="7430794"/>
                  <a:pt x="543884" y="7144185"/>
                  <a:pt x="439241" y="6795993"/>
                </a:cubicBezTo>
                <a:cubicBezTo>
                  <a:pt x="319649" y="6398060"/>
                  <a:pt x="-110034" y="5719668"/>
                  <a:pt x="26491" y="5259293"/>
                </a:cubicBezTo>
                <a:cubicBezTo>
                  <a:pt x="163016" y="4798918"/>
                  <a:pt x="945124" y="4551268"/>
                  <a:pt x="1258391" y="4033743"/>
                </a:cubicBezTo>
                <a:cubicBezTo>
                  <a:pt x="1571658" y="3516218"/>
                  <a:pt x="1782266" y="2698126"/>
                  <a:pt x="1906091" y="2154143"/>
                </a:cubicBezTo>
                <a:cubicBezTo>
                  <a:pt x="2029916" y="1610160"/>
                  <a:pt x="1705008" y="1074643"/>
                  <a:pt x="2001341" y="769843"/>
                </a:cubicBezTo>
                <a:cubicBezTo>
                  <a:pt x="2297674" y="465043"/>
                  <a:pt x="1856349" y="395193"/>
                  <a:pt x="3684091" y="325343"/>
                </a:cubicBezTo>
                <a:cubicBezTo>
                  <a:pt x="4826430" y="281687"/>
                  <a:pt x="7506659" y="14788"/>
                  <a:pt x="9769084" y="5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050" y="5181600"/>
            <a:ext cx="2241550" cy="224155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376805" y="1247140"/>
            <a:ext cx="95885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800" dirty="0">
                <a:solidFill>
                  <a:srgbClr val="518567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新教师心理调适</a:t>
            </a:r>
            <a:endParaRPr lang="zh-CN" altLang="en-US" sz="8800" dirty="0">
              <a:solidFill>
                <a:srgbClr val="518567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119562" y="3149527"/>
            <a:ext cx="6048375" cy="521970"/>
            <a:chOff x="3076575" y="3008457"/>
            <a:chExt cx="6048375" cy="521970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3076575" y="3009900"/>
              <a:ext cx="6048375" cy="0"/>
            </a:xfrm>
            <a:prstGeom prst="line">
              <a:avLst/>
            </a:prstGeom>
            <a:ln w="19050">
              <a:solidFill>
                <a:srgbClr val="5185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076575" y="3514725"/>
              <a:ext cx="6048375" cy="0"/>
            </a:xfrm>
            <a:prstGeom prst="line">
              <a:avLst/>
            </a:prstGeom>
            <a:ln w="19050">
              <a:solidFill>
                <a:srgbClr val="5185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3090589" y="3008457"/>
              <a:ext cx="6015487" cy="521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大宋简" panose="02010600000101010101" pitchFamily="2" charset="-122"/>
                  <a:ea typeface="汉仪大宋简" panose="02010600000101010101" pitchFamily="2" charset="-122"/>
                </a:rPr>
                <a:t>主讲人：王清莲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大宋简" panose="02010600000101010101" pitchFamily="2" charset="-122"/>
                <a:ea typeface="汉仪大宋简" panose="0201060000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298950" y="5040630"/>
            <a:ext cx="4874898" cy="1283335"/>
            <a:chOff x="3955459" y="5574820"/>
            <a:chExt cx="3846330" cy="1283335"/>
          </a:xfrm>
        </p:grpSpPr>
        <p:sp>
          <p:nvSpPr>
            <p:cNvPr id="21" name="矩形: 圆角 20"/>
            <p:cNvSpPr/>
            <p:nvPr/>
          </p:nvSpPr>
          <p:spPr>
            <a:xfrm>
              <a:off x="3955459" y="5574820"/>
              <a:ext cx="3543211" cy="1283335"/>
            </a:xfrm>
            <a:prstGeom prst="roundRect">
              <a:avLst>
                <a:gd name="adj" fmla="val 50000"/>
              </a:avLst>
            </a:prstGeom>
            <a:solidFill>
              <a:srgbClr val="518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A1313F"/>
                </a:solidFill>
                <a:latin typeface="汉仪大宋简" panose="02010600000101010101" pitchFamily="2" charset="-122"/>
                <a:ea typeface="汉仪大宋简" panose="0201060000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995543" y="5697375"/>
              <a:ext cx="3806246" cy="11379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buClrTx/>
                <a:buSzTx/>
                <a:buNone/>
              </a:pPr>
              <a:r>
                <a:rPr lang="zh-CN" sz="2000" kern="0" dirty="0">
                  <a:solidFill>
                    <a:schemeClr val="bg1"/>
                  </a:solidFill>
                  <a:uFillTx/>
                  <a:latin typeface="汉仪大宋简" panose="02010600000101010101" pitchFamily="2" charset="-122"/>
                  <a:ea typeface="汉仪大宋简" panose="02010600000101010101" pitchFamily="2" charset="-122"/>
                  <a:cs typeface="+mn-ea"/>
                  <a:sym typeface="+mn-ea"/>
                </a:rPr>
                <a:t>薛家镇行政审批局</a:t>
              </a:r>
              <a:endParaRPr lang="zh-CN" sz="2000" kern="0" dirty="0">
                <a:solidFill>
                  <a:schemeClr val="bg1"/>
                </a:solidFill>
                <a:uFillTx/>
                <a:latin typeface="汉仪大宋简" panose="02010600000101010101" pitchFamily="2" charset="-122"/>
                <a:ea typeface="汉仪大宋简" panose="02010600000101010101" pitchFamily="2" charset="-122"/>
                <a:cs typeface="+mn-ea"/>
                <a:sym typeface="+mn-ea"/>
              </a:endParaRPr>
            </a:p>
            <a:p>
              <a:pPr algn="ctr"/>
              <a:r>
                <a:rPr lang="zh-CN" sz="2000" kern="0" dirty="0">
                  <a:solidFill>
                    <a:schemeClr val="bg1"/>
                  </a:solidFill>
                  <a:uFillTx/>
                  <a:latin typeface="汉仪大宋简" panose="02010600000101010101" pitchFamily="2" charset="-122"/>
                  <a:ea typeface="汉仪大宋简" panose="02010600000101010101" pitchFamily="2" charset="-122"/>
                  <a:cs typeface="+mn-ea"/>
                  <a:sym typeface="+mn-lt"/>
                </a:rPr>
                <a:t>常州市心理咨询师协会</a:t>
              </a:r>
              <a:endParaRPr lang="zh-CN" sz="2000" kern="0" dirty="0">
                <a:solidFill>
                  <a:schemeClr val="bg1"/>
                </a:solidFill>
                <a:uFillTx/>
                <a:latin typeface="汉仪大宋简" panose="02010600000101010101" pitchFamily="2" charset="-122"/>
                <a:ea typeface="汉仪大宋简" panose="02010600000101010101" pitchFamily="2" charset="-122"/>
                <a:cs typeface="+mn-ea"/>
                <a:sym typeface="+mn-lt"/>
              </a:endParaRPr>
            </a:p>
            <a:p>
              <a:pPr algn="ctr"/>
              <a:r>
                <a:rPr lang="zh-CN" sz="2000" kern="0" dirty="0">
                  <a:solidFill>
                    <a:schemeClr val="bg1"/>
                  </a:solidFill>
                  <a:uFillTx/>
                  <a:latin typeface="汉仪大宋简" panose="02010600000101010101" pitchFamily="2" charset="-122"/>
                  <a:ea typeface="汉仪大宋简" panose="02010600000101010101" pitchFamily="2" charset="-122"/>
                  <a:cs typeface="+mn-ea"/>
                  <a:sym typeface="+mn-lt"/>
                </a:rPr>
                <a:t>常州市新北区薛家实验小学</a:t>
              </a:r>
              <a:endParaRPr lang="zh-CN" sz="2000" kern="0" dirty="0">
                <a:solidFill>
                  <a:schemeClr val="bg1"/>
                </a:solidFill>
                <a:uFillTx/>
                <a:latin typeface="汉仪大宋简" panose="02010600000101010101" pitchFamily="2" charset="-122"/>
                <a:ea typeface="汉仪大宋简" panose="0201060000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3" name="图片 2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360" y="-71755"/>
            <a:ext cx="1293495" cy="13188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05015" y="309245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“</a:t>
            </a:r>
            <a:r>
              <a:rPr lang="zh-CN" altLang="en-US" sz="200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彩虹伞”护航青少年心理健康项目  </a:t>
            </a:r>
            <a:endParaRPr lang="zh-CN" altLang="en-US" sz="2000"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15730" r="5913" b="337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矩形: 圆角 10"/>
          <p:cNvSpPr/>
          <p:nvPr/>
        </p:nvSpPr>
        <p:spPr>
          <a:xfrm>
            <a:off x="200025" y="187325"/>
            <a:ext cx="11791950" cy="64833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8175"/>
            <a:ext cx="1327150" cy="1327150"/>
          </a:xfrm>
          <a:prstGeom prst="rect">
            <a:avLst/>
          </a:prstGeom>
        </p:spPr>
      </p:pic>
      <p:graphicFrame>
        <p:nvGraphicFramePr>
          <p:cNvPr id="2" name="对象 1"/>
          <p:cNvGraphicFramePr/>
          <p:nvPr/>
        </p:nvGraphicFramePr>
        <p:xfrm>
          <a:off x="690880" y="1956435"/>
          <a:ext cx="5242560" cy="374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3" imgW="5238750" imgH="3743325" progId="Paint.Picture">
                  <p:embed/>
                </p:oleObj>
              </mc:Choice>
              <mc:Fallback>
                <p:oleObj name="" r:id="rId3" imgW="5238750" imgH="3743325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0880" y="1956435"/>
                        <a:ext cx="5242560" cy="374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/>
          <p:nvPr/>
        </p:nvGraphicFramePr>
        <p:xfrm>
          <a:off x="6234430" y="1956435"/>
          <a:ext cx="5319395" cy="375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5" imgW="5314950" imgH="3752850" progId="Paint.Picture">
                  <p:embed/>
                </p:oleObj>
              </mc:Choice>
              <mc:Fallback>
                <p:oleObj name="" r:id="rId5" imgW="5314950" imgH="3752850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34430" y="1956435"/>
                        <a:ext cx="5319395" cy="3756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551305" y="951865"/>
            <a:ext cx="3233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想象中的教师生活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52335" y="953135"/>
            <a:ext cx="3233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实际上的教师生活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69" name="图片 68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6710" y="226060"/>
            <a:ext cx="1293495" cy="1318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15730" r="5913" b="337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矩形: 圆角 10"/>
          <p:cNvSpPr/>
          <p:nvPr/>
        </p:nvSpPr>
        <p:spPr>
          <a:xfrm>
            <a:off x="200025" y="187325"/>
            <a:ext cx="11791950" cy="64833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8175"/>
            <a:ext cx="1327150" cy="13271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51305" y="951865"/>
            <a:ext cx="3233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想象中的工作时间</a:t>
            </a:r>
            <a:endParaRPr lang="en-US" altLang="zh-CN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52335" y="953135"/>
            <a:ext cx="3233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实际上的工作时间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graphicFrame>
        <p:nvGraphicFramePr>
          <p:cNvPr id="9" name="对象 8"/>
          <p:cNvGraphicFramePr/>
          <p:nvPr/>
        </p:nvGraphicFramePr>
        <p:xfrm>
          <a:off x="700405" y="1956435"/>
          <a:ext cx="5179695" cy="3761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3" imgW="5276850" imgH="4048125" progId="Paint.Picture">
                  <p:embed/>
                </p:oleObj>
              </mc:Choice>
              <mc:Fallback>
                <p:oleObj name="" r:id="rId3" imgW="5276850" imgH="4048125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0405" y="1956435"/>
                        <a:ext cx="5179695" cy="3761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/>
          <p:nvPr/>
        </p:nvGraphicFramePr>
        <p:xfrm>
          <a:off x="6268720" y="1964055"/>
          <a:ext cx="5319395" cy="377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" name="" r:id="rId5" imgW="5314950" imgH="4600575" progId="Paint.Picture">
                  <p:embed/>
                </p:oleObj>
              </mc:Choice>
              <mc:Fallback>
                <p:oleObj name="" r:id="rId5" imgW="5314950" imgH="4600575" progId="Paint.Picture">
                  <p:embed/>
                  <p:pic>
                    <p:nvPicPr>
                      <p:cNvPr id="0" name="图片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68720" y="1964055"/>
                        <a:ext cx="5319395" cy="377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" name="图片 68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6710" y="226060"/>
            <a:ext cx="1293495" cy="1318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15730" r="5913" b="337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矩形: 圆角 10"/>
          <p:cNvSpPr/>
          <p:nvPr/>
        </p:nvSpPr>
        <p:spPr>
          <a:xfrm>
            <a:off x="200025" y="187325"/>
            <a:ext cx="11791950" cy="64833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8175"/>
            <a:ext cx="1327150" cy="13271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51305" y="951865"/>
            <a:ext cx="3769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别人眼中你的寒暑假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52335" y="953135"/>
            <a:ext cx="3233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实际上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你的寒暑假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graphicFrame>
        <p:nvGraphicFramePr>
          <p:cNvPr id="2" name="对象 1"/>
          <p:cNvGraphicFramePr/>
          <p:nvPr/>
        </p:nvGraphicFramePr>
        <p:xfrm>
          <a:off x="391795" y="1964055"/>
          <a:ext cx="5347970" cy="3754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3" imgW="5343525" imgH="3638550" progId="Paint.Picture">
                  <p:embed/>
                </p:oleObj>
              </mc:Choice>
              <mc:Fallback>
                <p:oleObj name="" r:id="rId3" imgW="5343525" imgH="3638550" progId="Paint.Picture">
                  <p:embed/>
                  <p:pic>
                    <p:nvPicPr>
                      <p:cNvPr id="0" name="图片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1795" y="1964055"/>
                        <a:ext cx="5347970" cy="3754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/>
          <p:nvPr/>
        </p:nvGraphicFramePr>
        <p:xfrm>
          <a:off x="5739765" y="1964055"/>
          <a:ext cx="6081395" cy="3754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5" imgW="6076950" imgH="3667125" progId="Paint.Picture">
                  <p:embed/>
                </p:oleObj>
              </mc:Choice>
              <mc:Fallback>
                <p:oleObj name="" r:id="rId5" imgW="6076950" imgH="3667125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39765" y="1964055"/>
                        <a:ext cx="6081395" cy="37541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9" name="图片 68" descr="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6710" y="226060"/>
            <a:ext cx="1293495" cy="1318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15730" r="5913" b="337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矩形: 圆角 10"/>
          <p:cNvSpPr/>
          <p:nvPr/>
        </p:nvSpPr>
        <p:spPr>
          <a:xfrm>
            <a:off x="200025" y="187325"/>
            <a:ext cx="11791950" cy="64833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8175"/>
            <a:ext cx="1327150" cy="132715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690620" y="5485130"/>
            <a:ext cx="74466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4000">
                <a:solidFill>
                  <a:srgbClr val="071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新教师面临的心理挑战</a:t>
            </a:r>
            <a:endParaRPr lang="zh-CN" altLang="en-US" sz="4000">
              <a:solidFill>
                <a:srgbClr val="071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上箭头 34"/>
          <p:cNvSpPr/>
          <p:nvPr>
            <p:custDataLst>
              <p:tags r:id="rId3"/>
            </p:custDataLst>
          </p:nvPr>
        </p:nvSpPr>
        <p:spPr>
          <a:xfrm>
            <a:off x="6661785" y="1780858"/>
            <a:ext cx="435610" cy="485140"/>
          </a:xfrm>
          <a:prstGeom prst="upArrow">
            <a:avLst>
              <a:gd name="adj1" fmla="val 54584"/>
              <a:gd name="adj2" fmla="val 70496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5000">
                <a:schemeClr val="accent1">
                  <a:alpha val="3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>
            <p:custDataLst>
              <p:tags r:id="rId4"/>
            </p:custDataLst>
          </p:nvPr>
        </p:nvSpPr>
        <p:spPr>
          <a:xfrm>
            <a:off x="3930650" y="2160588"/>
            <a:ext cx="4308475" cy="1826260"/>
          </a:xfrm>
          <a:prstGeom prst="ellipse">
            <a:avLst/>
          </a:prstGeom>
          <a:noFill/>
          <a:ln w="15875">
            <a:gradFill>
              <a:gsLst>
                <a:gs pos="8000">
                  <a:schemeClr val="accent1">
                    <a:alpha val="0"/>
                  </a:schemeClr>
                </a:gs>
                <a:gs pos="100000">
                  <a:schemeClr val="accent1">
                    <a:alpha val="8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5"/>
            </p:custDataLst>
          </p:nvPr>
        </p:nvSpPr>
        <p:spPr>
          <a:xfrm>
            <a:off x="4318635" y="2265998"/>
            <a:ext cx="3664585" cy="1553845"/>
          </a:xfrm>
          <a:prstGeom prst="ellipse">
            <a:avLst/>
          </a:prstGeom>
          <a:noFill/>
          <a:ln>
            <a:gradFill>
              <a:gsLst>
                <a:gs pos="71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336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椭圆 37"/>
          <p:cNvSpPr/>
          <p:nvPr>
            <p:custDataLst>
              <p:tags r:id="rId6"/>
            </p:custDataLst>
          </p:nvPr>
        </p:nvSpPr>
        <p:spPr>
          <a:xfrm>
            <a:off x="4161155" y="2265998"/>
            <a:ext cx="3664585" cy="1553845"/>
          </a:xfrm>
          <a:prstGeom prst="ellipse">
            <a:avLst/>
          </a:prstGeom>
          <a:noFill/>
          <a:ln>
            <a:gradFill>
              <a:gsLst>
                <a:gs pos="15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138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1755" rtlCol="0" anchor="ctr">
            <a:normAutofit/>
          </a:bodyPr>
          <a:p>
            <a:pPr algn="ctr"/>
            <a:endParaRPr lang="zh-CN" altLang="en-US"/>
          </a:p>
        </p:txBody>
      </p:sp>
      <p:sp>
        <p:nvSpPr>
          <p:cNvPr id="39" name="上箭头 38"/>
          <p:cNvSpPr/>
          <p:nvPr>
            <p:custDataLst>
              <p:tags r:id="rId7"/>
            </p:custDataLst>
          </p:nvPr>
        </p:nvSpPr>
        <p:spPr>
          <a:xfrm>
            <a:off x="5331460" y="1400493"/>
            <a:ext cx="1506220" cy="1677035"/>
          </a:xfrm>
          <a:prstGeom prst="upArrow">
            <a:avLst>
              <a:gd name="adj1" fmla="val 54584"/>
              <a:gd name="adj2" fmla="val 70496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8000">
                <a:schemeClr val="accent1">
                  <a:alpha val="55000"/>
                </a:schemeClr>
              </a:gs>
            </a:gsLst>
            <a:lin ang="16200000" scaled="0"/>
          </a:gradFill>
          <a:ln>
            <a:gradFill>
              <a:gsLst>
                <a:gs pos="0">
                  <a:schemeClr val="accent1">
                    <a:alpha val="85000"/>
                  </a:schemeClr>
                </a:gs>
                <a:gs pos="68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上箭头 39"/>
          <p:cNvSpPr/>
          <p:nvPr>
            <p:custDataLst>
              <p:tags r:id="rId8"/>
            </p:custDataLst>
          </p:nvPr>
        </p:nvSpPr>
        <p:spPr>
          <a:xfrm>
            <a:off x="4872990" y="1675448"/>
            <a:ext cx="764540" cy="850900"/>
          </a:xfrm>
          <a:prstGeom prst="upArrow">
            <a:avLst>
              <a:gd name="adj1" fmla="val 54584"/>
              <a:gd name="adj2" fmla="val 70496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5000">
                <a:schemeClr val="accent1">
                  <a:alpha val="3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椭圆 40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6021705" y="3922713"/>
            <a:ext cx="125942" cy="126000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34000">
                <a:schemeClr val="accent1"/>
              </a:gs>
              <a:gs pos="62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3" name="矩形 42"/>
          <p:cNvSpPr/>
          <p:nvPr>
            <p:custDataLst>
              <p:tags r:id="rId10"/>
            </p:custDataLst>
          </p:nvPr>
        </p:nvSpPr>
        <p:spPr>
          <a:xfrm>
            <a:off x="4645025" y="4167823"/>
            <a:ext cx="2879725" cy="37338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时间管理与工作量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1"/>
            </p:custDataLst>
          </p:nvPr>
        </p:nvCxnSpPr>
        <p:spPr>
          <a:xfrm>
            <a:off x="5365750" y="4604068"/>
            <a:ext cx="1438275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1">
                    <a:alpha val="0"/>
                  </a:schemeClr>
                </a:gs>
                <a:gs pos="50000">
                  <a:schemeClr val="accent1">
                    <a:alpha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椭圆 44"/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7486650" y="3675063"/>
            <a:ext cx="125942" cy="126000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34000">
                <a:schemeClr val="accent1"/>
              </a:gs>
              <a:gs pos="62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7" name="矩形 46"/>
          <p:cNvSpPr/>
          <p:nvPr>
            <p:custDataLst>
              <p:tags r:id="rId13"/>
            </p:custDataLst>
          </p:nvPr>
        </p:nvSpPr>
        <p:spPr>
          <a:xfrm>
            <a:off x="8319135" y="3214053"/>
            <a:ext cx="3299460" cy="4679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与同事和家长的沟通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49" name="直接连接符 48"/>
          <p:cNvCxnSpPr/>
          <p:nvPr>
            <p:custDataLst>
              <p:tags r:id="rId14"/>
            </p:custDataLst>
          </p:nvPr>
        </p:nvCxnSpPr>
        <p:spPr>
          <a:xfrm>
            <a:off x="8319135" y="3744913"/>
            <a:ext cx="1438275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1">
                    <a:alpha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椭圆 49"/>
          <p:cNvSpPr>
            <a:spLocks noChangeAspect="1"/>
          </p:cNvSpPr>
          <p:nvPr>
            <p:custDataLst>
              <p:tags r:id="rId15"/>
            </p:custDataLst>
          </p:nvPr>
        </p:nvSpPr>
        <p:spPr>
          <a:xfrm>
            <a:off x="4561840" y="3675063"/>
            <a:ext cx="126000" cy="126000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34000">
                <a:schemeClr val="accent1"/>
              </a:gs>
              <a:gs pos="62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5" name="矩形 54"/>
          <p:cNvSpPr/>
          <p:nvPr>
            <p:custDataLst>
              <p:tags r:id="rId16"/>
            </p:custDataLst>
          </p:nvPr>
        </p:nvSpPr>
        <p:spPr>
          <a:xfrm>
            <a:off x="593090" y="3214053"/>
            <a:ext cx="3296285" cy="468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师生关系建立的挑战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56" name="直接连接符 55"/>
          <p:cNvCxnSpPr/>
          <p:nvPr>
            <p:custDataLst>
              <p:tags r:id="rId17"/>
            </p:custDataLst>
          </p:nvPr>
        </p:nvCxnSpPr>
        <p:spPr>
          <a:xfrm>
            <a:off x="2414905" y="3744913"/>
            <a:ext cx="1438275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1">
                    <a:alpha val="80000"/>
                  </a:schemeClr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椭圆 56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>
            <a:off x="7703185" y="2427288"/>
            <a:ext cx="125942" cy="126000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34000">
                <a:schemeClr val="accent1"/>
              </a:gs>
              <a:gs pos="62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9" name="矩形 58"/>
          <p:cNvSpPr/>
          <p:nvPr>
            <p:custDataLst>
              <p:tags r:id="rId19"/>
            </p:custDataLst>
          </p:nvPr>
        </p:nvSpPr>
        <p:spPr>
          <a:xfrm>
            <a:off x="8319135" y="1969453"/>
            <a:ext cx="3299460" cy="4679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自我效能感和教学成效的焦虑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63" name="直接连接符 62"/>
          <p:cNvCxnSpPr/>
          <p:nvPr>
            <p:custDataLst>
              <p:tags r:id="rId20"/>
            </p:custDataLst>
          </p:nvPr>
        </p:nvCxnSpPr>
        <p:spPr>
          <a:xfrm>
            <a:off x="8319135" y="2500313"/>
            <a:ext cx="1438275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1">
                    <a:alpha val="80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椭圆 63"/>
          <p:cNvSpPr>
            <a:spLocks noChangeAspect="1"/>
          </p:cNvSpPr>
          <p:nvPr>
            <p:custDataLst>
              <p:tags r:id="rId21"/>
            </p:custDataLst>
          </p:nvPr>
        </p:nvSpPr>
        <p:spPr>
          <a:xfrm>
            <a:off x="4340225" y="2427288"/>
            <a:ext cx="126000" cy="126000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  <a:gs pos="34000">
                <a:schemeClr val="accent1"/>
              </a:gs>
              <a:gs pos="62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 fontScale="25000" lnSpcReduction="20000"/>
          </a:bodyPr>
          <a:p>
            <a:pPr lvl="0" algn="ctr">
              <a:buClrTx/>
              <a:buSzTx/>
              <a:buFontTx/>
            </a:pPr>
            <a:endParaRPr lang="zh-CN" altLang="en-US" b="1" spc="100">
              <a:solidFill>
                <a:schemeClr val="bg1"/>
              </a:solidFill>
              <a:uFillTx/>
              <a:latin typeface="+中文标题" charset="0"/>
              <a:ea typeface="+mj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6" name="矩形 65"/>
          <p:cNvSpPr/>
          <p:nvPr>
            <p:custDataLst>
              <p:tags r:id="rId22"/>
            </p:custDataLst>
          </p:nvPr>
        </p:nvSpPr>
        <p:spPr>
          <a:xfrm>
            <a:off x="574675" y="1969453"/>
            <a:ext cx="3296285" cy="468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适应新环境的压力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67" name="直接连接符 66"/>
          <p:cNvCxnSpPr/>
          <p:nvPr>
            <p:custDataLst>
              <p:tags r:id="rId23"/>
            </p:custDataLst>
          </p:nvPr>
        </p:nvCxnSpPr>
        <p:spPr>
          <a:xfrm>
            <a:off x="2453005" y="2500313"/>
            <a:ext cx="1396365" cy="0"/>
          </a:xfrm>
          <a:prstGeom prst="line">
            <a:avLst/>
          </a:prstGeom>
          <a:ln w="9525">
            <a:gradFill>
              <a:gsLst>
                <a:gs pos="95000">
                  <a:srgbClr val="376FFF">
                    <a:alpha val="0"/>
                  </a:srgbClr>
                </a:gs>
                <a:gs pos="0">
                  <a:schemeClr val="accent1">
                    <a:alpha val="80000"/>
                  </a:schemeClr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椭圆 67"/>
          <p:cNvSpPr/>
          <p:nvPr>
            <p:custDataLst>
              <p:tags r:id="rId24"/>
            </p:custDataLst>
          </p:nvPr>
        </p:nvSpPr>
        <p:spPr>
          <a:xfrm>
            <a:off x="4415790" y="2306003"/>
            <a:ext cx="3338195" cy="141478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0000">
                <a:schemeClr val="accent1">
                  <a:alpha val="25000"/>
                </a:schemeClr>
              </a:gs>
            </a:gsLst>
            <a:lin ang="5400000" scaled="0"/>
          </a:gradFill>
          <a:ln>
            <a:gradFill>
              <a:gsLst>
                <a:gs pos="26000">
                  <a:schemeClr val="accent1">
                    <a:alpha val="0"/>
                  </a:schemeClr>
                </a:gs>
                <a:gs pos="100000">
                  <a:schemeClr val="accent1">
                    <a:alpha val="55000"/>
                  </a:schemeClr>
                </a:gs>
              </a:gsLst>
              <a:lin ang="474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36195" numCol="1" spcCol="0" rtlCol="0" fromWordArt="0" anchor="t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9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心理挑战</a:t>
            </a:r>
            <a:endParaRPr lang="zh-CN" altLang="en-US" sz="19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69" name="图片 68" descr="LOGO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06710" y="226060"/>
            <a:ext cx="1293495" cy="1318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15730" r="5913" b="337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矩形: 圆角 10"/>
          <p:cNvSpPr/>
          <p:nvPr/>
        </p:nvSpPr>
        <p:spPr>
          <a:xfrm>
            <a:off x="200025" y="187325"/>
            <a:ext cx="11791950" cy="64833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8175"/>
            <a:ext cx="1327150" cy="132715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556000" y="806450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zh-CN" sz="4000">
                <a:solidFill>
                  <a:srgbClr val="0713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心理调适策略</a:t>
            </a:r>
            <a:endParaRPr lang="zh-CN" sz="4000">
              <a:solidFill>
                <a:srgbClr val="0713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>
            <a:off x="3742300" y="2641076"/>
            <a:ext cx="15630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1671934" y="4292687"/>
            <a:ext cx="2574433" cy="160011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自我意识提升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压力管理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情绪调节法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专业成长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1671934" y="3832837"/>
            <a:ext cx="2574433" cy="33396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个人层面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2" name="弧形 11"/>
          <p:cNvSpPr/>
          <p:nvPr>
            <p:custDataLst>
              <p:tags r:id="rId6"/>
            </p:custDataLst>
          </p:nvPr>
        </p:nvSpPr>
        <p:spPr>
          <a:xfrm>
            <a:off x="2173920" y="1856105"/>
            <a:ext cx="1569941" cy="1569941"/>
          </a:xfrm>
          <a:prstGeom prst="arc">
            <a:avLst>
              <a:gd name="adj1" fmla="val 6375916"/>
              <a:gd name="adj2" fmla="val 445396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>
            <a:off x="2739369" y="3181556"/>
            <a:ext cx="439563" cy="4395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任意多边形: 形状 8"/>
          <p:cNvSpPr/>
          <p:nvPr>
            <p:custDataLst>
              <p:tags r:id="rId8"/>
            </p:custDataLst>
          </p:nvPr>
        </p:nvSpPr>
        <p:spPr>
          <a:xfrm>
            <a:off x="2744051" y="2437680"/>
            <a:ext cx="430199" cy="407124"/>
          </a:xfrm>
          <a:custGeom>
            <a:avLst/>
            <a:gdLst>
              <a:gd name="connsiteX0" fmla="*/ 317795 w 344086"/>
              <a:gd name="connsiteY0" fmla="*/ 1108 h 313482"/>
              <a:gd name="connsiteX1" fmla="*/ 11230 w 344086"/>
              <a:gd name="connsiteY1" fmla="*/ 125508 h 313482"/>
              <a:gd name="connsiteX2" fmla="*/ 9343 w 344086"/>
              <a:gd name="connsiteY2" fmla="*/ 159372 h 313482"/>
              <a:gd name="connsiteX3" fmla="*/ 119852 w 344086"/>
              <a:gd name="connsiteY3" fmla="*/ 219313 h 313482"/>
              <a:gd name="connsiteX4" fmla="*/ 119852 w 344086"/>
              <a:gd name="connsiteY4" fmla="*/ 294392 h 313482"/>
              <a:gd name="connsiteX5" fmla="*/ 152386 w 344086"/>
              <a:gd name="connsiteY5" fmla="*/ 307110 h 313482"/>
              <a:gd name="connsiteX6" fmla="*/ 195541 w 344086"/>
              <a:gd name="connsiteY6" fmla="*/ 260363 h 313482"/>
              <a:gd name="connsiteX7" fmla="*/ 271476 w 344086"/>
              <a:gd name="connsiteY7" fmla="*/ 301548 h 313482"/>
              <a:gd name="connsiteX8" fmla="*/ 288648 w 344086"/>
              <a:gd name="connsiteY8" fmla="*/ 301913 h 313482"/>
              <a:gd name="connsiteX9" fmla="*/ 298917 w 344086"/>
              <a:gd name="connsiteY9" fmla="*/ 288144 h 313482"/>
              <a:gd name="connsiteX10" fmla="*/ 343343 w 344086"/>
              <a:gd name="connsiteY10" fmla="*/ 21569 h 313482"/>
              <a:gd name="connsiteX11" fmla="*/ 317795 w 344086"/>
              <a:gd name="connsiteY11" fmla="*/ 1108 h 313482"/>
              <a:gd name="connsiteX12" fmla="*/ 271821 w 344086"/>
              <a:gd name="connsiteY12" fmla="*/ 50124 h 313482"/>
              <a:gd name="connsiteX13" fmla="*/ 129441 w 344086"/>
              <a:gd name="connsiteY13" fmla="*/ 192505 h 313482"/>
              <a:gd name="connsiteX14" fmla="*/ 40207 w 344086"/>
              <a:gd name="connsiteY14" fmla="*/ 144110 h 313482"/>
              <a:gd name="connsiteX15" fmla="*/ 271821 w 344086"/>
              <a:gd name="connsiteY15" fmla="*/ 50124 h 313482"/>
              <a:gd name="connsiteX16" fmla="*/ 147985 w 344086"/>
              <a:gd name="connsiteY16" fmla="*/ 270409 h 313482"/>
              <a:gd name="connsiteX17" fmla="*/ 147985 w 344086"/>
              <a:gd name="connsiteY17" fmla="*/ 234569 h 313482"/>
              <a:gd name="connsiteX18" fmla="*/ 170028 w 344086"/>
              <a:gd name="connsiteY18" fmla="*/ 246525 h 313482"/>
              <a:gd name="connsiteX19" fmla="*/ 147985 w 344086"/>
              <a:gd name="connsiteY19" fmla="*/ 270409 h 313482"/>
              <a:gd name="connsiteX20" fmla="*/ 273328 w 344086"/>
              <a:gd name="connsiteY20" fmla="*/ 270550 h 313482"/>
              <a:gd name="connsiteX21" fmla="*/ 155235 w 344086"/>
              <a:gd name="connsiteY21" fmla="*/ 206495 h 313482"/>
              <a:gd name="connsiteX22" fmla="*/ 309748 w 344086"/>
              <a:gd name="connsiteY22" fmla="*/ 51976 h 313482"/>
              <a:gd name="connsiteX23" fmla="*/ 273328 w 344086"/>
              <a:gd name="connsiteY23" fmla="*/ 270550 h 313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27" h="783">
                <a:moveTo>
                  <a:pt x="354" y="628"/>
                </a:moveTo>
                <a:cubicBezTo>
                  <a:pt x="354" y="636"/>
                  <a:pt x="355" y="688"/>
                  <a:pt x="354" y="695"/>
                </a:cubicBezTo>
                <a:cubicBezTo>
                  <a:pt x="352" y="710"/>
                  <a:pt x="346" y="725"/>
                  <a:pt x="338" y="738"/>
                </a:cubicBezTo>
                <a:lnTo>
                  <a:pt x="727" y="738"/>
                </a:lnTo>
                <a:cubicBezTo>
                  <a:pt x="758" y="738"/>
                  <a:pt x="783" y="714"/>
                  <a:pt x="783" y="683"/>
                </a:cubicBezTo>
                <a:lnTo>
                  <a:pt x="783" y="628"/>
                </a:lnTo>
                <a:lnTo>
                  <a:pt x="354" y="628"/>
                </a:lnTo>
                <a:close/>
                <a:moveTo>
                  <a:pt x="495" y="404"/>
                </a:moveTo>
                <a:lnTo>
                  <a:pt x="495" y="460"/>
                </a:lnTo>
                <a:lnTo>
                  <a:pt x="529" y="423"/>
                </a:lnTo>
                <a:lnTo>
                  <a:pt x="495" y="404"/>
                </a:lnTo>
                <a:close/>
                <a:moveTo>
                  <a:pt x="749" y="116"/>
                </a:moveTo>
                <a:lnTo>
                  <a:pt x="506" y="360"/>
                </a:lnTo>
                <a:lnTo>
                  <a:pt x="692" y="461"/>
                </a:lnTo>
                <a:lnTo>
                  <a:pt x="749" y="116"/>
                </a:lnTo>
                <a:close/>
                <a:moveTo>
                  <a:pt x="690" y="113"/>
                </a:moveTo>
                <a:lnTo>
                  <a:pt x="325" y="261"/>
                </a:lnTo>
                <a:lnTo>
                  <a:pt x="465" y="338"/>
                </a:lnTo>
                <a:lnTo>
                  <a:pt x="690" y="113"/>
                </a:lnTo>
                <a:close/>
                <a:moveTo>
                  <a:pt x="183" y="44"/>
                </a:moveTo>
                <a:cubicBezTo>
                  <a:pt x="208" y="86"/>
                  <a:pt x="197" y="105"/>
                  <a:pt x="199" y="174"/>
                </a:cubicBezTo>
                <a:lnTo>
                  <a:pt x="199" y="663"/>
                </a:lnTo>
                <a:cubicBezTo>
                  <a:pt x="201" y="672"/>
                  <a:pt x="191" y="707"/>
                  <a:pt x="227" y="731"/>
                </a:cubicBezTo>
                <a:cubicBezTo>
                  <a:pt x="267" y="754"/>
                  <a:pt x="310" y="721"/>
                  <a:pt x="310" y="686"/>
                </a:cubicBezTo>
                <a:cubicBezTo>
                  <a:pt x="310" y="680"/>
                  <a:pt x="310" y="682"/>
                  <a:pt x="310" y="673"/>
                </a:cubicBezTo>
                <a:cubicBezTo>
                  <a:pt x="311" y="641"/>
                  <a:pt x="307" y="627"/>
                  <a:pt x="314" y="610"/>
                </a:cubicBezTo>
                <a:cubicBezTo>
                  <a:pt x="322" y="592"/>
                  <a:pt x="340" y="583"/>
                  <a:pt x="355" y="583"/>
                </a:cubicBezTo>
                <a:lnTo>
                  <a:pt x="628" y="583"/>
                </a:lnTo>
                <a:lnTo>
                  <a:pt x="628" y="476"/>
                </a:lnTo>
                <a:lnTo>
                  <a:pt x="569" y="445"/>
                </a:lnTo>
                <a:lnTo>
                  <a:pt x="502" y="518"/>
                </a:lnTo>
                <a:cubicBezTo>
                  <a:pt x="483" y="538"/>
                  <a:pt x="450" y="525"/>
                  <a:pt x="450" y="498"/>
                </a:cubicBezTo>
                <a:lnTo>
                  <a:pt x="450" y="380"/>
                </a:lnTo>
                <a:lnTo>
                  <a:pt x="276" y="285"/>
                </a:lnTo>
                <a:cubicBezTo>
                  <a:pt x="254" y="274"/>
                  <a:pt x="256" y="242"/>
                  <a:pt x="279" y="232"/>
                </a:cubicBezTo>
                <a:lnTo>
                  <a:pt x="627" y="91"/>
                </a:lnTo>
                <a:lnTo>
                  <a:pt x="626" y="89"/>
                </a:lnTo>
                <a:cubicBezTo>
                  <a:pt x="621" y="63"/>
                  <a:pt x="599" y="44"/>
                  <a:pt x="572" y="44"/>
                </a:cubicBezTo>
                <a:lnTo>
                  <a:pt x="183" y="44"/>
                </a:lnTo>
                <a:close/>
                <a:moveTo>
                  <a:pt x="102" y="44"/>
                </a:moveTo>
                <a:cubicBezTo>
                  <a:pt x="99" y="44"/>
                  <a:pt x="95" y="44"/>
                  <a:pt x="92" y="45"/>
                </a:cubicBezTo>
                <a:cubicBezTo>
                  <a:pt x="69" y="48"/>
                  <a:pt x="51" y="65"/>
                  <a:pt x="46" y="87"/>
                </a:cubicBezTo>
                <a:cubicBezTo>
                  <a:pt x="43" y="107"/>
                  <a:pt x="45" y="102"/>
                  <a:pt x="44" y="131"/>
                </a:cubicBezTo>
                <a:cubicBezTo>
                  <a:pt x="44" y="176"/>
                  <a:pt x="44" y="251"/>
                  <a:pt x="44" y="251"/>
                </a:cubicBezTo>
                <a:lnTo>
                  <a:pt x="155" y="251"/>
                </a:lnTo>
                <a:lnTo>
                  <a:pt x="155" y="131"/>
                </a:lnTo>
                <a:cubicBezTo>
                  <a:pt x="154" y="103"/>
                  <a:pt x="156" y="108"/>
                  <a:pt x="154" y="89"/>
                </a:cubicBezTo>
                <a:cubicBezTo>
                  <a:pt x="149" y="64"/>
                  <a:pt x="127" y="45"/>
                  <a:pt x="102" y="44"/>
                </a:cubicBezTo>
                <a:close/>
                <a:moveTo>
                  <a:pt x="99" y="0"/>
                </a:moveTo>
                <a:lnTo>
                  <a:pt x="572" y="0"/>
                </a:lnTo>
                <a:cubicBezTo>
                  <a:pt x="617" y="0"/>
                  <a:pt x="654" y="29"/>
                  <a:pt x="667" y="69"/>
                </a:cubicBezTo>
                <a:lnTo>
                  <a:pt x="668" y="74"/>
                </a:lnTo>
                <a:lnTo>
                  <a:pt x="762" y="36"/>
                </a:lnTo>
                <a:cubicBezTo>
                  <a:pt x="783" y="28"/>
                  <a:pt x="806" y="46"/>
                  <a:pt x="802" y="68"/>
                </a:cubicBezTo>
                <a:lnTo>
                  <a:pt x="732" y="488"/>
                </a:lnTo>
                <a:cubicBezTo>
                  <a:pt x="731" y="498"/>
                  <a:pt x="725" y="506"/>
                  <a:pt x="716" y="510"/>
                </a:cubicBezTo>
                <a:cubicBezTo>
                  <a:pt x="708" y="514"/>
                  <a:pt x="697" y="514"/>
                  <a:pt x="689" y="509"/>
                </a:cubicBezTo>
                <a:lnTo>
                  <a:pt x="672" y="500"/>
                </a:lnTo>
                <a:lnTo>
                  <a:pt x="672" y="583"/>
                </a:lnTo>
                <a:lnTo>
                  <a:pt x="783" y="583"/>
                </a:lnTo>
                <a:cubicBezTo>
                  <a:pt x="807" y="583"/>
                  <a:pt x="827" y="603"/>
                  <a:pt x="827" y="628"/>
                </a:cubicBezTo>
                <a:lnTo>
                  <a:pt x="827" y="683"/>
                </a:lnTo>
                <a:cubicBezTo>
                  <a:pt x="827" y="738"/>
                  <a:pt x="782" y="783"/>
                  <a:pt x="727" y="783"/>
                </a:cubicBezTo>
                <a:lnTo>
                  <a:pt x="255" y="783"/>
                </a:lnTo>
                <a:cubicBezTo>
                  <a:pt x="176" y="780"/>
                  <a:pt x="152" y="710"/>
                  <a:pt x="155" y="676"/>
                </a:cubicBezTo>
                <a:cubicBezTo>
                  <a:pt x="155" y="630"/>
                  <a:pt x="155" y="295"/>
                  <a:pt x="155" y="295"/>
                </a:cubicBezTo>
                <a:lnTo>
                  <a:pt x="44" y="295"/>
                </a:lnTo>
                <a:cubicBezTo>
                  <a:pt x="20" y="295"/>
                  <a:pt x="0" y="276"/>
                  <a:pt x="0" y="251"/>
                </a:cubicBezTo>
                <a:lnTo>
                  <a:pt x="0" y="101"/>
                </a:lnTo>
                <a:cubicBezTo>
                  <a:pt x="0" y="46"/>
                  <a:pt x="44" y="0"/>
                  <a:pt x="99" y="0"/>
                </a:cubicBezTo>
                <a:close/>
              </a:path>
            </a:pathLst>
          </a:custGeom>
          <a:solidFill>
            <a:schemeClr val="accent1"/>
          </a:solidFill>
          <a:ln w="585" cap="flat">
            <a:noFill/>
            <a:prstDash val="solid"/>
            <a:miter/>
          </a:ln>
        </p:spPr>
        <p:txBody>
          <a:bodyPr wrap="square" rtlCol="0" anchor="ctr">
            <a:noAutofit/>
          </a:bodyPr>
          <a:p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4808695" y="4292687"/>
            <a:ext cx="2574433" cy="160011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建立支持网络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寻求有效沟通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进行团队合作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0"/>
            </p:custDataLst>
          </p:nvPr>
        </p:nvSpPr>
        <p:spPr>
          <a:xfrm>
            <a:off x="4896088" y="3832837"/>
            <a:ext cx="2399129" cy="33396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社交层面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5" name="弧形 24"/>
          <p:cNvSpPr/>
          <p:nvPr>
            <p:custDataLst>
              <p:tags r:id="rId11"/>
            </p:custDataLst>
          </p:nvPr>
        </p:nvSpPr>
        <p:spPr>
          <a:xfrm>
            <a:off x="5310681" y="1856105"/>
            <a:ext cx="1569941" cy="1569941"/>
          </a:xfrm>
          <a:prstGeom prst="arc">
            <a:avLst>
              <a:gd name="adj1" fmla="val 6375851"/>
              <a:gd name="adj2" fmla="val 445777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椭圆 25"/>
          <p:cNvSpPr/>
          <p:nvPr>
            <p:custDataLst>
              <p:tags r:id="rId12"/>
            </p:custDataLst>
          </p:nvPr>
        </p:nvSpPr>
        <p:spPr>
          <a:xfrm>
            <a:off x="5876131" y="3181556"/>
            <a:ext cx="439563" cy="4395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3"/>
            </p:custDataLst>
          </p:nvPr>
        </p:nvSpPr>
        <p:spPr>
          <a:xfrm>
            <a:off x="7946497" y="4292687"/>
            <a:ext cx="2574433" cy="160011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学校资源和政策利用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寻求专业发展的机会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平衡工作与个人生活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4"/>
            </p:custDataLst>
          </p:nvPr>
        </p:nvSpPr>
        <p:spPr>
          <a:xfrm>
            <a:off x="7944822" y="3768702"/>
            <a:ext cx="2576513" cy="33396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</a:rPr>
              <a:t>组织层面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2" name="弧形 31"/>
          <p:cNvSpPr/>
          <p:nvPr>
            <p:custDataLst>
              <p:tags r:id="rId15"/>
            </p:custDataLst>
          </p:nvPr>
        </p:nvSpPr>
        <p:spPr>
          <a:xfrm>
            <a:off x="8448483" y="1856105"/>
            <a:ext cx="1569941" cy="1569941"/>
          </a:xfrm>
          <a:prstGeom prst="arc">
            <a:avLst>
              <a:gd name="adj1" fmla="val 6392578"/>
              <a:gd name="adj2" fmla="val 443798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>
            <p:custDataLst>
              <p:tags r:id="rId16"/>
            </p:custDataLst>
          </p:nvPr>
        </p:nvSpPr>
        <p:spPr>
          <a:xfrm>
            <a:off x="9013933" y="3181556"/>
            <a:ext cx="439563" cy="4395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任意多边形: 形状 24"/>
          <p:cNvSpPr/>
          <p:nvPr>
            <p:custDataLst>
              <p:tags r:id="rId17"/>
            </p:custDataLst>
          </p:nvPr>
        </p:nvSpPr>
        <p:spPr>
          <a:xfrm>
            <a:off x="8996766" y="2434559"/>
            <a:ext cx="473375" cy="412390"/>
          </a:xfrm>
          <a:custGeom>
            <a:avLst/>
            <a:gdLst>
              <a:gd name="connsiteX0" fmla="*/ -384 w 404342"/>
              <a:gd name="connsiteY0" fmla="*/ 99516 h 99731"/>
              <a:gd name="connsiteX1" fmla="*/ -384 w 404342"/>
              <a:gd name="connsiteY1" fmla="*/ 41747 h 99731"/>
              <a:gd name="connsiteX2" fmla="*/ 41578 w 404342"/>
              <a:gd name="connsiteY2" fmla="*/ -215 h 99731"/>
              <a:gd name="connsiteX3" fmla="*/ 361996 w 404342"/>
              <a:gd name="connsiteY3" fmla="*/ -215 h 99731"/>
              <a:gd name="connsiteX4" fmla="*/ 403958 w 404342"/>
              <a:gd name="connsiteY4" fmla="*/ 41747 h 99731"/>
              <a:gd name="connsiteX5" fmla="*/ 403958 w 404342"/>
              <a:gd name="connsiteY5" fmla="*/ 99516 h 99731"/>
              <a:gd name="connsiteX6" fmla="*/ 372487 w 404342"/>
              <a:gd name="connsiteY6" fmla="*/ 99516 h 99731"/>
              <a:gd name="connsiteX7" fmla="*/ 372487 w 404342"/>
              <a:gd name="connsiteY7" fmla="*/ 41747 h 99731"/>
              <a:gd name="connsiteX8" fmla="*/ 361996 w 404342"/>
              <a:gd name="connsiteY8" fmla="*/ 31256 h 99731"/>
              <a:gd name="connsiteX9" fmla="*/ 41578 w 404342"/>
              <a:gd name="connsiteY9" fmla="*/ 31256 h 99731"/>
              <a:gd name="connsiteX10" fmla="*/ 31087 w 404342"/>
              <a:gd name="connsiteY10" fmla="*/ 41747 h 99731"/>
              <a:gd name="connsiteX11" fmla="*/ 31087 w 404342"/>
              <a:gd name="connsiteY11" fmla="*/ 99516 h 99731"/>
              <a:gd name="connsiteX12" fmla="*/ -384 w 404342"/>
              <a:gd name="connsiteY12" fmla="*/ 99516 h 9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0" h="793">
                <a:moveTo>
                  <a:pt x="455" y="384"/>
                </a:moveTo>
                <a:cubicBezTo>
                  <a:pt x="469" y="384"/>
                  <a:pt x="480" y="395"/>
                  <a:pt x="480" y="409"/>
                </a:cubicBezTo>
                <a:lnTo>
                  <a:pt x="480" y="488"/>
                </a:lnTo>
                <a:lnTo>
                  <a:pt x="559" y="488"/>
                </a:lnTo>
                <a:cubicBezTo>
                  <a:pt x="572" y="488"/>
                  <a:pt x="583" y="499"/>
                  <a:pt x="583" y="512"/>
                </a:cubicBezTo>
                <a:cubicBezTo>
                  <a:pt x="583" y="526"/>
                  <a:pt x="572" y="537"/>
                  <a:pt x="559" y="537"/>
                </a:cubicBezTo>
                <a:lnTo>
                  <a:pt x="480" y="537"/>
                </a:lnTo>
                <a:lnTo>
                  <a:pt x="480" y="616"/>
                </a:lnTo>
                <a:cubicBezTo>
                  <a:pt x="480" y="630"/>
                  <a:pt x="469" y="641"/>
                  <a:pt x="455" y="641"/>
                </a:cubicBezTo>
                <a:cubicBezTo>
                  <a:pt x="441" y="641"/>
                  <a:pt x="430" y="630"/>
                  <a:pt x="430" y="616"/>
                </a:cubicBezTo>
                <a:lnTo>
                  <a:pt x="430" y="537"/>
                </a:lnTo>
                <a:lnTo>
                  <a:pt x="351" y="537"/>
                </a:lnTo>
                <a:cubicBezTo>
                  <a:pt x="338" y="537"/>
                  <a:pt x="327" y="526"/>
                  <a:pt x="327" y="512"/>
                </a:cubicBezTo>
                <a:cubicBezTo>
                  <a:pt x="327" y="499"/>
                  <a:pt x="338" y="488"/>
                  <a:pt x="351" y="488"/>
                </a:cubicBezTo>
                <a:lnTo>
                  <a:pt x="430" y="488"/>
                </a:lnTo>
                <a:lnTo>
                  <a:pt x="430" y="409"/>
                </a:lnTo>
                <a:cubicBezTo>
                  <a:pt x="430" y="395"/>
                  <a:pt x="441" y="384"/>
                  <a:pt x="455" y="384"/>
                </a:cubicBezTo>
                <a:close/>
                <a:moveTo>
                  <a:pt x="66" y="285"/>
                </a:moveTo>
                <a:cubicBezTo>
                  <a:pt x="61" y="285"/>
                  <a:pt x="57" y="287"/>
                  <a:pt x="54" y="291"/>
                </a:cubicBezTo>
                <a:cubicBezTo>
                  <a:pt x="51" y="294"/>
                  <a:pt x="49" y="299"/>
                  <a:pt x="50" y="303"/>
                </a:cubicBezTo>
                <a:lnTo>
                  <a:pt x="92" y="728"/>
                </a:lnTo>
                <a:cubicBezTo>
                  <a:pt x="93" y="737"/>
                  <a:pt x="100" y="743"/>
                  <a:pt x="109" y="743"/>
                </a:cubicBezTo>
                <a:lnTo>
                  <a:pt x="801" y="743"/>
                </a:lnTo>
                <a:cubicBezTo>
                  <a:pt x="810" y="743"/>
                  <a:pt x="817" y="737"/>
                  <a:pt x="818" y="728"/>
                </a:cubicBezTo>
                <a:lnTo>
                  <a:pt x="860" y="303"/>
                </a:lnTo>
                <a:cubicBezTo>
                  <a:pt x="861" y="299"/>
                  <a:pt x="859" y="294"/>
                  <a:pt x="856" y="291"/>
                </a:cubicBezTo>
                <a:cubicBezTo>
                  <a:pt x="853" y="287"/>
                  <a:pt x="849" y="285"/>
                  <a:pt x="844" y="285"/>
                </a:cubicBezTo>
                <a:lnTo>
                  <a:pt x="66" y="285"/>
                </a:lnTo>
                <a:close/>
                <a:moveTo>
                  <a:pt x="773" y="170"/>
                </a:moveTo>
                <a:lnTo>
                  <a:pt x="773" y="236"/>
                </a:lnTo>
                <a:lnTo>
                  <a:pt x="819" y="236"/>
                </a:lnTo>
                <a:lnTo>
                  <a:pt x="819" y="187"/>
                </a:lnTo>
                <a:cubicBezTo>
                  <a:pt x="819" y="177"/>
                  <a:pt x="812" y="170"/>
                  <a:pt x="803" y="170"/>
                </a:cubicBezTo>
                <a:lnTo>
                  <a:pt x="773" y="170"/>
                </a:lnTo>
                <a:close/>
                <a:moveTo>
                  <a:pt x="203" y="128"/>
                </a:moveTo>
                <a:cubicBezTo>
                  <a:pt x="194" y="128"/>
                  <a:pt x="186" y="136"/>
                  <a:pt x="186" y="145"/>
                </a:cubicBezTo>
                <a:lnTo>
                  <a:pt x="186" y="236"/>
                </a:lnTo>
                <a:lnTo>
                  <a:pt x="724" y="236"/>
                </a:lnTo>
                <a:lnTo>
                  <a:pt x="724" y="145"/>
                </a:lnTo>
                <a:cubicBezTo>
                  <a:pt x="724" y="136"/>
                  <a:pt x="716" y="128"/>
                  <a:pt x="707" y="128"/>
                </a:cubicBezTo>
                <a:lnTo>
                  <a:pt x="203" y="128"/>
                </a:lnTo>
                <a:close/>
                <a:moveTo>
                  <a:pt x="107" y="50"/>
                </a:moveTo>
                <a:cubicBezTo>
                  <a:pt x="98" y="50"/>
                  <a:pt x="91" y="57"/>
                  <a:pt x="91" y="66"/>
                </a:cubicBezTo>
                <a:lnTo>
                  <a:pt x="91" y="236"/>
                </a:lnTo>
                <a:lnTo>
                  <a:pt x="137" y="236"/>
                </a:lnTo>
                <a:lnTo>
                  <a:pt x="137" y="145"/>
                </a:lnTo>
                <a:cubicBezTo>
                  <a:pt x="137" y="108"/>
                  <a:pt x="166" y="79"/>
                  <a:pt x="203" y="79"/>
                </a:cubicBezTo>
                <a:lnTo>
                  <a:pt x="419" y="79"/>
                </a:lnTo>
                <a:lnTo>
                  <a:pt x="416" y="63"/>
                </a:lnTo>
                <a:cubicBezTo>
                  <a:pt x="415" y="55"/>
                  <a:pt x="408" y="50"/>
                  <a:pt x="400" y="50"/>
                </a:cubicBezTo>
                <a:lnTo>
                  <a:pt x="107" y="50"/>
                </a:lnTo>
                <a:close/>
                <a:moveTo>
                  <a:pt x="107" y="0"/>
                </a:moveTo>
                <a:lnTo>
                  <a:pt x="400" y="0"/>
                </a:lnTo>
                <a:cubicBezTo>
                  <a:pt x="432" y="0"/>
                  <a:pt x="459" y="23"/>
                  <a:pt x="465" y="55"/>
                </a:cubicBezTo>
                <a:lnTo>
                  <a:pt x="469" y="79"/>
                </a:lnTo>
                <a:lnTo>
                  <a:pt x="707" y="79"/>
                </a:lnTo>
                <a:cubicBezTo>
                  <a:pt x="735" y="79"/>
                  <a:pt x="758" y="95"/>
                  <a:pt x="768" y="119"/>
                </a:cubicBezTo>
                <a:lnTo>
                  <a:pt x="769" y="120"/>
                </a:lnTo>
                <a:lnTo>
                  <a:pt x="803" y="120"/>
                </a:lnTo>
                <a:cubicBezTo>
                  <a:pt x="839" y="120"/>
                  <a:pt x="869" y="150"/>
                  <a:pt x="869" y="187"/>
                </a:cubicBezTo>
                <a:lnTo>
                  <a:pt x="869" y="240"/>
                </a:lnTo>
                <a:cubicBezTo>
                  <a:pt x="878" y="244"/>
                  <a:pt x="886" y="250"/>
                  <a:pt x="893" y="257"/>
                </a:cubicBezTo>
                <a:cubicBezTo>
                  <a:pt x="905" y="271"/>
                  <a:pt x="912" y="290"/>
                  <a:pt x="910" y="308"/>
                </a:cubicBezTo>
                <a:lnTo>
                  <a:pt x="867" y="733"/>
                </a:lnTo>
                <a:cubicBezTo>
                  <a:pt x="864" y="767"/>
                  <a:pt x="835" y="793"/>
                  <a:pt x="801" y="793"/>
                </a:cubicBezTo>
                <a:lnTo>
                  <a:pt x="109" y="793"/>
                </a:lnTo>
                <a:cubicBezTo>
                  <a:pt x="75" y="793"/>
                  <a:pt x="46" y="767"/>
                  <a:pt x="43" y="733"/>
                </a:cubicBezTo>
                <a:lnTo>
                  <a:pt x="0" y="308"/>
                </a:lnTo>
                <a:cubicBezTo>
                  <a:pt x="-3" y="279"/>
                  <a:pt x="14" y="251"/>
                  <a:pt x="41" y="240"/>
                </a:cubicBezTo>
                <a:lnTo>
                  <a:pt x="41" y="66"/>
                </a:lnTo>
                <a:cubicBezTo>
                  <a:pt x="41" y="30"/>
                  <a:pt x="71" y="0"/>
                  <a:pt x="107" y="0"/>
                </a:cubicBezTo>
                <a:close/>
              </a:path>
            </a:pathLst>
          </a:custGeom>
          <a:solidFill>
            <a:schemeClr val="accent1"/>
          </a:solidFill>
          <a:ln w="648" cap="flat">
            <a:noFill/>
            <a:prstDash val="solid"/>
            <a:miter/>
          </a:ln>
        </p:spPr>
        <p:txBody>
          <a:bodyPr wrap="square" rtlCol="0" anchor="ctr">
            <a:noAutofit/>
          </a:bodyPr>
          <a:p>
            <a:endParaRPr lang="zh-CN" altLang="en-US"/>
          </a:p>
        </p:txBody>
      </p:sp>
      <p:sp>
        <p:nvSpPr>
          <p:cNvPr id="35" name="任意多边形: 形状 11"/>
          <p:cNvSpPr/>
          <p:nvPr>
            <p:custDataLst>
              <p:tags r:id="rId18"/>
            </p:custDataLst>
          </p:nvPr>
        </p:nvSpPr>
        <p:spPr>
          <a:xfrm>
            <a:off x="5858444" y="2404388"/>
            <a:ext cx="474705" cy="472787"/>
          </a:xfrm>
          <a:custGeom>
            <a:avLst/>
            <a:gdLst>
              <a:gd name="connsiteX0" fmla="*/ 260905 w 516984"/>
              <a:gd name="connsiteY0" fmla="*/ 513291 h 513693"/>
              <a:gd name="connsiteX1" fmla="*/ -347 w 516984"/>
              <a:gd name="connsiteY1" fmla="*/ 257870 h 513693"/>
              <a:gd name="connsiteX2" fmla="*/ 218762 w 516984"/>
              <a:gd name="connsiteY2" fmla="*/ 240 h 513693"/>
              <a:gd name="connsiteX3" fmla="*/ 277073 w 516984"/>
              <a:gd name="connsiteY3" fmla="*/ 49981 h 513693"/>
              <a:gd name="connsiteX4" fmla="*/ 277073 w 516984"/>
              <a:gd name="connsiteY4" fmla="*/ 219172 h 513693"/>
              <a:gd name="connsiteX5" fmla="*/ 291209 w 516984"/>
              <a:gd name="connsiteY5" fmla="*/ 233308 h 513693"/>
              <a:gd name="connsiteX6" fmla="*/ 466409 w 516984"/>
              <a:gd name="connsiteY6" fmla="*/ 233308 h 513693"/>
              <a:gd name="connsiteX7" fmla="*/ 504134 w 516984"/>
              <a:gd name="connsiteY7" fmla="*/ 250448 h 513693"/>
              <a:gd name="connsiteX8" fmla="*/ 516150 w 516984"/>
              <a:gd name="connsiteY8" fmla="*/ 290824 h 513693"/>
              <a:gd name="connsiteX9" fmla="*/ 280077 w 516984"/>
              <a:gd name="connsiteY9" fmla="*/ 512496 h 513693"/>
              <a:gd name="connsiteX10" fmla="*/ 260905 w 516984"/>
              <a:gd name="connsiteY10" fmla="*/ 513291 h 513693"/>
              <a:gd name="connsiteX11" fmla="*/ 226625 w 516984"/>
              <a:gd name="connsiteY11" fmla="*/ 35757 h 513693"/>
              <a:gd name="connsiteX12" fmla="*/ 224328 w 516984"/>
              <a:gd name="connsiteY12" fmla="*/ 35933 h 513693"/>
              <a:gd name="connsiteX13" fmla="*/ 35788 w 516984"/>
              <a:gd name="connsiteY13" fmla="*/ 257781 h 513693"/>
              <a:gd name="connsiteX14" fmla="*/ 277603 w 516984"/>
              <a:gd name="connsiteY14" fmla="*/ 476626 h 513693"/>
              <a:gd name="connsiteX15" fmla="*/ 480545 w 516984"/>
              <a:gd name="connsiteY15" fmla="*/ 286054 h 513693"/>
              <a:gd name="connsiteX16" fmla="*/ 477099 w 516984"/>
              <a:gd name="connsiteY16" fmla="*/ 274215 h 513693"/>
              <a:gd name="connsiteX17" fmla="*/ 466497 w 516984"/>
              <a:gd name="connsiteY17" fmla="*/ 269444 h 513693"/>
              <a:gd name="connsiteX18" fmla="*/ 291209 w 516984"/>
              <a:gd name="connsiteY18" fmla="*/ 269444 h 513693"/>
              <a:gd name="connsiteX19" fmla="*/ 240938 w 516984"/>
              <a:gd name="connsiteY19" fmla="*/ 219172 h 513693"/>
              <a:gd name="connsiteX20" fmla="*/ 240938 w 516984"/>
              <a:gd name="connsiteY20" fmla="*/ 49981 h 513693"/>
              <a:gd name="connsiteX21" fmla="*/ 226625 w 516984"/>
              <a:gd name="connsiteY21" fmla="*/ 35757 h 51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13" h="909">
                <a:moveTo>
                  <a:pt x="411" y="909"/>
                </a:moveTo>
                <a:cubicBezTo>
                  <a:pt x="186" y="909"/>
                  <a:pt x="1" y="728"/>
                  <a:pt x="0" y="507"/>
                </a:cubicBezTo>
                <a:cubicBezTo>
                  <a:pt x="-1" y="306"/>
                  <a:pt x="147" y="132"/>
                  <a:pt x="345" y="101"/>
                </a:cubicBezTo>
                <a:cubicBezTo>
                  <a:pt x="394" y="93"/>
                  <a:pt x="437" y="131"/>
                  <a:pt x="437" y="179"/>
                </a:cubicBezTo>
                <a:lnTo>
                  <a:pt x="437" y="446"/>
                </a:lnTo>
                <a:cubicBezTo>
                  <a:pt x="437" y="458"/>
                  <a:pt x="447" y="468"/>
                  <a:pt x="459" y="468"/>
                </a:cubicBezTo>
                <a:lnTo>
                  <a:pt x="735" y="468"/>
                </a:lnTo>
                <a:cubicBezTo>
                  <a:pt x="758" y="468"/>
                  <a:pt x="780" y="478"/>
                  <a:pt x="794" y="495"/>
                </a:cubicBezTo>
                <a:cubicBezTo>
                  <a:pt x="810" y="512"/>
                  <a:pt x="817" y="536"/>
                  <a:pt x="813" y="559"/>
                </a:cubicBezTo>
                <a:cubicBezTo>
                  <a:pt x="787" y="753"/>
                  <a:pt x="638" y="893"/>
                  <a:pt x="442" y="908"/>
                </a:cubicBezTo>
                <a:cubicBezTo>
                  <a:pt x="432" y="908"/>
                  <a:pt x="422" y="909"/>
                  <a:pt x="411" y="909"/>
                </a:cubicBezTo>
                <a:close/>
                <a:moveTo>
                  <a:pt x="357" y="157"/>
                </a:moveTo>
                <a:cubicBezTo>
                  <a:pt x="356" y="157"/>
                  <a:pt x="355" y="157"/>
                  <a:pt x="354" y="157"/>
                </a:cubicBezTo>
                <a:cubicBezTo>
                  <a:pt x="184" y="184"/>
                  <a:pt x="56" y="334"/>
                  <a:pt x="57" y="506"/>
                </a:cubicBezTo>
                <a:cubicBezTo>
                  <a:pt x="58" y="706"/>
                  <a:pt x="232" y="866"/>
                  <a:pt x="438" y="851"/>
                </a:cubicBezTo>
                <a:cubicBezTo>
                  <a:pt x="606" y="839"/>
                  <a:pt x="734" y="718"/>
                  <a:pt x="757" y="551"/>
                </a:cubicBezTo>
                <a:cubicBezTo>
                  <a:pt x="758" y="544"/>
                  <a:pt x="756" y="538"/>
                  <a:pt x="752" y="532"/>
                </a:cubicBezTo>
                <a:cubicBezTo>
                  <a:pt x="749" y="530"/>
                  <a:pt x="744" y="525"/>
                  <a:pt x="735" y="525"/>
                </a:cubicBezTo>
                <a:lnTo>
                  <a:pt x="459" y="525"/>
                </a:lnTo>
                <a:cubicBezTo>
                  <a:pt x="415" y="525"/>
                  <a:pt x="380" y="489"/>
                  <a:pt x="380" y="446"/>
                </a:cubicBezTo>
                <a:lnTo>
                  <a:pt x="380" y="179"/>
                </a:lnTo>
                <a:cubicBezTo>
                  <a:pt x="380" y="167"/>
                  <a:pt x="370" y="157"/>
                  <a:pt x="357" y="157"/>
                </a:cubicBezTo>
                <a:close/>
                <a:moveTo>
                  <a:pt x="833" y="423"/>
                </a:moveTo>
                <a:lnTo>
                  <a:pt x="560" y="423"/>
                </a:lnTo>
                <a:cubicBezTo>
                  <a:pt x="517" y="423"/>
                  <a:pt x="481" y="388"/>
                  <a:pt x="481" y="344"/>
                </a:cubicBezTo>
                <a:lnTo>
                  <a:pt x="481" y="79"/>
                </a:lnTo>
                <a:cubicBezTo>
                  <a:pt x="481" y="31"/>
                  <a:pt x="525" y="-7"/>
                  <a:pt x="574" y="1"/>
                </a:cubicBezTo>
                <a:cubicBezTo>
                  <a:pt x="744" y="31"/>
                  <a:pt x="879" y="163"/>
                  <a:pt x="911" y="329"/>
                </a:cubicBezTo>
                <a:cubicBezTo>
                  <a:pt x="916" y="353"/>
                  <a:pt x="909" y="376"/>
                  <a:pt x="894" y="395"/>
                </a:cubicBezTo>
                <a:cubicBezTo>
                  <a:pt x="879" y="413"/>
                  <a:pt x="857" y="423"/>
                  <a:pt x="833" y="423"/>
                </a:cubicBezTo>
                <a:close/>
                <a:moveTo>
                  <a:pt x="561" y="57"/>
                </a:moveTo>
                <a:cubicBezTo>
                  <a:pt x="548" y="57"/>
                  <a:pt x="538" y="67"/>
                  <a:pt x="538" y="79"/>
                </a:cubicBezTo>
                <a:lnTo>
                  <a:pt x="538" y="344"/>
                </a:lnTo>
                <a:cubicBezTo>
                  <a:pt x="538" y="357"/>
                  <a:pt x="548" y="367"/>
                  <a:pt x="560" y="367"/>
                </a:cubicBezTo>
                <a:lnTo>
                  <a:pt x="833" y="367"/>
                </a:lnTo>
                <a:cubicBezTo>
                  <a:pt x="842" y="367"/>
                  <a:pt x="848" y="362"/>
                  <a:pt x="850" y="359"/>
                </a:cubicBezTo>
                <a:cubicBezTo>
                  <a:pt x="853" y="355"/>
                  <a:pt x="857" y="349"/>
                  <a:pt x="855" y="340"/>
                </a:cubicBezTo>
                <a:cubicBezTo>
                  <a:pt x="828" y="197"/>
                  <a:pt x="711" y="83"/>
                  <a:pt x="564" y="57"/>
                </a:cubicBezTo>
                <a:cubicBezTo>
                  <a:pt x="563" y="57"/>
                  <a:pt x="562" y="57"/>
                  <a:pt x="561" y="57"/>
                </a:cubicBezTo>
                <a:close/>
              </a:path>
            </a:pathLst>
          </a:custGeom>
          <a:solidFill>
            <a:schemeClr val="accent1"/>
          </a:solidFill>
          <a:ln w="871" cap="flat">
            <a:noFill/>
            <a:prstDash val="solid"/>
            <a:miter/>
          </a:ln>
        </p:spPr>
        <p:txBody>
          <a:bodyPr wrap="square" rtlCol="0" anchor="ctr">
            <a:noAutofit/>
          </a:bodyPr>
          <a:p>
            <a:endParaRPr lang="zh-CN" altLang="en-US"/>
          </a:p>
        </p:txBody>
      </p:sp>
      <p:cxnSp>
        <p:nvCxnSpPr>
          <p:cNvPr id="36" name="直接连接符 35"/>
          <p:cNvCxnSpPr/>
          <p:nvPr>
            <p:custDataLst>
              <p:tags r:id="rId19"/>
            </p:custDataLst>
          </p:nvPr>
        </p:nvCxnSpPr>
        <p:spPr>
          <a:xfrm>
            <a:off x="6885825" y="2641076"/>
            <a:ext cx="15630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9" name="图片 68" descr="LOGO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06710" y="226060"/>
            <a:ext cx="1293495" cy="1318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15730" r="5913" b="337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矩形: 圆角 10"/>
          <p:cNvSpPr/>
          <p:nvPr/>
        </p:nvSpPr>
        <p:spPr>
          <a:xfrm>
            <a:off x="200025" y="187325"/>
            <a:ext cx="11791950" cy="64833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8175"/>
            <a:ext cx="1327150" cy="13271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0496" y="3182254"/>
            <a:ext cx="2641559" cy="2641559"/>
          </a:xfrm>
          <a:prstGeom prst="rect">
            <a:avLst/>
          </a:prstGeom>
          <a:effectLst/>
        </p:spPr>
      </p:pic>
      <p:pic>
        <p:nvPicPr>
          <p:cNvPr id="4" name="图片 3" descr="江苏省农村家庭教育指导服务情况调查问卷（家庭教育指导人员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25" y="313055"/>
            <a:ext cx="3702685" cy="6179820"/>
          </a:xfrm>
          <a:prstGeom prst="rect">
            <a:avLst/>
          </a:prstGeom>
        </p:spPr>
      </p:pic>
      <p:pic>
        <p:nvPicPr>
          <p:cNvPr id="69" name="图片 68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6710" y="226060"/>
            <a:ext cx="1293495" cy="1318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t="15730" r="5913" b="337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任意多边形: 形状 1"/>
          <p:cNvSpPr/>
          <p:nvPr/>
        </p:nvSpPr>
        <p:spPr>
          <a:xfrm rot="260892">
            <a:off x="341456" y="-725325"/>
            <a:ext cx="12930148" cy="7103382"/>
          </a:xfrm>
          <a:custGeom>
            <a:avLst/>
            <a:gdLst>
              <a:gd name="connsiteX0" fmla="*/ 727172 w 14059781"/>
              <a:gd name="connsiteY0" fmla="*/ 7601896 h 8027817"/>
              <a:gd name="connsiteX1" fmla="*/ 729758 w 14059781"/>
              <a:gd name="connsiteY1" fmla="*/ 7608793 h 8027817"/>
              <a:gd name="connsiteX2" fmla="*/ 725618 w 14059781"/>
              <a:gd name="connsiteY2" fmla="*/ 7608793 h 8027817"/>
              <a:gd name="connsiteX3" fmla="*/ 9769084 w 14059781"/>
              <a:gd name="connsiteY3" fmla="*/ 588 h 8027817"/>
              <a:gd name="connsiteX4" fmla="*/ 12967791 w 14059781"/>
              <a:gd name="connsiteY4" fmla="*/ 350743 h 8027817"/>
              <a:gd name="connsiteX5" fmla="*/ 13831391 w 14059781"/>
              <a:gd name="connsiteY5" fmla="*/ 4744943 h 8027817"/>
              <a:gd name="connsiteX6" fmla="*/ 12561391 w 14059781"/>
              <a:gd name="connsiteY6" fmla="*/ 6624543 h 8027817"/>
              <a:gd name="connsiteX7" fmla="*/ 11119941 w 14059781"/>
              <a:gd name="connsiteY7" fmla="*/ 7805643 h 8027817"/>
              <a:gd name="connsiteX8" fmla="*/ 9297491 w 14059781"/>
              <a:gd name="connsiteY8" fmla="*/ 7596093 h 8027817"/>
              <a:gd name="connsiteX9" fmla="*/ 5093791 w 14059781"/>
              <a:gd name="connsiteY9" fmla="*/ 8021543 h 8027817"/>
              <a:gd name="connsiteX10" fmla="*/ 3836492 w 14059781"/>
              <a:gd name="connsiteY10" fmla="*/ 7208743 h 8027817"/>
              <a:gd name="connsiteX11" fmla="*/ 2382341 w 14059781"/>
              <a:gd name="connsiteY11" fmla="*/ 6503893 h 8027817"/>
              <a:gd name="connsiteX12" fmla="*/ 1010741 w 14059781"/>
              <a:gd name="connsiteY12" fmla="*/ 6872193 h 8027817"/>
              <a:gd name="connsiteX13" fmla="*/ 731341 w 14059781"/>
              <a:gd name="connsiteY13" fmla="*/ 7583393 h 8027817"/>
              <a:gd name="connsiteX14" fmla="*/ 727172 w 14059781"/>
              <a:gd name="connsiteY14" fmla="*/ 7601896 h 8027817"/>
              <a:gd name="connsiteX15" fmla="*/ 721872 w 14059781"/>
              <a:gd name="connsiteY15" fmla="*/ 7587759 h 8027817"/>
              <a:gd name="connsiteX16" fmla="*/ 439241 w 14059781"/>
              <a:gd name="connsiteY16" fmla="*/ 6795993 h 8027817"/>
              <a:gd name="connsiteX17" fmla="*/ 26491 w 14059781"/>
              <a:gd name="connsiteY17" fmla="*/ 5259293 h 8027817"/>
              <a:gd name="connsiteX18" fmla="*/ 1258391 w 14059781"/>
              <a:gd name="connsiteY18" fmla="*/ 4033743 h 8027817"/>
              <a:gd name="connsiteX19" fmla="*/ 1906091 w 14059781"/>
              <a:gd name="connsiteY19" fmla="*/ 2154143 h 8027817"/>
              <a:gd name="connsiteX20" fmla="*/ 2001341 w 14059781"/>
              <a:gd name="connsiteY20" fmla="*/ 769843 h 8027817"/>
              <a:gd name="connsiteX21" fmla="*/ 3684091 w 14059781"/>
              <a:gd name="connsiteY21" fmla="*/ 325343 h 8027817"/>
              <a:gd name="connsiteX22" fmla="*/ 9769084 w 14059781"/>
              <a:gd name="connsiteY22" fmla="*/ 588 h 802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059781" h="8027817">
                <a:moveTo>
                  <a:pt x="727172" y="7601896"/>
                </a:moveTo>
                <a:lnTo>
                  <a:pt x="729758" y="7608793"/>
                </a:lnTo>
                <a:lnTo>
                  <a:pt x="725618" y="7608793"/>
                </a:lnTo>
                <a:close/>
                <a:moveTo>
                  <a:pt x="9769084" y="588"/>
                </a:moveTo>
                <a:cubicBezTo>
                  <a:pt x="11126539" y="-7933"/>
                  <a:pt x="12333585" y="74518"/>
                  <a:pt x="12967791" y="350743"/>
                </a:cubicBezTo>
                <a:cubicBezTo>
                  <a:pt x="14659008" y="1087343"/>
                  <a:pt x="13899124" y="3699310"/>
                  <a:pt x="13831391" y="4744943"/>
                </a:cubicBezTo>
                <a:cubicBezTo>
                  <a:pt x="13763658" y="5790576"/>
                  <a:pt x="13013299" y="6114426"/>
                  <a:pt x="12561391" y="6624543"/>
                </a:cubicBezTo>
                <a:cubicBezTo>
                  <a:pt x="12109483" y="7134660"/>
                  <a:pt x="11663924" y="7643718"/>
                  <a:pt x="11119941" y="7805643"/>
                </a:cubicBezTo>
                <a:cubicBezTo>
                  <a:pt x="10575958" y="7967568"/>
                  <a:pt x="10301849" y="7560110"/>
                  <a:pt x="9297491" y="7596093"/>
                </a:cubicBezTo>
                <a:cubicBezTo>
                  <a:pt x="8293133" y="7632076"/>
                  <a:pt x="6003958" y="8086101"/>
                  <a:pt x="5093791" y="8021543"/>
                </a:cubicBezTo>
                <a:cubicBezTo>
                  <a:pt x="4183624" y="7956985"/>
                  <a:pt x="4288400" y="7461685"/>
                  <a:pt x="3836492" y="7208743"/>
                </a:cubicBezTo>
                <a:cubicBezTo>
                  <a:pt x="3384583" y="6955801"/>
                  <a:pt x="2853299" y="6559985"/>
                  <a:pt x="2382341" y="6503893"/>
                </a:cubicBezTo>
                <a:cubicBezTo>
                  <a:pt x="1911383" y="6447801"/>
                  <a:pt x="1285908" y="6692276"/>
                  <a:pt x="1010741" y="6872193"/>
                </a:cubicBezTo>
                <a:cubicBezTo>
                  <a:pt x="735574" y="7052110"/>
                  <a:pt x="775791" y="7454276"/>
                  <a:pt x="731341" y="7583393"/>
                </a:cubicBezTo>
                <a:lnTo>
                  <a:pt x="727172" y="7601896"/>
                </a:lnTo>
                <a:lnTo>
                  <a:pt x="721872" y="7587759"/>
                </a:lnTo>
                <a:cubicBezTo>
                  <a:pt x="661492" y="7430794"/>
                  <a:pt x="543884" y="7144185"/>
                  <a:pt x="439241" y="6795993"/>
                </a:cubicBezTo>
                <a:cubicBezTo>
                  <a:pt x="319649" y="6398060"/>
                  <a:pt x="-110034" y="5719668"/>
                  <a:pt x="26491" y="5259293"/>
                </a:cubicBezTo>
                <a:cubicBezTo>
                  <a:pt x="163016" y="4798918"/>
                  <a:pt x="945124" y="4551268"/>
                  <a:pt x="1258391" y="4033743"/>
                </a:cubicBezTo>
                <a:cubicBezTo>
                  <a:pt x="1571658" y="3516218"/>
                  <a:pt x="1782266" y="2698126"/>
                  <a:pt x="1906091" y="2154143"/>
                </a:cubicBezTo>
                <a:cubicBezTo>
                  <a:pt x="2029916" y="1610160"/>
                  <a:pt x="1705008" y="1074643"/>
                  <a:pt x="2001341" y="769843"/>
                </a:cubicBezTo>
                <a:cubicBezTo>
                  <a:pt x="2297674" y="465043"/>
                  <a:pt x="1856349" y="395193"/>
                  <a:pt x="3684091" y="325343"/>
                </a:cubicBezTo>
                <a:cubicBezTo>
                  <a:pt x="4826430" y="281687"/>
                  <a:pt x="7506659" y="14788"/>
                  <a:pt x="9769084" y="5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050" y="5181600"/>
            <a:ext cx="2241550" cy="22415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76805" y="2616200"/>
            <a:ext cx="95885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800" dirty="0">
                <a:solidFill>
                  <a:srgbClr val="518567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</a:rPr>
              <a:t>谢谢大家！</a:t>
            </a:r>
            <a:endParaRPr lang="zh-CN" altLang="en-US" sz="8800" dirty="0">
              <a:solidFill>
                <a:srgbClr val="518567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i*1_1_1"/>
  <p:tag name="KSO_WM_TEMPLATE_CATEGORY" val="diagram"/>
  <p:tag name="KSO_WM_TEMPLATE_INDEX" val="20230962"/>
  <p:tag name="KSO_WM_UNIT_LAYERLEVEL" val="1_1_1"/>
  <p:tag name="KSO_WM_TAG_VERSION" val="3.0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gradient&quot;:[{&quot;brightness&quot;:0.949999988079071,&quot;colorType&quot;:1,&quot;foreColorIndex&quot;:5,&quot;pos&quot;:0,&quot;transparency&quot;:1},{&quot;brightness&quot;:0,&quot;colorType&quot;:1,&quot;foreColorIndex&quot;:5,&quot;pos&quot;:0.8500000238418579,&quot;transparency&quot;:0.69999998807907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h_i*1_2_4_1"/>
  <p:tag name="KSO_WM_TEMPLATE_CATEGORY" val="diagram"/>
  <p:tag name="KSO_WM_TEMPLATE_INDEX" val="20230962"/>
  <p:tag name="KSO_WM_UNIT_LAYERLEVEL" val="1_1_1_1"/>
  <p:tag name="KSO_WM_TAG_VERSION" val="3.0"/>
  <p:tag name="KSO_WM_DIAGRAM_GROUP_CODE" val="n1-1"/>
  <p:tag name="KSO_WM_UNIT_TYPE" val="n_h_h_i"/>
  <p:tag name="KSO_WM_UNIT_INDEX" val="1_2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62_4*n_h_h_a*1_2_4_1"/>
  <p:tag name="KSO_WM_TEMPLATE_CATEGORY" val="diagram"/>
  <p:tag name="KSO_WM_TEMPLATE_INDEX" val="2023096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h_i*1_2_4_2"/>
  <p:tag name="KSO_WM_TEMPLATE_CATEGORY" val="diagram"/>
  <p:tag name="KSO_WM_TEMPLATE_INDEX" val="20230962"/>
  <p:tag name="KSO_WM_UNIT_LAYERLEVEL" val="1_1_1_1"/>
  <p:tag name="KSO_WM_TAG_VERSION" val="3.0"/>
  <p:tag name="KSO_WM_DIAGRAM_GROUP_CODE" val="n1-1"/>
  <p:tag name="KSO_WM_UNIT_TYPE" val="n_h_h_i"/>
  <p:tag name="KSO_WM_UNIT_INDEX" val="1_2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h_i*1_2_2_1"/>
  <p:tag name="KSO_WM_TEMPLATE_CATEGORY" val="diagram"/>
  <p:tag name="KSO_WM_TEMPLATE_INDEX" val="20230962"/>
  <p:tag name="KSO_WM_UNIT_LAYERLEVEL" val="1_1_1_1"/>
  <p:tag name="KSO_WM_TAG_VERSION" val="3.0"/>
  <p:tag name="KSO_WM_DIAGRAM_GROUP_CODE" val="n1-1"/>
  <p:tag name="KSO_WM_UNIT_TYPE" val="n_h_h_i"/>
  <p:tag name="KSO_WM_UNIT_INDEX" val="1_2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62_4*n_h_h_a*1_2_2_1"/>
  <p:tag name="KSO_WM_TEMPLATE_CATEGORY" val="diagram"/>
  <p:tag name="KSO_WM_TEMPLATE_INDEX" val="2023096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h_i*1_2_2_2"/>
  <p:tag name="KSO_WM_TEMPLATE_CATEGORY" val="diagram"/>
  <p:tag name="KSO_WM_TEMPLATE_INDEX" val="20230962"/>
  <p:tag name="KSO_WM_UNIT_LAYERLEVEL" val="1_1_1_1"/>
  <p:tag name="KSO_WM_TAG_VERSION" val="3.0"/>
  <p:tag name="KSO_WM_DIAGRAM_GROUP_CODE" val="n1-1"/>
  <p:tag name="KSO_WM_UNIT_TYPE" val="n_h_h_i"/>
  <p:tag name="KSO_WM_UNIT_INDEX" val="1_2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h_i*1_2_5_1"/>
  <p:tag name="KSO_WM_TEMPLATE_CATEGORY" val="diagram"/>
  <p:tag name="KSO_WM_TEMPLATE_INDEX" val="20230962"/>
  <p:tag name="KSO_WM_UNIT_LAYERLEVEL" val="1_1_1_1"/>
  <p:tag name="KSO_WM_TAG_VERSION" val="3.0"/>
  <p:tag name="KSO_WM_DIAGRAM_GROUP_CODE" val="n1-1"/>
  <p:tag name="KSO_WM_UNIT_TYPE" val="n_h_h_i"/>
  <p:tag name="KSO_WM_UNIT_INDEX" val="1_2_5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5_1"/>
  <p:tag name="KSO_WM_UNIT_ID" val="diagram20230962_4*n_h_h_a*1_2_5_1"/>
  <p:tag name="KSO_WM_TEMPLATE_CATEGORY" val="diagram"/>
  <p:tag name="KSO_WM_TEMPLATE_INDEX" val="2023096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h_i*1_2_5_2"/>
  <p:tag name="KSO_WM_TEMPLATE_CATEGORY" val="diagram"/>
  <p:tag name="KSO_WM_TEMPLATE_INDEX" val="20230962"/>
  <p:tag name="KSO_WM_UNIT_LAYERLEVEL" val="1_1_1_1"/>
  <p:tag name="KSO_WM_TAG_VERSION" val="3.0"/>
  <p:tag name="KSO_WM_DIAGRAM_GROUP_CODE" val="n1-1"/>
  <p:tag name="KSO_WM_UNIT_TYPE" val="n_h_h_i"/>
  <p:tag name="KSO_WM_UNIT_INDEX" val="1_2_5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h_i*1_2_1_2"/>
  <p:tag name="KSO_WM_TEMPLATE_CATEGORY" val="diagram"/>
  <p:tag name="KSO_WM_TEMPLATE_INDEX" val="20230962"/>
  <p:tag name="KSO_WM_UNIT_LAYERLEVEL" val="1_1_1_1"/>
  <p:tag name="KSO_WM_TAG_VERSION" val="3.0"/>
  <p:tag name="KSO_WM_DIAGRAM_GROUP_CODE" val="n1-1"/>
  <p:tag name="KSO_WM_UNIT_TYPE" val="n_h_h_i"/>
  <p:tag name="KSO_WM_UNIT_INDEX" val="1_2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i*1_1_2"/>
  <p:tag name="KSO_WM_TEMPLATE_CATEGORY" val="diagram"/>
  <p:tag name="KSO_WM_TEMPLATE_INDEX" val="20230962"/>
  <p:tag name="KSO_WM_UNIT_LAYERLEVEL" val="1_1_1"/>
  <p:tag name="KSO_WM_TAG_VERSION" val="3.0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7999999821186066,&quot;transparency&quot;:1},{&quot;brightness&quot;:0,&quot;colorType&quot;:1,&quot;foreColorIndex&quot;:5,&quot;pos&quot;:1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62_4*n_h_h_a*1_2_1_1"/>
  <p:tag name="KSO_WM_TEMPLATE_CATEGORY" val="diagram"/>
  <p:tag name="KSO_WM_TEMPLATE_INDEX" val="2023096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h_i*1_2_1_1"/>
  <p:tag name="KSO_WM_TEMPLATE_CATEGORY" val="diagram"/>
  <p:tag name="KSO_WM_TEMPLATE_INDEX" val="20230962"/>
  <p:tag name="KSO_WM_UNIT_LAYERLEVEL" val="1_1_1_1"/>
  <p:tag name="KSO_WM_TAG_VERSION" val="3.0"/>
  <p:tag name="KSO_WM_DIAGRAM_GROUP_CODE" val="n1-1"/>
  <p:tag name="KSO_WM_UNIT_TYPE" val="n_h_h_i"/>
  <p:tag name="KSO_WM_UNIT_INDEX" val="1_2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a*1_1_1"/>
  <p:tag name="KSO_WM_TEMPLATE_CATEGORY" val="diagram"/>
  <p:tag name="KSO_WM_TEMPLATE_INDEX" val="2023096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56"/>
  <p:tag name="KSO_WM_DIAGRAM_GROUP_CODE" val="n1-1"/>
  <p:tag name="KSO_WM_UNIT_TYPE" val="n_h_a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gradient&quot;:[{&quot;brightness&quot;:0.949999988079071,&quot;colorType&quot;:1,&quot;foreColorIndex&quot;:5,&quot;pos&quot;:0,&quot;transparency&quot;:1},{&quot;brightness&quot;:0,&quot;colorType&quot;:1,&quot;foreColorIndex&quot;:5,&quot;pos&quot;:0.800000011920929,&quot;transparency&quot;:0.75}],&quot;type&quot;:3},&quot;glow&quot;:{&quot;colorType&quot;:0},&quot;line&quot;:{&quot;gradient&quot;:[{&quot;brightness&quot;:0,&quot;colorType&quot;:1,&quot;foreColorIndex&quot;:5,&quot;pos&quot;:0.25999999046325684,&quot;transparency&quot;:1},{&quot;brightness&quot;:0,&quot;colorType&quot;:1,&quot;foreColorIndex&quot;:5,&quot;pos&quot;:1,&quot;transparency&quot;:0.4499999880790710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&#10;添加项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99_2*m_i*1_1"/>
  <p:tag name="KSO_WM_TEMPLATE_CATEGORY" val="diagram"/>
  <p:tag name="KSO_WM_TEMPLATE_INDEX" val="20233199"/>
  <p:tag name="KSO_WM_UNIT_LAYERLEVEL" val="1_1"/>
  <p:tag name="KSO_WM_TAG_VERSION" val="3.0"/>
  <p:tag name="KSO_WM_BEAUTIFY_FLAG" val="#wm#"/>
  <p:tag name="KSO_WM_UNIT_TYPE" val="m_i"/>
  <p:tag name="KSO_WM_UNIT_INDEX" val="1_1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]}"/>
</p:tagLst>
</file>

<file path=ppt/tags/tag2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3199_2*m_h_f*1_1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项正文，文字是思想的提炼，请尽量言简意赅的阐述观点。单击此处输入项正文，文字是思想的提炼，请尽量言简意赅的阐述观点。单击输入项正文，文字是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3199_2*m_h_a*1_1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99_2*m_h_i*1_1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TYPE" val="m_h_i"/>
  <p:tag name="KSO_WM_UNIT_INDEX" val="1_1_1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UNIT_LINE_FORE_SCHEMECOLOR_INDEX" val="13"/>
  <p:tag name="KSO_WM_DIAGRAM_USE_COLOR_VALUE" val="{&quot;color_scheme&quot;:1,&quot;color_type&quot;:1,&quot;theme_color_indexes&quot;:[]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99_2*m_h_i*1_1_2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SUBTYPE" val="d"/>
  <p:tag name="KSO_WM_UNIT_TYPE" val="m_h_i"/>
  <p:tag name="KSO_WM_UNIT_INDEX" val="1_1_2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UNIT_PRESET_TEXT" val="1"/>
  <p:tag name="KSO_WM_UNIT_LINE_FORE_SCHEMECOLOR_INDEX" val="1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99_2*m_h_x*1_1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VALUE" val="138*146"/>
  <p:tag name="KSO_WM_UNIT_TYPE" val="m_h_x"/>
  <p:tag name="KSO_WM_UNIT_INDEX" val="1_1_1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3199_2*m_h_f*1_2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项正文，文字是思想的提炼，请尽量言简意赅的阐述观点。单击此处输入项正文，文字是思想的提炼，请尽量言简意赅的阐述观点。单击输入项正文，文字是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i*1_1_3"/>
  <p:tag name="KSO_WM_TEMPLATE_CATEGORY" val="diagram"/>
  <p:tag name="KSO_WM_TEMPLATE_INDEX" val="20230962"/>
  <p:tag name="KSO_WM_UNIT_LAYERLEVEL" val="1_1_1"/>
  <p:tag name="KSO_WM_TAG_VERSION" val="3.0"/>
  <p:tag name="KSO_WM_DIAGRAM_GROUP_CODE" val="n1-1"/>
  <p:tag name="KSO_WM_UNIT_TYPE" val="n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7099999785423279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3199_2*m_h_a*1_2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99_2*m_h_i*1_2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TYPE" val="m_h_i"/>
  <p:tag name="KSO_WM_UNIT_INDEX" val="1_2_1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UNIT_LINE_FORE_SCHEMECOLOR_INDEX" val="13"/>
  <p:tag name="KSO_WM_DIAGRAM_USE_COLOR_VALUE" val="{&quot;color_scheme&quot;:1,&quot;color_type&quot;:1,&quot;theme_color_indexes&quot;:[]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99_2*m_h_i*1_2_2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SUBTYPE" val="d"/>
  <p:tag name="KSO_WM_UNIT_TYPE" val="m_h_i"/>
  <p:tag name="KSO_WM_UNIT_INDEX" val="1_2_2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UNIT_PRESET_TEXT" val="2"/>
  <p:tag name="KSO_WM_UNIT_LINE_FORE_SCHEMECOLOR_INDEX" val="1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3199_2*m_h_f*1_3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项正文，文字是思想的提炼，请尽量言简意赅的阐述观点。单击此处输入项正文，文字是思想的提炼，请尽量言简意赅的阐述观点。单击输入项正文，文字是思想的提炼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3199_2*m_h_a*1_3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99_2*m_h_i*1_3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TYPE" val="m_h_i"/>
  <p:tag name="KSO_WM_UNIT_INDEX" val="1_3_1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UNIT_LINE_FORE_SCHEMECOLOR_INDEX" val="13"/>
  <p:tag name="KSO_WM_DIAGRAM_USE_COLOR_VALUE" val="{&quot;color_scheme&quot;:1,&quot;color_type&quot;:1,&quot;theme_color_indexes&quot;:[]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99_2*m_h_i*1_3_2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SUBTYPE" val="d"/>
  <p:tag name="KSO_WM_UNIT_TYPE" val="m_h_i"/>
  <p:tag name="KSO_WM_UNIT_INDEX" val="1_3_2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UNIT_PRESET_TEXT" val="3"/>
  <p:tag name="KSO_WM_UNIT_LINE_FORE_SCHEMECOLOR_INDEX" val="13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99_2*m_h_x*1_3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VALUE" val="140*160"/>
  <p:tag name="KSO_WM_UNIT_TYPE" val="m_h_x"/>
  <p:tag name="KSO_WM_UNIT_INDEX" val="1_3_1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99_2*m_h_x*1_2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VALUE" val="160*161"/>
  <p:tag name="KSO_WM_UNIT_TYPE" val="m_h_x"/>
  <p:tag name="KSO_WM_UNIT_INDEX" val="1_2_1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99_2*m_i*1_2"/>
  <p:tag name="KSO_WM_TEMPLATE_CATEGORY" val="diagram"/>
  <p:tag name="KSO_WM_TEMPLATE_INDEX" val="20233199"/>
  <p:tag name="KSO_WM_UNIT_LAYERLEVEL" val="1_1"/>
  <p:tag name="KSO_WM_TAG_VERSION" val="3.0"/>
  <p:tag name="KSO_WM_BEAUTIFY_FLAG" val="#wm#"/>
  <p:tag name="KSO_WM_UNIT_TYPE" val="m_i"/>
  <p:tag name="KSO_WM_UNIT_INDEX" val="1_2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17.85,&quot;left&quot;:54.75,&quot;top&quot;:146.15,&quot;width&quot;:850.6499212598425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i*1_1_4"/>
  <p:tag name="KSO_WM_TEMPLATE_CATEGORY" val="diagram"/>
  <p:tag name="KSO_WM_TEMPLATE_INDEX" val="20230962"/>
  <p:tag name="KSO_WM_UNIT_LAYERLEVEL" val="1_1_1"/>
  <p:tag name="KSO_WM_TAG_VERSION" val="3.0"/>
  <p:tag name="KSO_WM_DIAGRAM_GROUP_CODE" val="n1-1"/>
  <p:tag name="KSO_WM_UNIT_TYPE" val="n_h_i"/>
  <p:tag name="KSO_WM_UNIT_INDEX" val="1_1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5000000596046448,&quot;transparency&quot;:1},{&quot;brightness&quot;:0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0.xml><?xml version="1.0" encoding="utf-8"?>
<p:tagLst xmlns:p="http://schemas.openxmlformats.org/presentationml/2006/main">
  <p:tag name="commondata" val="eyJjb3VudCI6MTEsImhkaWQiOiI2ODNkZGI4OTRkNzkwNTRlODVhYjdkMzUzNzk1MDQ4ZSIsInVzZXJDb3VudCI6MTF9"/>
  <p:tag name="resource_record_key" val="{&quot;70&quot;:[3312592,3322209]}"/>
</p:tagLst>
</file>

<file path=ppt/tags/tag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i*1_1_5"/>
  <p:tag name="KSO_WM_TEMPLATE_CATEGORY" val="diagram"/>
  <p:tag name="KSO_WM_TEMPLATE_INDEX" val="20230962"/>
  <p:tag name="KSO_WM_UNIT_LAYERLEVEL" val="1_1_1"/>
  <p:tag name="KSO_WM_TAG_VERSION" val="3.0"/>
  <p:tag name="KSO_WM_DIAGRAM_GROUP_CODE" val="n1-1"/>
  <p:tag name="KSO_WM_UNIT_TYPE" val="n_h_i"/>
  <p:tag name="KSO_WM_UNIT_INDEX" val="1_1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gradient&quot;:[{&quot;brightness&quot;:0.949999988079071,&quot;colorType&quot;:1,&quot;foreColorIndex&quot;:5,&quot;pos&quot;:0,&quot;transparency&quot;:1},{&quot;brightness&quot;:0,&quot;colorType&quot;:1,&quot;foreColorIndex&quot;:5,&quot;pos&quot;:0.8799999952316284,&quot;transparency&quot;:0.44999998807907104}],&quot;type&quot;:3},&quot;glow&quot;:{&quot;colorType&quot;:0},&quot;line&quot;:{&quot;gradient&quot;:[{&quot;brightness&quot;:0,&quot;colorType&quot;:1,&quot;foreColorIndex&quot;:5,&quot;pos&quot;:0,&quot;transparency&quot;:0.15000000596046448},{&quot;brightness&quot;:0,&quot;colorType&quot;:1,&quot;foreColorIndex&quot;:5,&quot;pos&quot;:0.680000007152557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i*1_1_6"/>
  <p:tag name="KSO_WM_TEMPLATE_CATEGORY" val="diagram"/>
  <p:tag name="KSO_WM_TEMPLATE_INDEX" val="20230962"/>
  <p:tag name="KSO_WM_UNIT_LAYERLEVEL" val="1_1_1"/>
  <p:tag name="KSO_WM_TAG_VERSION" val="3.0"/>
  <p:tag name="KSO_WM_DIAGRAM_GROUP_CODE" val="n1-1"/>
  <p:tag name="KSO_WM_UNIT_TYPE" val="n_h_i"/>
  <p:tag name="KSO_WM_UNIT_INDEX" val="1_1_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gradient&quot;:[{&quot;brightness&quot;:0.949999988079071,&quot;colorType&quot;:1,&quot;foreColorIndex&quot;:5,&quot;pos&quot;:0,&quot;transparency&quot;:1},{&quot;brightness&quot;:0,&quot;colorType&quot;:1,&quot;foreColorIndex&quot;:5,&quot;pos&quot;:0.8500000238418579,&quot;transparency&quot;:0.64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h_i*1_2_3_1"/>
  <p:tag name="KSO_WM_TEMPLATE_CATEGORY" val="diagram"/>
  <p:tag name="KSO_WM_TEMPLATE_INDEX" val="20230962"/>
  <p:tag name="KSO_WM_UNIT_LAYERLEVEL" val="1_1_1_1"/>
  <p:tag name="KSO_WM_TAG_VERSION" val="3.0"/>
  <p:tag name="KSO_WM_DIAGRAM_GROUP_CODE" val="n1-1"/>
  <p:tag name="KSO_WM_UNIT_TYPE" val="n_h_h_i"/>
  <p:tag name="KSO_WM_UNIT_INDEX" val="1_2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62_4*n_h_h_a*1_2_3_1"/>
  <p:tag name="KSO_WM_TEMPLATE_CATEGORY" val="diagram"/>
  <p:tag name="KSO_WM_TEMPLATE_INDEX" val="2023096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62_4*n_h_h_i*1_2_3_2"/>
  <p:tag name="KSO_WM_TEMPLATE_CATEGORY" val="diagram"/>
  <p:tag name="KSO_WM_TEMPLATE_INDEX" val="20230962"/>
  <p:tag name="KSO_WM_UNIT_LAYERLEVEL" val="1_1_1_1"/>
  <p:tag name="KSO_WM_TAG_VERSION" val="3.0"/>
  <p:tag name="KSO_WM_DIAGRAM_GROUP_CODE" val="n1-1"/>
  <p:tag name="KSO_WM_UNIT_TYPE" val="n_h_h_i"/>
  <p:tag name="KSO_WM_UNIT_INDEX" val="1_2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4.45001220703125,&quot;left&quot;:45.25,&quot;top&quot;:102.82503326656315,&quot;width&quot;:869.6}"/>
  <p:tag name="KSO_WM_DIAGRAM_COLOR_MATCH_VALUE" val="{&quot;shape&quot;:{&quot;fill&quot;:{&quot;type&quot;:0},&quot;glow&quot;:{&quot;colorType&quot;:0},&quot;line&quot;:{&quot;gradient&quot;:[{&quot;brightness&quot;:0,&quot;colorType&quot;:2,&quot;pos&quot;:0.949999988079071,&quot;rgb&quot;:&quot;#376fff&quot;,&quot;transparency&quot;:1},{&quot;brightness&quot;:0,&quot;colorType&quot;:1,&quot;foreColorIndex&quot;:5,&quot;pos&quot;:0,&quot;transparency&quot;:1},{&quot;brightness&quot;:0,&quot;colorType&quot;:1,&quot;foreColorIndex&quot;:5,&quot;pos&quot;:0.5,&quot;transparency&quot;:0.2000000029802322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</Words>
  <Application>WPS 演示</Application>
  <PresentationFormat>宽屏</PresentationFormat>
  <Paragraphs>65</Paragraphs>
  <Slides>8</Slides>
  <Notes>0</Notes>
  <HiddenSlides>1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8</vt:i4>
      </vt:variant>
    </vt:vector>
  </HeadingPairs>
  <TitlesOfParts>
    <vt:vector size="30" baseType="lpstr">
      <vt:lpstr>Arial</vt:lpstr>
      <vt:lpstr>宋体</vt:lpstr>
      <vt:lpstr>Wingdings</vt:lpstr>
      <vt:lpstr>汉仪铸字木头人W</vt:lpstr>
      <vt:lpstr>汉仪大宋简</vt:lpstr>
      <vt:lpstr>华文行楷</vt:lpstr>
      <vt:lpstr>微软雅黑</vt:lpstr>
      <vt:lpstr>+中文标题</vt:lpstr>
      <vt:lpstr>等线</vt:lpstr>
      <vt:lpstr>Arial Unicode MS</vt:lpstr>
      <vt:lpstr>等线 Light</vt:lpstr>
      <vt:lpstr>Calibri</vt:lpstr>
      <vt:lpstr>Segoe Print</vt:lpstr>
      <vt:lpstr>华康行楷体 W5</vt:lpstr>
      <vt:lpstr>华文楷体</vt:lpstr>
      <vt:lpstr>Office 主题​​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smoothxiao</cp:lastModifiedBy>
  <cp:revision>12</cp:revision>
  <dcterms:created xsi:type="dcterms:W3CDTF">2022-10-20T03:28:00Z</dcterms:created>
  <dcterms:modified xsi:type="dcterms:W3CDTF">2024-04-11T09:51:57Z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1A32F059A1244E108CD054C6D2289175</vt:lpwstr>
  </property>
  <property fmtid="{D5CDD505-2E9C-101B-9397-08002B2CF9AE}" pid="3" name="KSOProductBuildVer">
    <vt:lpwstr>2052-12.1.0.16388</vt:lpwstr>
  </property>
  <property fmtid="{D5CDD505-2E9C-101B-9397-08002B2CF9AE}" pid="4" name="KSOTemplateUUID">
    <vt:lpwstr>v1.0_mb_90ApT81dvyccSzpXye/8mg==</vt:lpwstr>
  </property>
</Properties>
</file>