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257" r:id="rId4"/>
    <p:sldId id="264" r:id="rId5"/>
    <p:sldId id="262" r:id="rId6"/>
    <p:sldId id="277" r:id="rId7"/>
    <p:sldId id="279" r:id="rId8"/>
    <p:sldId id="280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281" r:id="rId24"/>
    <p:sldId id="283" r:id="rId25"/>
    <p:sldId id="311" r:id="rId26"/>
    <p:sldId id="272" r:id="rId27"/>
  </p:sldIdLst>
  <p:sldSz cx="12192000" cy="6858000"/>
  <p:notesSz cx="6858000" cy="9144000"/>
  <p:embeddedFontLst>
    <p:embeddedFont>
      <p:font typeface="汉仪江南楷宋 W" panose="00020600040101010101" pitchFamily="18" charset="-122"/>
      <p:regular r:id="rId31"/>
    </p:embeddedFont>
    <p:embeddedFont>
      <p:font typeface="汉仪颜楷简" panose="00020600040101010101" charset="-122"/>
      <p:regular r:id="rId32"/>
    </p:embeddedFont>
    <p:embeddedFont>
      <p:font typeface="方正清刻本悦宋简体" panose="02000000000000000000" pitchFamily="2" charset="-122"/>
      <p:regular r:id="rId33"/>
    </p:embeddedFont>
    <p:embeddedFont>
      <p:font typeface="楷体" panose="02010609060101010101" charset="-122"/>
      <p:regular r:id="rId34"/>
    </p:embeddedFont>
    <p:embeddedFont>
      <p:font typeface="华文中宋" panose="02010600040101010101" charset="-122"/>
      <p:regular r:id="rId35"/>
    </p:embeddedFont>
    <p:embeddedFont>
      <p:font typeface="等线" panose="02010600030101010101" charset="-122"/>
      <p:regular r:id="rId36"/>
    </p:embeddedFont>
    <p:embeddedFont>
      <p:font typeface="微软雅黑" panose="020B0503020204020204" charset="-122"/>
      <p:regular r:id="rId37"/>
    </p:embeddedFont>
    <p:embeddedFont>
      <p:font typeface="等线 Light" panose="02010600030101010101" charset="-122"/>
      <p:regular r:id="rId38"/>
    </p:embeddedFont>
    <p:embeddedFont>
      <p:font typeface="华文新魏" panose="02010800040101010101" pitchFamily="2" charset="-122"/>
      <p:regular r:id="rId39"/>
    </p:embeddedFont>
    <p:embeddedFont>
      <p:font typeface="隶书" panose="02010509060101010101" pitchFamily="49" charset="-122"/>
      <p:regular r:id="rId40"/>
    </p:embeddedFont>
    <p:embeddedFont>
      <p:font typeface="黑体" panose="02010609060101010101" pitchFamily="2" charset="-122"/>
      <p:regular r:id="rId41"/>
    </p:embeddedFont>
    <p:embeddedFont>
      <p:font typeface="华文行楷" panose="02010800040101010101" pitchFamily="2" charset="-122"/>
      <p:regular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9416"/>
    <a:srgbClr val="FCEAD1"/>
    <a:srgbClr val="FFFBF6"/>
    <a:srgbClr val="FCFAF8"/>
    <a:srgbClr val="F4C988"/>
    <a:srgbClr val="20252C"/>
    <a:srgbClr val="DEAD64"/>
    <a:srgbClr val="E6C18A"/>
    <a:srgbClr val="F8F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7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68.xml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slide" Target="slides/slide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4.png"/><Relationship Id="rId7" Type="http://schemas.openxmlformats.org/officeDocument/2006/relationships/image" Target="../media/image8.png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0.xml"/><Relationship Id="rId17" Type="http://schemas.openxmlformats.org/officeDocument/2006/relationships/tags" Target="../tags/tag9.xml"/><Relationship Id="rId16" Type="http://schemas.openxmlformats.org/officeDocument/2006/relationships/tags" Target="../tags/tag8.xml"/><Relationship Id="rId15" Type="http://schemas.openxmlformats.org/officeDocument/2006/relationships/tags" Target="../tags/tag7.xml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tags" Target="../tags/tag3.xml"/><Relationship Id="rId10" Type="http://schemas.openxmlformats.org/officeDocument/2006/relationships/tags" Target="../tags/tag2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8.png"/><Relationship Id="rId7" Type="http://schemas.openxmlformats.org/officeDocument/2006/relationships/image" Target="../media/image6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39.xml"/><Relationship Id="rId2" Type="http://schemas.microsoft.com/office/2007/relationships/hdphoto" Target="../media/image10.wdp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8.png"/><Relationship Id="rId7" Type="http://schemas.openxmlformats.org/officeDocument/2006/relationships/image" Target="../media/image6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2" Type="http://schemas.openxmlformats.org/officeDocument/2006/relationships/slideLayout" Target="../slideLayouts/slideLayout12.xml"/><Relationship Id="rId31" Type="http://schemas.openxmlformats.org/officeDocument/2006/relationships/tags" Target="../tags/tag67.xml"/><Relationship Id="rId30" Type="http://schemas.openxmlformats.org/officeDocument/2006/relationships/tags" Target="../tags/tag66.xml"/><Relationship Id="rId3" Type="http://schemas.openxmlformats.org/officeDocument/2006/relationships/tags" Target="../tags/tag45.xml"/><Relationship Id="rId29" Type="http://schemas.openxmlformats.org/officeDocument/2006/relationships/tags" Target="../tags/tag65.xml"/><Relationship Id="rId28" Type="http://schemas.openxmlformats.org/officeDocument/2006/relationships/tags" Target="../tags/tag64.xml"/><Relationship Id="rId27" Type="http://schemas.openxmlformats.org/officeDocument/2006/relationships/tags" Target="../tags/tag63.xml"/><Relationship Id="rId26" Type="http://schemas.openxmlformats.org/officeDocument/2006/relationships/tags" Target="../tags/tag62.xml"/><Relationship Id="rId25" Type="http://schemas.openxmlformats.org/officeDocument/2006/relationships/tags" Target="../tags/tag61.xml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microsoft.com/office/2007/relationships/hdphoto" Target="../media/image10.wdp"/><Relationship Id="rId19" Type="http://schemas.openxmlformats.org/officeDocument/2006/relationships/tags" Target="../tags/tag55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8.png"/><Relationship Id="rId7" Type="http://schemas.openxmlformats.org/officeDocument/2006/relationships/image" Target="../media/image6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11.xml"/><Relationship Id="rId24" Type="http://schemas.openxmlformats.org/officeDocument/2006/relationships/slideLayout" Target="../slideLayouts/slideLayout12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microsoft.com/office/2007/relationships/hdphoto" Target="../media/image10.wdp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8.png"/><Relationship Id="rId7" Type="http://schemas.openxmlformats.org/officeDocument/2006/relationships/image" Target="../media/image6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26.xml"/><Relationship Id="rId2" Type="http://schemas.microsoft.com/office/2007/relationships/hdphoto" Target="../media/image10.wdp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8.png"/><Relationship Id="rId7" Type="http://schemas.openxmlformats.org/officeDocument/2006/relationships/image" Target="../media/image6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32.xml"/><Relationship Id="rId2" Type="http://schemas.microsoft.com/office/2007/relationships/hdphoto" Target="../media/image10.wdp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image" Target="../media/image15.png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背景图案&#10;&#10;描述已自动生成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2666999" y="-2667000"/>
            <a:ext cx="6858000" cy="12191998"/>
          </a:xfrm>
          <a:custGeom>
            <a:avLst/>
            <a:gdLst>
              <a:gd name="connsiteX0" fmla="*/ 6858000 w 6858000"/>
              <a:gd name="connsiteY0" fmla="*/ 0 h 12191998"/>
              <a:gd name="connsiteX1" fmla="*/ 6858000 w 6858000"/>
              <a:gd name="connsiteY1" fmla="*/ 12191998 h 12191998"/>
              <a:gd name="connsiteX2" fmla="*/ 0 w 6858000"/>
              <a:gd name="connsiteY2" fmla="*/ 12191998 h 12191998"/>
              <a:gd name="connsiteX3" fmla="*/ 0 w 6858000"/>
              <a:gd name="connsiteY3" fmla="*/ 0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6858000" y="0"/>
                </a:moveTo>
                <a:lnTo>
                  <a:pt x="6858000" y="12191998"/>
                </a:lnTo>
                <a:lnTo>
                  <a:pt x="0" y="1219199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BF6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包含 雪, 覆盖, 黑暗, 山&#10;&#10;描述已自动生成"/>
          <p:cNvPicPr>
            <a:picLocks noChangeAspect="1"/>
          </p:cNvPicPr>
          <p:nvPr/>
        </p:nvPicPr>
        <p:blipFill>
          <a:blip r:embed="rId3" cstate="screen">
            <a:alphaModFix amt="55000"/>
          </a:blip>
          <a:srcRect/>
          <a:stretch>
            <a:fillRect/>
          </a:stretch>
        </p:blipFill>
        <p:spPr>
          <a:xfrm>
            <a:off x="8642350" y="3609782"/>
            <a:ext cx="3549651" cy="3248218"/>
          </a:xfrm>
          <a:custGeom>
            <a:avLst/>
            <a:gdLst>
              <a:gd name="connsiteX0" fmla="*/ 0 w 3594545"/>
              <a:gd name="connsiteY0" fmla="*/ 0 h 3289300"/>
              <a:gd name="connsiteX1" fmla="*/ 3594545 w 3594545"/>
              <a:gd name="connsiteY1" fmla="*/ 0 h 3289300"/>
              <a:gd name="connsiteX2" fmla="*/ 3594545 w 3594545"/>
              <a:gd name="connsiteY2" fmla="*/ 3289300 h 3289300"/>
              <a:gd name="connsiteX3" fmla="*/ 0 w 3594545"/>
              <a:gd name="connsiteY3" fmla="*/ 32893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3289300">
                <a:moveTo>
                  <a:pt x="0" y="0"/>
                </a:moveTo>
                <a:lnTo>
                  <a:pt x="3594545" y="0"/>
                </a:lnTo>
                <a:lnTo>
                  <a:pt x="3594545" y="3289300"/>
                </a:lnTo>
                <a:lnTo>
                  <a:pt x="0" y="3289300"/>
                </a:lnTo>
                <a:close/>
              </a:path>
            </a:pathLst>
          </a:custGeom>
        </p:spPr>
      </p:pic>
      <p:pic>
        <p:nvPicPr>
          <p:cNvPr id="9" name="图片 8" descr="黑暗里有星球&#10;&#10;中度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29228" y="696913"/>
            <a:ext cx="1662772" cy="1648651"/>
          </a:xfrm>
          <a:prstGeom prst="rect">
            <a:avLst/>
          </a:prstGeom>
        </p:spPr>
      </p:pic>
      <p:pic>
        <p:nvPicPr>
          <p:cNvPr id="12" name="图片 11" descr="图片包含 雪, 覆盖, 黑暗, 山&#10;&#10;描述已自动生成"/>
          <p:cNvPicPr>
            <a:picLocks noChangeAspect="1"/>
          </p:cNvPicPr>
          <p:nvPr/>
        </p:nvPicPr>
        <p:blipFill>
          <a:blip r:embed="rId5" cstate="screen">
            <a:alphaModFix amt="45000"/>
          </a:blip>
          <a:srcRect/>
          <a:stretch>
            <a:fillRect/>
          </a:stretch>
        </p:blipFill>
        <p:spPr>
          <a:xfrm>
            <a:off x="1" y="0"/>
            <a:ext cx="2965449" cy="2273579"/>
          </a:xfrm>
          <a:custGeom>
            <a:avLst/>
            <a:gdLst>
              <a:gd name="connsiteX0" fmla="*/ 0 w 3594545"/>
              <a:gd name="connsiteY0" fmla="*/ 0 h 2755900"/>
              <a:gd name="connsiteX1" fmla="*/ 3594545 w 3594545"/>
              <a:gd name="connsiteY1" fmla="*/ 0 h 2755900"/>
              <a:gd name="connsiteX2" fmla="*/ 3594545 w 3594545"/>
              <a:gd name="connsiteY2" fmla="*/ 2755900 h 2755900"/>
              <a:gd name="connsiteX3" fmla="*/ 0 w 3594545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2755900">
                <a:moveTo>
                  <a:pt x="0" y="0"/>
                </a:moveTo>
                <a:lnTo>
                  <a:pt x="3594545" y="0"/>
                </a:lnTo>
                <a:lnTo>
                  <a:pt x="3594545" y="2755900"/>
                </a:lnTo>
                <a:lnTo>
                  <a:pt x="0" y="2755900"/>
                </a:lnTo>
                <a:close/>
              </a:path>
            </a:pathLst>
          </a:custGeom>
        </p:spPr>
      </p:pic>
      <p:pic>
        <p:nvPicPr>
          <p:cNvPr id="16" name="图片 15" descr="黑白色的花&#10;&#10;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344" y="5233891"/>
            <a:ext cx="1114425" cy="12763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3010" y="6357937"/>
            <a:ext cx="438150" cy="581025"/>
          </a:xfrm>
          <a:prstGeom prst="rect">
            <a:avLst/>
          </a:prstGeom>
        </p:spPr>
      </p:pic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123613" y="5494336"/>
            <a:ext cx="585788" cy="647701"/>
          </a:xfrm>
          <a:prstGeom prst="rect">
            <a:avLst/>
          </a:prstGeom>
        </p:spPr>
      </p:pic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199448">
            <a:off x="831280" y="-88902"/>
            <a:ext cx="585788" cy="647701"/>
          </a:xfrm>
          <a:prstGeom prst="rect">
            <a:avLst/>
          </a:prstGeom>
        </p:spPr>
      </p:pic>
      <p:pic>
        <p:nvPicPr>
          <p:cNvPr id="22" name="图片 21" descr="黑白色的花&#10;&#10;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51673" y="965611"/>
            <a:ext cx="868363" cy="9945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84935" y="2565400"/>
            <a:ext cx="103879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6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长善救失，向优而行</a:t>
            </a:r>
            <a:endParaRPr lang="zh-CN" altLang="en-US" sz="6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文本框 11268"/>
          <p:cNvSpPr txBox="1"/>
          <p:nvPr/>
        </p:nvSpPr>
        <p:spPr>
          <a:xfrm>
            <a:off x="2711450" y="2781300"/>
            <a:ext cx="63023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）鼓励学生学会表现自己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2711450" y="2060575"/>
            <a:ext cx="62642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）鼓励学生不要怕说错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2724150" y="5300663"/>
            <a:ext cx="73374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）激励学生主动参与课堂活动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73" name="文本框 11272"/>
          <p:cNvSpPr txBox="1"/>
          <p:nvPr/>
        </p:nvSpPr>
        <p:spPr>
          <a:xfrm>
            <a:off x="1992313" y="1196975"/>
            <a:ext cx="86756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培养表达的习惯要注意哪些问题？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74" name="文本框 11273"/>
          <p:cNvSpPr txBox="1"/>
          <p:nvPr/>
        </p:nvSpPr>
        <p:spPr>
          <a:xfrm>
            <a:off x="3287713" y="3500438"/>
            <a:ext cx="54721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C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① </a:t>
            </a:r>
            <a:r>
              <a:rPr lang="zh-CN" altLang="en-US" sz="2800" b="1" dirty="0">
                <a:solidFill>
                  <a:srgbClr val="CC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不太发言的要争取机会说</a:t>
            </a:r>
            <a:endParaRPr lang="zh-CN" altLang="en-US" sz="2800" b="1" dirty="0">
              <a:solidFill>
                <a:srgbClr val="CC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3071813" y="4149725"/>
            <a:ext cx="54006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C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② </a:t>
            </a:r>
            <a:r>
              <a:rPr lang="zh-CN" altLang="en-US" sz="2800" b="1" dirty="0">
                <a:solidFill>
                  <a:srgbClr val="CC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经常发言的要抓准机会说</a:t>
            </a:r>
            <a:endParaRPr lang="zh-CN" altLang="en-US" sz="2800" b="1">
              <a:solidFill>
                <a:srgbClr val="CC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6" name="文本框 11275"/>
          <p:cNvSpPr txBox="1"/>
          <p:nvPr/>
        </p:nvSpPr>
        <p:spPr>
          <a:xfrm>
            <a:off x="3863975" y="4797425"/>
            <a:ext cx="54006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rgbClr val="66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不同的观点、概括、总结</a:t>
            </a:r>
            <a:r>
              <a:rPr lang="en-US" altLang="zh-CN" sz="2400" b="1">
                <a:solidFill>
                  <a:srgbClr val="660066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……</a:t>
            </a:r>
            <a:endParaRPr lang="en-US" altLang="zh-CN" sz="2400" b="1">
              <a:solidFill>
                <a:srgbClr val="66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277" name="文本框 11276"/>
          <p:cNvSpPr txBox="1"/>
          <p:nvPr/>
        </p:nvSpPr>
        <p:spPr>
          <a:xfrm>
            <a:off x="1992313" y="260350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表达的习惯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" name="文本框 11270"/>
          <p:cNvSpPr txBox="1"/>
          <p:nvPr/>
        </p:nvSpPr>
        <p:spPr>
          <a:xfrm>
            <a:off x="2711450" y="5877560"/>
            <a:ext cx="63722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3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）指导学生学会运用结构表达“三大法宝”：</a:t>
            </a:r>
            <a:r>
              <a:rPr lang="zh-CN" altLang="en-US" sz="32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语言、图示、演示</a:t>
            </a:r>
            <a:endParaRPr lang="zh-CN" altLang="en-US" sz="32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3" grpId="0"/>
      <p:bldP spid="11274" grpId="0"/>
      <p:bldP spid="11275" grpId="0"/>
      <p:bldP spid="1127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文本框 12292"/>
          <p:cNvSpPr txBox="1"/>
          <p:nvPr/>
        </p:nvSpPr>
        <p:spPr>
          <a:xfrm>
            <a:off x="2208213" y="2581275"/>
            <a:ext cx="61198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2. 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关注学生表达的状态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2208213" y="1557338"/>
            <a:ext cx="7848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1. 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表达前给予时间让每一个学生练习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95" name="文本框 12294"/>
          <p:cNvSpPr txBox="1"/>
          <p:nvPr/>
        </p:nvSpPr>
        <p:spPr>
          <a:xfrm>
            <a:off x="2208213" y="3573463"/>
            <a:ext cx="7848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3. 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关注学生表达的内容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96" name="文本框 12295"/>
          <p:cNvSpPr txBox="1"/>
          <p:nvPr/>
        </p:nvSpPr>
        <p:spPr>
          <a:xfrm>
            <a:off x="2208213" y="4937795"/>
            <a:ext cx="6985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4. 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关注表达中的生生、师生互动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97" name="文本框 12296"/>
          <p:cNvSpPr txBox="1"/>
          <p:nvPr/>
        </p:nvSpPr>
        <p:spPr>
          <a:xfrm>
            <a:off x="2063750" y="819150"/>
            <a:ext cx="81010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如何指导培养表达的习惯？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98" name="文本框 12297"/>
          <p:cNvSpPr txBox="1"/>
          <p:nvPr/>
        </p:nvSpPr>
        <p:spPr>
          <a:xfrm>
            <a:off x="2820988" y="2070100"/>
            <a:ext cx="72723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个别说、同桌互说、小组讨论</a:t>
            </a:r>
            <a:r>
              <a:rPr lang="en-US" altLang="zh-CN" sz="2400" b="1">
                <a:solidFill>
                  <a:srgbClr val="CC0099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……</a:t>
            </a:r>
            <a:endParaRPr lang="en-US" altLang="zh-CN" sz="2400" b="1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99" name="文本框 12298"/>
          <p:cNvSpPr txBox="1"/>
          <p:nvPr/>
        </p:nvSpPr>
        <p:spPr>
          <a:xfrm>
            <a:off x="2779713" y="3068638"/>
            <a:ext cx="78120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声音的响亮度、说话的完整度、发言时的身体姿态等</a:t>
            </a:r>
            <a:endParaRPr lang="zh-CN" altLang="en-US" sz="24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300" name="文本框 12299"/>
          <p:cNvSpPr txBox="1"/>
          <p:nvPr/>
        </p:nvSpPr>
        <p:spPr>
          <a:xfrm>
            <a:off x="1919537" y="4064000"/>
            <a:ext cx="8013452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是否符合要求？是否合乎逻辑？是否规范表达</a:t>
            </a:r>
            <a:r>
              <a:rPr lang="zh-CN" altLang="en-US" sz="2400" b="1" dirty="0" smtClean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？是否有理有据？（</a:t>
            </a:r>
            <a:r>
              <a:rPr lang="zh-CN" altLang="en-US" sz="2400" b="1" u="sng" dirty="0" smtClean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建立表达言之有理的外在语言模式</a:t>
            </a:r>
            <a:r>
              <a:rPr lang="zh-CN" altLang="en-US" sz="2400" b="1" dirty="0" smtClean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zh-CN" altLang="en-US" sz="24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301" name="文本框 12300"/>
          <p:cNvSpPr txBox="1"/>
          <p:nvPr/>
        </p:nvSpPr>
        <p:spPr>
          <a:xfrm>
            <a:off x="2820988" y="5420072"/>
            <a:ext cx="71278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模仿老师说、模仿同伴说（人参果）、左右互相说</a:t>
            </a:r>
            <a:endParaRPr lang="zh-CN" altLang="en-US" sz="24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302" name="文本框 12301"/>
          <p:cNvSpPr txBox="1"/>
          <p:nvPr/>
        </p:nvSpPr>
        <p:spPr>
          <a:xfrm>
            <a:off x="2211388" y="5801890"/>
            <a:ext cx="6985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5. 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关注表达与操作活动的关联性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303" name="文本框 12302"/>
          <p:cNvSpPr txBox="1"/>
          <p:nvPr/>
        </p:nvSpPr>
        <p:spPr>
          <a:xfrm>
            <a:off x="1919288" y="69850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表达的习惯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文本框 12296"/>
          <p:cNvSpPr txBox="1"/>
          <p:nvPr/>
        </p:nvSpPr>
        <p:spPr>
          <a:xfrm>
            <a:off x="2063750" y="819150"/>
            <a:ext cx="81010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如何指导培养表达的习惯？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303" name="文本框 12302"/>
          <p:cNvSpPr txBox="1"/>
          <p:nvPr/>
        </p:nvSpPr>
        <p:spPr>
          <a:xfrm>
            <a:off x="1919288" y="69850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表达的习惯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775460" y="1484630"/>
            <a:ext cx="8653145" cy="5273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文本框 13315"/>
          <p:cNvSpPr txBox="1"/>
          <p:nvPr/>
        </p:nvSpPr>
        <p:spPr>
          <a:xfrm>
            <a:off x="2208213" y="1196975"/>
            <a:ext cx="72009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为什么要培养倾听的习惯？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1992313" y="3068638"/>
            <a:ext cx="11525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状态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18" name="左大括号 13317"/>
          <p:cNvSpPr/>
          <p:nvPr/>
        </p:nvSpPr>
        <p:spPr>
          <a:xfrm>
            <a:off x="3000375" y="2276475"/>
            <a:ext cx="719138" cy="3024188"/>
          </a:xfrm>
          <a:prstGeom prst="leftBrace">
            <a:avLst>
              <a:gd name="adj1" fmla="val 35044"/>
              <a:gd name="adj2" fmla="val 50023"/>
            </a:avLst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文本框 13318"/>
          <p:cNvSpPr txBox="1"/>
          <p:nvPr/>
        </p:nvSpPr>
        <p:spPr>
          <a:xfrm>
            <a:off x="3719513" y="1989138"/>
            <a:ext cx="36718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只顾自己不听别人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20" name="文本框 13319"/>
          <p:cNvSpPr txBox="1"/>
          <p:nvPr/>
        </p:nvSpPr>
        <p:spPr>
          <a:xfrm>
            <a:off x="3719513" y="3068638"/>
            <a:ext cx="35290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不能做到仔细倾听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21" name="文本框 13320"/>
          <p:cNvSpPr txBox="1"/>
          <p:nvPr/>
        </p:nvSpPr>
        <p:spPr>
          <a:xfrm>
            <a:off x="3648075" y="4005263"/>
            <a:ext cx="46799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一会儿听一会儿不听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22" name="文本框 13321"/>
          <p:cNvSpPr txBox="1"/>
          <p:nvPr/>
        </p:nvSpPr>
        <p:spPr>
          <a:xfrm>
            <a:off x="3719513" y="5013325"/>
            <a:ext cx="3816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能倾听、善倾听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27" name="文本框 13326"/>
          <p:cNvSpPr txBox="1"/>
          <p:nvPr/>
        </p:nvSpPr>
        <p:spPr>
          <a:xfrm>
            <a:off x="8291513" y="3068638"/>
            <a:ext cx="23764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绝大多数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28" name="直接连接符 13327"/>
          <p:cNvSpPr/>
          <p:nvPr/>
        </p:nvSpPr>
        <p:spPr>
          <a:xfrm flipV="1">
            <a:off x="7032625" y="5373688"/>
            <a:ext cx="1008063" cy="1587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9" name="文本框 13328"/>
          <p:cNvSpPr txBox="1"/>
          <p:nvPr/>
        </p:nvSpPr>
        <p:spPr>
          <a:xfrm>
            <a:off x="8256588" y="5013325"/>
            <a:ext cx="24114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极少数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13331" name="组合 13330"/>
          <p:cNvGrpSpPr/>
          <p:nvPr/>
        </p:nvGrpSpPr>
        <p:grpSpPr>
          <a:xfrm>
            <a:off x="7248525" y="2492375"/>
            <a:ext cx="1079500" cy="1873250"/>
            <a:chOff x="3606" y="1570"/>
            <a:chExt cx="680" cy="1180"/>
          </a:xfrm>
        </p:grpSpPr>
        <p:sp>
          <p:nvSpPr>
            <p:cNvPr id="13325" name="直接连接符 13324"/>
            <p:cNvSpPr/>
            <p:nvPr/>
          </p:nvSpPr>
          <p:spPr>
            <a:xfrm>
              <a:off x="3651" y="1570"/>
              <a:ext cx="635" cy="590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6" name="直接连接符 13325"/>
            <p:cNvSpPr/>
            <p:nvPr/>
          </p:nvSpPr>
          <p:spPr>
            <a:xfrm flipV="1">
              <a:off x="3833" y="2160"/>
              <a:ext cx="453" cy="590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0" name="直接连接符 13329"/>
            <p:cNvSpPr/>
            <p:nvPr/>
          </p:nvSpPr>
          <p:spPr>
            <a:xfrm flipV="1">
              <a:off x="3606" y="2160"/>
              <a:ext cx="680" cy="1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32" name="文本框 13331"/>
          <p:cNvSpPr txBox="1"/>
          <p:nvPr/>
        </p:nvSpPr>
        <p:spPr>
          <a:xfrm>
            <a:off x="1919288" y="260350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倾听的习惯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9" grpId="0"/>
      <p:bldP spid="13320" grpId="0"/>
      <p:bldP spid="13321" grpId="0"/>
      <p:bldP spid="13322" grpId="0"/>
      <p:bldP spid="13327" grpId="0"/>
      <p:bldP spid="13329" grpId="0"/>
      <p:bldP spid="133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文本框 37890"/>
          <p:cNvSpPr txBox="1"/>
          <p:nvPr/>
        </p:nvSpPr>
        <p:spPr>
          <a:xfrm>
            <a:off x="1919288" y="404813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倾听的习惯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7918" name="文本框 37917"/>
          <p:cNvSpPr txBox="1"/>
          <p:nvPr/>
        </p:nvSpPr>
        <p:spPr>
          <a:xfrm>
            <a:off x="1847850" y="1341438"/>
            <a:ext cx="86042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培养倾听习惯的目标要求是什么？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7927" name="文本框 37926"/>
          <p:cNvSpPr txBox="1"/>
          <p:nvPr/>
        </p:nvSpPr>
        <p:spPr>
          <a:xfrm>
            <a:off x="2351088" y="2276475"/>
            <a:ext cx="7993062" cy="3707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）面朝对方，有眼神交流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）能耐心地倾听同伴发</a:t>
            </a:r>
            <a:r>
              <a:rPr lang="zh-CN" altLang="en-US" sz="3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言（不插嘴不打断不抢说）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）能倾听他人的意见并合理采纳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）能倾听出他人想法中的优缺点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8" grpId="0"/>
      <p:bldP spid="379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文本框 16391"/>
          <p:cNvSpPr txBox="1"/>
          <p:nvPr/>
        </p:nvSpPr>
        <p:spPr>
          <a:xfrm>
            <a:off x="1992313" y="836613"/>
            <a:ext cx="81010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如何指导培养倾听的习惯？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390" name="文本框 16389"/>
          <p:cNvSpPr txBox="1"/>
          <p:nvPr/>
        </p:nvSpPr>
        <p:spPr>
          <a:xfrm>
            <a:off x="5087938" y="1625600"/>
            <a:ext cx="46085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会倾听</a:t>
            </a:r>
            <a:r>
              <a:rPr lang="en-US" altLang="zh-CN" sz="3200" b="1">
                <a:latin typeface="Arial" panose="020B0604020202020204" pitchFamily="34" charset="0"/>
                <a:ea typeface="隶书" panose="02010509060101010101" pitchFamily="49" charset="-122"/>
              </a:rPr>
              <a:t>——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会“复述”</a:t>
            </a:r>
            <a:endParaRPr lang="zh-CN" altLang="en-US" sz="32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399" name="左大括号 16398"/>
          <p:cNvSpPr/>
          <p:nvPr/>
        </p:nvSpPr>
        <p:spPr>
          <a:xfrm>
            <a:off x="4511675" y="1841500"/>
            <a:ext cx="576263" cy="1943100"/>
          </a:xfrm>
          <a:prstGeom prst="leftBrace">
            <a:avLst>
              <a:gd name="adj1" fmla="val 28099"/>
              <a:gd name="adj2" fmla="val 50000"/>
            </a:avLst>
          </a:prstGeom>
          <a:noFill/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0" name="文本框 16399"/>
          <p:cNvSpPr txBox="1"/>
          <p:nvPr/>
        </p:nvSpPr>
        <p:spPr>
          <a:xfrm>
            <a:off x="3168650" y="2446338"/>
            <a:ext cx="12255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 生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402" name="文本框 16401"/>
          <p:cNvSpPr txBox="1"/>
          <p:nvPr/>
        </p:nvSpPr>
        <p:spPr>
          <a:xfrm>
            <a:off x="5087938" y="2201863"/>
            <a:ext cx="47529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会倾听</a:t>
            </a:r>
            <a:r>
              <a:rPr lang="en-US" altLang="zh-CN" sz="3200" b="1">
                <a:latin typeface="Arial" panose="020B0604020202020204" pitchFamily="34" charset="0"/>
                <a:ea typeface="隶书" panose="02010509060101010101" pitchFamily="49" charset="-122"/>
              </a:rPr>
              <a:t>——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会“质疑”</a:t>
            </a:r>
            <a:endParaRPr lang="zh-CN" altLang="en-US" sz="32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403" name="文本框 16402"/>
          <p:cNvSpPr txBox="1"/>
          <p:nvPr/>
        </p:nvSpPr>
        <p:spPr>
          <a:xfrm>
            <a:off x="5303838" y="2778125"/>
            <a:ext cx="42497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会倾听</a:t>
            </a:r>
            <a:r>
              <a:rPr lang="en-US" altLang="zh-CN" sz="3200" b="1">
                <a:latin typeface="Arial" panose="020B0604020202020204" pitchFamily="34" charset="0"/>
                <a:ea typeface="隶书" panose="02010509060101010101" pitchFamily="49" charset="-122"/>
              </a:rPr>
              <a:t>——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会“评价”</a:t>
            </a:r>
            <a:endParaRPr lang="zh-CN" altLang="en-US" sz="32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404" name="文本框 16403"/>
          <p:cNvSpPr txBox="1"/>
          <p:nvPr/>
        </p:nvSpPr>
        <p:spPr>
          <a:xfrm>
            <a:off x="5303838" y="3425825"/>
            <a:ext cx="41052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会倾听</a:t>
            </a:r>
            <a:r>
              <a:rPr lang="en-US" altLang="zh-CN" sz="3200" b="1">
                <a:latin typeface="Arial" panose="020B0604020202020204" pitchFamily="34" charset="0"/>
                <a:ea typeface="隶书" panose="02010509060101010101" pitchFamily="49" charset="-122"/>
              </a:rPr>
              <a:t>——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会“总结”</a:t>
            </a:r>
            <a:endParaRPr lang="zh-CN" altLang="en-US" sz="32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5159375" y="4792663"/>
            <a:ext cx="25923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发现者”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389" name="文本框 16388"/>
          <p:cNvSpPr txBox="1"/>
          <p:nvPr/>
        </p:nvSpPr>
        <p:spPr>
          <a:xfrm>
            <a:off x="5159375" y="4289425"/>
            <a:ext cx="28082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倾听者”</a:t>
            </a:r>
            <a:endParaRPr lang="zh-CN" altLang="en-US" sz="32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394" name="文本框 16393"/>
          <p:cNvSpPr txBox="1"/>
          <p:nvPr/>
        </p:nvSpPr>
        <p:spPr>
          <a:xfrm>
            <a:off x="3165475" y="4949825"/>
            <a:ext cx="15128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教 师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398" name="文本框 16397"/>
          <p:cNvSpPr txBox="1"/>
          <p:nvPr/>
        </p:nvSpPr>
        <p:spPr>
          <a:xfrm>
            <a:off x="5159375" y="5805488"/>
            <a:ext cx="25923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评价者”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401" name="左大括号 16400"/>
          <p:cNvSpPr/>
          <p:nvPr/>
        </p:nvSpPr>
        <p:spPr>
          <a:xfrm>
            <a:off x="4511675" y="4576763"/>
            <a:ext cx="504825" cy="1441450"/>
          </a:xfrm>
          <a:prstGeom prst="leftBrace">
            <a:avLst>
              <a:gd name="adj1" fmla="val 23794"/>
              <a:gd name="adj2" fmla="val 50000"/>
            </a:avLst>
          </a:prstGeom>
          <a:noFill/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6" name="文本框 16405"/>
          <p:cNvSpPr txBox="1"/>
          <p:nvPr/>
        </p:nvSpPr>
        <p:spPr>
          <a:xfrm>
            <a:off x="5159375" y="5297488"/>
            <a:ext cx="25923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引导者”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411" name="文本框 16410"/>
          <p:cNvSpPr txBox="1"/>
          <p:nvPr/>
        </p:nvSpPr>
        <p:spPr>
          <a:xfrm>
            <a:off x="1868488" y="120650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倾听的习惯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0" grpId="0"/>
      <p:bldP spid="16400" grpId="0"/>
      <p:bldP spid="16402" grpId="0"/>
      <p:bldP spid="16403" grpId="0"/>
      <p:bldP spid="16404" grpId="0"/>
      <p:bldP spid="16388" grpId="0"/>
      <p:bldP spid="16389" grpId="0"/>
      <p:bldP spid="16394" grpId="0"/>
      <p:bldP spid="16398" grpId="0"/>
      <p:bldP spid="164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文本框 16391"/>
          <p:cNvSpPr txBox="1"/>
          <p:nvPr/>
        </p:nvSpPr>
        <p:spPr>
          <a:xfrm>
            <a:off x="1992313" y="836613"/>
            <a:ext cx="81010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如何指导培养倾听的习惯？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411" name="文本框 16410"/>
          <p:cNvSpPr txBox="1"/>
          <p:nvPr/>
        </p:nvSpPr>
        <p:spPr>
          <a:xfrm>
            <a:off x="1868488" y="120650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倾听的习惯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" name="文本框 16391"/>
          <p:cNvSpPr txBox="1"/>
          <p:nvPr/>
        </p:nvSpPr>
        <p:spPr>
          <a:xfrm>
            <a:off x="2135560" y="1628800"/>
            <a:ext cx="810101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学会倾听从</a:t>
            </a:r>
            <a:r>
              <a:rPr lang="zh-CN" altLang="en-US" sz="4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细化要求</a:t>
            </a:r>
            <a:r>
              <a:rPr lang="zh-CN" altLang="en-US" sz="4000" b="1" dirty="0" smtClean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开始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03705" y="2628900"/>
          <a:ext cx="9682480" cy="4035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80"/>
                <a:gridCol w="8407400"/>
              </a:tblGrid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时段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具体要求</a:t>
                      </a:r>
                      <a:endParaRPr lang="zh-CN" altLang="en-US" dirty="0"/>
                    </a:p>
                  </a:txBody>
                  <a:tcPr/>
                </a:tc>
              </a:tr>
              <a:tr h="1924050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小组学习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1.</a:t>
                      </a:r>
                      <a:r>
                        <a:rPr lang="zh-CN" altLang="en-US" sz="2000" dirty="0" smtClean="0"/>
                        <a:t>每个成员按顺序依次交流自己的方法和结论；</a:t>
                      </a:r>
                      <a:endParaRPr lang="en-US" altLang="zh-CN" sz="2000" dirty="0" smtClean="0"/>
                    </a:p>
                    <a:p>
                      <a:r>
                        <a:rPr lang="en-US" altLang="zh-CN" sz="2000" dirty="0" smtClean="0"/>
                        <a:t>2.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“说”的同学</a:t>
                      </a:r>
                      <a:r>
                        <a:rPr lang="zh-CN" altLang="en-US" sz="2000" dirty="0" smtClean="0"/>
                        <a:t>，要清晰表达，以确保所有同伴听懂你的想法；</a:t>
                      </a:r>
                      <a:endParaRPr lang="en-US" altLang="zh-CN" sz="2000" dirty="0" smtClean="0"/>
                    </a:p>
                    <a:p>
                      <a:r>
                        <a:rPr lang="en-US" altLang="zh-CN" sz="2000" dirty="0" smtClean="0"/>
                        <a:t>   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“听”的同学</a:t>
                      </a:r>
                      <a:r>
                        <a:rPr lang="zh-CN" altLang="en-US" sz="2000" dirty="0" smtClean="0"/>
                        <a:t>，要认真倾听，努力听懂同伴的想法，并和自己的方法进行比较；</a:t>
                      </a:r>
                      <a:endParaRPr lang="en-US" altLang="zh-CN" sz="2000" dirty="0" smtClean="0"/>
                    </a:p>
                    <a:p>
                      <a:r>
                        <a:rPr lang="en-US" altLang="zh-CN" sz="2000" dirty="0" smtClean="0"/>
                        <a:t>3.</a:t>
                      </a:r>
                      <a:r>
                        <a:rPr lang="zh-CN" altLang="en-US" sz="2000" dirty="0" smtClean="0"/>
                        <a:t>个体分享结束后，团队协作，集思广益，博采众长，并派代表讲述。</a:t>
                      </a:r>
                      <a:endParaRPr lang="zh-CN" altLang="en-US" sz="2000" dirty="0"/>
                    </a:p>
                  </a:txBody>
                  <a:tcPr/>
                </a:tc>
              </a:tr>
              <a:tr h="1618615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/>
                        <a:t>全班交流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“说”的同学</a:t>
                      </a:r>
                      <a:r>
                        <a:rPr lang="zh-CN" altLang="en-US" sz="2000" dirty="0" smtClean="0"/>
                        <a:t>，既要说一说你们现在的想法，也要说一说，在组内交流的过程中，你们出现过哪些别的想法，后来又做了怎样的改变。</a:t>
                      </a:r>
                      <a:endParaRPr lang="en-US" altLang="zh-CN" sz="2000" dirty="0" smtClean="0"/>
                    </a:p>
                    <a:p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“听”的同学</a:t>
                      </a:r>
                      <a:r>
                        <a:rPr lang="zh-CN" altLang="en-US" sz="2000" dirty="0" smtClean="0"/>
                        <a:t>，既要努力听懂台上同学的想法，也要思考，对于他们的想法，你们的团队还有哪些不同的观点，可以对他们进行质疑或补充。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文本框 21507"/>
          <p:cNvSpPr txBox="1"/>
          <p:nvPr/>
        </p:nvSpPr>
        <p:spPr>
          <a:xfrm>
            <a:off x="2208213" y="1196975"/>
            <a:ext cx="72009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为什么要培养合作的习惯？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09" name="文本框 21508"/>
          <p:cNvSpPr txBox="1"/>
          <p:nvPr/>
        </p:nvSpPr>
        <p:spPr>
          <a:xfrm>
            <a:off x="1992313" y="3357563"/>
            <a:ext cx="11525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状态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10" name="左大括号 21509"/>
          <p:cNvSpPr/>
          <p:nvPr/>
        </p:nvSpPr>
        <p:spPr>
          <a:xfrm>
            <a:off x="3000375" y="2276475"/>
            <a:ext cx="792163" cy="3671888"/>
          </a:xfrm>
          <a:prstGeom prst="leftBrace">
            <a:avLst>
              <a:gd name="adj1" fmla="val 38627"/>
              <a:gd name="adj2" fmla="val 50023"/>
            </a:avLst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文本框 21510"/>
          <p:cNvSpPr txBox="1"/>
          <p:nvPr/>
        </p:nvSpPr>
        <p:spPr>
          <a:xfrm>
            <a:off x="3863975" y="2060575"/>
            <a:ext cx="36718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权威“替代思维”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12" name="文本框 21511"/>
          <p:cNvSpPr txBox="1"/>
          <p:nvPr/>
        </p:nvSpPr>
        <p:spPr>
          <a:xfrm>
            <a:off x="3935413" y="2997200"/>
            <a:ext cx="32400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不服气，变争吵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13" name="文本框 21512"/>
          <p:cNvSpPr txBox="1"/>
          <p:nvPr/>
        </p:nvSpPr>
        <p:spPr>
          <a:xfrm>
            <a:off x="4008438" y="4005263"/>
            <a:ext cx="3816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同时抢着发表意见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14" name="文本框 21513"/>
          <p:cNvSpPr txBox="1"/>
          <p:nvPr/>
        </p:nvSpPr>
        <p:spPr>
          <a:xfrm>
            <a:off x="4008438" y="4941888"/>
            <a:ext cx="3816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各归各自由活动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15" name="文本框 21514"/>
          <p:cNvSpPr txBox="1"/>
          <p:nvPr/>
        </p:nvSpPr>
        <p:spPr>
          <a:xfrm>
            <a:off x="4151313" y="5589588"/>
            <a:ext cx="3816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隶书" panose="02010509060101010101" pitchFamily="49" charset="-122"/>
              </a:rPr>
              <a:t>……</a:t>
            </a:r>
            <a:endParaRPr lang="en-US" altLang="zh-CN" sz="32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19" name="文本框 21518"/>
          <p:cNvSpPr txBox="1"/>
          <p:nvPr/>
        </p:nvSpPr>
        <p:spPr>
          <a:xfrm>
            <a:off x="8112125" y="3136900"/>
            <a:ext cx="23764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流于形式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21" name="文本框 21520"/>
          <p:cNvSpPr txBox="1"/>
          <p:nvPr/>
        </p:nvSpPr>
        <p:spPr>
          <a:xfrm>
            <a:off x="8112125" y="4005263"/>
            <a:ext cx="24114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效率低下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22" name="左大括号 21521"/>
          <p:cNvSpPr/>
          <p:nvPr/>
        </p:nvSpPr>
        <p:spPr>
          <a:xfrm rot="10800000">
            <a:off x="7391400" y="2133600"/>
            <a:ext cx="792163" cy="3671888"/>
          </a:xfrm>
          <a:prstGeom prst="leftBrace">
            <a:avLst>
              <a:gd name="adj1" fmla="val 38627"/>
              <a:gd name="adj2" fmla="val 50023"/>
            </a:avLst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3" name="文本框 21522"/>
          <p:cNvSpPr txBox="1"/>
          <p:nvPr/>
        </p:nvSpPr>
        <p:spPr>
          <a:xfrm>
            <a:off x="1847850" y="188913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合作的习惯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1" grpId="0"/>
      <p:bldP spid="21512" grpId="0"/>
      <p:bldP spid="21513" grpId="0"/>
      <p:bldP spid="21514" grpId="0"/>
      <p:bldP spid="21515" grpId="0"/>
      <p:bldP spid="21519" grpId="0"/>
      <p:bldP spid="21521" grpId="0"/>
      <p:bldP spid="215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文本框 39938"/>
          <p:cNvSpPr txBox="1"/>
          <p:nvPr/>
        </p:nvSpPr>
        <p:spPr>
          <a:xfrm>
            <a:off x="1919288" y="404813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合作的习惯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9966" name="文本框 39965"/>
          <p:cNvSpPr txBox="1"/>
          <p:nvPr/>
        </p:nvSpPr>
        <p:spPr>
          <a:xfrm>
            <a:off x="1774825" y="1196975"/>
            <a:ext cx="86042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培养合作习惯的目标要求是什么？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9977" name="文本框 39976"/>
          <p:cNvSpPr txBox="1"/>
          <p:nvPr/>
        </p:nvSpPr>
        <p:spPr>
          <a:xfrm>
            <a:off x="2424113" y="1916113"/>
            <a:ext cx="7993062" cy="427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）能在老师的要求下同桌活动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）能在老师指导下开展四人小组活动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）能在小组内进行合理分工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）能合作完成学习任务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）能设计小组活动方案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6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）会灵活调整合作学习方案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6" grpId="0"/>
      <p:bldP spid="399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文本框 24579"/>
          <p:cNvSpPr txBox="1"/>
          <p:nvPr/>
        </p:nvSpPr>
        <p:spPr>
          <a:xfrm>
            <a:off x="2063750" y="2981325"/>
            <a:ext cx="86461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 </a:t>
            </a: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制定合作规则：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弱者先说、大家补充、强者概括或总结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2005648" y="2059623"/>
            <a:ext cx="7848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 </a:t>
            </a: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确定合作搭档：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同质？ 异质？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2063433" y="4203383"/>
            <a:ext cx="88566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 </a:t>
            </a: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关注合作中的状态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及时示范、点评、指导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584" name="文本框 24583"/>
          <p:cNvSpPr txBox="1"/>
          <p:nvPr/>
        </p:nvSpPr>
        <p:spPr>
          <a:xfrm>
            <a:off x="2063750" y="1117600"/>
            <a:ext cx="81010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如何指导培养合作的习惯？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590" name="文本框 24589"/>
          <p:cNvSpPr txBox="1"/>
          <p:nvPr/>
        </p:nvSpPr>
        <p:spPr>
          <a:xfrm>
            <a:off x="1919288" y="188913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合作的习惯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背景图案&#10;&#10;描述已自动生成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2568574" y="-1598930"/>
            <a:ext cx="6858000" cy="12191998"/>
          </a:xfrm>
          <a:custGeom>
            <a:avLst/>
            <a:gdLst>
              <a:gd name="connsiteX0" fmla="*/ 6858000 w 6858000"/>
              <a:gd name="connsiteY0" fmla="*/ 0 h 12191998"/>
              <a:gd name="connsiteX1" fmla="*/ 6858000 w 6858000"/>
              <a:gd name="connsiteY1" fmla="*/ 12191998 h 12191998"/>
              <a:gd name="connsiteX2" fmla="*/ 0 w 6858000"/>
              <a:gd name="connsiteY2" fmla="*/ 12191998 h 12191998"/>
              <a:gd name="connsiteX3" fmla="*/ 0 w 6858000"/>
              <a:gd name="connsiteY3" fmla="*/ 0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6858000" y="0"/>
                </a:moveTo>
                <a:lnTo>
                  <a:pt x="6858000" y="12191998"/>
                </a:lnTo>
                <a:lnTo>
                  <a:pt x="0" y="121919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 descr="图片包含 雪, 覆盖, 黑暗, 山&#10;&#10;描述已自动生成"/>
          <p:cNvPicPr>
            <a:picLocks noChangeAspect="1"/>
          </p:cNvPicPr>
          <p:nvPr/>
        </p:nvPicPr>
        <p:blipFill>
          <a:blip r:embed="rId3" cstate="screen">
            <a:alphaModFix amt="55000"/>
          </a:blip>
          <a:srcRect/>
          <a:stretch>
            <a:fillRect/>
          </a:stretch>
        </p:blipFill>
        <p:spPr>
          <a:xfrm>
            <a:off x="9804400" y="4673152"/>
            <a:ext cx="2387601" cy="2184848"/>
          </a:xfrm>
          <a:custGeom>
            <a:avLst/>
            <a:gdLst>
              <a:gd name="connsiteX0" fmla="*/ 0 w 3594545"/>
              <a:gd name="connsiteY0" fmla="*/ 0 h 3289300"/>
              <a:gd name="connsiteX1" fmla="*/ 3594545 w 3594545"/>
              <a:gd name="connsiteY1" fmla="*/ 0 h 3289300"/>
              <a:gd name="connsiteX2" fmla="*/ 3594545 w 3594545"/>
              <a:gd name="connsiteY2" fmla="*/ 3289300 h 3289300"/>
              <a:gd name="connsiteX3" fmla="*/ 0 w 3594545"/>
              <a:gd name="connsiteY3" fmla="*/ 32893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3289300">
                <a:moveTo>
                  <a:pt x="0" y="0"/>
                </a:moveTo>
                <a:lnTo>
                  <a:pt x="3594545" y="0"/>
                </a:lnTo>
                <a:lnTo>
                  <a:pt x="3594545" y="3289300"/>
                </a:lnTo>
                <a:lnTo>
                  <a:pt x="0" y="3289300"/>
                </a:lnTo>
                <a:close/>
              </a:path>
            </a:pathLst>
          </a:custGeom>
        </p:spPr>
      </p:pic>
      <p:pic>
        <p:nvPicPr>
          <p:cNvPr id="9" name="图片 8" descr="黑暗里有星球&#10;&#10;中度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72348" y="613059"/>
            <a:ext cx="918262" cy="910464"/>
          </a:xfrm>
          <a:prstGeom prst="rect">
            <a:avLst/>
          </a:prstGeom>
        </p:spPr>
      </p:pic>
      <p:pic>
        <p:nvPicPr>
          <p:cNvPr id="12" name="图片 11" descr="图片包含 雪, 覆盖, 黑暗, 山&#10;&#10;描述已自动生成"/>
          <p:cNvPicPr>
            <a:picLocks noChangeAspect="1"/>
          </p:cNvPicPr>
          <p:nvPr/>
        </p:nvPicPr>
        <p:blipFill>
          <a:blip r:embed="rId5" cstate="screen">
            <a:alphaModFix amt="45000"/>
          </a:blip>
          <a:srcRect/>
          <a:stretch>
            <a:fillRect/>
          </a:stretch>
        </p:blipFill>
        <p:spPr>
          <a:xfrm>
            <a:off x="1" y="0"/>
            <a:ext cx="1771649" cy="1358305"/>
          </a:xfrm>
          <a:custGeom>
            <a:avLst/>
            <a:gdLst>
              <a:gd name="connsiteX0" fmla="*/ 0 w 3594545"/>
              <a:gd name="connsiteY0" fmla="*/ 0 h 2755900"/>
              <a:gd name="connsiteX1" fmla="*/ 3594545 w 3594545"/>
              <a:gd name="connsiteY1" fmla="*/ 0 h 2755900"/>
              <a:gd name="connsiteX2" fmla="*/ 3594545 w 3594545"/>
              <a:gd name="connsiteY2" fmla="*/ 2755900 h 2755900"/>
              <a:gd name="connsiteX3" fmla="*/ 0 w 3594545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2755900">
                <a:moveTo>
                  <a:pt x="0" y="0"/>
                </a:moveTo>
                <a:lnTo>
                  <a:pt x="3594545" y="0"/>
                </a:lnTo>
                <a:lnTo>
                  <a:pt x="3594545" y="2755900"/>
                </a:lnTo>
                <a:lnTo>
                  <a:pt x="0" y="2755900"/>
                </a:lnTo>
                <a:close/>
              </a:path>
            </a:pathLst>
          </a:custGeom>
        </p:spPr>
      </p:pic>
      <p:pic>
        <p:nvPicPr>
          <p:cNvPr id="16" name="图片 15" descr="黑白色的花&#10;&#10;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732" y="6090883"/>
            <a:ext cx="864730" cy="990374"/>
          </a:xfrm>
          <a:prstGeom prst="rect">
            <a:avLst/>
          </a:prstGeom>
        </p:spPr>
      </p:pic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606210" y="6000748"/>
            <a:ext cx="585788" cy="647701"/>
          </a:xfrm>
          <a:prstGeom prst="rect">
            <a:avLst/>
          </a:prstGeom>
        </p:spPr>
      </p:pic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4199448">
            <a:off x="436060" y="-161084"/>
            <a:ext cx="585788" cy="647701"/>
          </a:xfrm>
          <a:prstGeom prst="rect">
            <a:avLst/>
          </a:prstGeom>
        </p:spPr>
      </p:pic>
      <p:pic>
        <p:nvPicPr>
          <p:cNvPr id="22" name="图片 21" descr="黑白色的花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0800000">
            <a:off x="-153228" y="325534"/>
            <a:ext cx="648527" cy="742757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4712335" y="1350010"/>
            <a:ext cx="3220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rPr>
              <a:t>存在问题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汉仪江南楷宋 W" panose="00020600040101010101" pitchFamily="18" charset="-122"/>
              <a:ea typeface="汉仪江南楷宋 W" panose="00020600040101010101" pitchFamily="18" charset="-122"/>
            </a:endParaRPr>
          </a:p>
        </p:txBody>
      </p:sp>
      <p:sp>
        <p:nvSpPr>
          <p:cNvPr id="50" name="student-reading_73705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6982938" y="5881421"/>
            <a:ext cx="488299" cy="310699"/>
          </a:xfrm>
          <a:custGeom>
            <a:avLst/>
            <a:gdLst>
              <a:gd name="T0" fmla="*/ 8097 w 12800"/>
              <a:gd name="T1" fmla="*/ 8145 h 8145"/>
              <a:gd name="T2" fmla="*/ 9260 w 12800"/>
              <a:gd name="T3" fmla="*/ 6982 h 8145"/>
              <a:gd name="T4" fmla="*/ 9260 w 12800"/>
              <a:gd name="T5" fmla="*/ 1163 h 8145"/>
              <a:gd name="T6" fmla="*/ 8097 w 12800"/>
              <a:gd name="T7" fmla="*/ 0 h 8145"/>
              <a:gd name="T8" fmla="*/ 1164 w 12800"/>
              <a:gd name="T9" fmla="*/ 0 h 8145"/>
              <a:gd name="T10" fmla="*/ 0 w 12800"/>
              <a:gd name="T11" fmla="*/ 1163 h 8145"/>
              <a:gd name="T12" fmla="*/ 0 w 12800"/>
              <a:gd name="T13" fmla="*/ 6982 h 8145"/>
              <a:gd name="T14" fmla="*/ 1164 w 12800"/>
              <a:gd name="T15" fmla="*/ 8145 h 8145"/>
              <a:gd name="T16" fmla="*/ 8097 w 12800"/>
              <a:gd name="T17" fmla="*/ 8145 h 8145"/>
              <a:gd name="T18" fmla="*/ 9938 w 12800"/>
              <a:gd name="T19" fmla="*/ 2273 h 8145"/>
              <a:gd name="T20" fmla="*/ 9938 w 12800"/>
              <a:gd name="T21" fmla="*/ 5893 h 8145"/>
              <a:gd name="T22" fmla="*/ 12800 w 12800"/>
              <a:gd name="T23" fmla="*/ 8145 h 8145"/>
              <a:gd name="T24" fmla="*/ 12800 w 12800"/>
              <a:gd name="T25" fmla="*/ 0 h 8145"/>
              <a:gd name="T26" fmla="*/ 9938 w 12800"/>
              <a:gd name="T27" fmla="*/ 2273 h 8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800" h="8145">
                <a:moveTo>
                  <a:pt x="8097" y="8145"/>
                </a:moveTo>
                <a:cubicBezTo>
                  <a:pt x="8097" y="8145"/>
                  <a:pt x="9260" y="8145"/>
                  <a:pt x="9260" y="6982"/>
                </a:cubicBezTo>
                <a:lnTo>
                  <a:pt x="9260" y="1163"/>
                </a:lnTo>
                <a:cubicBezTo>
                  <a:pt x="9260" y="0"/>
                  <a:pt x="8097" y="0"/>
                  <a:pt x="8097" y="0"/>
                </a:cubicBezTo>
                <a:lnTo>
                  <a:pt x="1164" y="0"/>
                </a:lnTo>
                <a:cubicBezTo>
                  <a:pt x="1164" y="0"/>
                  <a:pt x="0" y="0"/>
                  <a:pt x="0" y="1163"/>
                </a:cubicBezTo>
                <a:lnTo>
                  <a:pt x="0" y="6982"/>
                </a:lnTo>
                <a:cubicBezTo>
                  <a:pt x="0" y="8145"/>
                  <a:pt x="1164" y="8145"/>
                  <a:pt x="1164" y="8145"/>
                </a:cubicBezTo>
                <a:lnTo>
                  <a:pt x="8097" y="8145"/>
                </a:lnTo>
                <a:close/>
                <a:moveTo>
                  <a:pt x="9938" y="2273"/>
                </a:moveTo>
                <a:lnTo>
                  <a:pt x="9938" y="5893"/>
                </a:lnTo>
                <a:lnTo>
                  <a:pt x="12800" y="8145"/>
                </a:lnTo>
                <a:lnTo>
                  <a:pt x="12800" y="0"/>
                </a:lnTo>
                <a:lnTo>
                  <a:pt x="9938" y="2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student-reading_7370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4842461" y="5778028"/>
            <a:ext cx="426862" cy="426792"/>
          </a:xfrm>
          <a:custGeom>
            <a:avLst/>
            <a:gdLst>
              <a:gd name="T0" fmla="*/ 0 w 12781"/>
              <a:gd name="T1" fmla="*/ 12068 h 12780"/>
              <a:gd name="T2" fmla="*/ 2626 w 12781"/>
              <a:gd name="T3" fmla="*/ 12068 h 12780"/>
              <a:gd name="T4" fmla="*/ 2626 w 12781"/>
              <a:gd name="T5" fmla="*/ 6404 h 12780"/>
              <a:gd name="T6" fmla="*/ 0 w 12781"/>
              <a:gd name="T7" fmla="*/ 6404 h 12780"/>
              <a:gd name="T8" fmla="*/ 0 w 12781"/>
              <a:gd name="T9" fmla="*/ 12068 h 12780"/>
              <a:gd name="T10" fmla="*/ 12519 w 12781"/>
              <a:gd name="T11" fmla="*/ 8881 h 12780"/>
              <a:gd name="T12" fmla="*/ 12781 w 12781"/>
              <a:gd name="T13" fmla="*/ 7991 h 12780"/>
              <a:gd name="T14" fmla="*/ 12516 w 12781"/>
              <a:gd name="T15" fmla="*/ 7097 h 12780"/>
              <a:gd name="T16" fmla="*/ 12710 w 12781"/>
              <a:gd name="T17" fmla="*/ 6439 h 12780"/>
              <a:gd name="T18" fmla="*/ 12325 w 12781"/>
              <a:gd name="T19" fmla="*/ 5465 h 12780"/>
              <a:gd name="T20" fmla="*/ 11089 w 12781"/>
              <a:gd name="T21" fmla="*/ 4981 h 12780"/>
              <a:gd name="T22" fmla="*/ 9192 w 12781"/>
              <a:gd name="T23" fmla="*/ 4981 h 12780"/>
              <a:gd name="T24" fmla="*/ 7688 w 12781"/>
              <a:gd name="T25" fmla="*/ 4860 h 12780"/>
              <a:gd name="T26" fmla="*/ 7703 w 12781"/>
              <a:gd name="T27" fmla="*/ 4818 h 12780"/>
              <a:gd name="T28" fmla="*/ 8040 w 12781"/>
              <a:gd name="T29" fmla="*/ 1765 h 12780"/>
              <a:gd name="T30" fmla="*/ 6158 w 12781"/>
              <a:gd name="T31" fmla="*/ 0 h 12780"/>
              <a:gd name="T32" fmla="*/ 5061 w 12781"/>
              <a:gd name="T33" fmla="*/ 316 h 12780"/>
              <a:gd name="T34" fmla="*/ 4912 w 12781"/>
              <a:gd name="T35" fmla="*/ 1660 h 12780"/>
              <a:gd name="T36" fmla="*/ 5034 w 12781"/>
              <a:gd name="T37" fmla="*/ 3188 h 12780"/>
              <a:gd name="T38" fmla="*/ 3274 w 12781"/>
              <a:gd name="T39" fmla="*/ 6479 h 12780"/>
              <a:gd name="T40" fmla="*/ 3137 w 12781"/>
              <a:gd name="T41" fmla="*/ 6582 h 12780"/>
              <a:gd name="T42" fmla="*/ 3137 w 12781"/>
              <a:gd name="T43" fmla="*/ 11823 h 12780"/>
              <a:gd name="T44" fmla="*/ 3191 w 12781"/>
              <a:gd name="T45" fmla="*/ 11906 h 12780"/>
              <a:gd name="T46" fmla="*/ 8353 w 12781"/>
              <a:gd name="T47" fmla="*/ 12780 h 12780"/>
              <a:gd name="T48" fmla="*/ 11089 w 12781"/>
              <a:gd name="T49" fmla="*/ 12780 h 12780"/>
              <a:gd name="T50" fmla="*/ 12325 w 12781"/>
              <a:gd name="T51" fmla="*/ 12296 h 12780"/>
              <a:gd name="T52" fmla="*/ 12710 w 12781"/>
              <a:gd name="T53" fmla="*/ 11321 h 12780"/>
              <a:gd name="T54" fmla="*/ 12516 w 12781"/>
              <a:gd name="T55" fmla="*/ 10663 h 12780"/>
              <a:gd name="T56" fmla="*/ 12781 w 12781"/>
              <a:gd name="T57" fmla="*/ 9769 h 12780"/>
              <a:gd name="T58" fmla="*/ 12519 w 12781"/>
              <a:gd name="T59" fmla="*/ 8881 h 1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81" h="12780">
                <a:moveTo>
                  <a:pt x="0" y="12068"/>
                </a:moveTo>
                <a:lnTo>
                  <a:pt x="2626" y="12068"/>
                </a:lnTo>
                <a:lnTo>
                  <a:pt x="2626" y="6404"/>
                </a:lnTo>
                <a:lnTo>
                  <a:pt x="0" y="6404"/>
                </a:lnTo>
                <a:lnTo>
                  <a:pt x="0" y="12068"/>
                </a:lnTo>
                <a:close/>
                <a:moveTo>
                  <a:pt x="12519" y="8881"/>
                </a:moveTo>
                <a:cubicBezTo>
                  <a:pt x="12684" y="8663"/>
                  <a:pt x="12781" y="8355"/>
                  <a:pt x="12781" y="7991"/>
                </a:cubicBezTo>
                <a:cubicBezTo>
                  <a:pt x="12781" y="7625"/>
                  <a:pt x="12683" y="7314"/>
                  <a:pt x="12516" y="7097"/>
                </a:cubicBezTo>
                <a:cubicBezTo>
                  <a:pt x="12639" y="6925"/>
                  <a:pt x="12710" y="6698"/>
                  <a:pt x="12710" y="6439"/>
                </a:cubicBezTo>
                <a:cubicBezTo>
                  <a:pt x="12710" y="6081"/>
                  <a:pt x="12569" y="5726"/>
                  <a:pt x="12325" y="5465"/>
                </a:cubicBezTo>
                <a:cubicBezTo>
                  <a:pt x="12116" y="5244"/>
                  <a:pt x="11733" y="4981"/>
                  <a:pt x="11089" y="4981"/>
                </a:cubicBezTo>
                <a:lnTo>
                  <a:pt x="9192" y="4981"/>
                </a:lnTo>
                <a:cubicBezTo>
                  <a:pt x="8237" y="4981"/>
                  <a:pt x="7842" y="4907"/>
                  <a:pt x="7688" y="4860"/>
                </a:cubicBezTo>
                <a:cubicBezTo>
                  <a:pt x="7692" y="4848"/>
                  <a:pt x="7698" y="4834"/>
                  <a:pt x="7703" y="4818"/>
                </a:cubicBezTo>
                <a:cubicBezTo>
                  <a:pt x="7821" y="4506"/>
                  <a:pt x="8040" y="3927"/>
                  <a:pt x="8040" y="1765"/>
                </a:cubicBezTo>
                <a:cubicBezTo>
                  <a:pt x="8040" y="1154"/>
                  <a:pt x="7647" y="0"/>
                  <a:pt x="6158" y="0"/>
                </a:cubicBezTo>
                <a:cubicBezTo>
                  <a:pt x="5762" y="0"/>
                  <a:pt x="5322" y="37"/>
                  <a:pt x="5061" y="316"/>
                </a:cubicBezTo>
                <a:cubicBezTo>
                  <a:pt x="4771" y="624"/>
                  <a:pt x="4830" y="1059"/>
                  <a:pt x="4912" y="1660"/>
                </a:cubicBezTo>
                <a:cubicBezTo>
                  <a:pt x="4967" y="2062"/>
                  <a:pt x="5034" y="2561"/>
                  <a:pt x="5034" y="3188"/>
                </a:cubicBezTo>
                <a:cubicBezTo>
                  <a:pt x="5034" y="5127"/>
                  <a:pt x="3291" y="6466"/>
                  <a:pt x="3274" y="6479"/>
                </a:cubicBezTo>
                <a:lnTo>
                  <a:pt x="3137" y="6582"/>
                </a:lnTo>
                <a:lnTo>
                  <a:pt x="3137" y="11823"/>
                </a:lnTo>
                <a:lnTo>
                  <a:pt x="3191" y="11906"/>
                </a:lnTo>
                <a:cubicBezTo>
                  <a:pt x="3326" y="12111"/>
                  <a:pt x="4097" y="12780"/>
                  <a:pt x="8353" y="12780"/>
                </a:cubicBezTo>
                <a:lnTo>
                  <a:pt x="11089" y="12780"/>
                </a:lnTo>
                <a:cubicBezTo>
                  <a:pt x="11733" y="12780"/>
                  <a:pt x="12116" y="12517"/>
                  <a:pt x="12325" y="12296"/>
                </a:cubicBezTo>
                <a:cubicBezTo>
                  <a:pt x="12569" y="12034"/>
                  <a:pt x="12710" y="11680"/>
                  <a:pt x="12710" y="11321"/>
                </a:cubicBezTo>
                <a:cubicBezTo>
                  <a:pt x="12710" y="11063"/>
                  <a:pt x="12639" y="10836"/>
                  <a:pt x="12516" y="10663"/>
                </a:cubicBezTo>
                <a:cubicBezTo>
                  <a:pt x="12683" y="10446"/>
                  <a:pt x="12781" y="10136"/>
                  <a:pt x="12781" y="9769"/>
                </a:cubicBezTo>
                <a:cubicBezTo>
                  <a:pt x="12781" y="9406"/>
                  <a:pt x="12684" y="9098"/>
                  <a:pt x="12519" y="88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矩形 109"/>
          <p:cNvSpPr/>
          <p:nvPr>
            <p:custDataLst>
              <p:tags r:id="rId12"/>
            </p:custDataLst>
          </p:nvPr>
        </p:nvSpPr>
        <p:spPr>
          <a:xfrm>
            <a:off x="1242695" y="1979930"/>
            <a:ext cx="7078345" cy="7639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kern="0" baseline="0" dirty="0" smtClean="0">
              <a:solidFill>
                <a:sysClr val="windowText" lastClr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1324610" y="2136775"/>
            <a:ext cx="6500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课标理念需进一步落地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14"/>
            </p:custDataLst>
          </p:nvPr>
        </p:nvSpPr>
        <p:spPr>
          <a:xfrm>
            <a:off x="1242695" y="3237865"/>
            <a:ext cx="7078345" cy="7639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kern="0" baseline="0" dirty="0" smtClean="0">
              <a:solidFill>
                <a:sysClr val="windowText" lastClr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1324610" y="3394710"/>
            <a:ext cx="6500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日常课堂需进一步提质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>
          <a:xfrm>
            <a:off x="1242695" y="4523740"/>
            <a:ext cx="7078345" cy="7639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kern="0" baseline="0" dirty="0" smtClean="0">
              <a:solidFill>
                <a:sysClr val="windowText" lastClr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1324610" y="4680585"/>
            <a:ext cx="6500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小课执行需进一步规范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文本框 24583"/>
          <p:cNvSpPr txBox="1"/>
          <p:nvPr/>
        </p:nvSpPr>
        <p:spPr>
          <a:xfrm>
            <a:off x="2063750" y="1117600"/>
            <a:ext cx="81010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合作学习的细节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590" name="文本框 24589"/>
          <p:cNvSpPr txBox="1"/>
          <p:nvPr/>
        </p:nvSpPr>
        <p:spPr>
          <a:xfrm>
            <a:off x="1919288" y="188913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合作的习惯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1950" y="1844675"/>
            <a:ext cx="887412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ts val="0"/>
              </a:spcBef>
            </a:pPr>
            <a:r>
              <a:rPr 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训练起点：</a:t>
            </a:r>
            <a:r>
              <a:rPr 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同桌合作（相互言说、倾听、补充与合作）</a:t>
            </a:r>
            <a:endParaRPr lang="zh-CN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内容</a:t>
            </a:r>
            <a:r>
              <a:rPr 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选择：</a:t>
            </a:r>
            <a:r>
              <a:rPr lang="zh-CN" sz="32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较强的复杂性、开放性、探究性和趣味性，个人难以独立完成</a:t>
            </a:r>
            <a:endParaRPr lang="zh-CN" sz="3200" b="1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评价反馈：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越具体、明晰，越有针对性越好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多维互动：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组内、组际、台上台下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课堂板书：</a:t>
            </a:r>
            <a:r>
              <a:rPr lang="zh-CN" altLang="en-US" sz="32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静态确定性（教案）、动态生成性（教学）</a:t>
            </a:r>
            <a:endParaRPr lang="zh-CN" altLang="en-US" sz="3200" b="1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巡视指导：</a:t>
            </a:r>
            <a:r>
              <a:rPr lang="zh-CN" altLang="en-US" sz="32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路线设计、大声说出来。分享亮点特色、提醒共性问题、点拨疑难困惑等</a:t>
            </a:r>
            <a:endParaRPr lang="zh-CN" altLang="en-US" sz="3200" b="1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背景图案&#10;&#10;描述已自动生成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2666999" y="-2667000"/>
            <a:ext cx="6858000" cy="12191998"/>
          </a:xfrm>
          <a:custGeom>
            <a:avLst/>
            <a:gdLst>
              <a:gd name="connsiteX0" fmla="*/ 6858000 w 6858000"/>
              <a:gd name="connsiteY0" fmla="*/ 0 h 12191998"/>
              <a:gd name="connsiteX1" fmla="*/ 6858000 w 6858000"/>
              <a:gd name="connsiteY1" fmla="*/ 12191998 h 12191998"/>
              <a:gd name="connsiteX2" fmla="*/ 0 w 6858000"/>
              <a:gd name="connsiteY2" fmla="*/ 12191998 h 12191998"/>
              <a:gd name="connsiteX3" fmla="*/ 0 w 6858000"/>
              <a:gd name="connsiteY3" fmla="*/ 0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6858000" y="0"/>
                </a:moveTo>
                <a:lnTo>
                  <a:pt x="6858000" y="12191998"/>
                </a:lnTo>
                <a:lnTo>
                  <a:pt x="0" y="1219199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BF6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1.抓好解读教材“第一关”</a:t>
            </a:r>
            <a:endParaRPr lang="zh-CN" altLang="en-US" dirty="0"/>
          </a:p>
        </p:txBody>
      </p:sp>
      <p:pic>
        <p:nvPicPr>
          <p:cNvPr id="14" name="图片 13" descr="图片包含 雪, 覆盖, 黑暗, 山&#10;&#10;描述已自动生成"/>
          <p:cNvPicPr>
            <a:picLocks noChangeAspect="1"/>
          </p:cNvPicPr>
          <p:nvPr/>
        </p:nvPicPr>
        <p:blipFill>
          <a:blip r:embed="rId4" cstate="screen">
            <a:alphaModFix amt="55000"/>
          </a:blip>
          <a:srcRect/>
          <a:stretch>
            <a:fillRect/>
          </a:stretch>
        </p:blipFill>
        <p:spPr>
          <a:xfrm>
            <a:off x="9804400" y="4673152"/>
            <a:ext cx="2387601" cy="2184848"/>
          </a:xfrm>
          <a:custGeom>
            <a:avLst/>
            <a:gdLst>
              <a:gd name="connsiteX0" fmla="*/ 0 w 3594545"/>
              <a:gd name="connsiteY0" fmla="*/ 0 h 3289300"/>
              <a:gd name="connsiteX1" fmla="*/ 3594545 w 3594545"/>
              <a:gd name="connsiteY1" fmla="*/ 0 h 3289300"/>
              <a:gd name="connsiteX2" fmla="*/ 3594545 w 3594545"/>
              <a:gd name="connsiteY2" fmla="*/ 3289300 h 3289300"/>
              <a:gd name="connsiteX3" fmla="*/ 0 w 3594545"/>
              <a:gd name="connsiteY3" fmla="*/ 32893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3289300">
                <a:moveTo>
                  <a:pt x="0" y="0"/>
                </a:moveTo>
                <a:lnTo>
                  <a:pt x="3594545" y="0"/>
                </a:lnTo>
                <a:lnTo>
                  <a:pt x="3594545" y="3289300"/>
                </a:lnTo>
                <a:lnTo>
                  <a:pt x="0" y="3289300"/>
                </a:lnTo>
                <a:close/>
              </a:path>
            </a:pathLst>
          </a:custGeom>
        </p:spPr>
      </p:pic>
      <p:pic>
        <p:nvPicPr>
          <p:cNvPr id="9" name="图片 8" descr="黑暗里有星球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72348" y="613059"/>
            <a:ext cx="918262" cy="910464"/>
          </a:xfrm>
          <a:prstGeom prst="rect">
            <a:avLst/>
          </a:prstGeom>
        </p:spPr>
      </p:pic>
      <p:pic>
        <p:nvPicPr>
          <p:cNvPr id="12" name="图片 11" descr="图片包含 雪, 覆盖, 黑暗, 山&#10;&#10;描述已自动生成"/>
          <p:cNvPicPr>
            <a:picLocks noChangeAspect="1"/>
          </p:cNvPicPr>
          <p:nvPr/>
        </p:nvPicPr>
        <p:blipFill>
          <a:blip r:embed="rId6" cstate="screen">
            <a:alphaModFix amt="45000"/>
          </a:blip>
          <a:srcRect/>
          <a:stretch>
            <a:fillRect/>
          </a:stretch>
        </p:blipFill>
        <p:spPr>
          <a:xfrm>
            <a:off x="1" y="0"/>
            <a:ext cx="1771649" cy="1358305"/>
          </a:xfrm>
          <a:custGeom>
            <a:avLst/>
            <a:gdLst>
              <a:gd name="connsiteX0" fmla="*/ 0 w 3594545"/>
              <a:gd name="connsiteY0" fmla="*/ 0 h 2755900"/>
              <a:gd name="connsiteX1" fmla="*/ 3594545 w 3594545"/>
              <a:gd name="connsiteY1" fmla="*/ 0 h 2755900"/>
              <a:gd name="connsiteX2" fmla="*/ 3594545 w 3594545"/>
              <a:gd name="connsiteY2" fmla="*/ 2755900 h 2755900"/>
              <a:gd name="connsiteX3" fmla="*/ 0 w 3594545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2755900">
                <a:moveTo>
                  <a:pt x="0" y="0"/>
                </a:moveTo>
                <a:lnTo>
                  <a:pt x="3594545" y="0"/>
                </a:lnTo>
                <a:lnTo>
                  <a:pt x="3594545" y="2755900"/>
                </a:lnTo>
                <a:lnTo>
                  <a:pt x="0" y="2755900"/>
                </a:lnTo>
                <a:close/>
              </a:path>
            </a:pathLst>
          </a:custGeom>
        </p:spPr>
      </p:pic>
      <p:pic>
        <p:nvPicPr>
          <p:cNvPr id="16" name="图片 15" descr="黑白色的花&#10;&#10;描述已自动生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595" y="6153262"/>
            <a:ext cx="864730" cy="990374"/>
          </a:xfrm>
          <a:prstGeom prst="rect">
            <a:avLst/>
          </a:prstGeom>
        </p:spPr>
      </p:pic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606210" y="6000748"/>
            <a:ext cx="585788" cy="647701"/>
          </a:xfrm>
          <a:prstGeom prst="rect">
            <a:avLst/>
          </a:prstGeom>
        </p:spPr>
      </p:pic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199448">
            <a:off x="436060" y="-161084"/>
            <a:ext cx="585788" cy="647701"/>
          </a:xfrm>
          <a:prstGeom prst="rect">
            <a:avLst/>
          </a:prstGeom>
        </p:spPr>
      </p:pic>
      <p:pic>
        <p:nvPicPr>
          <p:cNvPr id="22" name="图片 21" descr="黑白色的花&#10;&#10;描述已自动生成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0800000">
            <a:off x="-153228" y="325534"/>
            <a:ext cx="648527" cy="742757"/>
          </a:xfrm>
          <a:prstGeom prst="rect">
            <a:avLst/>
          </a:prstGeom>
        </p:spPr>
      </p:pic>
      <p:sp>
        <p:nvSpPr>
          <p:cNvPr id="37" name="student_185565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1569267" y="2058595"/>
            <a:ext cx="491581" cy="422366"/>
          </a:xfrm>
          <a:custGeom>
            <a:avLst/>
            <a:gdLst>
              <a:gd name="T0" fmla="*/ 3921 w 14602"/>
              <a:gd name="T1" fmla="*/ 4949 h 12545"/>
              <a:gd name="T2" fmla="*/ 6418 w 14602"/>
              <a:gd name="T3" fmla="*/ 2440 h 12545"/>
              <a:gd name="T4" fmla="*/ 10205 w 14602"/>
              <a:gd name="T5" fmla="*/ 2447 h 12545"/>
              <a:gd name="T6" fmla="*/ 10687 w 14602"/>
              <a:gd name="T7" fmla="*/ 1891 h 12545"/>
              <a:gd name="T8" fmla="*/ 8464 w 14602"/>
              <a:gd name="T9" fmla="*/ 15 h 12545"/>
              <a:gd name="T10" fmla="*/ 2310 w 14602"/>
              <a:gd name="T11" fmla="*/ 14 h 12545"/>
              <a:gd name="T12" fmla="*/ 23 w 14602"/>
              <a:gd name="T13" fmla="*/ 2249 h 12545"/>
              <a:gd name="T14" fmla="*/ 23 w 14602"/>
              <a:gd name="T15" fmla="*/ 5021 h 12545"/>
              <a:gd name="T16" fmla="*/ 1785 w 14602"/>
              <a:gd name="T17" fmla="*/ 7189 h 12545"/>
              <a:gd name="T18" fmla="*/ 2049 w 14602"/>
              <a:gd name="T19" fmla="*/ 7665 h 12545"/>
              <a:gd name="T20" fmla="*/ 1361 w 14602"/>
              <a:gd name="T21" fmla="*/ 9395 h 12545"/>
              <a:gd name="T22" fmla="*/ 1499 w 14602"/>
              <a:gd name="T23" fmla="*/ 9504 h 12545"/>
              <a:gd name="T24" fmla="*/ 3442 w 14602"/>
              <a:gd name="T25" fmla="*/ 8307 h 12545"/>
              <a:gd name="T26" fmla="*/ 3929 w 14602"/>
              <a:gd name="T27" fmla="*/ 7450 h 12545"/>
              <a:gd name="T28" fmla="*/ 3921 w 14602"/>
              <a:gd name="T29" fmla="*/ 4949 h 12545"/>
              <a:gd name="T30" fmla="*/ 12630 w 14602"/>
              <a:gd name="T31" fmla="*/ 2906 h 12545"/>
              <a:gd name="T32" fmla="*/ 6339 w 14602"/>
              <a:gd name="T33" fmla="*/ 2906 h 12545"/>
              <a:gd name="T34" fmla="*/ 4393 w 14602"/>
              <a:gd name="T35" fmla="*/ 4839 h 12545"/>
              <a:gd name="T36" fmla="*/ 4394 w 14602"/>
              <a:gd name="T37" fmla="*/ 8221 h 12545"/>
              <a:gd name="T38" fmla="*/ 6477 w 14602"/>
              <a:gd name="T39" fmla="*/ 10158 h 12545"/>
              <a:gd name="T40" fmla="*/ 8507 w 14602"/>
              <a:gd name="T41" fmla="*/ 10151 h 12545"/>
              <a:gd name="T42" fmla="*/ 9895 w 14602"/>
              <a:gd name="T43" fmla="*/ 10549 h 12545"/>
              <a:gd name="T44" fmla="*/ 13102 w 14602"/>
              <a:gd name="T45" fmla="*/ 12545 h 12545"/>
              <a:gd name="T46" fmla="*/ 12612 w 14602"/>
              <a:gd name="T47" fmla="*/ 11301 h 12545"/>
              <a:gd name="T48" fmla="*/ 12191 w 14602"/>
              <a:gd name="T49" fmla="*/ 10211 h 12545"/>
              <a:gd name="T50" fmla="*/ 12489 w 14602"/>
              <a:gd name="T51" fmla="*/ 10162 h 12545"/>
              <a:gd name="T52" fmla="*/ 14583 w 14602"/>
              <a:gd name="T53" fmla="*/ 7952 h 12545"/>
              <a:gd name="T54" fmla="*/ 14580 w 14602"/>
              <a:gd name="T55" fmla="*/ 4976 h 12545"/>
              <a:gd name="T56" fmla="*/ 12630 w 14602"/>
              <a:gd name="T57" fmla="*/ 2906 h 12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602" h="12545">
                <a:moveTo>
                  <a:pt x="3921" y="4949"/>
                </a:moveTo>
                <a:cubicBezTo>
                  <a:pt x="3938" y="3433"/>
                  <a:pt x="4909" y="2453"/>
                  <a:pt x="6418" y="2440"/>
                </a:cubicBezTo>
                <a:cubicBezTo>
                  <a:pt x="7681" y="2429"/>
                  <a:pt x="8944" y="2418"/>
                  <a:pt x="10205" y="2447"/>
                </a:cubicBezTo>
                <a:cubicBezTo>
                  <a:pt x="10658" y="2458"/>
                  <a:pt x="10745" y="2288"/>
                  <a:pt x="10687" y="1891"/>
                </a:cubicBezTo>
                <a:cubicBezTo>
                  <a:pt x="10532" y="820"/>
                  <a:pt x="9624" y="23"/>
                  <a:pt x="8464" y="15"/>
                </a:cubicBezTo>
                <a:cubicBezTo>
                  <a:pt x="6413" y="0"/>
                  <a:pt x="4361" y="1"/>
                  <a:pt x="2310" y="14"/>
                </a:cubicBezTo>
                <a:cubicBezTo>
                  <a:pt x="963" y="22"/>
                  <a:pt x="57" y="910"/>
                  <a:pt x="23" y="2249"/>
                </a:cubicBezTo>
                <a:cubicBezTo>
                  <a:pt x="0" y="3172"/>
                  <a:pt x="1" y="4098"/>
                  <a:pt x="23" y="5021"/>
                </a:cubicBezTo>
                <a:cubicBezTo>
                  <a:pt x="51" y="6152"/>
                  <a:pt x="683" y="6942"/>
                  <a:pt x="1785" y="7189"/>
                </a:cubicBezTo>
                <a:cubicBezTo>
                  <a:pt x="2130" y="7266"/>
                  <a:pt x="2185" y="7352"/>
                  <a:pt x="2049" y="7665"/>
                </a:cubicBezTo>
                <a:cubicBezTo>
                  <a:pt x="1802" y="8233"/>
                  <a:pt x="1589" y="8817"/>
                  <a:pt x="1361" y="9395"/>
                </a:cubicBezTo>
                <a:cubicBezTo>
                  <a:pt x="1407" y="9432"/>
                  <a:pt x="1453" y="9468"/>
                  <a:pt x="1499" y="9504"/>
                </a:cubicBezTo>
                <a:cubicBezTo>
                  <a:pt x="2145" y="9102"/>
                  <a:pt x="2781" y="8682"/>
                  <a:pt x="3442" y="8307"/>
                </a:cubicBezTo>
                <a:cubicBezTo>
                  <a:pt x="3799" y="8105"/>
                  <a:pt x="3946" y="7868"/>
                  <a:pt x="3929" y="7450"/>
                </a:cubicBezTo>
                <a:cubicBezTo>
                  <a:pt x="3896" y="6618"/>
                  <a:pt x="3912" y="5783"/>
                  <a:pt x="3921" y="4949"/>
                </a:cubicBezTo>
                <a:close/>
                <a:moveTo>
                  <a:pt x="12630" y="2906"/>
                </a:moveTo>
                <a:cubicBezTo>
                  <a:pt x="10534" y="2862"/>
                  <a:pt x="8435" y="2864"/>
                  <a:pt x="6339" y="2906"/>
                </a:cubicBezTo>
                <a:cubicBezTo>
                  <a:pt x="5193" y="2928"/>
                  <a:pt x="4438" y="3698"/>
                  <a:pt x="4393" y="4839"/>
                </a:cubicBezTo>
                <a:cubicBezTo>
                  <a:pt x="4348" y="5965"/>
                  <a:pt x="4346" y="7096"/>
                  <a:pt x="4394" y="8221"/>
                </a:cubicBezTo>
                <a:cubicBezTo>
                  <a:pt x="4446" y="9418"/>
                  <a:pt x="5257" y="10139"/>
                  <a:pt x="6477" y="10158"/>
                </a:cubicBezTo>
                <a:cubicBezTo>
                  <a:pt x="7154" y="10168"/>
                  <a:pt x="7832" y="10185"/>
                  <a:pt x="8507" y="10151"/>
                </a:cubicBezTo>
                <a:cubicBezTo>
                  <a:pt x="9027" y="10125"/>
                  <a:pt x="9460" y="10264"/>
                  <a:pt x="9895" y="10549"/>
                </a:cubicBezTo>
                <a:cubicBezTo>
                  <a:pt x="10895" y="11205"/>
                  <a:pt x="11923" y="11816"/>
                  <a:pt x="13102" y="12545"/>
                </a:cubicBezTo>
                <a:cubicBezTo>
                  <a:pt x="12888" y="12003"/>
                  <a:pt x="12749" y="11652"/>
                  <a:pt x="12612" y="11301"/>
                </a:cubicBezTo>
                <a:cubicBezTo>
                  <a:pt x="12474" y="10947"/>
                  <a:pt x="12338" y="10593"/>
                  <a:pt x="12191" y="10211"/>
                </a:cubicBezTo>
                <a:cubicBezTo>
                  <a:pt x="12318" y="10189"/>
                  <a:pt x="12403" y="10168"/>
                  <a:pt x="12489" y="10162"/>
                </a:cubicBezTo>
                <a:cubicBezTo>
                  <a:pt x="13892" y="10060"/>
                  <a:pt x="14569" y="9353"/>
                  <a:pt x="14583" y="7952"/>
                </a:cubicBezTo>
                <a:cubicBezTo>
                  <a:pt x="14593" y="6960"/>
                  <a:pt x="14602" y="5967"/>
                  <a:pt x="14580" y="4976"/>
                </a:cubicBezTo>
                <a:cubicBezTo>
                  <a:pt x="14554" y="3742"/>
                  <a:pt x="13832" y="2932"/>
                  <a:pt x="12630" y="2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student_18556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604828" y="3689208"/>
            <a:ext cx="453937" cy="434509"/>
          </a:xfrm>
          <a:custGeom>
            <a:avLst/>
            <a:gdLst>
              <a:gd name="connsiteX0" fmla="*/ 37204 w 608415"/>
              <a:gd name="connsiteY0" fmla="*/ 154115 h 582377"/>
              <a:gd name="connsiteX1" fmla="*/ 185044 w 608415"/>
              <a:gd name="connsiteY1" fmla="*/ 154115 h 582377"/>
              <a:gd name="connsiteX2" fmla="*/ 225753 w 608415"/>
              <a:gd name="connsiteY2" fmla="*/ 173761 h 582377"/>
              <a:gd name="connsiteX3" fmla="*/ 265489 w 608415"/>
              <a:gd name="connsiteY3" fmla="*/ 223847 h 582377"/>
              <a:gd name="connsiteX4" fmla="*/ 273865 w 608415"/>
              <a:gd name="connsiteY4" fmla="*/ 234399 h 582377"/>
              <a:gd name="connsiteX5" fmla="*/ 333225 w 608415"/>
              <a:gd name="connsiteY5" fmla="*/ 234448 h 582377"/>
              <a:gd name="connsiteX6" fmla="*/ 349440 w 608415"/>
              <a:gd name="connsiteY6" fmla="*/ 250689 h 582377"/>
              <a:gd name="connsiteX7" fmla="*/ 349440 w 608415"/>
              <a:gd name="connsiteY7" fmla="*/ 263576 h 582377"/>
              <a:gd name="connsiteX8" fmla="*/ 333225 w 608415"/>
              <a:gd name="connsiteY8" fmla="*/ 279768 h 582377"/>
              <a:gd name="connsiteX9" fmla="*/ 262957 w 608415"/>
              <a:gd name="connsiteY9" fmla="*/ 279768 h 582377"/>
              <a:gd name="connsiteX10" fmla="*/ 245183 w 608415"/>
              <a:gd name="connsiteY10" fmla="*/ 271161 h 582377"/>
              <a:gd name="connsiteX11" fmla="*/ 215576 w 608415"/>
              <a:gd name="connsiteY11" fmla="*/ 233183 h 582377"/>
              <a:gd name="connsiteX12" fmla="*/ 209197 w 608415"/>
              <a:gd name="connsiteY12" fmla="*/ 230071 h 582377"/>
              <a:gd name="connsiteX13" fmla="*/ 207200 w 608415"/>
              <a:gd name="connsiteY13" fmla="*/ 230071 h 582377"/>
              <a:gd name="connsiteX14" fmla="*/ 199117 w 608415"/>
              <a:gd name="connsiteY14" fmla="*/ 238095 h 582377"/>
              <a:gd name="connsiteX15" fmla="*/ 198873 w 608415"/>
              <a:gd name="connsiteY15" fmla="*/ 566184 h 582377"/>
              <a:gd name="connsiteX16" fmla="*/ 182658 w 608415"/>
              <a:gd name="connsiteY16" fmla="*/ 582377 h 582377"/>
              <a:gd name="connsiteX17" fmla="*/ 155388 w 608415"/>
              <a:gd name="connsiteY17" fmla="*/ 582377 h 582377"/>
              <a:gd name="connsiteX18" fmla="*/ 139124 w 608415"/>
              <a:gd name="connsiteY18" fmla="*/ 566184 h 582377"/>
              <a:gd name="connsiteX19" fmla="*/ 139124 w 608415"/>
              <a:gd name="connsiteY19" fmla="*/ 430270 h 582377"/>
              <a:gd name="connsiteX20" fmla="*/ 130456 w 608415"/>
              <a:gd name="connsiteY20" fmla="*/ 421566 h 582377"/>
              <a:gd name="connsiteX21" fmla="*/ 121739 w 608415"/>
              <a:gd name="connsiteY21" fmla="*/ 430270 h 582377"/>
              <a:gd name="connsiteX22" fmla="*/ 121739 w 608415"/>
              <a:gd name="connsiteY22" fmla="*/ 565503 h 582377"/>
              <a:gd name="connsiteX23" fmla="*/ 104842 w 608415"/>
              <a:gd name="connsiteY23" fmla="*/ 582377 h 582377"/>
              <a:gd name="connsiteX24" fmla="*/ 78157 w 608415"/>
              <a:gd name="connsiteY24" fmla="*/ 582377 h 582377"/>
              <a:gd name="connsiteX25" fmla="*/ 61941 w 608415"/>
              <a:gd name="connsiteY25" fmla="*/ 566184 h 582377"/>
              <a:gd name="connsiteX26" fmla="*/ 61795 w 608415"/>
              <a:gd name="connsiteY26" fmla="*/ 238095 h 582377"/>
              <a:gd name="connsiteX27" fmla="*/ 53760 w 608415"/>
              <a:gd name="connsiteY27" fmla="*/ 230071 h 582377"/>
              <a:gd name="connsiteX28" fmla="*/ 45725 w 608415"/>
              <a:gd name="connsiteY28" fmla="*/ 238095 h 582377"/>
              <a:gd name="connsiteX29" fmla="*/ 45725 w 608415"/>
              <a:gd name="connsiteY29" fmla="*/ 364283 h 582377"/>
              <a:gd name="connsiteX30" fmla="*/ 29461 w 608415"/>
              <a:gd name="connsiteY30" fmla="*/ 380476 h 582377"/>
              <a:gd name="connsiteX31" fmla="*/ 16216 w 608415"/>
              <a:gd name="connsiteY31" fmla="*/ 380476 h 582377"/>
              <a:gd name="connsiteX32" fmla="*/ 0 w 608415"/>
              <a:gd name="connsiteY32" fmla="*/ 364283 h 582377"/>
              <a:gd name="connsiteX33" fmla="*/ 0 w 608415"/>
              <a:gd name="connsiteY33" fmla="*/ 191267 h 582377"/>
              <a:gd name="connsiteX34" fmla="*/ 37204 w 608415"/>
              <a:gd name="connsiteY34" fmla="*/ 154115 h 582377"/>
              <a:gd name="connsiteX35" fmla="*/ 281805 w 608415"/>
              <a:gd name="connsiteY35" fmla="*/ 51936 h 582377"/>
              <a:gd name="connsiteX36" fmla="*/ 592197 w 608415"/>
              <a:gd name="connsiteY36" fmla="*/ 51936 h 582377"/>
              <a:gd name="connsiteX37" fmla="*/ 608415 w 608415"/>
              <a:gd name="connsiteY37" fmla="*/ 68179 h 582377"/>
              <a:gd name="connsiteX38" fmla="*/ 608415 w 608415"/>
              <a:gd name="connsiteY38" fmla="*/ 273407 h 582377"/>
              <a:gd name="connsiteX39" fmla="*/ 592197 w 608415"/>
              <a:gd name="connsiteY39" fmla="*/ 289601 h 582377"/>
              <a:gd name="connsiteX40" fmla="*/ 347848 w 608415"/>
              <a:gd name="connsiteY40" fmla="*/ 289601 h 582377"/>
              <a:gd name="connsiteX41" fmla="*/ 368937 w 608415"/>
              <a:gd name="connsiteY41" fmla="*/ 257066 h 582377"/>
              <a:gd name="connsiteX42" fmla="*/ 362167 w 608415"/>
              <a:gd name="connsiteY42" fmla="*/ 236252 h 582377"/>
              <a:gd name="connsiteX43" fmla="*/ 424460 w 608415"/>
              <a:gd name="connsiteY43" fmla="*/ 159997 h 582377"/>
              <a:gd name="connsiteX44" fmla="*/ 423047 w 608415"/>
              <a:gd name="connsiteY44" fmla="*/ 144142 h 582377"/>
              <a:gd name="connsiteX45" fmla="*/ 406683 w 608415"/>
              <a:gd name="connsiteY45" fmla="*/ 145844 h 582377"/>
              <a:gd name="connsiteX46" fmla="*/ 343660 w 608415"/>
              <a:gd name="connsiteY46" fmla="*/ 222927 h 582377"/>
              <a:gd name="connsiteX47" fmla="*/ 333140 w 608415"/>
              <a:gd name="connsiteY47" fmla="*/ 221370 h 582377"/>
              <a:gd name="connsiteX48" fmla="*/ 333140 w 608415"/>
              <a:gd name="connsiteY48" fmla="*/ 221468 h 582377"/>
              <a:gd name="connsiteX49" fmla="*/ 280247 w 608415"/>
              <a:gd name="connsiteY49" fmla="*/ 221468 h 582377"/>
              <a:gd name="connsiteX50" fmla="*/ 265538 w 608415"/>
              <a:gd name="connsiteY50" fmla="*/ 202890 h 582377"/>
              <a:gd name="connsiteX51" fmla="*/ 265538 w 608415"/>
              <a:gd name="connsiteY51" fmla="*/ 68179 h 582377"/>
              <a:gd name="connsiteX52" fmla="*/ 281805 w 608415"/>
              <a:gd name="connsiteY52" fmla="*/ 51936 h 582377"/>
              <a:gd name="connsiteX53" fmla="*/ 130688 w 608415"/>
              <a:gd name="connsiteY53" fmla="*/ 0 h 582377"/>
              <a:gd name="connsiteX54" fmla="*/ 197161 w 608415"/>
              <a:gd name="connsiteY54" fmla="*/ 66402 h 582377"/>
              <a:gd name="connsiteX55" fmla="*/ 130688 w 608415"/>
              <a:gd name="connsiteY55" fmla="*/ 132804 h 582377"/>
              <a:gd name="connsiteX56" fmla="*/ 64215 w 608415"/>
              <a:gd name="connsiteY56" fmla="*/ 66402 h 582377"/>
              <a:gd name="connsiteX57" fmla="*/ 130688 w 608415"/>
              <a:gd name="connsiteY57" fmla="*/ 0 h 58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8415" h="582377">
                <a:moveTo>
                  <a:pt x="37204" y="154115"/>
                </a:moveTo>
                <a:lnTo>
                  <a:pt x="185044" y="154115"/>
                </a:lnTo>
                <a:cubicBezTo>
                  <a:pt x="200870" y="154115"/>
                  <a:pt x="215868" y="161409"/>
                  <a:pt x="225753" y="173761"/>
                </a:cubicBezTo>
                <a:lnTo>
                  <a:pt x="265489" y="223847"/>
                </a:lnTo>
                <a:lnTo>
                  <a:pt x="273865" y="234399"/>
                </a:lnTo>
                <a:cubicBezTo>
                  <a:pt x="273865" y="234399"/>
                  <a:pt x="311506" y="234399"/>
                  <a:pt x="333225" y="234448"/>
                </a:cubicBezTo>
                <a:cubicBezTo>
                  <a:pt x="342185" y="234448"/>
                  <a:pt x="349440" y="241742"/>
                  <a:pt x="349440" y="250689"/>
                </a:cubicBezTo>
                <a:lnTo>
                  <a:pt x="349440" y="263576"/>
                </a:lnTo>
                <a:cubicBezTo>
                  <a:pt x="349440" y="272523"/>
                  <a:pt x="342185" y="279768"/>
                  <a:pt x="333225" y="279768"/>
                </a:cubicBezTo>
                <a:lnTo>
                  <a:pt x="262957" y="279768"/>
                </a:lnTo>
                <a:cubicBezTo>
                  <a:pt x="255993" y="279768"/>
                  <a:pt x="249468" y="276608"/>
                  <a:pt x="245183" y="271161"/>
                </a:cubicBezTo>
                <a:lnTo>
                  <a:pt x="215576" y="233183"/>
                </a:lnTo>
                <a:cubicBezTo>
                  <a:pt x="214066" y="231238"/>
                  <a:pt x="211680" y="230071"/>
                  <a:pt x="209197" y="230071"/>
                </a:cubicBezTo>
                <a:lnTo>
                  <a:pt x="207200" y="230071"/>
                </a:lnTo>
                <a:cubicBezTo>
                  <a:pt x="202769" y="230071"/>
                  <a:pt x="199117" y="233621"/>
                  <a:pt x="199117" y="238095"/>
                </a:cubicBezTo>
                <a:lnTo>
                  <a:pt x="198873" y="566184"/>
                </a:lnTo>
                <a:cubicBezTo>
                  <a:pt x="198873" y="575132"/>
                  <a:pt x="191618" y="582377"/>
                  <a:pt x="182658" y="582377"/>
                </a:cubicBezTo>
                <a:lnTo>
                  <a:pt x="155388" y="582377"/>
                </a:lnTo>
                <a:cubicBezTo>
                  <a:pt x="146428" y="582377"/>
                  <a:pt x="139124" y="575132"/>
                  <a:pt x="139124" y="566184"/>
                </a:cubicBezTo>
                <a:lnTo>
                  <a:pt x="139124" y="430270"/>
                </a:lnTo>
                <a:cubicBezTo>
                  <a:pt x="139124" y="425456"/>
                  <a:pt x="135228" y="421566"/>
                  <a:pt x="130456" y="421566"/>
                </a:cubicBezTo>
                <a:cubicBezTo>
                  <a:pt x="125635" y="421566"/>
                  <a:pt x="121739" y="425456"/>
                  <a:pt x="121739" y="430270"/>
                </a:cubicBezTo>
                <a:lnTo>
                  <a:pt x="121739" y="565503"/>
                </a:lnTo>
                <a:cubicBezTo>
                  <a:pt x="121739" y="574791"/>
                  <a:pt x="114143" y="582377"/>
                  <a:pt x="104842" y="582377"/>
                </a:cubicBezTo>
                <a:lnTo>
                  <a:pt x="78157" y="582377"/>
                </a:lnTo>
                <a:cubicBezTo>
                  <a:pt x="69197" y="582377"/>
                  <a:pt x="61941" y="575132"/>
                  <a:pt x="61941" y="566184"/>
                </a:cubicBezTo>
                <a:lnTo>
                  <a:pt x="61795" y="238095"/>
                </a:lnTo>
                <a:cubicBezTo>
                  <a:pt x="61795" y="233670"/>
                  <a:pt x="58240" y="230071"/>
                  <a:pt x="53760" y="230071"/>
                </a:cubicBezTo>
                <a:cubicBezTo>
                  <a:pt x="49329" y="230071"/>
                  <a:pt x="45725" y="233621"/>
                  <a:pt x="45725" y="238095"/>
                </a:cubicBezTo>
                <a:lnTo>
                  <a:pt x="45725" y="364283"/>
                </a:lnTo>
                <a:cubicBezTo>
                  <a:pt x="45725" y="373230"/>
                  <a:pt x="38421" y="380476"/>
                  <a:pt x="29461" y="380476"/>
                </a:cubicBezTo>
                <a:lnTo>
                  <a:pt x="16216" y="380476"/>
                </a:lnTo>
                <a:cubicBezTo>
                  <a:pt x="7256" y="380476"/>
                  <a:pt x="0" y="373230"/>
                  <a:pt x="0" y="364283"/>
                </a:cubicBezTo>
                <a:lnTo>
                  <a:pt x="0" y="191267"/>
                </a:lnTo>
                <a:cubicBezTo>
                  <a:pt x="0" y="170746"/>
                  <a:pt x="16703" y="154115"/>
                  <a:pt x="37204" y="154115"/>
                </a:cubicBezTo>
                <a:close/>
                <a:moveTo>
                  <a:pt x="281805" y="51936"/>
                </a:moveTo>
                <a:lnTo>
                  <a:pt x="592197" y="51936"/>
                </a:lnTo>
                <a:cubicBezTo>
                  <a:pt x="601158" y="51936"/>
                  <a:pt x="608415" y="59231"/>
                  <a:pt x="608415" y="68179"/>
                </a:cubicBezTo>
                <a:lnTo>
                  <a:pt x="608415" y="273407"/>
                </a:lnTo>
                <a:cubicBezTo>
                  <a:pt x="608415" y="282355"/>
                  <a:pt x="601158" y="289601"/>
                  <a:pt x="592197" y="289601"/>
                </a:cubicBezTo>
                <a:lnTo>
                  <a:pt x="347848" y="289601"/>
                </a:lnTo>
                <a:cubicBezTo>
                  <a:pt x="360219" y="284008"/>
                  <a:pt x="368937" y="271510"/>
                  <a:pt x="368937" y="257066"/>
                </a:cubicBezTo>
                <a:cubicBezTo>
                  <a:pt x="368937" y="249285"/>
                  <a:pt x="366404" y="242088"/>
                  <a:pt x="362167" y="236252"/>
                </a:cubicBezTo>
                <a:lnTo>
                  <a:pt x="424460" y="159997"/>
                </a:lnTo>
                <a:cubicBezTo>
                  <a:pt x="428405" y="155182"/>
                  <a:pt x="427772" y="148130"/>
                  <a:pt x="423047" y="144142"/>
                </a:cubicBezTo>
                <a:cubicBezTo>
                  <a:pt x="418177" y="140009"/>
                  <a:pt x="410677" y="140933"/>
                  <a:pt x="406683" y="145844"/>
                </a:cubicBezTo>
                <a:lnTo>
                  <a:pt x="343660" y="222927"/>
                </a:lnTo>
                <a:cubicBezTo>
                  <a:pt x="340299" y="221954"/>
                  <a:pt x="336792" y="221370"/>
                  <a:pt x="333140" y="221370"/>
                </a:cubicBezTo>
                <a:lnTo>
                  <a:pt x="333140" y="221468"/>
                </a:lnTo>
                <a:lnTo>
                  <a:pt x="280247" y="221468"/>
                </a:lnTo>
                <a:lnTo>
                  <a:pt x="265538" y="202890"/>
                </a:lnTo>
                <a:lnTo>
                  <a:pt x="265538" y="68179"/>
                </a:lnTo>
                <a:cubicBezTo>
                  <a:pt x="265538" y="59231"/>
                  <a:pt x="272844" y="51936"/>
                  <a:pt x="281805" y="51936"/>
                </a:cubicBezTo>
                <a:close/>
                <a:moveTo>
                  <a:pt x="130688" y="0"/>
                </a:moveTo>
                <a:cubicBezTo>
                  <a:pt x="167400" y="0"/>
                  <a:pt x="197161" y="29729"/>
                  <a:pt x="197161" y="66402"/>
                </a:cubicBezTo>
                <a:cubicBezTo>
                  <a:pt x="197161" y="103075"/>
                  <a:pt x="167400" y="132804"/>
                  <a:pt x="130688" y="132804"/>
                </a:cubicBezTo>
                <a:cubicBezTo>
                  <a:pt x="93976" y="132804"/>
                  <a:pt x="64215" y="103075"/>
                  <a:pt x="64215" y="66402"/>
                </a:cubicBezTo>
                <a:cubicBezTo>
                  <a:pt x="64215" y="29729"/>
                  <a:pt x="93976" y="0"/>
                  <a:pt x="130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student_185565"/>
          <p:cNvSpPr>
            <a:spLocks noChangeAspect="1"/>
          </p:cNvSpPr>
          <p:nvPr/>
        </p:nvSpPr>
        <p:spPr bwMode="auto">
          <a:xfrm>
            <a:off x="1599748" y="5336138"/>
            <a:ext cx="426306" cy="351179"/>
          </a:xfrm>
          <a:custGeom>
            <a:avLst/>
            <a:gdLst>
              <a:gd name="T0" fmla="*/ 12418 w 13618"/>
              <a:gd name="T1" fmla="*/ 0 h 11218"/>
              <a:gd name="T2" fmla="*/ 9618 w 13618"/>
              <a:gd name="T3" fmla="*/ 0 h 11218"/>
              <a:gd name="T4" fmla="*/ 7569 w 13618"/>
              <a:gd name="T5" fmla="*/ 849 h 11218"/>
              <a:gd name="T6" fmla="*/ 2867 w 13618"/>
              <a:gd name="T7" fmla="*/ 5551 h 11218"/>
              <a:gd name="T8" fmla="*/ 2867 w 13618"/>
              <a:gd name="T9" fmla="*/ 7249 h 11218"/>
              <a:gd name="T10" fmla="*/ 6369 w 13618"/>
              <a:gd name="T11" fmla="*/ 10751 h 11218"/>
              <a:gd name="T12" fmla="*/ 8067 w 13618"/>
              <a:gd name="T13" fmla="*/ 10751 h 11218"/>
              <a:gd name="T14" fmla="*/ 12769 w 13618"/>
              <a:gd name="T15" fmla="*/ 6049 h 11218"/>
              <a:gd name="T16" fmla="*/ 13618 w 13618"/>
              <a:gd name="T17" fmla="*/ 4000 h 11218"/>
              <a:gd name="T18" fmla="*/ 13618 w 13618"/>
              <a:gd name="T19" fmla="*/ 1200 h 11218"/>
              <a:gd name="T20" fmla="*/ 12418 w 13618"/>
              <a:gd name="T21" fmla="*/ 0 h 11218"/>
              <a:gd name="T22" fmla="*/ 10818 w 13618"/>
              <a:gd name="T23" fmla="*/ 4000 h 11218"/>
              <a:gd name="T24" fmla="*/ 9618 w 13618"/>
              <a:gd name="T25" fmla="*/ 2800 h 11218"/>
              <a:gd name="T26" fmla="*/ 10818 w 13618"/>
              <a:gd name="T27" fmla="*/ 1600 h 11218"/>
              <a:gd name="T28" fmla="*/ 12018 w 13618"/>
              <a:gd name="T29" fmla="*/ 2800 h 11218"/>
              <a:gd name="T30" fmla="*/ 10818 w 13618"/>
              <a:gd name="T31" fmla="*/ 4000 h 11218"/>
              <a:gd name="T32" fmla="*/ 1101 w 13618"/>
              <a:gd name="T33" fmla="*/ 6683 h 11218"/>
              <a:gd name="T34" fmla="*/ 5381 w 13618"/>
              <a:gd name="T35" fmla="*/ 10963 h 11218"/>
              <a:gd name="T36" fmla="*/ 3969 w 13618"/>
              <a:gd name="T37" fmla="*/ 10751 h 11218"/>
              <a:gd name="T38" fmla="*/ 467 w 13618"/>
              <a:gd name="T39" fmla="*/ 7249 h 11218"/>
              <a:gd name="T40" fmla="*/ 467 w 13618"/>
              <a:gd name="T41" fmla="*/ 5551 h 11218"/>
              <a:gd name="T42" fmla="*/ 5169 w 13618"/>
              <a:gd name="T43" fmla="*/ 849 h 11218"/>
              <a:gd name="T44" fmla="*/ 7218 w 13618"/>
              <a:gd name="T45" fmla="*/ 0 h 11218"/>
              <a:gd name="T46" fmla="*/ 1101 w 13618"/>
              <a:gd name="T47" fmla="*/ 6117 h 11218"/>
              <a:gd name="T48" fmla="*/ 1101 w 13618"/>
              <a:gd name="T49" fmla="*/ 6683 h 1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618" h="11218">
                <a:moveTo>
                  <a:pt x="12418" y="0"/>
                </a:moveTo>
                <a:lnTo>
                  <a:pt x="9618" y="0"/>
                </a:lnTo>
                <a:cubicBezTo>
                  <a:pt x="8958" y="0"/>
                  <a:pt x="8036" y="382"/>
                  <a:pt x="7569" y="849"/>
                </a:cubicBezTo>
                <a:lnTo>
                  <a:pt x="2867" y="5551"/>
                </a:lnTo>
                <a:cubicBezTo>
                  <a:pt x="2400" y="6018"/>
                  <a:pt x="2400" y="6782"/>
                  <a:pt x="2867" y="7249"/>
                </a:cubicBezTo>
                <a:lnTo>
                  <a:pt x="6369" y="10751"/>
                </a:lnTo>
                <a:cubicBezTo>
                  <a:pt x="6836" y="11218"/>
                  <a:pt x="7600" y="11218"/>
                  <a:pt x="8067" y="10751"/>
                </a:cubicBezTo>
                <a:lnTo>
                  <a:pt x="12769" y="6049"/>
                </a:lnTo>
                <a:cubicBezTo>
                  <a:pt x="13236" y="5582"/>
                  <a:pt x="13618" y="4660"/>
                  <a:pt x="13618" y="4000"/>
                </a:cubicBezTo>
                <a:lnTo>
                  <a:pt x="13618" y="1200"/>
                </a:lnTo>
                <a:cubicBezTo>
                  <a:pt x="13618" y="540"/>
                  <a:pt x="13078" y="0"/>
                  <a:pt x="12418" y="0"/>
                </a:cubicBezTo>
                <a:close/>
                <a:moveTo>
                  <a:pt x="10818" y="4000"/>
                </a:moveTo>
                <a:cubicBezTo>
                  <a:pt x="10155" y="4000"/>
                  <a:pt x="9618" y="3463"/>
                  <a:pt x="9618" y="2800"/>
                </a:cubicBezTo>
                <a:cubicBezTo>
                  <a:pt x="9618" y="2137"/>
                  <a:pt x="10155" y="1600"/>
                  <a:pt x="10818" y="1600"/>
                </a:cubicBezTo>
                <a:cubicBezTo>
                  <a:pt x="11481" y="1600"/>
                  <a:pt x="12018" y="2137"/>
                  <a:pt x="12018" y="2800"/>
                </a:cubicBezTo>
                <a:cubicBezTo>
                  <a:pt x="12018" y="3463"/>
                  <a:pt x="11481" y="4000"/>
                  <a:pt x="10818" y="4000"/>
                </a:cubicBezTo>
                <a:close/>
                <a:moveTo>
                  <a:pt x="1101" y="6683"/>
                </a:moveTo>
                <a:lnTo>
                  <a:pt x="5381" y="10963"/>
                </a:lnTo>
                <a:cubicBezTo>
                  <a:pt x="4927" y="11202"/>
                  <a:pt x="4350" y="11132"/>
                  <a:pt x="3969" y="10751"/>
                </a:cubicBezTo>
                <a:lnTo>
                  <a:pt x="467" y="7249"/>
                </a:lnTo>
                <a:cubicBezTo>
                  <a:pt x="0" y="6782"/>
                  <a:pt x="0" y="6018"/>
                  <a:pt x="467" y="5551"/>
                </a:cubicBezTo>
                <a:lnTo>
                  <a:pt x="5169" y="849"/>
                </a:lnTo>
                <a:cubicBezTo>
                  <a:pt x="5636" y="382"/>
                  <a:pt x="6558" y="0"/>
                  <a:pt x="7218" y="0"/>
                </a:cubicBezTo>
                <a:lnTo>
                  <a:pt x="1101" y="6117"/>
                </a:lnTo>
                <a:cubicBezTo>
                  <a:pt x="945" y="6273"/>
                  <a:pt x="945" y="6527"/>
                  <a:pt x="1101" y="66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1133475" y="1068070"/>
            <a:ext cx="74580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作业管理的闭环全链：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  <a:p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33475" y="1879600"/>
            <a:ext cx="9913620" cy="4054475"/>
          </a:xfrm>
          <a:prstGeom prst="roundRect">
            <a:avLst/>
          </a:prstGeom>
          <a:ln w="38100">
            <a:gradFill>
              <a:gsLst>
                <a:gs pos="50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84985" y="2306320"/>
            <a:ext cx="87325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（1）作业布置：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合规控量、分层弹性、丰富类型；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（2）作业批改：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有发必收、有收必批、有批必改；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（3）作业讲评：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用好练习、对标讲评；强调态度、培养习惯；梳理方法，规范答题；精准帮扶，滚动跟进。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2026285" y="370205"/>
            <a:ext cx="897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（一）精在练习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重视练习研究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背景图案&#10;&#10;描述已自动生成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2666999" y="-2667000"/>
            <a:ext cx="6858000" cy="12191998"/>
          </a:xfrm>
          <a:custGeom>
            <a:avLst/>
            <a:gdLst>
              <a:gd name="connsiteX0" fmla="*/ 6858000 w 6858000"/>
              <a:gd name="connsiteY0" fmla="*/ 0 h 12191998"/>
              <a:gd name="connsiteX1" fmla="*/ 6858000 w 6858000"/>
              <a:gd name="connsiteY1" fmla="*/ 12191998 h 12191998"/>
              <a:gd name="connsiteX2" fmla="*/ 0 w 6858000"/>
              <a:gd name="connsiteY2" fmla="*/ 12191998 h 12191998"/>
              <a:gd name="connsiteX3" fmla="*/ 0 w 6858000"/>
              <a:gd name="connsiteY3" fmla="*/ 0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6858000" y="0"/>
                </a:moveTo>
                <a:lnTo>
                  <a:pt x="6858000" y="12191998"/>
                </a:lnTo>
                <a:lnTo>
                  <a:pt x="0" y="1219199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BF6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1.抓好解读教材“第一关”</a:t>
            </a:r>
            <a:endParaRPr lang="zh-CN" altLang="en-US" dirty="0"/>
          </a:p>
        </p:txBody>
      </p:sp>
      <p:pic>
        <p:nvPicPr>
          <p:cNvPr id="14" name="图片 13" descr="图片包含 雪, 覆盖, 黑暗, 山&#10;&#10;描述已自动生成"/>
          <p:cNvPicPr>
            <a:picLocks noChangeAspect="1"/>
          </p:cNvPicPr>
          <p:nvPr/>
        </p:nvPicPr>
        <p:blipFill>
          <a:blip r:embed="rId4" cstate="screen">
            <a:alphaModFix amt="55000"/>
          </a:blip>
          <a:srcRect/>
          <a:stretch>
            <a:fillRect/>
          </a:stretch>
        </p:blipFill>
        <p:spPr>
          <a:xfrm>
            <a:off x="9804400" y="4673152"/>
            <a:ext cx="2387601" cy="2184848"/>
          </a:xfrm>
          <a:custGeom>
            <a:avLst/>
            <a:gdLst>
              <a:gd name="connsiteX0" fmla="*/ 0 w 3594545"/>
              <a:gd name="connsiteY0" fmla="*/ 0 h 3289300"/>
              <a:gd name="connsiteX1" fmla="*/ 3594545 w 3594545"/>
              <a:gd name="connsiteY1" fmla="*/ 0 h 3289300"/>
              <a:gd name="connsiteX2" fmla="*/ 3594545 w 3594545"/>
              <a:gd name="connsiteY2" fmla="*/ 3289300 h 3289300"/>
              <a:gd name="connsiteX3" fmla="*/ 0 w 3594545"/>
              <a:gd name="connsiteY3" fmla="*/ 32893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3289300">
                <a:moveTo>
                  <a:pt x="0" y="0"/>
                </a:moveTo>
                <a:lnTo>
                  <a:pt x="3594545" y="0"/>
                </a:lnTo>
                <a:lnTo>
                  <a:pt x="3594545" y="3289300"/>
                </a:lnTo>
                <a:lnTo>
                  <a:pt x="0" y="3289300"/>
                </a:lnTo>
                <a:close/>
              </a:path>
            </a:pathLst>
          </a:custGeom>
        </p:spPr>
      </p:pic>
      <p:pic>
        <p:nvPicPr>
          <p:cNvPr id="9" name="图片 8" descr="黑暗里有星球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72348" y="613059"/>
            <a:ext cx="918262" cy="910464"/>
          </a:xfrm>
          <a:prstGeom prst="rect">
            <a:avLst/>
          </a:prstGeom>
        </p:spPr>
      </p:pic>
      <p:pic>
        <p:nvPicPr>
          <p:cNvPr id="12" name="图片 11" descr="图片包含 雪, 覆盖, 黑暗, 山&#10;&#10;描述已自动生成"/>
          <p:cNvPicPr>
            <a:picLocks noChangeAspect="1"/>
          </p:cNvPicPr>
          <p:nvPr/>
        </p:nvPicPr>
        <p:blipFill>
          <a:blip r:embed="rId6" cstate="screen">
            <a:alphaModFix amt="45000"/>
          </a:blip>
          <a:srcRect/>
          <a:stretch>
            <a:fillRect/>
          </a:stretch>
        </p:blipFill>
        <p:spPr>
          <a:xfrm>
            <a:off x="1" y="0"/>
            <a:ext cx="1771649" cy="1358305"/>
          </a:xfrm>
          <a:custGeom>
            <a:avLst/>
            <a:gdLst>
              <a:gd name="connsiteX0" fmla="*/ 0 w 3594545"/>
              <a:gd name="connsiteY0" fmla="*/ 0 h 2755900"/>
              <a:gd name="connsiteX1" fmla="*/ 3594545 w 3594545"/>
              <a:gd name="connsiteY1" fmla="*/ 0 h 2755900"/>
              <a:gd name="connsiteX2" fmla="*/ 3594545 w 3594545"/>
              <a:gd name="connsiteY2" fmla="*/ 2755900 h 2755900"/>
              <a:gd name="connsiteX3" fmla="*/ 0 w 3594545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2755900">
                <a:moveTo>
                  <a:pt x="0" y="0"/>
                </a:moveTo>
                <a:lnTo>
                  <a:pt x="3594545" y="0"/>
                </a:lnTo>
                <a:lnTo>
                  <a:pt x="3594545" y="2755900"/>
                </a:lnTo>
                <a:lnTo>
                  <a:pt x="0" y="2755900"/>
                </a:lnTo>
                <a:close/>
              </a:path>
            </a:pathLst>
          </a:custGeom>
        </p:spPr>
      </p:pic>
      <p:pic>
        <p:nvPicPr>
          <p:cNvPr id="16" name="图片 15" descr="黑白色的花&#10;&#10;描述已自动生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595" y="6153262"/>
            <a:ext cx="864730" cy="990374"/>
          </a:xfrm>
          <a:prstGeom prst="rect">
            <a:avLst/>
          </a:prstGeom>
        </p:spPr>
      </p:pic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606210" y="6000748"/>
            <a:ext cx="585788" cy="647701"/>
          </a:xfrm>
          <a:prstGeom prst="rect">
            <a:avLst/>
          </a:prstGeom>
        </p:spPr>
      </p:pic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199448">
            <a:off x="436060" y="-161084"/>
            <a:ext cx="585788" cy="647701"/>
          </a:xfrm>
          <a:prstGeom prst="rect">
            <a:avLst/>
          </a:prstGeom>
        </p:spPr>
      </p:pic>
      <p:pic>
        <p:nvPicPr>
          <p:cNvPr id="22" name="图片 21" descr="黑白色的花&#10;&#10;描述已自动生成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0800000">
            <a:off x="-153228" y="325534"/>
            <a:ext cx="648527" cy="742757"/>
          </a:xfrm>
          <a:prstGeom prst="rect">
            <a:avLst/>
          </a:prstGeom>
        </p:spPr>
      </p:pic>
      <p:sp>
        <p:nvSpPr>
          <p:cNvPr id="37" name="student_185565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1569267" y="2058595"/>
            <a:ext cx="491581" cy="422366"/>
          </a:xfrm>
          <a:custGeom>
            <a:avLst/>
            <a:gdLst>
              <a:gd name="T0" fmla="*/ 3921 w 14602"/>
              <a:gd name="T1" fmla="*/ 4949 h 12545"/>
              <a:gd name="T2" fmla="*/ 6418 w 14602"/>
              <a:gd name="T3" fmla="*/ 2440 h 12545"/>
              <a:gd name="T4" fmla="*/ 10205 w 14602"/>
              <a:gd name="T5" fmla="*/ 2447 h 12545"/>
              <a:gd name="T6" fmla="*/ 10687 w 14602"/>
              <a:gd name="T7" fmla="*/ 1891 h 12545"/>
              <a:gd name="T8" fmla="*/ 8464 w 14602"/>
              <a:gd name="T9" fmla="*/ 15 h 12545"/>
              <a:gd name="T10" fmla="*/ 2310 w 14602"/>
              <a:gd name="T11" fmla="*/ 14 h 12545"/>
              <a:gd name="T12" fmla="*/ 23 w 14602"/>
              <a:gd name="T13" fmla="*/ 2249 h 12545"/>
              <a:gd name="T14" fmla="*/ 23 w 14602"/>
              <a:gd name="T15" fmla="*/ 5021 h 12545"/>
              <a:gd name="T16" fmla="*/ 1785 w 14602"/>
              <a:gd name="T17" fmla="*/ 7189 h 12545"/>
              <a:gd name="T18" fmla="*/ 2049 w 14602"/>
              <a:gd name="T19" fmla="*/ 7665 h 12545"/>
              <a:gd name="T20" fmla="*/ 1361 w 14602"/>
              <a:gd name="T21" fmla="*/ 9395 h 12545"/>
              <a:gd name="T22" fmla="*/ 1499 w 14602"/>
              <a:gd name="T23" fmla="*/ 9504 h 12545"/>
              <a:gd name="T24" fmla="*/ 3442 w 14602"/>
              <a:gd name="T25" fmla="*/ 8307 h 12545"/>
              <a:gd name="T26" fmla="*/ 3929 w 14602"/>
              <a:gd name="T27" fmla="*/ 7450 h 12545"/>
              <a:gd name="T28" fmla="*/ 3921 w 14602"/>
              <a:gd name="T29" fmla="*/ 4949 h 12545"/>
              <a:gd name="T30" fmla="*/ 12630 w 14602"/>
              <a:gd name="T31" fmla="*/ 2906 h 12545"/>
              <a:gd name="T32" fmla="*/ 6339 w 14602"/>
              <a:gd name="T33" fmla="*/ 2906 h 12545"/>
              <a:gd name="T34" fmla="*/ 4393 w 14602"/>
              <a:gd name="T35" fmla="*/ 4839 h 12545"/>
              <a:gd name="T36" fmla="*/ 4394 w 14602"/>
              <a:gd name="T37" fmla="*/ 8221 h 12545"/>
              <a:gd name="T38" fmla="*/ 6477 w 14602"/>
              <a:gd name="T39" fmla="*/ 10158 h 12545"/>
              <a:gd name="T40" fmla="*/ 8507 w 14602"/>
              <a:gd name="T41" fmla="*/ 10151 h 12545"/>
              <a:gd name="T42" fmla="*/ 9895 w 14602"/>
              <a:gd name="T43" fmla="*/ 10549 h 12545"/>
              <a:gd name="T44" fmla="*/ 13102 w 14602"/>
              <a:gd name="T45" fmla="*/ 12545 h 12545"/>
              <a:gd name="T46" fmla="*/ 12612 w 14602"/>
              <a:gd name="T47" fmla="*/ 11301 h 12545"/>
              <a:gd name="T48" fmla="*/ 12191 w 14602"/>
              <a:gd name="T49" fmla="*/ 10211 h 12545"/>
              <a:gd name="T50" fmla="*/ 12489 w 14602"/>
              <a:gd name="T51" fmla="*/ 10162 h 12545"/>
              <a:gd name="T52" fmla="*/ 14583 w 14602"/>
              <a:gd name="T53" fmla="*/ 7952 h 12545"/>
              <a:gd name="T54" fmla="*/ 14580 w 14602"/>
              <a:gd name="T55" fmla="*/ 4976 h 12545"/>
              <a:gd name="T56" fmla="*/ 12630 w 14602"/>
              <a:gd name="T57" fmla="*/ 2906 h 12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602" h="12545">
                <a:moveTo>
                  <a:pt x="3921" y="4949"/>
                </a:moveTo>
                <a:cubicBezTo>
                  <a:pt x="3938" y="3433"/>
                  <a:pt x="4909" y="2453"/>
                  <a:pt x="6418" y="2440"/>
                </a:cubicBezTo>
                <a:cubicBezTo>
                  <a:pt x="7681" y="2429"/>
                  <a:pt x="8944" y="2418"/>
                  <a:pt x="10205" y="2447"/>
                </a:cubicBezTo>
                <a:cubicBezTo>
                  <a:pt x="10658" y="2458"/>
                  <a:pt x="10745" y="2288"/>
                  <a:pt x="10687" y="1891"/>
                </a:cubicBezTo>
                <a:cubicBezTo>
                  <a:pt x="10532" y="820"/>
                  <a:pt x="9624" y="23"/>
                  <a:pt x="8464" y="15"/>
                </a:cubicBezTo>
                <a:cubicBezTo>
                  <a:pt x="6413" y="0"/>
                  <a:pt x="4361" y="1"/>
                  <a:pt x="2310" y="14"/>
                </a:cubicBezTo>
                <a:cubicBezTo>
                  <a:pt x="963" y="22"/>
                  <a:pt x="57" y="910"/>
                  <a:pt x="23" y="2249"/>
                </a:cubicBezTo>
                <a:cubicBezTo>
                  <a:pt x="0" y="3172"/>
                  <a:pt x="1" y="4098"/>
                  <a:pt x="23" y="5021"/>
                </a:cubicBezTo>
                <a:cubicBezTo>
                  <a:pt x="51" y="6152"/>
                  <a:pt x="683" y="6942"/>
                  <a:pt x="1785" y="7189"/>
                </a:cubicBezTo>
                <a:cubicBezTo>
                  <a:pt x="2130" y="7266"/>
                  <a:pt x="2185" y="7352"/>
                  <a:pt x="2049" y="7665"/>
                </a:cubicBezTo>
                <a:cubicBezTo>
                  <a:pt x="1802" y="8233"/>
                  <a:pt x="1589" y="8817"/>
                  <a:pt x="1361" y="9395"/>
                </a:cubicBezTo>
                <a:cubicBezTo>
                  <a:pt x="1407" y="9432"/>
                  <a:pt x="1453" y="9468"/>
                  <a:pt x="1499" y="9504"/>
                </a:cubicBezTo>
                <a:cubicBezTo>
                  <a:pt x="2145" y="9102"/>
                  <a:pt x="2781" y="8682"/>
                  <a:pt x="3442" y="8307"/>
                </a:cubicBezTo>
                <a:cubicBezTo>
                  <a:pt x="3799" y="8105"/>
                  <a:pt x="3946" y="7868"/>
                  <a:pt x="3929" y="7450"/>
                </a:cubicBezTo>
                <a:cubicBezTo>
                  <a:pt x="3896" y="6618"/>
                  <a:pt x="3912" y="5783"/>
                  <a:pt x="3921" y="4949"/>
                </a:cubicBezTo>
                <a:close/>
                <a:moveTo>
                  <a:pt x="12630" y="2906"/>
                </a:moveTo>
                <a:cubicBezTo>
                  <a:pt x="10534" y="2862"/>
                  <a:pt x="8435" y="2864"/>
                  <a:pt x="6339" y="2906"/>
                </a:cubicBezTo>
                <a:cubicBezTo>
                  <a:pt x="5193" y="2928"/>
                  <a:pt x="4438" y="3698"/>
                  <a:pt x="4393" y="4839"/>
                </a:cubicBezTo>
                <a:cubicBezTo>
                  <a:pt x="4348" y="5965"/>
                  <a:pt x="4346" y="7096"/>
                  <a:pt x="4394" y="8221"/>
                </a:cubicBezTo>
                <a:cubicBezTo>
                  <a:pt x="4446" y="9418"/>
                  <a:pt x="5257" y="10139"/>
                  <a:pt x="6477" y="10158"/>
                </a:cubicBezTo>
                <a:cubicBezTo>
                  <a:pt x="7154" y="10168"/>
                  <a:pt x="7832" y="10185"/>
                  <a:pt x="8507" y="10151"/>
                </a:cubicBezTo>
                <a:cubicBezTo>
                  <a:pt x="9027" y="10125"/>
                  <a:pt x="9460" y="10264"/>
                  <a:pt x="9895" y="10549"/>
                </a:cubicBezTo>
                <a:cubicBezTo>
                  <a:pt x="10895" y="11205"/>
                  <a:pt x="11923" y="11816"/>
                  <a:pt x="13102" y="12545"/>
                </a:cubicBezTo>
                <a:cubicBezTo>
                  <a:pt x="12888" y="12003"/>
                  <a:pt x="12749" y="11652"/>
                  <a:pt x="12612" y="11301"/>
                </a:cubicBezTo>
                <a:cubicBezTo>
                  <a:pt x="12474" y="10947"/>
                  <a:pt x="12338" y="10593"/>
                  <a:pt x="12191" y="10211"/>
                </a:cubicBezTo>
                <a:cubicBezTo>
                  <a:pt x="12318" y="10189"/>
                  <a:pt x="12403" y="10168"/>
                  <a:pt x="12489" y="10162"/>
                </a:cubicBezTo>
                <a:cubicBezTo>
                  <a:pt x="13892" y="10060"/>
                  <a:pt x="14569" y="9353"/>
                  <a:pt x="14583" y="7952"/>
                </a:cubicBezTo>
                <a:cubicBezTo>
                  <a:pt x="14593" y="6960"/>
                  <a:pt x="14602" y="5967"/>
                  <a:pt x="14580" y="4976"/>
                </a:cubicBezTo>
                <a:cubicBezTo>
                  <a:pt x="14554" y="3742"/>
                  <a:pt x="13832" y="2932"/>
                  <a:pt x="12630" y="2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student_18556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604828" y="3689208"/>
            <a:ext cx="453937" cy="434509"/>
          </a:xfrm>
          <a:custGeom>
            <a:avLst/>
            <a:gdLst>
              <a:gd name="connsiteX0" fmla="*/ 37204 w 608415"/>
              <a:gd name="connsiteY0" fmla="*/ 154115 h 582377"/>
              <a:gd name="connsiteX1" fmla="*/ 185044 w 608415"/>
              <a:gd name="connsiteY1" fmla="*/ 154115 h 582377"/>
              <a:gd name="connsiteX2" fmla="*/ 225753 w 608415"/>
              <a:gd name="connsiteY2" fmla="*/ 173761 h 582377"/>
              <a:gd name="connsiteX3" fmla="*/ 265489 w 608415"/>
              <a:gd name="connsiteY3" fmla="*/ 223847 h 582377"/>
              <a:gd name="connsiteX4" fmla="*/ 273865 w 608415"/>
              <a:gd name="connsiteY4" fmla="*/ 234399 h 582377"/>
              <a:gd name="connsiteX5" fmla="*/ 333225 w 608415"/>
              <a:gd name="connsiteY5" fmla="*/ 234448 h 582377"/>
              <a:gd name="connsiteX6" fmla="*/ 349440 w 608415"/>
              <a:gd name="connsiteY6" fmla="*/ 250689 h 582377"/>
              <a:gd name="connsiteX7" fmla="*/ 349440 w 608415"/>
              <a:gd name="connsiteY7" fmla="*/ 263576 h 582377"/>
              <a:gd name="connsiteX8" fmla="*/ 333225 w 608415"/>
              <a:gd name="connsiteY8" fmla="*/ 279768 h 582377"/>
              <a:gd name="connsiteX9" fmla="*/ 262957 w 608415"/>
              <a:gd name="connsiteY9" fmla="*/ 279768 h 582377"/>
              <a:gd name="connsiteX10" fmla="*/ 245183 w 608415"/>
              <a:gd name="connsiteY10" fmla="*/ 271161 h 582377"/>
              <a:gd name="connsiteX11" fmla="*/ 215576 w 608415"/>
              <a:gd name="connsiteY11" fmla="*/ 233183 h 582377"/>
              <a:gd name="connsiteX12" fmla="*/ 209197 w 608415"/>
              <a:gd name="connsiteY12" fmla="*/ 230071 h 582377"/>
              <a:gd name="connsiteX13" fmla="*/ 207200 w 608415"/>
              <a:gd name="connsiteY13" fmla="*/ 230071 h 582377"/>
              <a:gd name="connsiteX14" fmla="*/ 199117 w 608415"/>
              <a:gd name="connsiteY14" fmla="*/ 238095 h 582377"/>
              <a:gd name="connsiteX15" fmla="*/ 198873 w 608415"/>
              <a:gd name="connsiteY15" fmla="*/ 566184 h 582377"/>
              <a:gd name="connsiteX16" fmla="*/ 182658 w 608415"/>
              <a:gd name="connsiteY16" fmla="*/ 582377 h 582377"/>
              <a:gd name="connsiteX17" fmla="*/ 155388 w 608415"/>
              <a:gd name="connsiteY17" fmla="*/ 582377 h 582377"/>
              <a:gd name="connsiteX18" fmla="*/ 139124 w 608415"/>
              <a:gd name="connsiteY18" fmla="*/ 566184 h 582377"/>
              <a:gd name="connsiteX19" fmla="*/ 139124 w 608415"/>
              <a:gd name="connsiteY19" fmla="*/ 430270 h 582377"/>
              <a:gd name="connsiteX20" fmla="*/ 130456 w 608415"/>
              <a:gd name="connsiteY20" fmla="*/ 421566 h 582377"/>
              <a:gd name="connsiteX21" fmla="*/ 121739 w 608415"/>
              <a:gd name="connsiteY21" fmla="*/ 430270 h 582377"/>
              <a:gd name="connsiteX22" fmla="*/ 121739 w 608415"/>
              <a:gd name="connsiteY22" fmla="*/ 565503 h 582377"/>
              <a:gd name="connsiteX23" fmla="*/ 104842 w 608415"/>
              <a:gd name="connsiteY23" fmla="*/ 582377 h 582377"/>
              <a:gd name="connsiteX24" fmla="*/ 78157 w 608415"/>
              <a:gd name="connsiteY24" fmla="*/ 582377 h 582377"/>
              <a:gd name="connsiteX25" fmla="*/ 61941 w 608415"/>
              <a:gd name="connsiteY25" fmla="*/ 566184 h 582377"/>
              <a:gd name="connsiteX26" fmla="*/ 61795 w 608415"/>
              <a:gd name="connsiteY26" fmla="*/ 238095 h 582377"/>
              <a:gd name="connsiteX27" fmla="*/ 53760 w 608415"/>
              <a:gd name="connsiteY27" fmla="*/ 230071 h 582377"/>
              <a:gd name="connsiteX28" fmla="*/ 45725 w 608415"/>
              <a:gd name="connsiteY28" fmla="*/ 238095 h 582377"/>
              <a:gd name="connsiteX29" fmla="*/ 45725 w 608415"/>
              <a:gd name="connsiteY29" fmla="*/ 364283 h 582377"/>
              <a:gd name="connsiteX30" fmla="*/ 29461 w 608415"/>
              <a:gd name="connsiteY30" fmla="*/ 380476 h 582377"/>
              <a:gd name="connsiteX31" fmla="*/ 16216 w 608415"/>
              <a:gd name="connsiteY31" fmla="*/ 380476 h 582377"/>
              <a:gd name="connsiteX32" fmla="*/ 0 w 608415"/>
              <a:gd name="connsiteY32" fmla="*/ 364283 h 582377"/>
              <a:gd name="connsiteX33" fmla="*/ 0 w 608415"/>
              <a:gd name="connsiteY33" fmla="*/ 191267 h 582377"/>
              <a:gd name="connsiteX34" fmla="*/ 37204 w 608415"/>
              <a:gd name="connsiteY34" fmla="*/ 154115 h 582377"/>
              <a:gd name="connsiteX35" fmla="*/ 281805 w 608415"/>
              <a:gd name="connsiteY35" fmla="*/ 51936 h 582377"/>
              <a:gd name="connsiteX36" fmla="*/ 592197 w 608415"/>
              <a:gd name="connsiteY36" fmla="*/ 51936 h 582377"/>
              <a:gd name="connsiteX37" fmla="*/ 608415 w 608415"/>
              <a:gd name="connsiteY37" fmla="*/ 68179 h 582377"/>
              <a:gd name="connsiteX38" fmla="*/ 608415 w 608415"/>
              <a:gd name="connsiteY38" fmla="*/ 273407 h 582377"/>
              <a:gd name="connsiteX39" fmla="*/ 592197 w 608415"/>
              <a:gd name="connsiteY39" fmla="*/ 289601 h 582377"/>
              <a:gd name="connsiteX40" fmla="*/ 347848 w 608415"/>
              <a:gd name="connsiteY40" fmla="*/ 289601 h 582377"/>
              <a:gd name="connsiteX41" fmla="*/ 368937 w 608415"/>
              <a:gd name="connsiteY41" fmla="*/ 257066 h 582377"/>
              <a:gd name="connsiteX42" fmla="*/ 362167 w 608415"/>
              <a:gd name="connsiteY42" fmla="*/ 236252 h 582377"/>
              <a:gd name="connsiteX43" fmla="*/ 424460 w 608415"/>
              <a:gd name="connsiteY43" fmla="*/ 159997 h 582377"/>
              <a:gd name="connsiteX44" fmla="*/ 423047 w 608415"/>
              <a:gd name="connsiteY44" fmla="*/ 144142 h 582377"/>
              <a:gd name="connsiteX45" fmla="*/ 406683 w 608415"/>
              <a:gd name="connsiteY45" fmla="*/ 145844 h 582377"/>
              <a:gd name="connsiteX46" fmla="*/ 343660 w 608415"/>
              <a:gd name="connsiteY46" fmla="*/ 222927 h 582377"/>
              <a:gd name="connsiteX47" fmla="*/ 333140 w 608415"/>
              <a:gd name="connsiteY47" fmla="*/ 221370 h 582377"/>
              <a:gd name="connsiteX48" fmla="*/ 333140 w 608415"/>
              <a:gd name="connsiteY48" fmla="*/ 221468 h 582377"/>
              <a:gd name="connsiteX49" fmla="*/ 280247 w 608415"/>
              <a:gd name="connsiteY49" fmla="*/ 221468 h 582377"/>
              <a:gd name="connsiteX50" fmla="*/ 265538 w 608415"/>
              <a:gd name="connsiteY50" fmla="*/ 202890 h 582377"/>
              <a:gd name="connsiteX51" fmla="*/ 265538 w 608415"/>
              <a:gd name="connsiteY51" fmla="*/ 68179 h 582377"/>
              <a:gd name="connsiteX52" fmla="*/ 281805 w 608415"/>
              <a:gd name="connsiteY52" fmla="*/ 51936 h 582377"/>
              <a:gd name="connsiteX53" fmla="*/ 130688 w 608415"/>
              <a:gd name="connsiteY53" fmla="*/ 0 h 582377"/>
              <a:gd name="connsiteX54" fmla="*/ 197161 w 608415"/>
              <a:gd name="connsiteY54" fmla="*/ 66402 h 582377"/>
              <a:gd name="connsiteX55" fmla="*/ 130688 w 608415"/>
              <a:gd name="connsiteY55" fmla="*/ 132804 h 582377"/>
              <a:gd name="connsiteX56" fmla="*/ 64215 w 608415"/>
              <a:gd name="connsiteY56" fmla="*/ 66402 h 582377"/>
              <a:gd name="connsiteX57" fmla="*/ 130688 w 608415"/>
              <a:gd name="connsiteY57" fmla="*/ 0 h 58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8415" h="582377">
                <a:moveTo>
                  <a:pt x="37204" y="154115"/>
                </a:moveTo>
                <a:lnTo>
                  <a:pt x="185044" y="154115"/>
                </a:lnTo>
                <a:cubicBezTo>
                  <a:pt x="200870" y="154115"/>
                  <a:pt x="215868" y="161409"/>
                  <a:pt x="225753" y="173761"/>
                </a:cubicBezTo>
                <a:lnTo>
                  <a:pt x="265489" y="223847"/>
                </a:lnTo>
                <a:lnTo>
                  <a:pt x="273865" y="234399"/>
                </a:lnTo>
                <a:cubicBezTo>
                  <a:pt x="273865" y="234399"/>
                  <a:pt x="311506" y="234399"/>
                  <a:pt x="333225" y="234448"/>
                </a:cubicBezTo>
                <a:cubicBezTo>
                  <a:pt x="342185" y="234448"/>
                  <a:pt x="349440" y="241742"/>
                  <a:pt x="349440" y="250689"/>
                </a:cubicBezTo>
                <a:lnTo>
                  <a:pt x="349440" y="263576"/>
                </a:lnTo>
                <a:cubicBezTo>
                  <a:pt x="349440" y="272523"/>
                  <a:pt x="342185" y="279768"/>
                  <a:pt x="333225" y="279768"/>
                </a:cubicBezTo>
                <a:lnTo>
                  <a:pt x="262957" y="279768"/>
                </a:lnTo>
                <a:cubicBezTo>
                  <a:pt x="255993" y="279768"/>
                  <a:pt x="249468" y="276608"/>
                  <a:pt x="245183" y="271161"/>
                </a:cubicBezTo>
                <a:lnTo>
                  <a:pt x="215576" y="233183"/>
                </a:lnTo>
                <a:cubicBezTo>
                  <a:pt x="214066" y="231238"/>
                  <a:pt x="211680" y="230071"/>
                  <a:pt x="209197" y="230071"/>
                </a:cubicBezTo>
                <a:lnTo>
                  <a:pt x="207200" y="230071"/>
                </a:lnTo>
                <a:cubicBezTo>
                  <a:pt x="202769" y="230071"/>
                  <a:pt x="199117" y="233621"/>
                  <a:pt x="199117" y="238095"/>
                </a:cubicBezTo>
                <a:lnTo>
                  <a:pt x="198873" y="566184"/>
                </a:lnTo>
                <a:cubicBezTo>
                  <a:pt x="198873" y="575132"/>
                  <a:pt x="191618" y="582377"/>
                  <a:pt x="182658" y="582377"/>
                </a:cubicBezTo>
                <a:lnTo>
                  <a:pt x="155388" y="582377"/>
                </a:lnTo>
                <a:cubicBezTo>
                  <a:pt x="146428" y="582377"/>
                  <a:pt x="139124" y="575132"/>
                  <a:pt x="139124" y="566184"/>
                </a:cubicBezTo>
                <a:lnTo>
                  <a:pt x="139124" y="430270"/>
                </a:lnTo>
                <a:cubicBezTo>
                  <a:pt x="139124" y="425456"/>
                  <a:pt x="135228" y="421566"/>
                  <a:pt x="130456" y="421566"/>
                </a:cubicBezTo>
                <a:cubicBezTo>
                  <a:pt x="125635" y="421566"/>
                  <a:pt x="121739" y="425456"/>
                  <a:pt x="121739" y="430270"/>
                </a:cubicBezTo>
                <a:lnTo>
                  <a:pt x="121739" y="565503"/>
                </a:lnTo>
                <a:cubicBezTo>
                  <a:pt x="121739" y="574791"/>
                  <a:pt x="114143" y="582377"/>
                  <a:pt x="104842" y="582377"/>
                </a:cubicBezTo>
                <a:lnTo>
                  <a:pt x="78157" y="582377"/>
                </a:lnTo>
                <a:cubicBezTo>
                  <a:pt x="69197" y="582377"/>
                  <a:pt x="61941" y="575132"/>
                  <a:pt x="61941" y="566184"/>
                </a:cubicBezTo>
                <a:lnTo>
                  <a:pt x="61795" y="238095"/>
                </a:lnTo>
                <a:cubicBezTo>
                  <a:pt x="61795" y="233670"/>
                  <a:pt x="58240" y="230071"/>
                  <a:pt x="53760" y="230071"/>
                </a:cubicBezTo>
                <a:cubicBezTo>
                  <a:pt x="49329" y="230071"/>
                  <a:pt x="45725" y="233621"/>
                  <a:pt x="45725" y="238095"/>
                </a:cubicBezTo>
                <a:lnTo>
                  <a:pt x="45725" y="364283"/>
                </a:lnTo>
                <a:cubicBezTo>
                  <a:pt x="45725" y="373230"/>
                  <a:pt x="38421" y="380476"/>
                  <a:pt x="29461" y="380476"/>
                </a:cubicBezTo>
                <a:lnTo>
                  <a:pt x="16216" y="380476"/>
                </a:lnTo>
                <a:cubicBezTo>
                  <a:pt x="7256" y="380476"/>
                  <a:pt x="0" y="373230"/>
                  <a:pt x="0" y="364283"/>
                </a:cubicBezTo>
                <a:lnTo>
                  <a:pt x="0" y="191267"/>
                </a:lnTo>
                <a:cubicBezTo>
                  <a:pt x="0" y="170746"/>
                  <a:pt x="16703" y="154115"/>
                  <a:pt x="37204" y="154115"/>
                </a:cubicBezTo>
                <a:close/>
                <a:moveTo>
                  <a:pt x="281805" y="51936"/>
                </a:moveTo>
                <a:lnTo>
                  <a:pt x="592197" y="51936"/>
                </a:lnTo>
                <a:cubicBezTo>
                  <a:pt x="601158" y="51936"/>
                  <a:pt x="608415" y="59231"/>
                  <a:pt x="608415" y="68179"/>
                </a:cubicBezTo>
                <a:lnTo>
                  <a:pt x="608415" y="273407"/>
                </a:lnTo>
                <a:cubicBezTo>
                  <a:pt x="608415" y="282355"/>
                  <a:pt x="601158" y="289601"/>
                  <a:pt x="592197" y="289601"/>
                </a:cubicBezTo>
                <a:lnTo>
                  <a:pt x="347848" y="289601"/>
                </a:lnTo>
                <a:cubicBezTo>
                  <a:pt x="360219" y="284008"/>
                  <a:pt x="368937" y="271510"/>
                  <a:pt x="368937" y="257066"/>
                </a:cubicBezTo>
                <a:cubicBezTo>
                  <a:pt x="368937" y="249285"/>
                  <a:pt x="366404" y="242088"/>
                  <a:pt x="362167" y="236252"/>
                </a:cubicBezTo>
                <a:lnTo>
                  <a:pt x="424460" y="159997"/>
                </a:lnTo>
                <a:cubicBezTo>
                  <a:pt x="428405" y="155182"/>
                  <a:pt x="427772" y="148130"/>
                  <a:pt x="423047" y="144142"/>
                </a:cubicBezTo>
                <a:cubicBezTo>
                  <a:pt x="418177" y="140009"/>
                  <a:pt x="410677" y="140933"/>
                  <a:pt x="406683" y="145844"/>
                </a:cubicBezTo>
                <a:lnTo>
                  <a:pt x="343660" y="222927"/>
                </a:lnTo>
                <a:cubicBezTo>
                  <a:pt x="340299" y="221954"/>
                  <a:pt x="336792" y="221370"/>
                  <a:pt x="333140" y="221370"/>
                </a:cubicBezTo>
                <a:lnTo>
                  <a:pt x="333140" y="221468"/>
                </a:lnTo>
                <a:lnTo>
                  <a:pt x="280247" y="221468"/>
                </a:lnTo>
                <a:lnTo>
                  <a:pt x="265538" y="202890"/>
                </a:lnTo>
                <a:lnTo>
                  <a:pt x="265538" y="68179"/>
                </a:lnTo>
                <a:cubicBezTo>
                  <a:pt x="265538" y="59231"/>
                  <a:pt x="272844" y="51936"/>
                  <a:pt x="281805" y="51936"/>
                </a:cubicBezTo>
                <a:close/>
                <a:moveTo>
                  <a:pt x="130688" y="0"/>
                </a:moveTo>
                <a:cubicBezTo>
                  <a:pt x="167400" y="0"/>
                  <a:pt x="197161" y="29729"/>
                  <a:pt x="197161" y="66402"/>
                </a:cubicBezTo>
                <a:cubicBezTo>
                  <a:pt x="197161" y="103075"/>
                  <a:pt x="167400" y="132804"/>
                  <a:pt x="130688" y="132804"/>
                </a:cubicBezTo>
                <a:cubicBezTo>
                  <a:pt x="93976" y="132804"/>
                  <a:pt x="64215" y="103075"/>
                  <a:pt x="64215" y="66402"/>
                </a:cubicBezTo>
                <a:cubicBezTo>
                  <a:pt x="64215" y="29729"/>
                  <a:pt x="93976" y="0"/>
                  <a:pt x="130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student_185565"/>
          <p:cNvSpPr>
            <a:spLocks noChangeAspect="1"/>
          </p:cNvSpPr>
          <p:nvPr/>
        </p:nvSpPr>
        <p:spPr bwMode="auto">
          <a:xfrm>
            <a:off x="1599748" y="5336138"/>
            <a:ext cx="426306" cy="351179"/>
          </a:xfrm>
          <a:custGeom>
            <a:avLst/>
            <a:gdLst>
              <a:gd name="T0" fmla="*/ 12418 w 13618"/>
              <a:gd name="T1" fmla="*/ 0 h 11218"/>
              <a:gd name="T2" fmla="*/ 9618 w 13618"/>
              <a:gd name="T3" fmla="*/ 0 h 11218"/>
              <a:gd name="T4" fmla="*/ 7569 w 13618"/>
              <a:gd name="T5" fmla="*/ 849 h 11218"/>
              <a:gd name="T6" fmla="*/ 2867 w 13618"/>
              <a:gd name="T7" fmla="*/ 5551 h 11218"/>
              <a:gd name="T8" fmla="*/ 2867 w 13618"/>
              <a:gd name="T9" fmla="*/ 7249 h 11218"/>
              <a:gd name="T10" fmla="*/ 6369 w 13618"/>
              <a:gd name="T11" fmla="*/ 10751 h 11218"/>
              <a:gd name="T12" fmla="*/ 8067 w 13618"/>
              <a:gd name="T13" fmla="*/ 10751 h 11218"/>
              <a:gd name="T14" fmla="*/ 12769 w 13618"/>
              <a:gd name="T15" fmla="*/ 6049 h 11218"/>
              <a:gd name="T16" fmla="*/ 13618 w 13618"/>
              <a:gd name="T17" fmla="*/ 4000 h 11218"/>
              <a:gd name="T18" fmla="*/ 13618 w 13618"/>
              <a:gd name="T19" fmla="*/ 1200 h 11218"/>
              <a:gd name="T20" fmla="*/ 12418 w 13618"/>
              <a:gd name="T21" fmla="*/ 0 h 11218"/>
              <a:gd name="T22" fmla="*/ 10818 w 13618"/>
              <a:gd name="T23" fmla="*/ 4000 h 11218"/>
              <a:gd name="T24" fmla="*/ 9618 w 13618"/>
              <a:gd name="T25" fmla="*/ 2800 h 11218"/>
              <a:gd name="T26" fmla="*/ 10818 w 13618"/>
              <a:gd name="T27" fmla="*/ 1600 h 11218"/>
              <a:gd name="T28" fmla="*/ 12018 w 13618"/>
              <a:gd name="T29" fmla="*/ 2800 h 11218"/>
              <a:gd name="T30" fmla="*/ 10818 w 13618"/>
              <a:gd name="T31" fmla="*/ 4000 h 11218"/>
              <a:gd name="T32" fmla="*/ 1101 w 13618"/>
              <a:gd name="T33" fmla="*/ 6683 h 11218"/>
              <a:gd name="T34" fmla="*/ 5381 w 13618"/>
              <a:gd name="T35" fmla="*/ 10963 h 11218"/>
              <a:gd name="T36" fmla="*/ 3969 w 13618"/>
              <a:gd name="T37" fmla="*/ 10751 h 11218"/>
              <a:gd name="T38" fmla="*/ 467 w 13618"/>
              <a:gd name="T39" fmla="*/ 7249 h 11218"/>
              <a:gd name="T40" fmla="*/ 467 w 13618"/>
              <a:gd name="T41" fmla="*/ 5551 h 11218"/>
              <a:gd name="T42" fmla="*/ 5169 w 13618"/>
              <a:gd name="T43" fmla="*/ 849 h 11218"/>
              <a:gd name="T44" fmla="*/ 7218 w 13618"/>
              <a:gd name="T45" fmla="*/ 0 h 11218"/>
              <a:gd name="T46" fmla="*/ 1101 w 13618"/>
              <a:gd name="T47" fmla="*/ 6117 h 11218"/>
              <a:gd name="T48" fmla="*/ 1101 w 13618"/>
              <a:gd name="T49" fmla="*/ 6683 h 1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618" h="11218">
                <a:moveTo>
                  <a:pt x="12418" y="0"/>
                </a:moveTo>
                <a:lnTo>
                  <a:pt x="9618" y="0"/>
                </a:lnTo>
                <a:cubicBezTo>
                  <a:pt x="8958" y="0"/>
                  <a:pt x="8036" y="382"/>
                  <a:pt x="7569" y="849"/>
                </a:cubicBezTo>
                <a:lnTo>
                  <a:pt x="2867" y="5551"/>
                </a:lnTo>
                <a:cubicBezTo>
                  <a:pt x="2400" y="6018"/>
                  <a:pt x="2400" y="6782"/>
                  <a:pt x="2867" y="7249"/>
                </a:cubicBezTo>
                <a:lnTo>
                  <a:pt x="6369" y="10751"/>
                </a:lnTo>
                <a:cubicBezTo>
                  <a:pt x="6836" y="11218"/>
                  <a:pt x="7600" y="11218"/>
                  <a:pt x="8067" y="10751"/>
                </a:cubicBezTo>
                <a:lnTo>
                  <a:pt x="12769" y="6049"/>
                </a:lnTo>
                <a:cubicBezTo>
                  <a:pt x="13236" y="5582"/>
                  <a:pt x="13618" y="4660"/>
                  <a:pt x="13618" y="4000"/>
                </a:cubicBezTo>
                <a:lnTo>
                  <a:pt x="13618" y="1200"/>
                </a:lnTo>
                <a:cubicBezTo>
                  <a:pt x="13618" y="540"/>
                  <a:pt x="13078" y="0"/>
                  <a:pt x="12418" y="0"/>
                </a:cubicBezTo>
                <a:close/>
                <a:moveTo>
                  <a:pt x="10818" y="4000"/>
                </a:moveTo>
                <a:cubicBezTo>
                  <a:pt x="10155" y="4000"/>
                  <a:pt x="9618" y="3463"/>
                  <a:pt x="9618" y="2800"/>
                </a:cubicBezTo>
                <a:cubicBezTo>
                  <a:pt x="9618" y="2137"/>
                  <a:pt x="10155" y="1600"/>
                  <a:pt x="10818" y="1600"/>
                </a:cubicBezTo>
                <a:cubicBezTo>
                  <a:pt x="11481" y="1600"/>
                  <a:pt x="12018" y="2137"/>
                  <a:pt x="12018" y="2800"/>
                </a:cubicBezTo>
                <a:cubicBezTo>
                  <a:pt x="12018" y="3463"/>
                  <a:pt x="11481" y="4000"/>
                  <a:pt x="10818" y="4000"/>
                </a:cubicBezTo>
                <a:close/>
                <a:moveTo>
                  <a:pt x="1101" y="6683"/>
                </a:moveTo>
                <a:lnTo>
                  <a:pt x="5381" y="10963"/>
                </a:lnTo>
                <a:cubicBezTo>
                  <a:pt x="4927" y="11202"/>
                  <a:pt x="4350" y="11132"/>
                  <a:pt x="3969" y="10751"/>
                </a:cubicBezTo>
                <a:lnTo>
                  <a:pt x="467" y="7249"/>
                </a:lnTo>
                <a:cubicBezTo>
                  <a:pt x="0" y="6782"/>
                  <a:pt x="0" y="6018"/>
                  <a:pt x="467" y="5551"/>
                </a:cubicBezTo>
                <a:lnTo>
                  <a:pt x="5169" y="849"/>
                </a:lnTo>
                <a:cubicBezTo>
                  <a:pt x="5636" y="382"/>
                  <a:pt x="6558" y="0"/>
                  <a:pt x="7218" y="0"/>
                </a:cubicBezTo>
                <a:lnTo>
                  <a:pt x="1101" y="6117"/>
                </a:lnTo>
                <a:cubicBezTo>
                  <a:pt x="945" y="6273"/>
                  <a:pt x="945" y="6527"/>
                  <a:pt x="1101" y="66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452688" y="2070100"/>
            <a:ext cx="2114550" cy="2144395"/>
            <a:chOff x="1404648" y="1941684"/>
            <a:chExt cx="1851125" cy="1851125"/>
          </a:xfrm>
        </p:grpSpPr>
        <p:grpSp>
          <p:nvGrpSpPr>
            <p:cNvPr id="39" name="组合 38"/>
            <p:cNvGrpSpPr/>
            <p:nvPr/>
          </p:nvGrpSpPr>
          <p:grpSpPr>
            <a:xfrm>
              <a:off x="1404648" y="1941684"/>
              <a:ext cx="1851125" cy="1851125"/>
              <a:chOff x="1414589" y="2078067"/>
              <a:chExt cx="1364344" cy="1364344"/>
            </a:xfrm>
          </p:grpSpPr>
          <p:sp>
            <p:nvSpPr>
              <p:cNvPr id="40" name="弧形 39"/>
              <p:cNvSpPr/>
              <p:nvPr>
                <p:custDataLst>
                  <p:tags r:id="rId12"/>
                </p:custDataLst>
              </p:nvPr>
            </p:nvSpPr>
            <p:spPr>
              <a:xfrm>
                <a:off x="1414589" y="2078067"/>
                <a:ext cx="1364344" cy="1364344"/>
              </a:xfrm>
              <a:prstGeom prst="arc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84421" y="2247900"/>
                <a:ext cx="1024680" cy="102467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42" name="弧形 41"/>
              <p:cNvSpPr/>
              <p:nvPr>
                <p:custDataLst>
                  <p:tags r:id="rId14"/>
                </p:custDataLst>
              </p:nvPr>
            </p:nvSpPr>
            <p:spPr>
              <a:xfrm flipH="1" flipV="1">
                <a:off x="1414589" y="2078067"/>
                <a:ext cx="1364344" cy="1364344"/>
              </a:xfrm>
              <a:prstGeom prst="arc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弧形 42"/>
              <p:cNvSpPr/>
              <p:nvPr>
                <p:custDataLst>
                  <p:tags r:id="rId15"/>
                </p:custDataLst>
              </p:nvPr>
            </p:nvSpPr>
            <p:spPr>
              <a:xfrm>
                <a:off x="1414589" y="2078067"/>
                <a:ext cx="1364344" cy="1364344"/>
              </a:xfrm>
              <a:prstGeom prst="arc">
                <a:avLst>
                  <a:gd name="adj1" fmla="val 12786680"/>
                  <a:gd name="adj2" fmla="val 0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>
                <p:custDataLst>
                  <p:tags r:id="rId16"/>
                </p:custDataLst>
              </p:nvPr>
            </p:nvSpPr>
            <p:spPr>
              <a:xfrm flipH="1" flipV="1">
                <a:off x="1414589" y="2078067"/>
                <a:ext cx="1364344" cy="1364344"/>
              </a:xfrm>
              <a:prstGeom prst="arc">
                <a:avLst>
                  <a:gd name="adj1" fmla="val 12786680"/>
                  <a:gd name="adj2" fmla="val 0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>
              <p:custDataLst>
                <p:tags r:id="rId17"/>
              </p:custDataLst>
            </p:nvPr>
          </p:nvSpPr>
          <p:spPr>
            <a:xfrm>
              <a:off x="1514159" y="2724452"/>
              <a:ext cx="1613759" cy="34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研究班情</a:t>
              </a:r>
              <a:endParaRPr lang="zh-CN" altLang="en-US" sz="20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100003" y="1943100"/>
            <a:ext cx="2094865" cy="2120900"/>
            <a:chOff x="3915175" y="1941684"/>
            <a:chExt cx="1851125" cy="1851125"/>
          </a:xfrm>
        </p:grpSpPr>
        <p:grpSp>
          <p:nvGrpSpPr>
            <p:cNvPr id="47" name="组合 46"/>
            <p:cNvGrpSpPr/>
            <p:nvPr/>
          </p:nvGrpSpPr>
          <p:grpSpPr>
            <a:xfrm>
              <a:off x="3915175" y="1941684"/>
              <a:ext cx="1851125" cy="1851125"/>
              <a:chOff x="1414589" y="2078067"/>
              <a:chExt cx="1364344" cy="1364344"/>
            </a:xfrm>
          </p:grpSpPr>
          <p:sp>
            <p:nvSpPr>
              <p:cNvPr id="48" name="弧形 47"/>
              <p:cNvSpPr/>
              <p:nvPr>
                <p:custDataLst>
                  <p:tags r:id="rId18"/>
                </p:custDataLst>
              </p:nvPr>
            </p:nvSpPr>
            <p:spPr>
              <a:xfrm>
                <a:off x="1414589" y="2078067"/>
                <a:ext cx="1364344" cy="1364344"/>
              </a:xfrm>
              <a:prstGeom prst="arc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>
                <p:custDataLst>
                  <p:tags r:id="rId19"/>
                </p:custDataLst>
              </p:nvPr>
            </p:nvSpPr>
            <p:spPr>
              <a:xfrm>
                <a:off x="1584421" y="2247900"/>
                <a:ext cx="1024680" cy="102467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53" name="弧形 52"/>
              <p:cNvSpPr/>
              <p:nvPr>
                <p:custDataLst>
                  <p:tags r:id="rId20"/>
                </p:custDataLst>
              </p:nvPr>
            </p:nvSpPr>
            <p:spPr>
              <a:xfrm flipH="1" flipV="1">
                <a:off x="1414589" y="2078067"/>
                <a:ext cx="1364344" cy="1364344"/>
              </a:xfrm>
              <a:prstGeom prst="arc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弧形 53"/>
              <p:cNvSpPr/>
              <p:nvPr>
                <p:custDataLst>
                  <p:tags r:id="rId21"/>
                </p:custDataLst>
              </p:nvPr>
            </p:nvSpPr>
            <p:spPr>
              <a:xfrm>
                <a:off x="1414589" y="2078067"/>
                <a:ext cx="1364344" cy="1364344"/>
              </a:xfrm>
              <a:prstGeom prst="arc">
                <a:avLst>
                  <a:gd name="adj1" fmla="val 12786680"/>
                  <a:gd name="adj2" fmla="val 0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弧形 54"/>
              <p:cNvSpPr/>
              <p:nvPr>
                <p:custDataLst>
                  <p:tags r:id="rId22"/>
                </p:custDataLst>
              </p:nvPr>
            </p:nvSpPr>
            <p:spPr>
              <a:xfrm flipH="1" flipV="1">
                <a:off x="1414589" y="2078067"/>
                <a:ext cx="1364344" cy="1364344"/>
              </a:xfrm>
              <a:prstGeom prst="arc">
                <a:avLst>
                  <a:gd name="adj1" fmla="val 12786680"/>
                  <a:gd name="adj2" fmla="val 0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55"/>
            <p:cNvSpPr txBox="1"/>
            <p:nvPr>
              <p:custDataLst>
                <p:tags r:id="rId23"/>
              </p:custDataLst>
            </p:nvPr>
          </p:nvSpPr>
          <p:spPr>
            <a:xfrm>
              <a:off x="4093049" y="2814041"/>
              <a:ext cx="1523994" cy="348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因材施教</a:t>
              </a:r>
              <a:endParaRPr lang="zh-CN" altLang="en-US" sz="2000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610793" y="1943100"/>
            <a:ext cx="2118995" cy="2120900"/>
            <a:chOff x="6425702" y="1941684"/>
            <a:chExt cx="1851125" cy="1851125"/>
          </a:xfrm>
        </p:grpSpPr>
        <p:grpSp>
          <p:nvGrpSpPr>
            <p:cNvPr id="58" name="组合 57"/>
            <p:cNvGrpSpPr/>
            <p:nvPr/>
          </p:nvGrpSpPr>
          <p:grpSpPr>
            <a:xfrm>
              <a:off x="6425702" y="1941684"/>
              <a:ext cx="1851125" cy="1851125"/>
              <a:chOff x="1414589" y="2078067"/>
              <a:chExt cx="1364344" cy="1364344"/>
            </a:xfrm>
          </p:grpSpPr>
          <p:sp>
            <p:nvSpPr>
              <p:cNvPr id="59" name="弧形 58"/>
              <p:cNvSpPr/>
              <p:nvPr>
                <p:custDataLst>
                  <p:tags r:id="rId24"/>
                </p:custDataLst>
              </p:nvPr>
            </p:nvSpPr>
            <p:spPr>
              <a:xfrm>
                <a:off x="1414589" y="2078067"/>
                <a:ext cx="1364344" cy="1364344"/>
              </a:xfrm>
              <a:prstGeom prst="arc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>
                <p:custDataLst>
                  <p:tags r:id="rId25"/>
                </p:custDataLst>
              </p:nvPr>
            </p:nvSpPr>
            <p:spPr>
              <a:xfrm>
                <a:off x="1584421" y="2247900"/>
                <a:ext cx="1024680" cy="102467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62" name="弧形 61"/>
              <p:cNvSpPr/>
              <p:nvPr>
                <p:custDataLst>
                  <p:tags r:id="rId26"/>
                </p:custDataLst>
              </p:nvPr>
            </p:nvSpPr>
            <p:spPr>
              <a:xfrm flipH="1" flipV="1">
                <a:off x="1414589" y="2078067"/>
                <a:ext cx="1364344" cy="1364344"/>
              </a:xfrm>
              <a:prstGeom prst="arc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" name="弧形 62"/>
              <p:cNvSpPr/>
              <p:nvPr>
                <p:custDataLst>
                  <p:tags r:id="rId27"/>
                </p:custDataLst>
              </p:nvPr>
            </p:nvSpPr>
            <p:spPr>
              <a:xfrm>
                <a:off x="1414589" y="2078067"/>
                <a:ext cx="1364344" cy="1364344"/>
              </a:xfrm>
              <a:prstGeom prst="arc">
                <a:avLst>
                  <a:gd name="adj1" fmla="val 12786680"/>
                  <a:gd name="adj2" fmla="val 0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" name="弧形 63"/>
              <p:cNvSpPr/>
              <p:nvPr>
                <p:custDataLst>
                  <p:tags r:id="rId28"/>
                </p:custDataLst>
              </p:nvPr>
            </p:nvSpPr>
            <p:spPr>
              <a:xfrm flipH="1" flipV="1">
                <a:off x="1414589" y="2078067"/>
                <a:ext cx="1364344" cy="1364344"/>
              </a:xfrm>
              <a:prstGeom prst="arc">
                <a:avLst>
                  <a:gd name="adj1" fmla="val 12786680"/>
                  <a:gd name="adj2" fmla="val 0"/>
                </a:avLst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65" name="文本框 64"/>
            <p:cNvSpPr txBox="1"/>
            <p:nvPr>
              <p:custDataLst>
                <p:tags r:id="rId29"/>
              </p:custDataLst>
            </p:nvPr>
          </p:nvSpPr>
          <p:spPr>
            <a:xfrm>
              <a:off x="6556063" y="2761943"/>
              <a:ext cx="1512741" cy="348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身心关怀</a:t>
              </a:r>
              <a:endParaRPr lang="zh-CN" altLang="en-US" sz="20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30"/>
            </p:custDataLst>
          </p:nvPr>
        </p:nvSpPr>
        <p:spPr>
          <a:xfrm>
            <a:off x="2026285" y="370205"/>
            <a:ext cx="897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（四）实在辅导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分层培养学生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</p:spTree>
    <p:custDataLst>
      <p:tags r:id="rId3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751523" y="908050"/>
            <a:ext cx="8280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强化四种意识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751840" y="1820545"/>
            <a:ext cx="107372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育人意识：</a:t>
            </a:r>
            <a:r>
              <a:rPr lang="zh-CN" altLang="en-US" sz="40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学科育人、</a:t>
            </a:r>
            <a:r>
              <a:rPr lang="zh-CN" altLang="en-US" sz="4000" b="1" u="sng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时时育人、处处育人【模范、示范】</a:t>
            </a:r>
            <a:endParaRPr lang="zh-CN" altLang="en-US" sz="4000" b="1" u="sng" dirty="0">
              <a:solidFill>
                <a:srgbClr val="000066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751840" y="3075940"/>
            <a:ext cx="1002982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质量意识：</a:t>
            </a:r>
            <a:r>
              <a:rPr lang="zh-CN" altLang="en-US" sz="40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守好教学</a:t>
            </a:r>
            <a:r>
              <a:rPr lang="en-US" altLang="zh-CN" sz="40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0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主阵地</a:t>
            </a:r>
            <a:r>
              <a:rPr lang="en-US" altLang="zh-CN" sz="40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0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（功在课前、效在课堂、抓在课后）</a:t>
            </a:r>
            <a:endParaRPr lang="zh-CN" altLang="en-US" sz="4000" b="1" dirty="0">
              <a:solidFill>
                <a:srgbClr val="000066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151" name="文本框 6150"/>
          <p:cNvSpPr txBox="1"/>
          <p:nvPr/>
        </p:nvSpPr>
        <p:spPr>
          <a:xfrm>
            <a:off x="751205" y="4279265"/>
            <a:ext cx="105619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规范意识：</a:t>
            </a:r>
            <a:r>
              <a:rPr lang="zh-CN" altLang="en-US" sz="40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师德底线、教学常规、岗位职责</a:t>
            </a:r>
            <a:endParaRPr lang="zh-CN" altLang="en-US" sz="4000" b="1" dirty="0">
              <a:solidFill>
                <a:srgbClr val="000066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153" name="文本框 6152"/>
          <p:cNvSpPr txBox="1"/>
          <p:nvPr/>
        </p:nvSpPr>
        <p:spPr>
          <a:xfrm>
            <a:off x="751840" y="4986020"/>
            <a:ext cx="1056132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安全意识：</a:t>
            </a:r>
            <a:r>
              <a:rPr lang="zh-CN" altLang="en-US" sz="4000" b="1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有教育（嘴勤）、有管理（脚勤、眼勤）、有留痕（手勤）</a:t>
            </a:r>
            <a:endParaRPr lang="en-US" altLang="zh-CN" sz="4000" b="1" dirty="0">
              <a:solidFill>
                <a:srgbClr val="000066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0" grpId="0"/>
      <p:bldP spid="6151" grpId="0"/>
      <p:bldP spid="61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背景图案&#10;&#10;描述已自动生成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2666999" y="-2667000"/>
            <a:ext cx="6858000" cy="12191998"/>
          </a:xfrm>
          <a:custGeom>
            <a:avLst/>
            <a:gdLst>
              <a:gd name="connsiteX0" fmla="*/ 6858000 w 6858000"/>
              <a:gd name="connsiteY0" fmla="*/ 0 h 12191998"/>
              <a:gd name="connsiteX1" fmla="*/ 6858000 w 6858000"/>
              <a:gd name="connsiteY1" fmla="*/ 12191998 h 12191998"/>
              <a:gd name="connsiteX2" fmla="*/ 0 w 6858000"/>
              <a:gd name="connsiteY2" fmla="*/ 12191998 h 12191998"/>
              <a:gd name="connsiteX3" fmla="*/ 0 w 6858000"/>
              <a:gd name="connsiteY3" fmla="*/ 0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6858000" y="0"/>
                </a:moveTo>
                <a:lnTo>
                  <a:pt x="6858000" y="12191998"/>
                </a:lnTo>
                <a:lnTo>
                  <a:pt x="0" y="1219199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BF6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包含 雪, 覆盖, 黑暗, 山&#10;&#10;描述已自动生成"/>
          <p:cNvPicPr>
            <a:picLocks noChangeAspect="1"/>
          </p:cNvPicPr>
          <p:nvPr/>
        </p:nvPicPr>
        <p:blipFill>
          <a:blip r:embed="rId3" cstate="screen">
            <a:alphaModFix amt="55000"/>
          </a:blip>
          <a:srcRect/>
          <a:stretch>
            <a:fillRect/>
          </a:stretch>
        </p:blipFill>
        <p:spPr>
          <a:xfrm>
            <a:off x="8642350" y="3609782"/>
            <a:ext cx="3549651" cy="3248218"/>
          </a:xfrm>
          <a:custGeom>
            <a:avLst/>
            <a:gdLst>
              <a:gd name="connsiteX0" fmla="*/ 0 w 3594545"/>
              <a:gd name="connsiteY0" fmla="*/ 0 h 3289300"/>
              <a:gd name="connsiteX1" fmla="*/ 3594545 w 3594545"/>
              <a:gd name="connsiteY1" fmla="*/ 0 h 3289300"/>
              <a:gd name="connsiteX2" fmla="*/ 3594545 w 3594545"/>
              <a:gd name="connsiteY2" fmla="*/ 3289300 h 3289300"/>
              <a:gd name="connsiteX3" fmla="*/ 0 w 3594545"/>
              <a:gd name="connsiteY3" fmla="*/ 32893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3289300">
                <a:moveTo>
                  <a:pt x="0" y="0"/>
                </a:moveTo>
                <a:lnTo>
                  <a:pt x="3594545" y="0"/>
                </a:lnTo>
                <a:lnTo>
                  <a:pt x="3594545" y="3289300"/>
                </a:lnTo>
                <a:lnTo>
                  <a:pt x="0" y="3289300"/>
                </a:lnTo>
                <a:close/>
              </a:path>
            </a:pathLst>
          </a:custGeom>
        </p:spPr>
      </p:pic>
      <p:pic>
        <p:nvPicPr>
          <p:cNvPr id="9" name="图片 8" descr="黑暗里有星球&#10;&#10;中度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29228" y="696913"/>
            <a:ext cx="1662772" cy="1648651"/>
          </a:xfrm>
          <a:prstGeom prst="rect">
            <a:avLst/>
          </a:prstGeom>
        </p:spPr>
      </p:pic>
      <p:pic>
        <p:nvPicPr>
          <p:cNvPr id="12" name="图片 11" descr="图片包含 雪, 覆盖, 黑暗, 山&#10;&#10;描述已自动生成"/>
          <p:cNvPicPr>
            <a:picLocks noChangeAspect="1"/>
          </p:cNvPicPr>
          <p:nvPr/>
        </p:nvPicPr>
        <p:blipFill>
          <a:blip r:embed="rId5" cstate="screen">
            <a:alphaModFix amt="45000"/>
          </a:blip>
          <a:srcRect/>
          <a:stretch>
            <a:fillRect/>
          </a:stretch>
        </p:blipFill>
        <p:spPr>
          <a:xfrm>
            <a:off x="1" y="0"/>
            <a:ext cx="2965449" cy="2273579"/>
          </a:xfrm>
          <a:custGeom>
            <a:avLst/>
            <a:gdLst>
              <a:gd name="connsiteX0" fmla="*/ 0 w 3594545"/>
              <a:gd name="connsiteY0" fmla="*/ 0 h 2755900"/>
              <a:gd name="connsiteX1" fmla="*/ 3594545 w 3594545"/>
              <a:gd name="connsiteY1" fmla="*/ 0 h 2755900"/>
              <a:gd name="connsiteX2" fmla="*/ 3594545 w 3594545"/>
              <a:gd name="connsiteY2" fmla="*/ 2755900 h 2755900"/>
              <a:gd name="connsiteX3" fmla="*/ 0 w 3594545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2755900">
                <a:moveTo>
                  <a:pt x="0" y="0"/>
                </a:moveTo>
                <a:lnTo>
                  <a:pt x="3594545" y="0"/>
                </a:lnTo>
                <a:lnTo>
                  <a:pt x="3594545" y="2755900"/>
                </a:lnTo>
                <a:lnTo>
                  <a:pt x="0" y="2755900"/>
                </a:lnTo>
                <a:close/>
              </a:path>
            </a:pathLst>
          </a:custGeom>
        </p:spPr>
      </p:pic>
      <p:pic>
        <p:nvPicPr>
          <p:cNvPr id="16" name="图片 15" descr="黑白色的花&#10;&#10;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344" y="5233891"/>
            <a:ext cx="1114425" cy="12763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3010" y="6357937"/>
            <a:ext cx="438150" cy="581025"/>
          </a:xfrm>
          <a:prstGeom prst="rect">
            <a:avLst/>
          </a:prstGeom>
        </p:spPr>
      </p:pic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123613" y="5494336"/>
            <a:ext cx="585788" cy="647701"/>
          </a:xfrm>
          <a:prstGeom prst="rect">
            <a:avLst/>
          </a:prstGeom>
        </p:spPr>
      </p:pic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199448">
            <a:off x="831280" y="-88902"/>
            <a:ext cx="585788" cy="647701"/>
          </a:xfrm>
          <a:prstGeom prst="rect">
            <a:avLst/>
          </a:prstGeom>
        </p:spPr>
      </p:pic>
      <p:pic>
        <p:nvPicPr>
          <p:cNvPr id="22" name="图片 21" descr="黑白色的花&#10;&#10;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51673" y="965611"/>
            <a:ext cx="868363" cy="99453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875916" y="2860639"/>
            <a:ext cx="855192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rPr>
              <a:t>敬请指导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汉仪江南楷宋 W" panose="00020600040101010101" pitchFamily="18" charset="-122"/>
              <a:ea typeface="汉仪江南楷宋 W" panose="00020600040101010101" pitchFamily="18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404124" y="983990"/>
            <a:ext cx="3374626" cy="1107996"/>
            <a:chOff x="3964712" y="923375"/>
            <a:chExt cx="3374626" cy="1107996"/>
          </a:xfrm>
        </p:grpSpPr>
        <p:sp>
          <p:nvSpPr>
            <p:cNvPr id="29" name="椭圆 28"/>
            <p:cNvSpPr/>
            <p:nvPr/>
          </p:nvSpPr>
          <p:spPr>
            <a:xfrm>
              <a:off x="5060951" y="1225762"/>
              <a:ext cx="615949" cy="615949"/>
            </a:xfrm>
            <a:prstGeom prst="ellipse">
              <a:avLst/>
            </a:prstGeom>
            <a:solidFill>
              <a:srgbClr val="EA9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964712" y="923375"/>
              <a:ext cx="33746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600" dirty="0">
                  <a:solidFill>
                    <a:srgbClr val="EA9416"/>
                  </a:solidFill>
                  <a:latin typeface="汉仪江南楷宋 W" panose="00020600040101010101" pitchFamily="18" charset="-122"/>
                  <a:ea typeface="汉仪江南楷宋 W" panose="00020600040101010101" pitchFamily="18" charset="-122"/>
                </a:rPr>
                <a:t>秋</a:t>
              </a:r>
              <a:r>
                <a:rPr lang="zh-CN" altLang="en-US" sz="4800" dirty="0">
                  <a:solidFill>
                    <a:schemeClr val="bg1"/>
                  </a:solidFill>
                  <a:latin typeface="汉仪江南楷宋 W" panose="00020600040101010101" pitchFamily="18" charset="-122"/>
                  <a:ea typeface="汉仪江南楷宋 W" panose="00020600040101010101" pitchFamily="18" charset="-122"/>
                </a:rPr>
                <a:t>日</a:t>
              </a:r>
              <a:r>
                <a:rPr lang="zh-CN" altLang="en-US" sz="4800" dirty="0">
                  <a:solidFill>
                    <a:srgbClr val="EA9416"/>
                  </a:solidFill>
                  <a:latin typeface="汉仪江南楷宋 W" panose="00020600040101010101" pitchFamily="18" charset="-122"/>
                  <a:ea typeface="汉仪江南楷宋 W" panose="00020600040101010101" pitchFamily="18" charset="-122"/>
                </a:rPr>
                <a:t>物语</a:t>
              </a:r>
              <a:endParaRPr lang="zh-CN" altLang="en-US" sz="6600" dirty="0">
                <a:solidFill>
                  <a:srgbClr val="EA9416"/>
                </a:solidFill>
                <a:latin typeface="汉仪江南楷宋 W" panose="00020600040101010101" pitchFamily="18" charset="-122"/>
                <a:ea typeface="汉仪江南楷宋 W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背景图案&#10;&#10;描述已自动生成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2666999" y="-2667000"/>
            <a:ext cx="6858000" cy="12191998"/>
          </a:xfrm>
          <a:custGeom>
            <a:avLst/>
            <a:gdLst>
              <a:gd name="connsiteX0" fmla="*/ 6858000 w 6858000"/>
              <a:gd name="connsiteY0" fmla="*/ 0 h 12191998"/>
              <a:gd name="connsiteX1" fmla="*/ 6858000 w 6858000"/>
              <a:gd name="connsiteY1" fmla="*/ 12191998 h 12191998"/>
              <a:gd name="connsiteX2" fmla="*/ 0 w 6858000"/>
              <a:gd name="connsiteY2" fmla="*/ 12191998 h 12191998"/>
              <a:gd name="connsiteX3" fmla="*/ 0 w 6858000"/>
              <a:gd name="connsiteY3" fmla="*/ 0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6858000" y="0"/>
                </a:moveTo>
                <a:lnTo>
                  <a:pt x="6858000" y="12191998"/>
                </a:lnTo>
                <a:lnTo>
                  <a:pt x="0" y="1219199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BF6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包含 雪, 覆盖, 黑暗, 山&#10;&#10;描述已自动生成"/>
          <p:cNvPicPr>
            <a:picLocks noChangeAspect="1"/>
          </p:cNvPicPr>
          <p:nvPr/>
        </p:nvPicPr>
        <p:blipFill>
          <a:blip r:embed="rId3" cstate="screen">
            <a:alphaModFix amt="55000"/>
          </a:blip>
          <a:srcRect/>
          <a:stretch>
            <a:fillRect/>
          </a:stretch>
        </p:blipFill>
        <p:spPr>
          <a:xfrm>
            <a:off x="8642350" y="3609782"/>
            <a:ext cx="3549651" cy="3248218"/>
          </a:xfrm>
          <a:custGeom>
            <a:avLst/>
            <a:gdLst>
              <a:gd name="connsiteX0" fmla="*/ 0 w 3594545"/>
              <a:gd name="connsiteY0" fmla="*/ 0 h 3289300"/>
              <a:gd name="connsiteX1" fmla="*/ 3594545 w 3594545"/>
              <a:gd name="connsiteY1" fmla="*/ 0 h 3289300"/>
              <a:gd name="connsiteX2" fmla="*/ 3594545 w 3594545"/>
              <a:gd name="connsiteY2" fmla="*/ 3289300 h 3289300"/>
              <a:gd name="connsiteX3" fmla="*/ 0 w 3594545"/>
              <a:gd name="connsiteY3" fmla="*/ 32893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3289300">
                <a:moveTo>
                  <a:pt x="0" y="0"/>
                </a:moveTo>
                <a:lnTo>
                  <a:pt x="3594545" y="0"/>
                </a:lnTo>
                <a:lnTo>
                  <a:pt x="3594545" y="3289300"/>
                </a:lnTo>
                <a:lnTo>
                  <a:pt x="0" y="3289300"/>
                </a:lnTo>
                <a:close/>
              </a:path>
            </a:pathLst>
          </a:custGeom>
        </p:spPr>
      </p:pic>
      <p:pic>
        <p:nvPicPr>
          <p:cNvPr id="9" name="图片 8" descr="黑暗里有星球&#10;&#10;中度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29228" y="696913"/>
            <a:ext cx="1662772" cy="1648651"/>
          </a:xfrm>
          <a:prstGeom prst="rect">
            <a:avLst/>
          </a:prstGeom>
        </p:spPr>
      </p:pic>
      <p:pic>
        <p:nvPicPr>
          <p:cNvPr id="12" name="图片 11" descr="图片包含 雪, 覆盖, 黑暗, 山&#10;&#10;描述已自动生成"/>
          <p:cNvPicPr>
            <a:picLocks noChangeAspect="1"/>
          </p:cNvPicPr>
          <p:nvPr/>
        </p:nvPicPr>
        <p:blipFill>
          <a:blip r:embed="rId5" cstate="screen">
            <a:alphaModFix amt="45000"/>
          </a:blip>
          <a:srcRect/>
          <a:stretch>
            <a:fillRect/>
          </a:stretch>
        </p:blipFill>
        <p:spPr>
          <a:xfrm>
            <a:off x="1" y="0"/>
            <a:ext cx="2965449" cy="2273579"/>
          </a:xfrm>
          <a:custGeom>
            <a:avLst/>
            <a:gdLst>
              <a:gd name="connsiteX0" fmla="*/ 0 w 3594545"/>
              <a:gd name="connsiteY0" fmla="*/ 0 h 2755900"/>
              <a:gd name="connsiteX1" fmla="*/ 3594545 w 3594545"/>
              <a:gd name="connsiteY1" fmla="*/ 0 h 2755900"/>
              <a:gd name="connsiteX2" fmla="*/ 3594545 w 3594545"/>
              <a:gd name="connsiteY2" fmla="*/ 2755900 h 2755900"/>
              <a:gd name="connsiteX3" fmla="*/ 0 w 3594545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2755900">
                <a:moveTo>
                  <a:pt x="0" y="0"/>
                </a:moveTo>
                <a:lnTo>
                  <a:pt x="3594545" y="0"/>
                </a:lnTo>
                <a:lnTo>
                  <a:pt x="3594545" y="2755900"/>
                </a:lnTo>
                <a:lnTo>
                  <a:pt x="0" y="2755900"/>
                </a:lnTo>
                <a:close/>
              </a:path>
            </a:pathLst>
          </a:custGeom>
        </p:spPr>
      </p:pic>
      <p:pic>
        <p:nvPicPr>
          <p:cNvPr id="16" name="图片 15" descr="黑白色的花&#10;&#10;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344" y="5233891"/>
            <a:ext cx="1114425" cy="12763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3010" y="6357937"/>
            <a:ext cx="438150" cy="581025"/>
          </a:xfrm>
          <a:prstGeom prst="rect">
            <a:avLst/>
          </a:prstGeom>
        </p:spPr>
      </p:pic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123613" y="5494336"/>
            <a:ext cx="585788" cy="647701"/>
          </a:xfrm>
          <a:prstGeom prst="rect">
            <a:avLst/>
          </a:prstGeom>
        </p:spPr>
      </p:pic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199448">
            <a:off x="831280" y="-88902"/>
            <a:ext cx="585788" cy="647701"/>
          </a:xfrm>
          <a:prstGeom prst="rect">
            <a:avLst/>
          </a:prstGeom>
        </p:spPr>
      </p:pic>
      <p:pic>
        <p:nvPicPr>
          <p:cNvPr id="22" name="图片 21" descr="黑白色的花&#10;&#10;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51673" y="965611"/>
            <a:ext cx="868363" cy="9945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64000" y="3114040"/>
            <a:ext cx="8016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汉仪颜楷简" panose="00020600040101010101" charset="-122"/>
                <a:ea typeface="汉仪颜楷简" panose="00020600040101010101" charset="-122"/>
              </a:rPr>
              <a:t>改</a:t>
            </a:r>
            <a:r>
              <a:rPr lang="en-US" sz="6000">
                <a:latin typeface="汉仪颜楷简" panose="00020600040101010101" charset="-122"/>
                <a:ea typeface="汉仪颜楷简" panose="00020600040101010101" charset="-122"/>
              </a:rPr>
              <a:t> </a:t>
            </a:r>
            <a:r>
              <a:rPr lang="zh-CN" sz="6000">
                <a:latin typeface="汉仪颜楷简" panose="00020600040101010101" charset="-122"/>
                <a:ea typeface="汉仪颜楷简" panose="00020600040101010101" charset="-122"/>
              </a:rPr>
              <a:t>进</a:t>
            </a:r>
            <a:r>
              <a:rPr lang="en-US" sz="6000">
                <a:latin typeface="汉仪颜楷简" panose="00020600040101010101" charset="-122"/>
                <a:ea typeface="汉仪颜楷简" panose="00020600040101010101" charset="-122"/>
              </a:rPr>
              <a:t> </a:t>
            </a:r>
            <a:r>
              <a:rPr lang="zh-CN" sz="6000">
                <a:latin typeface="汉仪颜楷简" panose="00020600040101010101" charset="-122"/>
                <a:ea typeface="汉仪颜楷简" panose="00020600040101010101" charset="-122"/>
              </a:rPr>
              <a:t>建</a:t>
            </a:r>
            <a:r>
              <a:rPr lang="en-US" altLang="zh-CN" sz="6000">
                <a:latin typeface="汉仪颜楷简" panose="00020600040101010101" charset="-122"/>
                <a:ea typeface="汉仪颜楷简" panose="00020600040101010101" charset="-122"/>
              </a:rPr>
              <a:t> </a:t>
            </a:r>
            <a:r>
              <a:rPr lang="zh-CN" sz="6000">
                <a:latin typeface="汉仪颜楷简" panose="00020600040101010101" charset="-122"/>
                <a:ea typeface="汉仪颜楷简" panose="00020600040101010101" charset="-122"/>
              </a:rPr>
              <a:t>议</a:t>
            </a:r>
            <a:endParaRPr lang="zh-CN" sz="6000">
              <a:latin typeface="汉仪颜楷简" panose="00020600040101010101" charset="-122"/>
              <a:ea typeface="汉仪颜楷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背景图案&#10;&#10;描述已自动生成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2666999" y="-2667000"/>
            <a:ext cx="6858000" cy="12191998"/>
          </a:xfrm>
          <a:custGeom>
            <a:avLst/>
            <a:gdLst>
              <a:gd name="connsiteX0" fmla="*/ 6858000 w 6858000"/>
              <a:gd name="connsiteY0" fmla="*/ 0 h 12191998"/>
              <a:gd name="connsiteX1" fmla="*/ 6858000 w 6858000"/>
              <a:gd name="connsiteY1" fmla="*/ 12191998 h 12191998"/>
              <a:gd name="connsiteX2" fmla="*/ 0 w 6858000"/>
              <a:gd name="connsiteY2" fmla="*/ 12191998 h 12191998"/>
              <a:gd name="connsiteX3" fmla="*/ 0 w 6858000"/>
              <a:gd name="connsiteY3" fmla="*/ 0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6858000" y="0"/>
                </a:moveTo>
                <a:lnTo>
                  <a:pt x="6858000" y="12191998"/>
                </a:lnTo>
                <a:lnTo>
                  <a:pt x="0" y="1219199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BF6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1.抓好解读教材“第一关”</a:t>
            </a:r>
            <a:endParaRPr lang="zh-CN" altLang="en-US" dirty="0"/>
          </a:p>
        </p:txBody>
      </p:sp>
      <p:pic>
        <p:nvPicPr>
          <p:cNvPr id="14" name="图片 13" descr="图片包含 雪, 覆盖, 黑暗, 山&#10;&#10;描述已自动生成"/>
          <p:cNvPicPr>
            <a:picLocks noChangeAspect="1"/>
          </p:cNvPicPr>
          <p:nvPr/>
        </p:nvPicPr>
        <p:blipFill>
          <a:blip r:embed="rId4" cstate="screen">
            <a:alphaModFix amt="55000"/>
          </a:blip>
          <a:srcRect/>
          <a:stretch>
            <a:fillRect/>
          </a:stretch>
        </p:blipFill>
        <p:spPr>
          <a:xfrm>
            <a:off x="9804400" y="4673152"/>
            <a:ext cx="2387601" cy="2184848"/>
          </a:xfrm>
          <a:custGeom>
            <a:avLst/>
            <a:gdLst>
              <a:gd name="connsiteX0" fmla="*/ 0 w 3594545"/>
              <a:gd name="connsiteY0" fmla="*/ 0 h 3289300"/>
              <a:gd name="connsiteX1" fmla="*/ 3594545 w 3594545"/>
              <a:gd name="connsiteY1" fmla="*/ 0 h 3289300"/>
              <a:gd name="connsiteX2" fmla="*/ 3594545 w 3594545"/>
              <a:gd name="connsiteY2" fmla="*/ 3289300 h 3289300"/>
              <a:gd name="connsiteX3" fmla="*/ 0 w 3594545"/>
              <a:gd name="connsiteY3" fmla="*/ 32893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3289300">
                <a:moveTo>
                  <a:pt x="0" y="0"/>
                </a:moveTo>
                <a:lnTo>
                  <a:pt x="3594545" y="0"/>
                </a:lnTo>
                <a:lnTo>
                  <a:pt x="3594545" y="3289300"/>
                </a:lnTo>
                <a:lnTo>
                  <a:pt x="0" y="3289300"/>
                </a:lnTo>
                <a:close/>
              </a:path>
            </a:pathLst>
          </a:custGeom>
        </p:spPr>
      </p:pic>
      <p:pic>
        <p:nvPicPr>
          <p:cNvPr id="9" name="图片 8" descr="黑暗里有星球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72348" y="613059"/>
            <a:ext cx="918262" cy="910464"/>
          </a:xfrm>
          <a:prstGeom prst="rect">
            <a:avLst/>
          </a:prstGeom>
        </p:spPr>
      </p:pic>
      <p:pic>
        <p:nvPicPr>
          <p:cNvPr id="12" name="图片 11" descr="图片包含 雪, 覆盖, 黑暗, 山&#10;&#10;描述已自动生成"/>
          <p:cNvPicPr>
            <a:picLocks noChangeAspect="1"/>
          </p:cNvPicPr>
          <p:nvPr/>
        </p:nvPicPr>
        <p:blipFill>
          <a:blip r:embed="rId6" cstate="screen">
            <a:alphaModFix amt="45000"/>
          </a:blip>
          <a:srcRect/>
          <a:stretch>
            <a:fillRect/>
          </a:stretch>
        </p:blipFill>
        <p:spPr>
          <a:xfrm>
            <a:off x="1" y="0"/>
            <a:ext cx="1771649" cy="1358305"/>
          </a:xfrm>
          <a:custGeom>
            <a:avLst/>
            <a:gdLst>
              <a:gd name="connsiteX0" fmla="*/ 0 w 3594545"/>
              <a:gd name="connsiteY0" fmla="*/ 0 h 2755900"/>
              <a:gd name="connsiteX1" fmla="*/ 3594545 w 3594545"/>
              <a:gd name="connsiteY1" fmla="*/ 0 h 2755900"/>
              <a:gd name="connsiteX2" fmla="*/ 3594545 w 3594545"/>
              <a:gd name="connsiteY2" fmla="*/ 2755900 h 2755900"/>
              <a:gd name="connsiteX3" fmla="*/ 0 w 3594545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2755900">
                <a:moveTo>
                  <a:pt x="0" y="0"/>
                </a:moveTo>
                <a:lnTo>
                  <a:pt x="3594545" y="0"/>
                </a:lnTo>
                <a:lnTo>
                  <a:pt x="3594545" y="2755900"/>
                </a:lnTo>
                <a:lnTo>
                  <a:pt x="0" y="2755900"/>
                </a:lnTo>
                <a:close/>
              </a:path>
            </a:pathLst>
          </a:custGeom>
        </p:spPr>
      </p:pic>
      <p:pic>
        <p:nvPicPr>
          <p:cNvPr id="16" name="图片 15" descr="黑白色的花&#10;&#10;描述已自动生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595" y="6153262"/>
            <a:ext cx="864730" cy="990374"/>
          </a:xfrm>
          <a:prstGeom prst="rect">
            <a:avLst/>
          </a:prstGeom>
        </p:spPr>
      </p:pic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606210" y="6000748"/>
            <a:ext cx="585788" cy="647701"/>
          </a:xfrm>
          <a:prstGeom prst="rect">
            <a:avLst/>
          </a:prstGeom>
        </p:spPr>
      </p:pic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199448">
            <a:off x="436060" y="-161084"/>
            <a:ext cx="585788" cy="647701"/>
          </a:xfrm>
          <a:prstGeom prst="rect">
            <a:avLst/>
          </a:prstGeom>
        </p:spPr>
      </p:pic>
      <p:pic>
        <p:nvPicPr>
          <p:cNvPr id="22" name="图片 21" descr="黑白色的花&#10;&#10;描述已自动生成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0800000">
            <a:off x="-153228" y="325534"/>
            <a:ext cx="648527" cy="742757"/>
          </a:xfrm>
          <a:prstGeom prst="rect">
            <a:avLst/>
          </a:prstGeom>
        </p:spPr>
      </p:pic>
      <p:sp>
        <p:nvSpPr>
          <p:cNvPr id="37" name="student_185565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1569267" y="2058595"/>
            <a:ext cx="491581" cy="422366"/>
          </a:xfrm>
          <a:custGeom>
            <a:avLst/>
            <a:gdLst>
              <a:gd name="T0" fmla="*/ 3921 w 14602"/>
              <a:gd name="T1" fmla="*/ 4949 h 12545"/>
              <a:gd name="T2" fmla="*/ 6418 w 14602"/>
              <a:gd name="T3" fmla="*/ 2440 h 12545"/>
              <a:gd name="T4" fmla="*/ 10205 w 14602"/>
              <a:gd name="T5" fmla="*/ 2447 h 12545"/>
              <a:gd name="T6" fmla="*/ 10687 w 14602"/>
              <a:gd name="T7" fmla="*/ 1891 h 12545"/>
              <a:gd name="T8" fmla="*/ 8464 w 14602"/>
              <a:gd name="T9" fmla="*/ 15 h 12545"/>
              <a:gd name="T10" fmla="*/ 2310 w 14602"/>
              <a:gd name="T11" fmla="*/ 14 h 12545"/>
              <a:gd name="T12" fmla="*/ 23 w 14602"/>
              <a:gd name="T13" fmla="*/ 2249 h 12545"/>
              <a:gd name="T14" fmla="*/ 23 w 14602"/>
              <a:gd name="T15" fmla="*/ 5021 h 12545"/>
              <a:gd name="T16" fmla="*/ 1785 w 14602"/>
              <a:gd name="T17" fmla="*/ 7189 h 12545"/>
              <a:gd name="T18" fmla="*/ 2049 w 14602"/>
              <a:gd name="T19" fmla="*/ 7665 h 12545"/>
              <a:gd name="T20" fmla="*/ 1361 w 14602"/>
              <a:gd name="T21" fmla="*/ 9395 h 12545"/>
              <a:gd name="T22" fmla="*/ 1499 w 14602"/>
              <a:gd name="T23" fmla="*/ 9504 h 12545"/>
              <a:gd name="T24" fmla="*/ 3442 w 14602"/>
              <a:gd name="T25" fmla="*/ 8307 h 12545"/>
              <a:gd name="T26" fmla="*/ 3929 w 14602"/>
              <a:gd name="T27" fmla="*/ 7450 h 12545"/>
              <a:gd name="T28" fmla="*/ 3921 w 14602"/>
              <a:gd name="T29" fmla="*/ 4949 h 12545"/>
              <a:gd name="T30" fmla="*/ 12630 w 14602"/>
              <a:gd name="T31" fmla="*/ 2906 h 12545"/>
              <a:gd name="T32" fmla="*/ 6339 w 14602"/>
              <a:gd name="T33" fmla="*/ 2906 h 12545"/>
              <a:gd name="T34" fmla="*/ 4393 w 14602"/>
              <a:gd name="T35" fmla="*/ 4839 h 12545"/>
              <a:gd name="T36" fmla="*/ 4394 w 14602"/>
              <a:gd name="T37" fmla="*/ 8221 h 12545"/>
              <a:gd name="T38" fmla="*/ 6477 w 14602"/>
              <a:gd name="T39" fmla="*/ 10158 h 12545"/>
              <a:gd name="T40" fmla="*/ 8507 w 14602"/>
              <a:gd name="T41" fmla="*/ 10151 h 12545"/>
              <a:gd name="T42" fmla="*/ 9895 w 14602"/>
              <a:gd name="T43" fmla="*/ 10549 h 12545"/>
              <a:gd name="T44" fmla="*/ 13102 w 14602"/>
              <a:gd name="T45" fmla="*/ 12545 h 12545"/>
              <a:gd name="T46" fmla="*/ 12612 w 14602"/>
              <a:gd name="T47" fmla="*/ 11301 h 12545"/>
              <a:gd name="T48" fmla="*/ 12191 w 14602"/>
              <a:gd name="T49" fmla="*/ 10211 h 12545"/>
              <a:gd name="T50" fmla="*/ 12489 w 14602"/>
              <a:gd name="T51" fmla="*/ 10162 h 12545"/>
              <a:gd name="T52" fmla="*/ 14583 w 14602"/>
              <a:gd name="T53" fmla="*/ 7952 h 12545"/>
              <a:gd name="T54" fmla="*/ 14580 w 14602"/>
              <a:gd name="T55" fmla="*/ 4976 h 12545"/>
              <a:gd name="T56" fmla="*/ 12630 w 14602"/>
              <a:gd name="T57" fmla="*/ 2906 h 12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602" h="12545">
                <a:moveTo>
                  <a:pt x="3921" y="4949"/>
                </a:moveTo>
                <a:cubicBezTo>
                  <a:pt x="3938" y="3433"/>
                  <a:pt x="4909" y="2453"/>
                  <a:pt x="6418" y="2440"/>
                </a:cubicBezTo>
                <a:cubicBezTo>
                  <a:pt x="7681" y="2429"/>
                  <a:pt x="8944" y="2418"/>
                  <a:pt x="10205" y="2447"/>
                </a:cubicBezTo>
                <a:cubicBezTo>
                  <a:pt x="10658" y="2458"/>
                  <a:pt x="10745" y="2288"/>
                  <a:pt x="10687" y="1891"/>
                </a:cubicBezTo>
                <a:cubicBezTo>
                  <a:pt x="10532" y="820"/>
                  <a:pt x="9624" y="23"/>
                  <a:pt x="8464" y="15"/>
                </a:cubicBezTo>
                <a:cubicBezTo>
                  <a:pt x="6413" y="0"/>
                  <a:pt x="4361" y="1"/>
                  <a:pt x="2310" y="14"/>
                </a:cubicBezTo>
                <a:cubicBezTo>
                  <a:pt x="963" y="22"/>
                  <a:pt x="57" y="910"/>
                  <a:pt x="23" y="2249"/>
                </a:cubicBezTo>
                <a:cubicBezTo>
                  <a:pt x="0" y="3172"/>
                  <a:pt x="1" y="4098"/>
                  <a:pt x="23" y="5021"/>
                </a:cubicBezTo>
                <a:cubicBezTo>
                  <a:pt x="51" y="6152"/>
                  <a:pt x="683" y="6942"/>
                  <a:pt x="1785" y="7189"/>
                </a:cubicBezTo>
                <a:cubicBezTo>
                  <a:pt x="2130" y="7266"/>
                  <a:pt x="2185" y="7352"/>
                  <a:pt x="2049" y="7665"/>
                </a:cubicBezTo>
                <a:cubicBezTo>
                  <a:pt x="1802" y="8233"/>
                  <a:pt x="1589" y="8817"/>
                  <a:pt x="1361" y="9395"/>
                </a:cubicBezTo>
                <a:cubicBezTo>
                  <a:pt x="1407" y="9432"/>
                  <a:pt x="1453" y="9468"/>
                  <a:pt x="1499" y="9504"/>
                </a:cubicBezTo>
                <a:cubicBezTo>
                  <a:pt x="2145" y="9102"/>
                  <a:pt x="2781" y="8682"/>
                  <a:pt x="3442" y="8307"/>
                </a:cubicBezTo>
                <a:cubicBezTo>
                  <a:pt x="3799" y="8105"/>
                  <a:pt x="3946" y="7868"/>
                  <a:pt x="3929" y="7450"/>
                </a:cubicBezTo>
                <a:cubicBezTo>
                  <a:pt x="3896" y="6618"/>
                  <a:pt x="3912" y="5783"/>
                  <a:pt x="3921" y="4949"/>
                </a:cubicBezTo>
                <a:close/>
                <a:moveTo>
                  <a:pt x="12630" y="2906"/>
                </a:moveTo>
                <a:cubicBezTo>
                  <a:pt x="10534" y="2862"/>
                  <a:pt x="8435" y="2864"/>
                  <a:pt x="6339" y="2906"/>
                </a:cubicBezTo>
                <a:cubicBezTo>
                  <a:pt x="5193" y="2928"/>
                  <a:pt x="4438" y="3698"/>
                  <a:pt x="4393" y="4839"/>
                </a:cubicBezTo>
                <a:cubicBezTo>
                  <a:pt x="4348" y="5965"/>
                  <a:pt x="4346" y="7096"/>
                  <a:pt x="4394" y="8221"/>
                </a:cubicBezTo>
                <a:cubicBezTo>
                  <a:pt x="4446" y="9418"/>
                  <a:pt x="5257" y="10139"/>
                  <a:pt x="6477" y="10158"/>
                </a:cubicBezTo>
                <a:cubicBezTo>
                  <a:pt x="7154" y="10168"/>
                  <a:pt x="7832" y="10185"/>
                  <a:pt x="8507" y="10151"/>
                </a:cubicBezTo>
                <a:cubicBezTo>
                  <a:pt x="9027" y="10125"/>
                  <a:pt x="9460" y="10264"/>
                  <a:pt x="9895" y="10549"/>
                </a:cubicBezTo>
                <a:cubicBezTo>
                  <a:pt x="10895" y="11205"/>
                  <a:pt x="11923" y="11816"/>
                  <a:pt x="13102" y="12545"/>
                </a:cubicBezTo>
                <a:cubicBezTo>
                  <a:pt x="12888" y="12003"/>
                  <a:pt x="12749" y="11652"/>
                  <a:pt x="12612" y="11301"/>
                </a:cubicBezTo>
                <a:cubicBezTo>
                  <a:pt x="12474" y="10947"/>
                  <a:pt x="12338" y="10593"/>
                  <a:pt x="12191" y="10211"/>
                </a:cubicBezTo>
                <a:cubicBezTo>
                  <a:pt x="12318" y="10189"/>
                  <a:pt x="12403" y="10168"/>
                  <a:pt x="12489" y="10162"/>
                </a:cubicBezTo>
                <a:cubicBezTo>
                  <a:pt x="13892" y="10060"/>
                  <a:pt x="14569" y="9353"/>
                  <a:pt x="14583" y="7952"/>
                </a:cubicBezTo>
                <a:cubicBezTo>
                  <a:pt x="14593" y="6960"/>
                  <a:pt x="14602" y="5967"/>
                  <a:pt x="14580" y="4976"/>
                </a:cubicBezTo>
                <a:cubicBezTo>
                  <a:pt x="14554" y="3742"/>
                  <a:pt x="13832" y="2932"/>
                  <a:pt x="12630" y="2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student_18556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604828" y="3689208"/>
            <a:ext cx="453937" cy="434509"/>
          </a:xfrm>
          <a:custGeom>
            <a:avLst/>
            <a:gdLst>
              <a:gd name="connsiteX0" fmla="*/ 37204 w 608415"/>
              <a:gd name="connsiteY0" fmla="*/ 154115 h 582377"/>
              <a:gd name="connsiteX1" fmla="*/ 185044 w 608415"/>
              <a:gd name="connsiteY1" fmla="*/ 154115 h 582377"/>
              <a:gd name="connsiteX2" fmla="*/ 225753 w 608415"/>
              <a:gd name="connsiteY2" fmla="*/ 173761 h 582377"/>
              <a:gd name="connsiteX3" fmla="*/ 265489 w 608415"/>
              <a:gd name="connsiteY3" fmla="*/ 223847 h 582377"/>
              <a:gd name="connsiteX4" fmla="*/ 273865 w 608415"/>
              <a:gd name="connsiteY4" fmla="*/ 234399 h 582377"/>
              <a:gd name="connsiteX5" fmla="*/ 333225 w 608415"/>
              <a:gd name="connsiteY5" fmla="*/ 234448 h 582377"/>
              <a:gd name="connsiteX6" fmla="*/ 349440 w 608415"/>
              <a:gd name="connsiteY6" fmla="*/ 250689 h 582377"/>
              <a:gd name="connsiteX7" fmla="*/ 349440 w 608415"/>
              <a:gd name="connsiteY7" fmla="*/ 263576 h 582377"/>
              <a:gd name="connsiteX8" fmla="*/ 333225 w 608415"/>
              <a:gd name="connsiteY8" fmla="*/ 279768 h 582377"/>
              <a:gd name="connsiteX9" fmla="*/ 262957 w 608415"/>
              <a:gd name="connsiteY9" fmla="*/ 279768 h 582377"/>
              <a:gd name="connsiteX10" fmla="*/ 245183 w 608415"/>
              <a:gd name="connsiteY10" fmla="*/ 271161 h 582377"/>
              <a:gd name="connsiteX11" fmla="*/ 215576 w 608415"/>
              <a:gd name="connsiteY11" fmla="*/ 233183 h 582377"/>
              <a:gd name="connsiteX12" fmla="*/ 209197 w 608415"/>
              <a:gd name="connsiteY12" fmla="*/ 230071 h 582377"/>
              <a:gd name="connsiteX13" fmla="*/ 207200 w 608415"/>
              <a:gd name="connsiteY13" fmla="*/ 230071 h 582377"/>
              <a:gd name="connsiteX14" fmla="*/ 199117 w 608415"/>
              <a:gd name="connsiteY14" fmla="*/ 238095 h 582377"/>
              <a:gd name="connsiteX15" fmla="*/ 198873 w 608415"/>
              <a:gd name="connsiteY15" fmla="*/ 566184 h 582377"/>
              <a:gd name="connsiteX16" fmla="*/ 182658 w 608415"/>
              <a:gd name="connsiteY16" fmla="*/ 582377 h 582377"/>
              <a:gd name="connsiteX17" fmla="*/ 155388 w 608415"/>
              <a:gd name="connsiteY17" fmla="*/ 582377 h 582377"/>
              <a:gd name="connsiteX18" fmla="*/ 139124 w 608415"/>
              <a:gd name="connsiteY18" fmla="*/ 566184 h 582377"/>
              <a:gd name="connsiteX19" fmla="*/ 139124 w 608415"/>
              <a:gd name="connsiteY19" fmla="*/ 430270 h 582377"/>
              <a:gd name="connsiteX20" fmla="*/ 130456 w 608415"/>
              <a:gd name="connsiteY20" fmla="*/ 421566 h 582377"/>
              <a:gd name="connsiteX21" fmla="*/ 121739 w 608415"/>
              <a:gd name="connsiteY21" fmla="*/ 430270 h 582377"/>
              <a:gd name="connsiteX22" fmla="*/ 121739 w 608415"/>
              <a:gd name="connsiteY22" fmla="*/ 565503 h 582377"/>
              <a:gd name="connsiteX23" fmla="*/ 104842 w 608415"/>
              <a:gd name="connsiteY23" fmla="*/ 582377 h 582377"/>
              <a:gd name="connsiteX24" fmla="*/ 78157 w 608415"/>
              <a:gd name="connsiteY24" fmla="*/ 582377 h 582377"/>
              <a:gd name="connsiteX25" fmla="*/ 61941 w 608415"/>
              <a:gd name="connsiteY25" fmla="*/ 566184 h 582377"/>
              <a:gd name="connsiteX26" fmla="*/ 61795 w 608415"/>
              <a:gd name="connsiteY26" fmla="*/ 238095 h 582377"/>
              <a:gd name="connsiteX27" fmla="*/ 53760 w 608415"/>
              <a:gd name="connsiteY27" fmla="*/ 230071 h 582377"/>
              <a:gd name="connsiteX28" fmla="*/ 45725 w 608415"/>
              <a:gd name="connsiteY28" fmla="*/ 238095 h 582377"/>
              <a:gd name="connsiteX29" fmla="*/ 45725 w 608415"/>
              <a:gd name="connsiteY29" fmla="*/ 364283 h 582377"/>
              <a:gd name="connsiteX30" fmla="*/ 29461 w 608415"/>
              <a:gd name="connsiteY30" fmla="*/ 380476 h 582377"/>
              <a:gd name="connsiteX31" fmla="*/ 16216 w 608415"/>
              <a:gd name="connsiteY31" fmla="*/ 380476 h 582377"/>
              <a:gd name="connsiteX32" fmla="*/ 0 w 608415"/>
              <a:gd name="connsiteY32" fmla="*/ 364283 h 582377"/>
              <a:gd name="connsiteX33" fmla="*/ 0 w 608415"/>
              <a:gd name="connsiteY33" fmla="*/ 191267 h 582377"/>
              <a:gd name="connsiteX34" fmla="*/ 37204 w 608415"/>
              <a:gd name="connsiteY34" fmla="*/ 154115 h 582377"/>
              <a:gd name="connsiteX35" fmla="*/ 281805 w 608415"/>
              <a:gd name="connsiteY35" fmla="*/ 51936 h 582377"/>
              <a:gd name="connsiteX36" fmla="*/ 592197 w 608415"/>
              <a:gd name="connsiteY36" fmla="*/ 51936 h 582377"/>
              <a:gd name="connsiteX37" fmla="*/ 608415 w 608415"/>
              <a:gd name="connsiteY37" fmla="*/ 68179 h 582377"/>
              <a:gd name="connsiteX38" fmla="*/ 608415 w 608415"/>
              <a:gd name="connsiteY38" fmla="*/ 273407 h 582377"/>
              <a:gd name="connsiteX39" fmla="*/ 592197 w 608415"/>
              <a:gd name="connsiteY39" fmla="*/ 289601 h 582377"/>
              <a:gd name="connsiteX40" fmla="*/ 347848 w 608415"/>
              <a:gd name="connsiteY40" fmla="*/ 289601 h 582377"/>
              <a:gd name="connsiteX41" fmla="*/ 368937 w 608415"/>
              <a:gd name="connsiteY41" fmla="*/ 257066 h 582377"/>
              <a:gd name="connsiteX42" fmla="*/ 362167 w 608415"/>
              <a:gd name="connsiteY42" fmla="*/ 236252 h 582377"/>
              <a:gd name="connsiteX43" fmla="*/ 424460 w 608415"/>
              <a:gd name="connsiteY43" fmla="*/ 159997 h 582377"/>
              <a:gd name="connsiteX44" fmla="*/ 423047 w 608415"/>
              <a:gd name="connsiteY44" fmla="*/ 144142 h 582377"/>
              <a:gd name="connsiteX45" fmla="*/ 406683 w 608415"/>
              <a:gd name="connsiteY45" fmla="*/ 145844 h 582377"/>
              <a:gd name="connsiteX46" fmla="*/ 343660 w 608415"/>
              <a:gd name="connsiteY46" fmla="*/ 222927 h 582377"/>
              <a:gd name="connsiteX47" fmla="*/ 333140 w 608415"/>
              <a:gd name="connsiteY47" fmla="*/ 221370 h 582377"/>
              <a:gd name="connsiteX48" fmla="*/ 333140 w 608415"/>
              <a:gd name="connsiteY48" fmla="*/ 221468 h 582377"/>
              <a:gd name="connsiteX49" fmla="*/ 280247 w 608415"/>
              <a:gd name="connsiteY49" fmla="*/ 221468 h 582377"/>
              <a:gd name="connsiteX50" fmla="*/ 265538 w 608415"/>
              <a:gd name="connsiteY50" fmla="*/ 202890 h 582377"/>
              <a:gd name="connsiteX51" fmla="*/ 265538 w 608415"/>
              <a:gd name="connsiteY51" fmla="*/ 68179 h 582377"/>
              <a:gd name="connsiteX52" fmla="*/ 281805 w 608415"/>
              <a:gd name="connsiteY52" fmla="*/ 51936 h 582377"/>
              <a:gd name="connsiteX53" fmla="*/ 130688 w 608415"/>
              <a:gd name="connsiteY53" fmla="*/ 0 h 582377"/>
              <a:gd name="connsiteX54" fmla="*/ 197161 w 608415"/>
              <a:gd name="connsiteY54" fmla="*/ 66402 h 582377"/>
              <a:gd name="connsiteX55" fmla="*/ 130688 w 608415"/>
              <a:gd name="connsiteY55" fmla="*/ 132804 h 582377"/>
              <a:gd name="connsiteX56" fmla="*/ 64215 w 608415"/>
              <a:gd name="connsiteY56" fmla="*/ 66402 h 582377"/>
              <a:gd name="connsiteX57" fmla="*/ 130688 w 608415"/>
              <a:gd name="connsiteY57" fmla="*/ 0 h 58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8415" h="582377">
                <a:moveTo>
                  <a:pt x="37204" y="154115"/>
                </a:moveTo>
                <a:lnTo>
                  <a:pt x="185044" y="154115"/>
                </a:lnTo>
                <a:cubicBezTo>
                  <a:pt x="200870" y="154115"/>
                  <a:pt x="215868" y="161409"/>
                  <a:pt x="225753" y="173761"/>
                </a:cubicBezTo>
                <a:lnTo>
                  <a:pt x="265489" y="223847"/>
                </a:lnTo>
                <a:lnTo>
                  <a:pt x="273865" y="234399"/>
                </a:lnTo>
                <a:cubicBezTo>
                  <a:pt x="273865" y="234399"/>
                  <a:pt x="311506" y="234399"/>
                  <a:pt x="333225" y="234448"/>
                </a:cubicBezTo>
                <a:cubicBezTo>
                  <a:pt x="342185" y="234448"/>
                  <a:pt x="349440" y="241742"/>
                  <a:pt x="349440" y="250689"/>
                </a:cubicBezTo>
                <a:lnTo>
                  <a:pt x="349440" y="263576"/>
                </a:lnTo>
                <a:cubicBezTo>
                  <a:pt x="349440" y="272523"/>
                  <a:pt x="342185" y="279768"/>
                  <a:pt x="333225" y="279768"/>
                </a:cubicBezTo>
                <a:lnTo>
                  <a:pt x="262957" y="279768"/>
                </a:lnTo>
                <a:cubicBezTo>
                  <a:pt x="255993" y="279768"/>
                  <a:pt x="249468" y="276608"/>
                  <a:pt x="245183" y="271161"/>
                </a:cubicBezTo>
                <a:lnTo>
                  <a:pt x="215576" y="233183"/>
                </a:lnTo>
                <a:cubicBezTo>
                  <a:pt x="214066" y="231238"/>
                  <a:pt x="211680" y="230071"/>
                  <a:pt x="209197" y="230071"/>
                </a:cubicBezTo>
                <a:lnTo>
                  <a:pt x="207200" y="230071"/>
                </a:lnTo>
                <a:cubicBezTo>
                  <a:pt x="202769" y="230071"/>
                  <a:pt x="199117" y="233621"/>
                  <a:pt x="199117" y="238095"/>
                </a:cubicBezTo>
                <a:lnTo>
                  <a:pt x="198873" y="566184"/>
                </a:lnTo>
                <a:cubicBezTo>
                  <a:pt x="198873" y="575132"/>
                  <a:pt x="191618" y="582377"/>
                  <a:pt x="182658" y="582377"/>
                </a:cubicBezTo>
                <a:lnTo>
                  <a:pt x="155388" y="582377"/>
                </a:lnTo>
                <a:cubicBezTo>
                  <a:pt x="146428" y="582377"/>
                  <a:pt x="139124" y="575132"/>
                  <a:pt x="139124" y="566184"/>
                </a:cubicBezTo>
                <a:lnTo>
                  <a:pt x="139124" y="430270"/>
                </a:lnTo>
                <a:cubicBezTo>
                  <a:pt x="139124" y="425456"/>
                  <a:pt x="135228" y="421566"/>
                  <a:pt x="130456" y="421566"/>
                </a:cubicBezTo>
                <a:cubicBezTo>
                  <a:pt x="125635" y="421566"/>
                  <a:pt x="121739" y="425456"/>
                  <a:pt x="121739" y="430270"/>
                </a:cubicBezTo>
                <a:lnTo>
                  <a:pt x="121739" y="565503"/>
                </a:lnTo>
                <a:cubicBezTo>
                  <a:pt x="121739" y="574791"/>
                  <a:pt x="114143" y="582377"/>
                  <a:pt x="104842" y="582377"/>
                </a:cubicBezTo>
                <a:lnTo>
                  <a:pt x="78157" y="582377"/>
                </a:lnTo>
                <a:cubicBezTo>
                  <a:pt x="69197" y="582377"/>
                  <a:pt x="61941" y="575132"/>
                  <a:pt x="61941" y="566184"/>
                </a:cubicBezTo>
                <a:lnTo>
                  <a:pt x="61795" y="238095"/>
                </a:lnTo>
                <a:cubicBezTo>
                  <a:pt x="61795" y="233670"/>
                  <a:pt x="58240" y="230071"/>
                  <a:pt x="53760" y="230071"/>
                </a:cubicBezTo>
                <a:cubicBezTo>
                  <a:pt x="49329" y="230071"/>
                  <a:pt x="45725" y="233621"/>
                  <a:pt x="45725" y="238095"/>
                </a:cubicBezTo>
                <a:lnTo>
                  <a:pt x="45725" y="364283"/>
                </a:lnTo>
                <a:cubicBezTo>
                  <a:pt x="45725" y="373230"/>
                  <a:pt x="38421" y="380476"/>
                  <a:pt x="29461" y="380476"/>
                </a:cubicBezTo>
                <a:lnTo>
                  <a:pt x="16216" y="380476"/>
                </a:lnTo>
                <a:cubicBezTo>
                  <a:pt x="7256" y="380476"/>
                  <a:pt x="0" y="373230"/>
                  <a:pt x="0" y="364283"/>
                </a:cubicBezTo>
                <a:lnTo>
                  <a:pt x="0" y="191267"/>
                </a:lnTo>
                <a:cubicBezTo>
                  <a:pt x="0" y="170746"/>
                  <a:pt x="16703" y="154115"/>
                  <a:pt x="37204" y="154115"/>
                </a:cubicBezTo>
                <a:close/>
                <a:moveTo>
                  <a:pt x="281805" y="51936"/>
                </a:moveTo>
                <a:lnTo>
                  <a:pt x="592197" y="51936"/>
                </a:lnTo>
                <a:cubicBezTo>
                  <a:pt x="601158" y="51936"/>
                  <a:pt x="608415" y="59231"/>
                  <a:pt x="608415" y="68179"/>
                </a:cubicBezTo>
                <a:lnTo>
                  <a:pt x="608415" y="273407"/>
                </a:lnTo>
                <a:cubicBezTo>
                  <a:pt x="608415" y="282355"/>
                  <a:pt x="601158" y="289601"/>
                  <a:pt x="592197" y="289601"/>
                </a:cubicBezTo>
                <a:lnTo>
                  <a:pt x="347848" y="289601"/>
                </a:lnTo>
                <a:cubicBezTo>
                  <a:pt x="360219" y="284008"/>
                  <a:pt x="368937" y="271510"/>
                  <a:pt x="368937" y="257066"/>
                </a:cubicBezTo>
                <a:cubicBezTo>
                  <a:pt x="368937" y="249285"/>
                  <a:pt x="366404" y="242088"/>
                  <a:pt x="362167" y="236252"/>
                </a:cubicBezTo>
                <a:lnTo>
                  <a:pt x="424460" y="159997"/>
                </a:lnTo>
                <a:cubicBezTo>
                  <a:pt x="428405" y="155182"/>
                  <a:pt x="427772" y="148130"/>
                  <a:pt x="423047" y="144142"/>
                </a:cubicBezTo>
                <a:cubicBezTo>
                  <a:pt x="418177" y="140009"/>
                  <a:pt x="410677" y="140933"/>
                  <a:pt x="406683" y="145844"/>
                </a:cubicBezTo>
                <a:lnTo>
                  <a:pt x="343660" y="222927"/>
                </a:lnTo>
                <a:cubicBezTo>
                  <a:pt x="340299" y="221954"/>
                  <a:pt x="336792" y="221370"/>
                  <a:pt x="333140" y="221370"/>
                </a:cubicBezTo>
                <a:lnTo>
                  <a:pt x="333140" y="221468"/>
                </a:lnTo>
                <a:lnTo>
                  <a:pt x="280247" y="221468"/>
                </a:lnTo>
                <a:lnTo>
                  <a:pt x="265538" y="202890"/>
                </a:lnTo>
                <a:lnTo>
                  <a:pt x="265538" y="68179"/>
                </a:lnTo>
                <a:cubicBezTo>
                  <a:pt x="265538" y="59231"/>
                  <a:pt x="272844" y="51936"/>
                  <a:pt x="281805" y="51936"/>
                </a:cubicBezTo>
                <a:close/>
                <a:moveTo>
                  <a:pt x="130688" y="0"/>
                </a:moveTo>
                <a:cubicBezTo>
                  <a:pt x="167400" y="0"/>
                  <a:pt x="197161" y="29729"/>
                  <a:pt x="197161" y="66402"/>
                </a:cubicBezTo>
                <a:cubicBezTo>
                  <a:pt x="197161" y="103075"/>
                  <a:pt x="167400" y="132804"/>
                  <a:pt x="130688" y="132804"/>
                </a:cubicBezTo>
                <a:cubicBezTo>
                  <a:pt x="93976" y="132804"/>
                  <a:pt x="64215" y="103075"/>
                  <a:pt x="64215" y="66402"/>
                </a:cubicBezTo>
                <a:cubicBezTo>
                  <a:pt x="64215" y="29729"/>
                  <a:pt x="93976" y="0"/>
                  <a:pt x="130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student_185565"/>
          <p:cNvSpPr>
            <a:spLocks noChangeAspect="1"/>
          </p:cNvSpPr>
          <p:nvPr/>
        </p:nvSpPr>
        <p:spPr bwMode="auto">
          <a:xfrm>
            <a:off x="1599748" y="5336138"/>
            <a:ext cx="426306" cy="351179"/>
          </a:xfrm>
          <a:custGeom>
            <a:avLst/>
            <a:gdLst>
              <a:gd name="T0" fmla="*/ 12418 w 13618"/>
              <a:gd name="T1" fmla="*/ 0 h 11218"/>
              <a:gd name="T2" fmla="*/ 9618 w 13618"/>
              <a:gd name="T3" fmla="*/ 0 h 11218"/>
              <a:gd name="T4" fmla="*/ 7569 w 13618"/>
              <a:gd name="T5" fmla="*/ 849 h 11218"/>
              <a:gd name="T6" fmla="*/ 2867 w 13618"/>
              <a:gd name="T7" fmla="*/ 5551 h 11218"/>
              <a:gd name="T8" fmla="*/ 2867 w 13618"/>
              <a:gd name="T9" fmla="*/ 7249 h 11218"/>
              <a:gd name="T10" fmla="*/ 6369 w 13618"/>
              <a:gd name="T11" fmla="*/ 10751 h 11218"/>
              <a:gd name="T12" fmla="*/ 8067 w 13618"/>
              <a:gd name="T13" fmla="*/ 10751 h 11218"/>
              <a:gd name="T14" fmla="*/ 12769 w 13618"/>
              <a:gd name="T15" fmla="*/ 6049 h 11218"/>
              <a:gd name="T16" fmla="*/ 13618 w 13618"/>
              <a:gd name="T17" fmla="*/ 4000 h 11218"/>
              <a:gd name="T18" fmla="*/ 13618 w 13618"/>
              <a:gd name="T19" fmla="*/ 1200 h 11218"/>
              <a:gd name="T20" fmla="*/ 12418 w 13618"/>
              <a:gd name="T21" fmla="*/ 0 h 11218"/>
              <a:gd name="T22" fmla="*/ 10818 w 13618"/>
              <a:gd name="T23" fmla="*/ 4000 h 11218"/>
              <a:gd name="T24" fmla="*/ 9618 w 13618"/>
              <a:gd name="T25" fmla="*/ 2800 h 11218"/>
              <a:gd name="T26" fmla="*/ 10818 w 13618"/>
              <a:gd name="T27" fmla="*/ 1600 h 11218"/>
              <a:gd name="T28" fmla="*/ 12018 w 13618"/>
              <a:gd name="T29" fmla="*/ 2800 h 11218"/>
              <a:gd name="T30" fmla="*/ 10818 w 13618"/>
              <a:gd name="T31" fmla="*/ 4000 h 11218"/>
              <a:gd name="T32" fmla="*/ 1101 w 13618"/>
              <a:gd name="T33" fmla="*/ 6683 h 11218"/>
              <a:gd name="T34" fmla="*/ 5381 w 13618"/>
              <a:gd name="T35" fmla="*/ 10963 h 11218"/>
              <a:gd name="T36" fmla="*/ 3969 w 13618"/>
              <a:gd name="T37" fmla="*/ 10751 h 11218"/>
              <a:gd name="T38" fmla="*/ 467 w 13618"/>
              <a:gd name="T39" fmla="*/ 7249 h 11218"/>
              <a:gd name="T40" fmla="*/ 467 w 13618"/>
              <a:gd name="T41" fmla="*/ 5551 h 11218"/>
              <a:gd name="T42" fmla="*/ 5169 w 13618"/>
              <a:gd name="T43" fmla="*/ 849 h 11218"/>
              <a:gd name="T44" fmla="*/ 7218 w 13618"/>
              <a:gd name="T45" fmla="*/ 0 h 11218"/>
              <a:gd name="T46" fmla="*/ 1101 w 13618"/>
              <a:gd name="T47" fmla="*/ 6117 h 11218"/>
              <a:gd name="T48" fmla="*/ 1101 w 13618"/>
              <a:gd name="T49" fmla="*/ 6683 h 1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618" h="11218">
                <a:moveTo>
                  <a:pt x="12418" y="0"/>
                </a:moveTo>
                <a:lnTo>
                  <a:pt x="9618" y="0"/>
                </a:lnTo>
                <a:cubicBezTo>
                  <a:pt x="8958" y="0"/>
                  <a:pt x="8036" y="382"/>
                  <a:pt x="7569" y="849"/>
                </a:cubicBezTo>
                <a:lnTo>
                  <a:pt x="2867" y="5551"/>
                </a:lnTo>
                <a:cubicBezTo>
                  <a:pt x="2400" y="6018"/>
                  <a:pt x="2400" y="6782"/>
                  <a:pt x="2867" y="7249"/>
                </a:cubicBezTo>
                <a:lnTo>
                  <a:pt x="6369" y="10751"/>
                </a:lnTo>
                <a:cubicBezTo>
                  <a:pt x="6836" y="11218"/>
                  <a:pt x="7600" y="11218"/>
                  <a:pt x="8067" y="10751"/>
                </a:cubicBezTo>
                <a:lnTo>
                  <a:pt x="12769" y="6049"/>
                </a:lnTo>
                <a:cubicBezTo>
                  <a:pt x="13236" y="5582"/>
                  <a:pt x="13618" y="4660"/>
                  <a:pt x="13618" y="4000"/>
                </a:cubicBezTo>
                <a:lnTo>
                  <a:pt x="13618" y="1200"/>
                </a:lnTo>
                <a:cubicBezTo>
                  <a:pt x="13618" y="540"/>
                  <a:pt x="13078" y="0"/>
                  <a:pt x="12418" y="0"/>
                </a:cubicBezTo>
                <a:close/>
                <a:moveTo>
                  <a:pt x="10818" y="4000"/>
                </a:moveTo>
                <a:cubicBezTo>
                  <a:pt x="10155" y="4000"/>
                  <a:pt x="9618" y="3463"/>
                  <a:pt x="9618" y="2800"/>
                </a:cubicBezTo>
                <a:cubicBezTo>
                  <a:pt x="9618" y="2137"/>
                  <a:pt x="10155" y="1600"/>
                  <a:pt x="10818" y="1600"/>
                </a:cubicBezTo>
                <a:cubicBezTo>
                  <a:pt x="11481" y="1600"/>
                  <a:pt x="12018" y="2137"/>
                  <a:pt x="12018" y="2800"/>
                </a:cubicBezTo>
                <a:cubicBezTo>
                  <a:pt x="12018" y="3463"/>
                  <a:pt x="11481" y="4000"/>
                  <a:pt x="10818" y="4000"/>
                </a:cubicBezTo>
                <a:close/>
                <a:moveTo>
                  <a:pt x="1101" y="6683"/>
                </a:moveTo>
                <a:lnTo>
                  <a:pt x="5381" y="10963"/>
                </a:lnTo>
                <a:cubicBezTo>
                  <a:pt x="4927" y="11202"/>
                  <a:pt x="4350" y="11132"/>
                  <a:pt x="3969" y="10751"/>
                </a:cubicBezTo>
                <a:lnTo>
                  <a:pt x="467" y="7249"/>
                </a:lnTo>
                <a:cubicBezTo>
                  <a:pt x="0" y="6782"/>
                  <a:pt x="0" y="6018"/>
                  <a:pt x="467" y="5551"/>
                </a:cubicBezTo>
                <a:lnTo>
                  <a:pt x="5169" y="849"/>
                </a:lnTo>
                <a:cubicBezTo>
                  <a:pt x="5636" y="382"/>
                  <a:pt x="6558" y="0"/>
                  <a:pt x="7218" y="0"/>
                </a:cubicBezTo>
                <a:lnTo>
                  <a:pt x="1101" y="6117"/>
                </a:lnTo>
                <a:cubicBezTo>
                  <a:pt x="945" y="6273"/>
                  <a:pt x="945" y="6527"/>
                  <a:pt x="1101" y="66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1133475" y="1068070"/>
            <a:ext cx="5273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集体备课“三步曲”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3"/>
            </p:custDataLst>
          </p:nvPr>
        </p:nvGrpSpPr>
        <p:grpSpPr>
          <a:xfrm>
            <a:off x="1242695" y="1979930"/>
            <a:ext cx="9097010" cy="763905"/>
            <a:chOff x="1957" y="3445"/>
            <a:chExt cx="11147" cy="1203"/>
          </a:xfrm>
        </p:grpSpPr>
        <p:sp>
          <p:nvSpPr>
            <p:cNvPr id="110" name="矩形 109"/>
            <p:cNvSpPr/>
            <p:nvPr>
              <p:custDataLst>
                <p:tags r:id="rId14"/>
              </p:custDataLst>
            </p:nvPr>
          </p:nvSpPr>
          <p:spPr>
            <a:xfrm>
              <a:off x="1957" y="3445"/>
              <a:ext cx="11147" cy="120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no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baseline="0" dirty="0" smtClean="0">
                <a:solidFill>
                  <a:sysClr val="windowText" lastClr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15"/>
              </p:custDataLst>
            </p:nvPr>
          </p:nvSpPr>
          <p:spPr>
            <a:xfrm>
              <a:off x="1957" y="3692"/>
              <a:ext cx="102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第一步，人人初备</a:t>
              </a:r>
              <a:r>
                <a:rPr lang="en-US" altLang="zh-CN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（三读</a:t>
              </a:r>
              <a:r>
                <a:rPr lang="en-US" altLang="zh-CN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</a:t>
              </a: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八备）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6"/>
            </p:custDataLst>
          </p:nvPr>
        </p:nvGrpSpPr>
        <p:grpSpPr>
          <a:xfrm>
            <a:off x="1242695" y="3348990"/>
            <a:ext cx="9007475" cy="763905"/>
            <a:chOff x="1957" y="3445"/>
            <a:chExt cx="14185" cy="1203"/>
          </a:xfrm>
        </p:grpSpPr>
        <p:sp>
          <p:nvSpPr>
            <p:cNvPr id="7" name="矩形 6"/>
            <p:cNvSpPr/>
            <p:nvPr>
              <p:custDataLst>
                <p:tags r:id="rId17"/>
              </p:custDataLst>
            </p:nvPr>
          </p:nvSpPr>
          <p:spPr>
            <a:xfrm>
              <a:off x="1957" y="3445"/>
              <a:ext cx="14185" cy="120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no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baseline="0" dirty="0" smtClean="0">
                <a:solidFill>
                  <a:sysClr val="windowText" lastClr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8"/>
              </p:custDataLst>
            </p:nvPr>
          </p:nvSpPr>
          <p:spPr>
            <a:xfrm>
              <a:off x="1957" y="3737"/>
              <a:ext cx="140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第二步，集体议课（一人主备、集体研讨、突破难点）</a:t>
              </a:r>
              <a:endPara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9"/>
            </p:custDataLst>
          </p:nvPr>
        </p:nvGrpSpPr>
        <p:grpSpPr>
          <a:xfrm>
            <a:off x="1183640" y="4740910"/>
            <a:ext cx="9066530" cy="763905"/>
            <a:chOff x="1957" y="3470"/>
            <a:chExt cx="11147" cy="1203"/>
          </a:xfrm>
        </p:grpSpPr>
        <p:sp>
          <p:nvSpPr>
            <p:cNvPr id="11" name="矩形 10"/>
            <p:cNvSpPr/>
            <p:nvPr>
              <p:custDataLst>
                <p:tags r:id="rId20"/>
              </p:custDataLst>
            </p:nvPr>
          </p:nvSpPr>
          <p:spPr>
            <a:xfrm>
              <a:off x="1957" y="3470"/>
              <a:ext cx="11147" cy="120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noAutofit/>
            </a:bodyPr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baseline="0" dirty="0" smtClean="0">
                <a:solidFill>
                  <a:sysClr val="windowText" lastClr="0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21"/>
              </p:custDataLst>
            </p:nvPr>
          </p:nvSpPr>
          <p:spPr>
            <a:xfrm>
              <a:off x="2050" y="3637"/>
              <a:ext cx="10237" cy="9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第三步，个人再备（二度改课）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22"/>
            </p:custDataLst>
          </p:nvPr>
        </p:nvSpPr>
        <p:spPr>
          <a:xfrm>
            <a:off x="2026285" y="370205"/>
            <a:ext cx="897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（一）功在课前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提升备课质量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</p:spTree>
    <p:custDataLst>
      <p:tags r:id="rId2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背景图案&#10;&#10;描述已自动生成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2666999" y="-2667000"/>
            <a:ext cx="6858000" cy="12191998"/>
          </a:xfrm>
          <a:custGeom>
            <a:avLst/>
            <a:gdLst>
              <a:gd name="connsiteX0" fmla="*/ 6858000 w 6858000"/>
              <a:gd name="connsiteY0" fmla="*/ 0 h 12191998"/>
              <a:gd name="connsiteX1" fmla="*/ 6858000 w 6858000"/>
              <a:gd name="connsiteY1" fmla="*/ 12191998 h 12191998"/>
              <a:gd name="connsiteX2" fmla="*/ 0 w 6858000"/>
              <a:gd name="connsiteY2" fmla="*/ 12191998 h 12191998"/>
              <a:gd name="connsiteX3" fmla="*/ 0 w 6858000"/>
              <a:gd name="connsiteY3" fmla="*/ 0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6858000" y="0"/>
                </a:moveTo>
                <a:lnTo>
                  <a:pt x="6858000" y="12191998"/>
                </a:lnTo>
                <a:lnTo>
                  <a:pt x="0" y="1219199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BF6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1.抓好解读教材“第一关”</a:t>
            </a:r>
            <a:endParaRPr lang="zh-CN" altLang="en-US" dirty="0"/>
          </a:p>
        </p:txBody>
      </p:sp>
      <p:pic>
        <p:nvPicPr>
          <p:cNvPr id="14" name="图片 13" descr="图片包含 雪, 覆盖, 黑暗, 山&#10;&#10;描述已自动生成"/>
          <p:cNvPicPr>
            <a:picLocks noChangeAspect="1"/>
          </p:cNvPicPr>
          <p:nvPr/>
        </p:nvPicPr>
        <p:blipFill>
          <a:blip r:embed="rId4" cstate="screen">
            <a:alphaModFix amt="55000"/>
          </a:blip>
          <a:srcRect/>
          <a:stretch>
            <a:fillRect/>
          </a:stretch>
        </p:blipFill>
        <p:spPr>
          <a:xfrm>
            <a:off x="9804400" y="4673152"/>
            <a:ext cx="2387601" cy="2184848"/>
          </a:xfrm>
          <a:custGeom>
            <a:avLst/>
            <a:gdLst>
              <a:gd name="connsiteX0" fmla="*/ 0 w 3594545"/>
              <a:gd name="connsiteY0" fmla="*/ 0 h 3289300"/>
              <a:gd name="connsiteX1" fmla="*/ 3594545 w 3594545"/>
              <a:gd name="connsiteY1" fmla="*/ 0 h 3289300"/>
              <a:gd name="connsiteX2" fmla="*/ 3594545 w 3594545"/>
              <a:gd name="connsiteY2" fmla="*/ 3289300 h 3289300"/>
              <a:gd name="connsiteX3" fmla="*/ 0 w 3594545"/>
              <a:gd name="connsiteY3" fmla="*/ 32893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3289300">
                <a:moveTo>
                  <a:pt x="0" y="0"/>
                </a:moveTo>
                <a:lnTo>
                  <a:pt x="3594545" y="0"/>
                </a:lnTo>
                <a:lnTo>
                  <a:pt x="3594545" y="3289300"/>
                </a:lnTo>
                <a:lnTo>
                  <a:pt x="0" y="3289300"/>
                </a:lnTo>
                <a:close/>
              </a:path>
            </a:pathLst>
          </a:custGeom>
        </p:spPr>
      </p:pic>
      <p:pic>
        <p:nvPicPr>
          <p:cNvPr id="9" name="图片 8" descr="黑暗里有星球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72348" y="613059"/>
            <a:ext cx="918262" cy="910464"/>
          </a:xfrm>
          <a:prstGeom prst="rect">
            <a:avLst/>
          </a:prstGeom>
        </p:spPr>
      </p:pic>
      <p:pic>
        <p:nvPicPr>
          <p:cNvPr id="12" name="图片 11" descr="图片包含 雪, 覆盖, 黑暗, 山&#10;&#10;描述已自动生成"/>
          <p:cNvPicPr>
            <a:picLocks noChangeAspect="1"/>
          </p:cNvPicPr>
          <p:nvPr/>
        </p:nvPicPr>
        <p:blipFill>
          <a:blip r:embed="rId6" cstate="screen">
            <a:alphaModFix amt="45000"/>
          </a:blip>
          <a:srcRect/>
          <a:stretch>
            <a:fillRect/>
          </a:stretch>
        </p:blipFill>
        <p:spPr>
          <a:xfrm>
            <a:off x="1" y="0"/>
            <a:ext cx="1771649" cy="1358305"/>
          </a:xfrm>
          <a:custGeom>
            <a:avLst/>
            <a:gdLst>
              <a:gd name="connsiteX0" fmla="*/ 0 w 3594545"/>
              <a:gd name="connsiteY0" fmla="*/ 0 h 2755900"/>
              <a:gd name="connsiteX1" fmla="*/ 3594545 w 3594545"/>
              <a:gd name="connsiteY1" fmla="*/ 0 h 2755900"/>
              <a:gd name="connsiteX2" fmla="*/ 3594545 w 3594545"/>
              <a:gd name="connsiteY2" fmla="*/ 2755900 h 2755900"/>
              <a:gd name="connsiteX3" fmla="*/ 0 w 3594545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2755900">
                <a:moveTo>
                  <a:pt x="0" y="0"/>
                </a:moveTo>
                <a:lnTo>
                  <a:pt x="3594545" y="0"/>
                </a:lnTo>
                <a:lnTo>
                  <a:pt x="3594545" y="2755900"/>
                </a:lnTo>
                <a:lnTo>
                  <a:pt x="0" y="2755900"/>
                </a:lnTo>
                <a:close/>
              </a:path>
            </a:pathLst>
          </a:custGeom>
        </p:spPr>
      </p:pic>
      <p:pic>
        <p:nvPicPr>
          <p:cNvPr id="16" name="图片 15" descr="黑白色的花&#10;&#10;描述已自动生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595" y="6153262"/>
            <a:ext cx="864730" cy="990374"/>
          </a:xfrm>
          <a:prstGeom prst="rect">
            <a:avLst/>
          </a:prstGeom>
        </p:spPr>
      </p:pic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606210" y="6000748"/>
            <a:ext cx="585788" cy="647701"/>
          </a:xfrm>
          <a:prstGeom prst="rect">
            <a:avLst/>
          </a:prstGeom>
        </p:spPr>
      </p:pic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199448">
            <a:off x="436060" y="-161084"/>
            <a:ext cx="585788" cy="647701"/>
          </a:xfrm>
          <a:prstGeom prst="rect">
            <a:avLst/>
          </a:prstGeom>
        </p:spPr>
      </p:pic>
      <p:pic>
        <p:nvPicPr>
          <p:cNvPr id="22" name="图片 21" descr="黑白色的花&#10;&#10;描述已自动生成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0800000">
            <a:off x="-153228" y="325534"/>
            <a:ext cx="648527" cy="742757"/>
          </a:xfrm>
          <a:prstGeom prst="rect">
            <a:avLst/>
          </a:prstGeom>
        </p:spPr>
      </p:pic>
      <p:sp>
        <p:nvSpPr>
          <p:cNvPr id="37" name="student_185565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1569267" y="2058595"/>
            <a:ext cx="491581" cy="422366"/>
          </a:xfrm>
          <a:custGeom>
            <a:avLst/>
            <a:gdLst>
              <a:gd name="T0" fmla="*/ 3921 w 14602"/>
              <a:gd name="T1" fmla="*/ 4949 h 12545"/>
              <a:gd name="T2" fmla="*/ 6418 w 14602"/>
              <a:gd name="T3" fmla="*/ 2440 h 12545"/>
              <a:gd name="T4" fmla="*/ 10205 w 14602"/>
              <a:gd name="T5" fmla="*/ 2447 h 12545"/>
              <a:gd name="T6" fmla="*/ 10687 w 14602"/>
              <a:gd name="T7" fmla="*/ 1891 h 12545"/>
              <a:gd name="T8" fmla="*/ 8464 w 14602"/>
              <a:gd name="T9" fmla="*/ 15 h 12545"/>
              <a:gd name="T10" fmla="*/ 2310 w 14602"/>
              <a:gd name="T11" fmla="*/ 14 h 12545"/>
              <a:gd name="T12" fmla="*/ 23 w 14602"/>
              <a:gd name="T13" fmla="*/ 2249 h 12545"/>
              <a:gd name="T14" fmla="*/ 23 w 14602"/>
              <a:gd name="T15" fmla="*/ 5021 h 12545"/>
              <a:gd name="T16" fmla="*/ 1785 w 14602"/>
              <a:gd name="T17" fmla="*/ 7189 h 12545"/>
              <a:gd name="T18" fmla="*/ 2049 w 14602"/>
              <a:gd name="T19" fmla="*/ 7665 h 12545"/>
              <a:gd name="T20" fmla="*/ 1361 w 14602"/>
              <a:gd name="T21" fmla="*/ 9395 h 12545"/>
              <a:gd name="T22" fmla="*/ 1499 w 14602"/>
              <a:gd name="T23" fmla="*/ 9504 h 12545"/>
              <a:gd name="T24" fmla="*/ 3442 w 14602"/>
              <a:gd name="T25" fmla="*/ 8307 h 12545"/>
              <a:gd name="T26" fmla="*/ 3929 w 14602"/>
              <a:gd name="T27" fmla="*/ 7450 h 12545"/>
              <a:gd name="T28" fmla="*/ 3921 w 14602"/>
              <a:gd name="T29" fmla="*/ 4949 h 12545"/>
              <a:gd name="T30" fmla="*/ 12630 w 14602"/>
              <a:gd name="T31" fmla="*/ 2906 h 12545"/>
              <a:gd name="T32" fmla="*/ 6339 w 14602"/>
              <a:gd name="T33" fmla="*/ 2906 h 12545"/>
              <a:gd name="T34" fmla="*/ 4393 w 14602"/>
              <a:gd name="T35" fmla="*/ 4839 h 12545"/>
              <a:gd name="T36" fmla="*/ 4394 w 14602"/>
              <a:gd name="T37" fmla="*/ 8221 h 12545"/>
              <a:gd name="T38" fmla="*/ 6477 w 14602"/>
              <a:gd name="T39" fmla="*/ 10158 h 12545"/>
              <a:gd name="T40" fmla="*/ 8507 w 14602"/>
              <a:gd name="T41" fmla="*/ 10151 h 12545"/>
              <a:gd name="T42" fmla="*/ 9895 w 14602"/>
              <a:gd name="T43" fmla="*/ 10549 h 12545"/>
              <a:gd name="T44" fmla="*/ 13102 w 14602"/>
              <a:gd name="T45" fmla="*/ 12545 h 12545"/>
              <a:gd name="T46" fmla="*/ 12612 w 14602"/>
              <a:gd name="T47" fmla="*/ 11301 h 12545"/>
              <a:gd name="T48" fmla="*/ 12191 w 14602"/>
              <a:gd name="T49" fmla="*/ 10211 h 12545"/>
              <a:gd name="T50" fmla="*/ 12489 w 14602"/>
              <a:gd name="T51" fmla="*/ 10162 h 12545"/>
              <a:gd name="T52" fmla="*/ 14583 w 14602"/>
              <a:gd name="T53" fmla="*/ 7952 h 12545"/>
              <a:gd name="T54" fmla="*/ 14580 w 14602"/>
              <a:gd name="T55" fmla="*/ 4976 h 12545"/>
              <a:gd name="T56" fmla="*/ 12630 w 14602"/>
              <a:gd name="T57" fmla="*/ 2906 h 12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602" h="12545">
                <a:moveTo>
                  <a:pt x="3921" y="4949"/>
                </a:moveTo>
                <a:cubicBezTo>
                  <a:pt x="3938" y="3433"/>
                  <a:pt x="4909" y="2453"/>
                  <a:pt x="6418" y="2440"/>
                </a:cubicBezTo>
                <a:cubicBezTo>
                  <a:pt x="7681" y="2429"/>
                  <a:pt x="8944" y="2418"/>
                  <a:pt x="10205" y="2447"/>
                </a:cubicBezTo>
                <a:cubicBezTo>
                  <a:pt x="10658" y="2458"/>
                  <a:pt x="10745" y="2288"/>
                  <a:pt x="10687" y="1891"/>
                </a:cubicBezTo>
                <a:cubicBezTo>
                  <a:pt x="10532" y="820"/>
                  <a:pt x="9624" y="23"/>
                  <a:pt x="8464" y="15"/>
                </a:cubicBezTo>
                <a:cubicBezTo>
                  <a:pt x="6413" y="0"/>
                  <a:pt x="4361" y="1"/>
                  <a:pt x="2310" y="14"/>
                </a:cubicBezTo>
                <a:cubicBezTo>
                  <a:pt x="963" y="22"/>
                  <a:pt x="57" y="910"/>
                  <a:pt x="23" y="2249"/>
                </a:cubicBezTo>
                <a:cubicBezTo>
                  <a:pt x="0" y="3172"/>
                  <a:pt x="1" y="4098"/>
                  <a:pt x="23" y="5021"/>
                </a:cubicBezTo>
                <a:cubicBezTo>
                  <a:pt x="51" y="6152"/>
                  <a:pt x="683" y="6942"/>
                  <a:pt x="1785" y="7189"/>
                </a:cubicBezTo>
                <a:cubicBezTo>
                  <a:pt x="2130" y="7266"/>
                  <a:pt x="2185" y="7352"/>
                  <a:pt x="2049" y="7665"/>
                </a:cubicBezTo>
                <a:cubicBezTo>
                  <a:pt x="1802" y="8233"/>
                  <a:pt x="1589" y="8817"/>
                  <a:pt x="1361" y="9395"/>
                </a:cubicBezTo>
                <a:cubicBezTo>
                  <a:pt x="1407" y="9432"/>
                  <a:pt x="1453" y="9468"/>
                  <a:pt x="1499" y="9504"/>
                </a:cubicBezTo>
                <a:cubicBezTo>
                  <a:pt x="2145" y="9102"/>
                  <a:pt x="2781" y="8682"/>
                  <a:pt x="3442" y="8307"/>
                </a:cubicBezTo>
                <a:cubicBezTo>
                  <a:pt x="3799" y="8105"/>
                  <a:pt x="3946" y="7868"/>
                  <a:pt x="3929" y="7450"/>
                </a:cubicBezTo>
                <a:cubicBezTo>
                  <a:pt x="3896" y="6618"/>
                  <a:pt x="3912" y="5783"/>
                  <a:pt x="3921" y="4949"/>
                </a:cubicBezTo>
                <a:close/>
                <a:moveTo>
                  <a:pt x="12630" y="2906"/>
                </a:moveTo>
                <a:cubicBezTo>
                  <a:pt x="10534" y="2862"/>
                  <a:pt x="8435" y="2864"/>
                  <a:pt x="6339" y="2906"/>
                </a:cubicBezTo>
                <a:cubicBezTo>
                  <a:pt x="5193" y="2928"/>
                  <a:pt x="4438" y="3698"/>
                  <a:pt x="4393" y="4839"/>
                </a:cubicBezTo>
                <a:cubicBezTo>
                  <a:pt x="4348" y="5965"/>
                  <a:pt x="4346" y="7096"/>
                  <a:pt x="4394" y="8221"/>
                </a:cubicBezTo>
                <a:cubicBezTo>
                  <a:pt x="4446" y="9418"/>
                  <a:pt x="5257" y="10139"/>
                  <a:pt x="6477" y="10158"/>
                </a:cubicBezTo>
                <a:cubicBezTo>
                  <a:pt x="7154" y="10168"/>
                  <a:pt x="7832" y="10185"/>
                  <a:pt x="8507" y="10151"/>
                </a:cubicBezTo>
                <a:cubicBezTo>
                  <a:pt x="9027" y="10125"/>
                  <a:pt x="9460" y="10264"/>
                  <a:pt x="9895" y="10549"/>
                </a:cubicBezTo>
                <a:cubicBezTo>
                  <a:pt x="10895" y="11205"/>
                  <a:pt x="11923" y="11816"/>
                  <a:pt x="13102" y="12545"/>
                </a:cubicBezTo>
                <a:cubicBezTo>
                  <a:pt x="12888" y="12003"/>
                  <a:pt x="12749" y="11652"/>
                  <a:pt x="12612" y="11301"/>
                </a:cubicBezTo>
                <a:cubicBezTo>
                  <a:pt x="12474" y="10947"/>
                  <a:pt x="12338" y="10593"/>
                  <a:pt x="12191" y="10211"/>
                </a:cubicBezTo>
                <a:cubicBezTo>
                  <a:pt x="12318" y="10189"/>
                  <a:pt x="12403" y="10168"/>
                  <a:pt x="12489" y="10162"/>
                </a:cubicBezTo>
                <a:cubicBezTo>
                  <a:pt x="13892" y="10060"/>
                  <a:pt x="14569" y="9353"/>
                  <a:pt x="14583" y="7952"/>
                </a:cubicBezTo>
                <a:cubicBezTo>
                  <a:pt x="14593" y="6960"/>
                  <a:pt x="14602" y="5967"/>
                  <a:pt x="14580" y="4976"/>
                </a:cubicBezTo>
                <a:cubicBezTo>
                  <a:pt x="14554" y="3742"/>
                  <a:pt x="13832" y="2932"/>
                  <a:pt x="12630" y="2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student_18556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604828" y="3689208"/>
            <a:ext cx="453937" cy="434509"/>
          </a:xfrm>
          <a:custGeom>
            <a:avLst/>
            <a:gdLst>
              <a:gd name="connsiteX0" fmla="*/ 37204 w 608415"/>
              <a:gd name="connsiteY0" fmla="*/ 154115 h 582377"/>
              <a:gd name="connsiteX1" fmla="*/ 185044 w 608415"/>
              <a:gd name="connsiteY1" fmla="*/ 154115 h 582377"/>
              <a:gd name="connsiteX2" fmla="*/ 225753 w 608415"/>
              <a:gd name="connsiteY2" fmla="*/ 173761 h 582377"/>
              <a:gd name="connsiteX3" fmla="*/ 265489 w 608415"/>
              <a:gd name="connsiteY3" fmla="*/ 223847 h 582377"/>
              <a:gd name="connsiteX4" fmla="*/ 273865 w 608415"/>
              <a:gd name="connsiteY4" fmla="*/ 234399 h 582377"/>
              <a:gd name="connsiteX5" fmla="*/ 333225 w 608415"/>
              <a:gd name="connsiteY5" fmla="*/ 234448 h 582377"/>
              <a:gd name="connsiteX6" fmla="*/ 349440 w 608415"/>
              <a:gd name="connsiteY6" fmla="*/ 250689 h 582377"/>
              <a:gd name="connsiteX7" fmla="*/ 349440 w 608415"/>
              <a:gd name="connsiteY7" fmla="*/ 263576 h 582377"/>
              <a:gd name="connsiteX8" fmla="*/ 333225 w 608415"/>
              <a:gd name="connsiteY8" fmla="*/ 279768 h 582377"/>
              <a:gd name="connsiteX9" fmla="*/ 262957 w 608415"/>
              <a:gd name="connsiteY9" fmla="*/ 279768 h 582377"/>
              <a:gd name="connsiteX10" fmla="*/ 245183 w 608415"/>
              <a:gd name="connsiteY10" fmla="*/ 271161 h 582377"/>
              <a:gd name="connsiteX11" fmla="*/ 215576 w 608415"/>
              <a:gd name="connsiteY11" fmla="*/ 233183 h 582377"/>
              <a:gd name="connsiteX12" fmla="*/ 209197 w 608415"/>
              <a:gd name="connsiteY12" fmla="*/ 230071 h 582377"/>
              <a:gd name="connsiteX13" fmla="*/ 207200 w 608415"/>
              <a:gd name="connsiteY13" fmla="*/ 230071 h 582377"/>
              <a:gd name="connsiteX14" fmla="*/ 199117 w 608415"/>
              <a:gd name="connsiteY14" fmla="*/ 238095 h 582377"/>
              <a:gd name="connsiteX15" fmla="*/ 198873 w 608415"/>
              <a:gd name="connsiteY15" fmla="*/ 566184 h 582377"/>
              <a:gd name="connsiteX16" fmla="*/ 182658 w 608415"/>
              <a:gd name="connsiteY16" fmla="*/ 582377 h 582377"/>
              <a:gd name="connsiteX17" fmla="*/ 155388 w 608415"/>
              <a:gd name="connsiteY17" fmla="*/ 582377 h 582377"/>
              <a:gd name="connsiteX18" fmla="*/ 139124 w 608415"/>
              <a:gd name="connsiteY18" fmla="*/ 566184 h 582377"/>
              <a:gd name="connsiteX19" fmla="*/ 139124 w 608415"/>
              <a:gd name="connsiteY19" fmla="*/ 430270 h 582377"/>
              <a:gd name="connsiteX20" fmla="*/ 130456 w 608415"/>
              <a:gd name="connsiteY20" fmla="*/ 421566 h 582377"/>
              <a:gd name="connsiteX21" fmla="*/ 121739 w 608415"/>
              <a:gd name="connsiteY21" fmla="*/ 430270 h 582377"/>
              <a:gd name="connsiteX22" fmla="*/ 121739 w 608415"/>
              <a:gd name="connsiteY22" fmla="*/ 565503 h 582377"/>
              <a:gd name="connsiteX23" fmla="*/ 104842 w 608415"/>
              <a:gd name="connsiteY23" fmla="*/ 582377 h 582377"/>
              <a:gd name="connsiteX24" fmla="*/ 78157 w 608415"/>
              <a:gd name="connsiteY24" fmla="*/ 582377 h 582377"/>
              <a:gd name="connsiteX25" fmla="*/ 61941 w 608415"/>
              <a:gd name="connsiteY25" fmla="*/ 566184 h 582377"/>
              <a:gd name="connsiteX26" fmla="*/ 61795 w 608415"/>
              <a:gd name="connsiteY26" fmla="*/ 238095 h 582377"/>
              <a:gd name="connsiteX27" fmla="*/ 53760 w 608415"/>
              <a:gd name="connsiteY27" fmla="*/ 230071 h 582377"/>
              <a:gd name="connsiteX28" fmla="*/ 45725 w 608415"/>
              <a:gd name="connsiteY28" fmla="*/ 238095 h 582377"/>
              <a:gd name="connsiteX29" fmla="*/ 45725 w 608415"/>
              <a:gd name="connsiteY29" fmla="*/ 364283 h 582377"/>
              <a:gd name="connsiteX30" fmla="*/ 29461 w 608415"/>
              <a:gd name="connsiteY30" fmla="*/ 380476 h 582377"/>
              <a:gd name="connsiteX31" fmla="*/ 16216 w 608415"/>
              <a:gd name="connsiteY31" fmla="*/ 380476 h 582377"/>
              <a:gd name="connsiteX32" fmla="*/ 0 w 608415"/>
              <a:gd name="connsiteY32" fmla="*/ 364283 h 582377"/>
              <a:gd name="connsiteX33" fmla="*/ 0 w 608415"/>
              <a:gd name="connsiteY33" fmla="*/ 191267 h 582377"/>
              <a:gd name="connsiteX34" fmla="*/ 37204 w 608415"/>
              <a:gd name="connsiteY34" fmla="*/ 154115 h 582377"/>
              <a:gd name="connsiteX35" fmla="*/ 281805 w 608415"/>
              <a:gd name="connsiteY35" fmla="*/ 51936 h 582377"/>
              <a:gd name="connsiteX36" fmla="*/ 592197 w 608415"/>
              <a:gd name="connsiteY36" fmla="*/ 51936 h 582377"/>
              <a:gd name="connsiteX37" fmla="*/ 608415 w 608415"/>
              <a:gd name="connsiteY37" fmla="*/ 68179 h 582377"/>
              <a:gd name="connsiteX38" fmla="*/ 608415 w 608415"/>
              <a:gd name="connsiteY38" fmla="*/ 273407 h 582377"/>
              <a:gd name="connsiteX39" fmla="*/ 592197 w 608415"/>
              <a:gd name="connsiteY39" fmla="*/ 289601 h 582377"/>
              <a:gd name="connsiteX40" fmla="*/ 347848 w 608415"/>
              <a:gd name="connsiteY40" fmla="*/ 289601 h 582377"/>
              <a:gd name="connsiteX41" fmla="*/ 368937 w 608415"/>
              <a:gd name="connsiteY41" fmla="*/ 257066 h 582377"/>
              <a:gd name="connsiteX42" fmla="*/ 362167 w 608415"/>
              <a:gd name="connsiteY42" fmla="*/ 236252 h 582377"/>
              <a:gd name="connsiteX43" fmla="*/ 424460 w 608415"/>
              <a:gd name="connsiteY43" fmla="*/ 159997 h 582377"/>
              <a:gd name="connsiteX44" fmla="*/ 423047 w 608415"/>
              <a:gd name="connsiteY44" fmla="*/ 144142 h 582377"/>
              <a:gd name="connsiteX45" fmla="*/ 406683 w 608415"/>
              <a:gd name="connsiteY45" fmla="*/ 145844 h 582377"/>
              <a:gd name="connsiteX46" fmla="*/ 343660 w 608415"/>
              <a:gd name="connsiteY46" fmla="*/ 222927 h 582377"/>
              <a:gd name="connsiteX47" fmla="*/ 333140 w 608415"/>
              <a:gd name="connsiteY47" fmla="*/ 221370 h 582377"/>
              <a:gd name="connsiteX48" fmla="*/ 333140 w 608415"/>
              <a:gd name="connsiteY48" fmla="*/ 221468 h 582377"/>
              <a:gd name="connsiteX49" fmla="*/ 280247 w 608415"/>
              <a:gd name="connsiteY49" fmla="*/ 221468 h 582377"/>
              <a:gd name="connsiteX50" fmla="*/ 265538 w 608415"/>
              <a:gd name="connsiteY50" fmla="*/ 202890 h 582377"/>
              <a:gd name="connsiteX51" fmla="*/ 265538 w 608415"/>
              <a:gd name="connsiteY51" fmla="*/ 68179 h 582377"/>
              <a:gd name="connsiteX52" fmla="*/ 281805 w 608415"/>
              <a:gd name="connsiteY52" fmla="*/ 51936 h 582377"/>
              <a:gd name="connsiteX53" fmla="*/ 130688 w 608415"/>
              <a:gd name="connsiteY53" fmla="*/ 0 h 582377"/>
              <a:gd name="connsiteX54" fmla="*/ 197161 w 608415"/>
              <a:gd name="connsiteY54" fmla="*/ 66402 h 582377"/>
              <a:gd name="connsiteX55" fmla="*/ 130688 w 608415"/>
              <a:gd name="connsiteY55" fmla="*/ 132804 h 582377"/>
              <a:gd name="connsiteX56" fmla="*/ 64215 w 608415"/>
              <a:gd name="connsiteY56" fmla="*/ 66402 h 582377"/>
              <a:gd name="connsiteX57" fmla="*/ 130688 w 608415"/>
              <a:gd name="connsiteY57" fmla="*/ 0 h 58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8415" h="582377">
                <a:moveTo>
                  <a:pt x="37204" y="154115"/>
                </a:moveTo>
                <a:lnTo>
                  <a:pt x="185044" y="154115"/>
                </a:lnTo>
                <a:cubicBezTo>
                  <a:pt x="200870" y="154115"/>
                  <a:pt x="215868" y="161409"/>
                  <a:pt x="225753" y="173761"/>
                </a:cubicBezTo>
                <a:lnTo>
                  <a:pt x="265489" y="223847"/>
                </a:lnTo>
                <a:lnTo>
                  <a:pt x="273865" y="234399"/>
                </a:lnTo>
                <a:cubicBezTo>
                  <a:pt x="273865" y="234399"/>
                  <a:pt x="311506" y="234399"/>
                  <a:pt x="333225" y="234448"/>
                </a:cubicBezTo>
                <a:cubicBezTo>
                  <a:pt x="342185" y="234448"/>
                  <a:pt x="349440" y="241742"/>
                  <a:pt x="349440" y="250689"/>
                </a:cubicBezTo>
                <a:lnTo>
                  <a:pt x="349440" y="263576"/>
                </a:lnTo>
                <a:cubicBezTo>
                  <a:pt x="349440" y="272523"/>
                  <a:pt x="342185" y="279768"/>
                  <a:pt x="333225" y="279768"/>
                </a:cubicBezTo>
                <a:lnTo>
                  <a:pt x="262957" y="279768"/>
                </a:lnTo>
                <a:cubicBezTo>
                  <a:pt x="255993" y="279768"/>
                  <a:pt x="249468" y="276608"/>
                  <a:pt x="245183" y="271161"/>
                </a:cubicBezTo>
                <a:lnTo>
                  <a:pt x="215576" y="233183"/>
                </a:lnTo>
                <a:cubicBezTo>
                  <a:pt x="214066" y="231238"/>
                  <a:pt x="211680" y="230071"/>
                  <a:pt x="209197" y="230071"/>
                </a:cubicBezTo>
                <a:lnTo>
                  <a:pt x="207200" y="230071"/>
                </a:lnTo>
                <a:cubicBezTo>
                  <a:pt x="202769" y="230071"/>
                  <a:pt x="199117" y="233621"/>
                  <a:pt x="199117" y="238095"/>
                </a:cubicBezTo>
                <a:lnTo>
                  <a:pt x="198873" y="566184"/>
                </a:lnTo>
                <a:cubicBezTo>
                  <a:pt x="198873" y="575132"/>
                  <a:pt x="191618" y="582377"/>
                  <a:pt x="182658" y="582377"/>
                </a:cubicBezTo>
                <a:lnTo>
                  <a:pt x="155388" y="582377"/>
                </a:lnTo>
                <a:cubicBezTo>
                  <a:pt x="146428" y="582377"/>
                  <a:pt x="139124" y="575132"/>
                  <a:pt x="139124" y="566184"/>
                </a:cubicBezTo>
                <a:lnTo>
                  <a:pt x="139124" y="430270"/>
                </a:lnTo>
                <a:cubicBezTo>
                  <a:pt x="139124" y="425456"/>
                  <a:pt x="135228" y="421566"/>
                  <a:pt x="130456" y="421566"/>
                </a:cubicBezTo>
                <a:cubicBezTo>
                  <a:pt x="125635" y="421566"/>
                  <a:pt x="121739" y="425456"/>
                  <a:pt x="121739" y="430270"/>
                </a:cubicBezTo>
                <a:lnTo>
                  <a:pt x="121739" y="565503"/>
                </a:lnTo>
                <a:cubicBezTo>
                  <a:pt x="121739" y="574791"/>
                  <a:pt x="114143" y="582377"/>
                  <a:pt x="104842" y="582377"/>
                </a:cubicBezTo>
                <a:lnTo>
                  <a:pt x="78157" y="582377"/>
                </a:lnTo>
                <a:cubicBezTo>
                  <a:pt x="69197" y="582377"/>
                  <a:pt x="61941" y="575132"/>
                  <a:pt x="61941" y="566184"/>
                </a:cubicBezTo>
                <a:lnTo>
                  <a:pt x="61795" y="238095"/>
                </a:lnTo>
                <a:cubicBezTo>
                  <a:pt x="61795" y="233670"/>
                  <a:pt x="58240" y="230071"/>
                  <a:pt x="53760" y="230071"/>
                </a:cubicBezTo>
                <a:cubicBezTo>
                  <a:pt x="49329" y="230071"/>
                  <a:pt x="45725" y="233621"/>
                  <a:pt x="45725" y="238095"/>
                </a:cubicBezTo>
                <a:lnTo>
                  <a:pt x="45725" y="364283"/>
                </a:lnTo>
                <a:cubicBezTo>
                  <a:pt x="45725" y="373230"/>
                  <a:pt x="38421" y="380476"/>
                  <a:pt x="29461" y="380476"/>
                </a:cubicBezTo>
                <a:lnTo>
                  <a:pt x="16216" y="380476"/>
                </a:lnTo>
                <a:cubicBezTo>
                  <a:pt x="7256" y="380476"/>
                  <a:pt x="0" y="373230"/>
                  <a:pt x="0" y="364283"/>
                </a:cubicBezTo>
                <a:lnTo>
                  <a:pt x="0" y="191267"/>
                </a:lnTo>
                <a:cubicBezTo>
                  <a:pt x="0" y="170746"/>
                  <a:pt x="16703" y="154115"/>
                  <a:pt x="37204" y="154115"/>
                </a:cubicBezTo>
                <a:close/>
                <a:moveTo>
                  <a:pt x="281805" y="51936"/>
                </a:moveTo>
                <a:lnTo>
                  <a:pt x="592197" y="51936"/>
                </a:lnTo>
                <a:cubicBezTo>
                  <a:pt x="601158" y="51936"/>
                  <a:pt x="608415" y="59231"/>
                  <a:pt x="608415" y="68179"/>
                </a:cubicBezTo>
                <a:lnTo>
                  <a:pt x="608415" y="273407"/>
                </a:lnTo>
                <a:cubicBezTo>
                  <a:pt x="608415" y="282355"/>
                  <a:pt x="601158" y="289601"/>
                  <a:pt x="592197" y="289601"/>
                </a:cubicBezTo>
                <a:lnTo>
                  <a:pt x="347848" y="289601"/>
                </a:lnTo>
                <a:cubicBezTo>
                  <a:pt x="360219" y="284008"/>
                  <a:pt x="368937" y="271510"/>
                  <a:pt x="368937" y="257066"/>
                </a:cubicBezTo>
                <a:cubicBezTo>
                  <a:pt x="368937" y="249285"/>
                  <a:pt x="366404" y="242088"/>
                  <a:pt x="362167" y="236252"/>
                </a:cubicBezTo>
                <a:lnTo>
                  <a:pt x="424460" y="159997"/>
                </a:lnTo>
                <a:cubicBezTo>
                  <a:pt x="428405" y="155182"/>
                  <a:pt x="427772" y="148130"/>
                  <a:pt x="423047" y="144142"/>
                </a:cubicBezTo>
                <a:cubicBezTo>
                  <a:pt x="418177" y="140009"/>
                  <a:pt x="410677" y="140933"/>
                  <a:pt x="406683" y="145844"/>
                </a:cubicBezTo>
                <a:lnTo>
                  <a:pt x="343660" y="222927"/>
                </a:lnTo>
                <a:cubicBezTo>
                  <a:pt x="340299" y="221954"/>
                  <a:pt x="336792" y="221370"/>
                  <a:pt x="333140" y="221370"/>
                </a:cubicBezTo>
                <a:lnTo>
                  <a:pt x="333140" y="221468"/>
                </a:lnTo>
                <a:lnTo>
                  <a:pt x="280247" y="221468"/>
                </a:lnTo>
                <a:lnTo>
                  <a:pt x="265538" y="202890"/>
                </a:lnTo>
                <a:lnTo>
                  <a:pt x="265538" y="68179"/>
                </a:lnTo>
                <a:cubicBezTo>
                  <a:pt x="265538" y="59231"/>
                  <a:pt x="272844" y="51936"/>
                  <a:pt x="281805" y="51936"/>
                </a:cubicBezTo>
                <a:close/>
                <a:moveTo>
                  <a:pt x="130688" y="0"/>
                </a:moveTo>
                <a:cubicBezTo>
                  <a:pt x="167400" y="0"/>
                  <a:pt x="197161" y="29729"/>
                  <a:pt x="197161" y="66402"/>
                </a:cubicBezTo>
                <a:cubicBezTo>
                  <a:pt x="197161" y="103075"/>
                  <a:pt x="167400" y="132804"/>
                  <a:pt x="130688" y="132804"/>
                </a:cubicBezTo>
                <a:cubicBezTo>
                  <a:pt x="93976" y="132804"/>
                  <a:pt x="64215" y="103075"/>
                  <a:pt x="64215" y="66402"/>
                </a:cubicBezTo>
                <a:cubicBezTo>
                  <a:pt x="64215" y="29729"/>
                  <a:pt x="93976" y="0"/>
                  <a:pt x="130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student_185565"/>
          <p:cNvSpPr>
            <a:spLocks noChangeAspect="1"/>
          </p:cNvSpPr>
          <p:nvPr/>
        </p:nvSpPr>
        <p:spPr bwMode="auto">
          <a:xfrm>
            <a:off x="1599748" y="5336138"/>
            <a:ext cx="426306" cy="351179"/>
          </a:xfrm>
          <a:custGeom>
            <a:avLst/>
            <a:gdLst>
              <a:gd name="T0" fmla="*/ 12418 w 13618"/>
              <a:gd name="T1" fmla="*/ 0 h 11218"/>
              <a:gd name="T2" fmla="*/ 9618 w 13618"/>
              <a:gd name="T3" fmla="*/ 0 h 11218"/>
              <a:gd name="T4" fmla="*/ 7569 w 13618"/>
              <a:gd name="T5" fmla="*/ 849 h 11218"/>
              <a:gd name="T6" fmla="*/ 2867 w 13618"/>
              <a:gd name="T7" fmla="*/ 5551 h 11218"/>
              <a:gd name="T8" fmla="*/ 2867 w 13618"/>
              <a:gd name="T9" fmla="*/ 7249 h 11218"/>
              <a:gd name="T10" fmla="*/ 6369 w 13618"/>
              <a:gd name="T11" fmla="*/ 10751 h 11218"/>
              <a:gd name="T12" fmla="*/ 8067 w 13618"/>
              <a:gd name="T13" fmla="*/ 10751 h 11218"/>
              <a:gd name="T14" fmla="*/ 12769 w 13618"/>
              <a:gd name="T15" fmla="*/ 6049 h 11218"/>
              <a:gd name="T16" fmla="*/ 13618 w 13618"/>
              <a:gd name="T17" fmla="*/ 4000 h 11218"/>
              <a:gd name="T18" fmla="*/ 13618 w 13618"/>
              <a:gd name="T19" fmla="*/ 1200 h 11218"/>
              <a:gd name="T20" fmla="*/ 12418 w 13618"/>
              <a:gd name="T21" fmla="*/ 0 h 11218"/>
              <a:gd name="T22" fmla="*/ 10818 w 13618"/>
              <a:gd name="T23" fmla="*/ 4000 h 11218"/>
              <a:gd name="T24" fmla="*/ 9618 w 13618"/>
              <a:gd name="T25" fmla="*/ 2800 h 11218"/>
              <a:gd name="T26" fmla="*/ 10818 w 13618"/>
              <a:gd name="T27" fmla="*/ 1600 h 11218"/>
              <a:gd name="T28" fmla="*/ 12018 w 13618"/>
              <a:gd name="T29" fmla="*/ 2800 h 11218"/>
              <a:gd name="T30" fmla="*/ 10818 w 13618"/>
              <a:gd name="T31" fmla="*/ 4000 h 11218"/>
              <a:gd name="T32" fmla="*/ 1101 w 13618"/>
              <a:gd name="T33" fmla="*/ 6683 h 11218"/>
              <a:gd name="T34" fmla="*/ 5381 w 13618"/>
              <a:gd name="T35" fmla="*/ 10963 h 11218"/>
              <a:gd name="T36" fmla="*/ 3969 w 13618"/>
              <a:gd name="T37" fmla="*/ 10751 h 11218"/>
              <a:gd name="T38" fmla="*/ 467 w 13618"/>
              <a:gd name="T39" fmla="*/ 7249 h 11218"/>
              <a:gd name="T40" fmla="*/ 467 w 13618"/>
              <a:gd name="T41" fmla="*/ 5551 h 11218"/>
              <a:gd name="T42" fmla="*/ 5169 w 13618"/>
              <a:gd name="T43" fmla="*/ 849 h 11218"/>
              <a:gd name="T44" fmla="*/ 7218 w 13618"/>
              <a:gd name="T45" fmla="*/ 0 h 11218"/>
              <a:gd name="T46" fmla="*/ 1101 w 13618"/>
              <a:gd name="T47" fmla="*/ 6117 h 11218"/>
              <a:gd name="T48" fmla="*/ 1101 w 13618"/>
              <a:gd name="T49" fmla="*/ 6683 h 1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618" h="11218">
                <a:moveTo>
                  <a:pt x="12418" y="0"/>
                </a:moveTo>
                <a:lnTo>
                  <a:pt x="9618" y="0"/>
                </a:lnTo>
                <a:cubicBezTo>
                  <a:pt x="8958" y="0"/>
                  <a:pt x="8036" y="382"/>
                  <a:pt x="7569" y="849"/>
                </a:cubicBezTo>
                <a:lnTo>
                  <a:pt x="2867" y="5551"/>
                </a:lnTo>
                <a:cubicBezTo>
                  <a:pt x="2400" y="6018"/>
                  <a:pt x="2400" y="6782"/>
                  <a:pt x="2867" y="7249"/>
                </a:cubicBezTo>
                <a:lnTo>
                  <a:pt x="6369" y="10751"/>
                </a:lnTo>
                <a:cubicBezTo>
                  <a:pt x="6836" y="11218"/>
                  <a:pt x="7600" y="11218"/>
                  <a:pt x="8067" y="10751"/>
                </a:cubicBezTo>
                <a:lnTo>
                  <a:pt x="12769" y="6049"/>
                </a:lnTo>
                <a:cubicBezTo>
                  <a:pt x="13236" y="5582"/>
                  <a:pt x="13618" y="4660"/>
                  <a:pt x="13618" y="4000"/>
                </a:cubicBezTo>
                <a:lnTo>
                  <a:pt x="13618" y="1200"/>
                </a:lnTo>
                <a:cubicBezTo>
                  <a:pt x="13618" y="540"/>
                  <a:pt x="13078" y="0"/>
                  <a:pt x="12418" y="0"/>
                </a:cubicBezTo>
                <a:close/>
                <a:moveTo>
                  <a:pt x="10818" y="4000"/>
                </a:moveTo>
                <a:cubicBezTo>
                  <a:pt x="10155" y="4000"/>
                  <a:pt x="9618" y="3463"/>
                  <a:pt x="9618" y="2800"/>
                </a:cubicBezTo>
                <a:cubicBezTo>
                  <a:pt x="9618" y="2137"/>
                  <a:pt x="10155" y="1600"/>
                  <a:pt x="10818" y="1600"/>
                </a:cubicBezTo>
                <a:cubicBezTo>
                  <a:pt x="11481" y="1600"/>
                  <a:pt x="12018" y="2137"/>
                  <a:pt x="12018" y="2800"/>
                </a:cubicBezTo>
                <a:cubicBezTo>
                  <a:pt x="12018" y="3463"/>
                  <a:pt x="11481" y="4000"/>
                  <a:pt x="10818" y="4000"/>
                </a:cubicBezTo>
                <a:close/>
                <a:moveTo>
                  <a:pt x="1101" y="6683"/>
                </a:moveTo>
                <a:lnTo>
                  <a:pt x="5381" y="10963"/>
                </a:lnTo>
                <a:cubicBezTo>
                  <a:pt x="4927" y="11202"/>
                  <a:pt x="4350" y="11132"/>
                  <a:pt x="3969" y="10751"/>
                </a:cubicBezTo>
                <a:lnTo>
                  <a:pt x="467" y="7249"/>
                </a:lnTo>
                <a:cubicBezTo>
                  <a:pt x="0" y="6782"/>
                  <a:pt x="0" y="6018"/>
                  <a:pt x="467" y="5551"/>
                </a:cubicBezTo>
                <a:lnTo>
                  <a:pt x="5169" y="849"/>
                </a:lnTo>
                <a:cubicBezTo>
                  <a:pt x="5636" y="382"/>
                  <a:pt x="6558" y="0"/>
                  <a:pt x="7218" y="0"/>
                </a:cubicBezTo>
                <a:lnTo>
                  <a:pt x="1101" y="6117"/>
                </a:lnTo>
                <a:cubicBezTo>
                  <a:pt x="945" y="6273"/>
                  <a:pt x="945" y="6527"/>
                  <a:pt x="1101" y="66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1133475" y="1068070"/>
            <a:ext cx="107041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.教学评一体化：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  <a:p>
            <a:r>
              <a:rPr lang="zh-CN" altLang="en-US" sz="3600"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每节课要有“五问”：</a:t>
            </a:r>
            <a:endParaRPr lang="zh-CN" altLang="en-US" sz="3600"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第一问：学生现在在哪里？【学情分析】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了解学生的困惑和需求，起点、出发点。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汉仪颜楷简" panose="0002060004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第二问：这节课要到哪里去？【教学目标】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首先确立明确的教学目标，其次进行逆向设计，指向目标的达成，指向学生的学习结果，指向测试评价方案。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汉仪颜楷简" panose="0002060004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第三问：学生怎么去？【过程与方法】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用什么样的方式、方法、手段、途径达成教学目标。学习活动设计就是在学生的起点和目标之间搭建起桥梁。</a:t>
            </a:r>
            <a:r>
              <a:rPr lang="zh-CN" altLang="en-US" sz="2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【大情境、大任务、大问题】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汉仪颜楷简" panose="0002060004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第四问：学生是否到达？怎么知道？【评价目标与测评方式】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设计教学目标时，应同时设计可视化、可操作、可检验的评价目标。反思、作业、检测都是测评方式。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汉仪颜楷简" panose="0002060004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第五问：没达到怎么办？【补偿教学】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</a:rPr>
              <a:t>没达标的，归因分析，通过补偿教学，提高目标达成的合格率；学有余力的，适当提高学习要求，通过补充训练，提高目标达成的优秀率。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汉仪颜楷简" panose="0002060004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2026285" y="370205"/>
            <a:ext cx="897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（一）功在课前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提升备课质量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背景图案&#10;&#10;描述已自动生成"/>
          <p:cNvPicPr>
            <a:picLocks noChangeAspect="1"/>
          </p:cNvPicPr>
          <p:nvPr/>
        </p:nvPicPr>
        <p:blipFill>
          <a:blip r:embed="rId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6200000">
            <a:off x="2666999" y="-2667000"/>
            <a:ext cx="6858000" cy="12191998"/>
          </a:xfrm>
          <a:custGeom>
            <a:avLst/>
            <a:gdLst>
              <a:gd name="connsiteX0" fmla="*/ 6858000 w 6858000"/>
              <a:gd name="connsiteY0" fmla="*/ 0 h 12191998"/>
              <a:gd name="connsiteX1" fmla="*/ 6858000 w 6858000"/>
              <a:gd name="connsiteY1" fmla="*/ 12191998 h 12191998"/>
              <a:gd name="connsiteX2" fmla="*/ 0 w 6858000"/>
              <a:gd name="connsiteY2" fmla="*/ 12191998 h 12191998"/>
              <a:gd name="connsiteX3" fmla="*/ 0 w 6858000"/>
              <a:gd name="connsiteY3" fmla="*/ 0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6858000" y="0"/>
                </a:moveTo>
                <a:lnTo>
                  <a:pt x="6858000" y="12191998"/>
                </a:lnTo>
                <a:lnTo>
                  <a:pt x="0" y="1219199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BF6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1.抓好解读教材“第一关”</a:t>
            </a:r>
            <a:endParaRPr lang="zh-CN" altLang="en-US" dirty="0"/>
          </a:p>
        </p:txBody>
      </p:sp>
      <p:pic>
        <p:nvPicPr>
          <p:cNvPr id="14" name="图片 13" descr="图片包含 雪, 覆盖, 黑暗, 山&#10;&#10;描述已自动生成"/>
          <p:cNvPicPr>
            <a:picLocks noChangeAspect="1"/>
          </p:cNvPicPr>
          <p:nvPr/>
        </p:nvPicPr>
        <p:blipFill>
          <a:blip r:embed="rId4" cstate="screen">
            <a:alphaModFix amt="55000"/>
          </a:blip>
          <a:srcRect/>
          <a:stretch>
            <a:fillRect/>
          </a:stretch>
        </p:blipFill>
        <p:spPr>
          <a:xfrm>
            <a:off x="9804400" y="4673152"/>
            <a:ext cx="2387601" cy="2184848"/>
          </a:xfrm>
          <a:custGeom>
            <a:avLst/>
            <a:gdLst>
              <a:gd name="connsiteX0" fmla="*/ 0 w 3594545"/>
              <a:gd name="connsiteY0" fmla="*/ 0 h 3289300"/>
              <a:gd name="connsiteX1" fmla="*/ 3594545 w 3594545"/>
              <a:gd name="connsiteY1" fmla="*/ 0 h 3289300"/>
              <a:gd name="connsiteX2" fmla="*/ 3594545 w 3594545"/>
              <a:gd name="connsiteY2" fmla="*/ 3289300 h 3289300"/>
              <a:gd name="connsiteX3" fmla="*/ 0 w 3594545"/>
              <a:gd name="connsiteY3" fmla="*/ 3289300 h 3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3289300">
                <a:moveTo>
                  <a:pt x="0" y="0"/>
                </a:moveTo>
                <a:lnTo>
                  <a:pt x="3594545" y="0"/>
                </a:lnTo>
                <a:lnTo>
                  <a:pt x="3594545" y="3289300"/>
                </a:lnTo>
                <a:lnTo>
                  <a:pt x="0" y="3289300"/>
                </a:lnTo>
                <a:close/>
              </a:path>
            </a:pathLst>
          </a:custGeom>
        </p:spPr>
      </p:pic>
      <p:pic>
        <p:nvPicPr>
          <p:cNvPr id="9" name="图片 8" descr="黑暗里有星球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72348" y="613059"/>
            <a:ext cx="918262" cy="910464"/>
          </a:xfrm>
          <a:prstGeom prst="rect">
            <a:avLst/>
          </a:prstGeom>
        </p:spPr>
      </p:pic>
      <p:pic>
        <p:nvPicPr>
          <p:cNvPr id="12" name="图片 11" descr="图片包含 雪, 覆盖, 黑暗, 山&#10;&#10;描述已自动生成"/>
          <p:cNvPicPr>
            <a:picLocks noChangeAspect="1"/>
          </p:cNvPicPr>
          <p:nvPr/>
        </p:nvPicPr>
        <p:blipFill>
          <a:blip r:embed="rId6" cstate="screen">
            <a:alphaModFix amt="45000"/>
          </a:blip>
          <a:srcRect/>
          <a:stretch>
            <a:fillRect/>
          </a:stretch>
        </p:blipFill>
        <p:spPr>
          <a:xfrm>
            <a:off x="1" y="0"/>
            <a:ext cx="1771649" cy="1358305"/>
          </a:xfrm>
          <a:custGeom>
            <a:avLst/>
            <a:gdLst>
              <a:gd name="connsiteX0" fmla="*/ 0 w 3594545"/>
              <a:gd name="connsiteY0" fmla="*/ 0 h 2755900"/>
              <a:gd name="connsiteX1" fmla="*/ 3594545 w 3594545"/>
              <a:gd name="connsiteY1" fmla="*/ 0 h 2755900"/>
              <a:gd name="connsiteX2" fmla="*/ 3594545 w 3594545"/>
              <a:gd name="connsiteY2" fmla="*/ 2755900 h 2755900"/>
              <a:gd name="connsiteX3" fmla="*/ 0 w 3594545"/>
              <a:gd name="connsiteY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45" h="2755900">
                <a:moveTo>
                  <a:pt x="0" y="0"/>
                </a:moveTo>
                <a:lnTo>
                  <a:pt x="3594545" y="0"/>
                </a:lnTo>
                <a:lnTo>
                  <a:pt x="3594545" y="2755900"/>
                </a:lnTo>
                <a:lnTo>
                  <a:pt x="0" y="2755900"/>
                </a:lnTo>
                <a:close/>
              </a:path>
            </a:pathLst>
          </a:custGeom>
        </p:spPr>
      </p:pic>
      <p:pic>
        <p:nvPicPr>
          <p:cNvPr id="16" name="图片 15" descr="黑白色的花&#10;&#10;描述已自动生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595" y="6153262"/>
            <a:ext cx="864730" cy="990374"/>
          </a:xfrm>
          <a:prstGeom prst="rect">
            <a:avLst/>
          </a:prstGeom>
        </p:spPr>
      </p:pic>
      <p:pic>
        <p:nvPicPr>
          <p:cNvPr id="20" name="图片 19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606210" y="6000748"/>
            <a:ext cx="585788" cy="647701"/>
          </a:xfrm>
          <a:prstGeom prst="rect">
            <a:avLst/>
          </a:prstGeom>
        </p:spPr>
      </p:pic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199448">
            <a:off x="436060" y="-161084"/>
            <a:ext cx="585788" cy="647701"/>
          </a:xfrm>
          <a:prstGeom prst="rect">
            <a:avLst/>
          </a:prstGeom>
        </p:spPr>
      </p:pic>
      <p:pic>
        <p:nvPicPr>
          <p:cNvPr id="22" name="图片 21" descr="黑白色的花&#10;&#10;描述已自动生成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0800000">
            <a:off x="-153228" y="325534"/>
            <a:ext cx="648527" cy="742757"/>
          </a:xfrm>
          <a:prstGeom prst="rect">
            <a:avLst/>
          </a:prstGeom>
        </p:spPr>
      </p:pic>
      <p:sp>
        <p:nvSpPr>
          <p:cNvPr id="37" name="student_185565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1569267" y="2058595"/>
            <a:ext cx="491581" cy="422366"/>
          </a:xfrm>
          <a:custGeom>
            <a:avLst/>
            <a:gdLst>
              <a:gd name="T0" fmla="*/ 3921 w 14602"/>
              <a:gd name="T1" fmla="*/ 4949 h 12545"/>
              <a:gd name="T2" fmla="*/ 6418 w 14602"/>
              <a:gd name="T3" fmla="*/ 2440 h 12545"/>
              <a:gd name="T4" fmla="*/ 10205 w 14602"/>
              <a:gd name="T5" fmla="*/ 2447 h 12545"/>
              <a:gd name="T6" fmla="*/ 10687 w 14602"/>
              <a:gd name="T7" fmla="*/ 1891 h 12545"/>
              <a:gd name="T8" fmla="*/ 8464 w 14602"/>
              <a:gd name="T9" fmla="*/ 15 h 12545"/>
              <a:gd name="T10" fmla="*/ 2310 w 14602"/>
              <a:gd name="T11" fmla="*/ 14 h 12545"/>
              <a:gd name="T12" fmla="*/ 23 w 14602"/>
              <a:gd name="T13" fmla="*/ 2249 h 12545"/>
              <a:gd name="T14" fmla="*/ 23 w 14602"/>
              <a:gd name="T15" fmla="*/ 5021 h 12545"/>
              <a:gd name="T16" fmla="*/ 1785 w 14602"/>
              <a:gd name="T17" fmla="*/ 7189 h 12545"/>
              <a:gd name="T18" fmla="*/ 2049 w 14602"/>
              <a:gd name="T19" fmla="*/ 7665 h 12545"/>
              <a:gd name="T20" fmla="*/ 1361 w 14602"/>
              <a:gd name="T21" fmla="*/ 9395 h 12545"/>
              <a:gd name="T22" fmla="*/ 1499 w 14602"/>
              <a:gd name="T23" fmla="*/ 9504 h 12545"/>
              <a:gd name="T24" fmla="*/ 3442 w 14602"/>
              <a:gd name="T25" fmla="*/ 8307 h 12545"/>
              <a:gd name="T26" fmla="*/ 3929 w 14602"/>
              <a:gd name="T27" fmla="*/ 7450 h 12545"/>
              <a:gd name="T28" fmla="*/ 3921 w 14602"/>
              <a:gd name="T29" fmla="*/ 4949 h 12545"/>
              <a:gd name="T30" fmla="*/ 12630 w 14602"/>
              <a:gd name="T31" fmla="*/ 2906 h 12545"/>
              <a:gd name="T32" fmla="*/ 6339 w 14602"/>
              <a:gd name="T33" fmla="*/ 2906 h 12545"/>
              <a:gd name="T34" fmla="*/ 4393 w 14602"/>
              <a:gd name="T35" fmla="*/ 4839 h 12545"/>
              <a:gd name="T36" fmla="*/ 4394 w 14602"/>
              <a:gd name="T37" fmla="*/ 8221 h 12545"/>
              <a:gd name="T38" fmla="*/ 6477 w 14602"/>
              <a:gd name="T39" fmla="*/ 10158 h 12545"/>
              <a:gd name="T40" fmla="*/ 8507 w 14602"/>
              <a:gd name="T41" fmla="*/ 10151 h 12545"/>
              <a:gd name="T42" fmla="*/ 9895 w 14602"/>
              <a:gd name="T43" fmla="*/ 10549 h 12545"/>
              <a:gd name="T44" fmla="*/ 13102 w 14602"/>
              <a:gd name="T45" fmla="*/ 12545 h 12545"/>
              <a:gd name="T46" fmla="*/ 12612 w 14602"/>
              <a:gd name="T47" fmla="*/ 11301 h 12545"/>
              <a:gd name="T48" fmla="*/ 12191 w 14602"/>
              <a:gd name="T49" fmla="*/ 10211 h 12545"/>
              <a:gd name="T50" fmla="*/ 12489 w 14602"/>
              <a:gd name="T51" fmla="*/ 10162 h 12545"/>
              <a:gd name="T52" fmla="*/ 14583 w 14602"/>
              <a:gd name="T53" fmla="*/ 7952 h 12545"/>
              <a:gd name="T54" fmla="*/ 14580 w 14602"/>
              <a:gd name="T55" fmla="*/ 4976 h 12545"/>
              <a:gd name="T56" fmla="*/ 12630 w 14602"/>
              <a:gd name="T57" fmla="*/ 2906 h 12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602" h="12545">
                <a:moveTo>
                  <a:pt x="3921" y="4949"/>
                </a:moveTo>
                <a:cubicBezTo>
                  <a:pt x="3938" y="3433"/>
                  <a:pt x="4909" y="2453"/>
                  <a:pt x="6418" y="2440"/>
                </a:cubicBezTo>
                <a:cubicBezTo>
                  <a:pt x="7681" y="2429"/>
                  <a:pt x="8944" y="2418"/>
                  <a:pt x="10205" y="2447"/>
                </a:cubicBezTo>
                <a:cubicBezTo>
                  <a:pt x="10658" y="2458"/>
                  <a:pt x="10745" y="2288"/>
                  <a:pt x="10687" y="1891"/>
                </a:cubicBezTo>
                <a:cubicBezTo>
                  <a:pt x="10532" y="820"/>
                  <a:pt x="9624" y="23"/>
                  <a:pt x="8464" y="15"/>
                </a:cubicBezTo>
                <a:cubicBezTo>
                  <a:pt x="6413" y="0"/>
                  <a:pt x="4361" y="1"/>
                  <a:pt x="2310" y="14"/>
                </a:cubicBezTo>
                <a:cubicBezTo>
                  <a:pt x="963" y="22"/>
                  <a:pt x="57" y="910"/>
                  <a:pt x="23" y="2249"/>
                </a:cubicBezTo>
                <a:cubicBezTo>
                  <a:pt x="0" y="3172"/>
                  <a:pt x="1" y="4098"/>
                  <a:pt x="23" y="5021"/>
                </a:cubicBezTo>
                <a:cubicBezTo>
                  <a:pt x="51" y="6152"/>
                  <a:pt x="683" y="6942"/>
                  <a:pt x="1785" y="7189"/>
                </a:cubicBezTo>
                <a:cubicBezTo>
                  <a:pt x="2130" y="7266"/>
                  <a:pt x="2185" y="7352"/>
                  <a:pt x="2049" y="7665"/>
                </a:cubicBezTo>
                <a:cubicBezTo>
                  <a:pt x="1802" y="8233"/>
                  <a:pt x="1589" y="8817"/>
                  <a:pt x="1361" y="9395"/>
                </a:cubicBezTo>
                <a:cubicBezTo>
                  <a:pt x="1407" y="9432"/>
                  <a:pt x="1453" y="9468"/>
                  <a:pt x="1499" y="9504"/>
                </a:cubicBezTo>
                <a:cubicBezTo>
                  <a:pt x="2145" y="9102"/>
                  <a:pt x="2781" y="8682"/>
                  <a:pt x="3442" y="8307"/>
                </a:cubicBezTo>
                <a:cubicBezTo>
                  <a:pt x="3799" y="8105"/>
                  <a:pt x="3946" y="7868"/>
                  <a:pt x="3929" y="7450"/>
                </a:cubicBezTo>
                <a:cubicBezTo>
                  <a:pt x="3896" y="6618"/>
                  <a:pt x="3912" y="5783"/>
                  <a:pt x="3921" y="4949"/>
                </a:cubicBezTo>
                <a:close/>
                <a:moveTo>
                  <a:pt x="12630" y="2906"/>
                </a:moveTo>
                <a:cubicBezTo>
                  <a:pt x="10534" y="2862"/>
                  <a:pt x="8435" y="2864"/>
                  <a:pt x="6339" y="2906"/>
                </a:cubicBezTo>
                <a:cubicBezTo>
                  <a:pt x="5193" y="2928"/>
                  <a:pt x="4438" y="3698"/>
                  <a:pt x="4393" y="4839"/>
                </a:cubicBezTo>
                <a:cubicBezTo>
                  <a:pt x="4348" y="5965"/>
                  <a:pt x="4346" y="7096"/>
                  <a:pt x="4394" y="8221"/>
                </a:cubicBezTo>
                <a:cubicBezTo>
                  <a:pt x="4446" y="9418"/>
                  <a:pt x="5257" y="10139"/>
                  <a:pt x="6477" y="10158"/>
                </a:cubicBezTo>
                <a:cubicBezTo>
                  <a:pt x="7154" y="10168"/>
                  <a:pt x="7832" y="10185"/>
                  <a:pt x="8507" y="10151"/>
                </a:cubicBezTo>
                <a:cubicBezTo>
                  <a:pt x="9027" y="10125"/>
                  <a:pt x="9460" y="10264"/>
                  <a:pt x="9895" y="10549"/>
                </a:cubicBezTo>
                <a:cubicBezTo>
                  <a:pt x="10895" y="11205"/>
                  <a:pt x="11923" y="11816"/>
                  <a:pt x="13102" y="12545"/>
                </a:cubicBezTo>
                <a:cubicBezTo>
                  <a:pt x="12888" y="12003"/>
                  <a:pt x="12749" y="11652"/>
                  <a:pt x="12612" y="11301"/>
                </a:cubicBezTo>
                <a:cubicBezTo>
                  <a:pt x="12474" y="10947"/>
                  <a:pt x="12338" y="10593"/>
                  <a:pt x="12191" y="10211"/>
                </a:cubicBezTo>
                <a:cubicBezTo>
                  <a:pt x="12318" y="10189"/>
                  <a:pt x="12403" y="10168"/>
                  <a:pt x="12489" y="10162"/>
                </a:cubicBezTo>
                <a:cubicBezTo>
                  <a:pt x="13892" y="10060"/>
                  <a:pt x="14569" y="9353"/>
                  <a:pt x="14583" y="7952"/>
                </a:cubicBezTo>
                <a:cubicBezTo>
                  <a:pt x="14593" y="6960"/>
                  <a:pt x="14602" y="5967"/>
                  <a:pt x="14580" y="4976"/>
                </a:cubicBezTo>
                <a:cubicBezTo>
                  <a:pt x="14554" y="3742"/>
                  <a:pt x="13832" y="2932"/>
                  <a:pt x="12630" y="29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student_18556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604828" y="3689208"/>
            <a:ext cx="453937" cy="434509"/>
          </a:xfrm>
          <a:custGeom>
            <a:avLst/>
            <a:gdLst>
              <a:gd name="connsiteX0" fmla="*/ 37204 w 608415"/>
              <a:gd name="connsiteY0" fmla="*/ 154115 h 582377"/>
              <a:gd name="connsiteX1" fmla="*/ 185044 w 608415"/>
              <a:gd name="connsiteY1" fmla="*/ 154115 h 582377"/>
              <a:gd name="connsiteX2" fmla="*/ 225753 w 608415"/>
              <a:gd name="connsiteY2" fmla="*/ 173761 h 582377"/>
              <a:gd name="connsiteX3" fmla="*/ 265489 w 608415"/>
              <a:gd name="connsiteY3" fmla="*/ 223847 h 582377"/>
              <a:gd name="connsiteX4" fmla="*/ 273865 w 608415"/>
              <a:gd name="connsiteY4" fmla="*/ 234399 h 582377"/>
              <a:gd name="connsiteX5" fmla="*/ 333225 w 608415"/>
              <a:gd name="connsiteY5" fmla="*/ 234448 h 582377"/>
              <a:gd name="connsiteX6" fmla="*/ 349440 w 608415"/>
              <a:gd name="connsiteY6" fmla="*/ 250689 h 582377"/>
              <a:gd name="connsiteX7" fmla="*/ 349440 w 608415"/>
              <a:gd name="connsiteY7" fmla="*/ 263576 h 582377"/>
              <a:gd name="connsiteX8" fmla="*/ 333225 w 608415"/>
              <a:gd name="connsiteY8" fmla="*/ 279768 h 582377"/>
              <a:gd name="connsiteX9" fmla="*/ 262957 w 608415"/>
              <a:gd name="connsiteY9" fmla="*/ 279768 h 582377"/>
              <a:gd name="connsiteX10" fmla="*/ 245183 w 608415"/>
              <a:gd name="connsiteY10" fmla="*/ 271161 h 582377"/>
              <a:gd name="connsiteX11" fmla="*/ 215576 w 608415"/>
              <a:gd name="connsiteY11" fmla="*/ 233183 h 582377"/>
              <a:gd name="connsiteX12" fmla="*/ 209197 w 608415"/>
              <a:gd name="connsiteY12" fmla="*/ 230071 h 582377"/>
              <a:gd name="connsiteX13" fmla="*/ 207200 w 608415"/>
              <a:gd name="connsiteY13" fmla="*/ 230071 h 582377"/>
              <a:gd name="connsiteX14" fmla="*/ 199117 w 608415"/>
              <a:gd name="connsiteY14" fmla="*/ 238095 h 582377"/>
              <a:gd name="connsiteX15" fmla="*/ 198873 w 608415"/>
              <a:gd name="connsiteY15" fmla="*/ 566184 h 582377"/>
              <a:gd name="connsiteX16" fmla="*/ 182658 w 608415"/>
              <a:gd name="connsiteY16" fmla="*/ 582377 h 582377"/>
              <a:gd name="connsiteX17" fmla="*/ 155388 w 608415"/>
              <a:gd name="connsiteY17" fmla="*/ 582377 h 582377"/>
              <a:gd name="connsiteX18" fmla="*/ 139124 w 608415"/>
              <a:gd name="connsiteY18" fmla="*/ 566184 h 582377"/>
              <a:gd name="connsiteX19" fmla="*/ 139124 w 608415"/>
              <a:gd name="connsiteY19" fmla="*/ 430270 h 582377"/>
              <a:gd name="connsiteX20" fmla="*/ 130456 w 608415"/>
              <a:gd name="connsiteY20" fmla="*/ 421566 h 582377"/>
              <a:gd name="connsiteX21" fmla="*/ 121739 w 608415"/>
              <a:gd name="connsiteY21" fmla="*/ 430270 h 582377"/>
              <a:gd name="connsiteX22" fmla="*/ 121739 w 608415"/>
              <a:gd name="connsiteY22" fmla="*/ 565503 h 582377"/>
              <a:gd name="connsiteX23" fmla="*/ 104842 w 608415"/>
              <a:gd name="connsiteY23" fmla="*/ 582377 h 582377"/>
              <a:gd name="connsiteX24" fmla="*/ 78157 w 608415"/>
              <a:gd name="connsiteY24" fmla="*/ 582377 h 582377"/>
              <a:gd name="connsiteX25" fmla="*/ 61941 w 608415"/>
              <a:gd name="connsiteY25" fmla="*/ 566184 h 582377"/>
              <a:gd name="connsiteX26" fmla="*/ 61795 w 608415"/>
              <a:gd name="connsiteY26" fmla="*/ 238095 h 582377"/>
              <a:gd name="connsiteX27" fmla="*/ 53760 w 608415"/>
              <a:gd name="connsiteY27" fmla="*/ 230071 h 582377"/>
              <a:gd name="connsiteX28" fmla="*/ 45725 w 608415"/>
              <a:gd name="connsiteY28" fmla="*/ 238095 h 582377"/>
              <a:gd name="connsiteX29" fmla="*/ 45725 w 608415"/>
              <a:gd name="connsiteY29" fmla="*/ 364283 h 582377"/>
              <a:gd name="connsiteX30" fmla="*/ 29461 w 608415"/>
              <a:gd name="connsiteY30" fmla="*/ 380476 h 582377"/>
              <a:gd name="connsiteX31" fmla="*/ 16216 w 608415"/>
              <a:gd name="connsiteY31" fmla="*/ 380476 h 582377"/>
              <a:gd name="connsiteX32" fmla="*/ 0 w 608415"/>
              <a:gd name="connsiteY32" fmla="*/ 364283 h 582377"/>
              <a:gd name="connsiteX33" fmla="*/ 0 w 608415"/>
              <a:gd name="connsiteY33" fmla="*/ 191267 h 582377"/>
              <a:gd name="connsiteX34" fmla="*/ 37204 w 608415"/>
              <a:gd name="connsiteY34" fmla="*/ 154115 h 582377"/>
              <a:gd name="connsiteX35" fmla="*/ 281805 w 608415"/>
              <a:gd name="connsiteY35" fmla="*/ 51936 h 582377"/>
              <a:gd name="connsiteX36" fmla="*/ 592197 w 608415"/>
              <a:gd name="connsiteY36" fmla="*/ 51936 h 582377"/>
              <a:gd name="connsiteX37" fmla="*/ 608415 w 608415"/>
              <a:gd name="connsiteY37" fmla="*/ 68179 h 582377"/>
              <a:gd name="connsiteX38" fmla="*/ 608415 w 608415"/>
              <a:gd name="connsiteY38" fmla="*/ 273407 h 582377"/>
              <a:gd name="connsiteX39" fmla="*/ 592197 w 608415"/>
              <a:gd name="connsiteY39" fmla="*/ 289601 h 582377"/>
              <a:gd name="connsiteX40" fmla="*/ 347848 w 608415"/>
              <a:gd name="connsiteY40" fmla="*/ 289601 h 582377"/>
              <a:gd name="connsiteX41" fmla="*/ 368937 w 608415"/>
              <a:gd name="connsiteY41" fmla="*/ 257066 h 582377"/>
              <a:gd name="connsiteX42" fmla="*/ 362167 w 608415"/>
              <a:gd name="connsiteY42" fmla="*/ 236252 h 582377"/>
              <a:gd name="connsiteX43" fmla="*/ 424460 w 608415"/>
              <a:gd name="connsiteY43" fmla="*/ 159997 h 582377"/>
              <a:gd name="connsiteX44" fmla="*/ 423047 w 608415"/>
              <a:gd name="connsiteY44" fmla="*/ 144142 h 582377"/>
              <a:gd name="connsiteX45" fmla="*/ 406683 w 608415"/>
              <a:gd name="connsiteY45" fmla="*/ 145844 h 582377"/>
              <a:gd name="connsiteX46" fmla="*/ 343660 w 608415"/>
              <a:gd name="connsiteY46" fmla="*/ 222927 h 582377"/>
              <a:gd name="connsiteX47" fmla="*/ 333140 w 608415"/>
              <a:gd name="connsiteY47" fmla="*/ 221370 h 582377"/>
              <a:gd name="connsiteX48" fmla="*/ 333140 w 608415"/>
              <a:gd name="connsiteY48" fmla="*/ 221468 h 582377"/>
              <a:gd name="connsiteX49" fmla="*/ 280247 w 608415"/>
              <a:gd name="connsiteY49" fmla="*/ 221468 h 582377"/>
              <a:gd name="connsiteX50" fmla="*/ 265538 w 608415"/>
              <a:gd name="connsiteY50" fmla="*/ 202890 h 582377"/>
              <a:gd name="connsiteX51" fmla="*/ 265538 w 608415"/>
              <a:gd name="connsiteY51" fmla="*/ 68179 h 582377"/>
              <a:gd name="connsiteX52" fmla="*/ 281805 w 608415"/>
              <a:gd name="connsiteY52" fmla="*/ 51936 h 582377"/>
              <a:gd name="connsiteX53" fmla="*/ 130688 w 608415"/>
              <a:gd name="connsiteY53" fmla="*/ 0 h 582377"/>
              <a:gd name="connsiteX54" fmla="*/ 197161 w 608415"/>
              <a:gd name="connsiteY54" fmla="*/ 66402 h 582377"/>
              <a:gd name="connsiteX55" fmla="*/ 130688 w 608415"/>
              <a:gd name="connsiteY55" fmla="*/ 132804 h 582377"/>
              <a:gd name="connsiteX56" fmla="*/ 64215 w 608415"/>
              <a:gd name="connsiteY56" fmla="*/ 66402 h 582377"/>
              <a:gd name="connsiteX57" fmla="*/ 130688 w 608415"/>
              <a:gd name="connsiteY57" fmla="*/ 0 h 58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8415" h="582377">
                <a:moveTo>
                  <a:pt x="37204" y="154115"/>
                </a:moveTo>
                <a:lnTo>
                  <a:pt x="185044" y="154115"/>
                </a:lnTo>
                <a:cubicBezTo>
                  <a:pt x="200870" y="154115"/>
                  <a:pt x="215868" y="161409"/>
                  <a:pt x="225753" y="173761"/>
                </a:cubicBezTo>
                <a:lnTo>
                  <a:pt x="265489" y="223847"/>
                </a:lnTo>
                <a:lnTo>
                  <a:pt x="273865" y="234399"/>
                </a:lnTo>
                <a:cubicBezTo>
                  <a:pt x="273865" y="234399"/>
                  <a:pt x="311506" y="234399"/>
                  <a:pt x="333225" y="234448"/>
                </a:cubicBezTo>
                <a:cubicBezTo>
                  <a:pt x="342185" y="234448"/>
                  <a:pt x="349440" y="241742"/>
                  <a:pt x="349440" y="250689"/>
                </a:cubicBezTo>
                <a:lnTo>
                  <a:pt x="349440" y="263576"/>
                </a:lnTo>
                <a:cubicBezTo>
                  <a:pt x="349440" y="272523"/>
                  <a:pt x="342185" y="279768"/>
                  <a:pt x="333225" y="279768"/>
                </a:cubicBezTo>
                <a:lnTo>
                  <a:pt x="262957" y="279768"/>
                </a:lnTo>
                <a:cubicBezTo>
                  <a:pt x="255993" y="279768"/>
                  <a:pt x="249468" y="276608"/>
                  <a:pt x="245183" y="271161"/>
                </a:cubicBezTo>
                <a:lnTo>
                  <a:pt x="215576" y="233183"/>
                </a:lnTo>
                <a:cubicBezTo>
                  <a:pt x="214066" y="231238"/>
                  <a:pt x="211680" y="230071"/>
                  <a:pt x="209197" y="230071"/>
                </a:cubicBezTo>
                <a:lnTo>
                  <a:pt x="207200" y="230071"/>
                </a:lnTo>
                <a:cubicBezTo>
                  <a:pt x="202769" y="230071"/>
                  <a:pt x="199117" y="233621"/>
                  <a:pt x="199117" y="238095"/>
                </a:cubicBezTo>
                <a:lnTo>
                  <a:pt x="198873" y="566184"/>
                </a:lnTo>
                <a:cubicBezTo>
                  <a:pt x="198873" y="575132"/>
                  <a:pt x="191618" y="582377"/>
                  <a:pt x="182658" y="582377"/>
                </a:cubicBezTo>
                <a:lnTo>
                  <a:pt x="155388" y="582377"/>
                </a:lnTo>
                <a:cubicBezTo>
                  <a:pt x="146428" y="582377"/>
                  <a:pt x="139124" y="575132"/>
                  <a:pt x="139124" y="566184"/>
                </a:cubicBezTo>
                <a:lnTo>
                  <a:pt x="139124" y="430270"/>
                </a:lnTo>
                <a:cubicBezTo>
                  <a:pt x="139124" y="425456"/>
                  <a:pt x="135228" y="421566"/>
                  <a:pt x="130456" y="421566"/>
                </a:cubicBezTo>
                <a:cubicBezTo>
                  <a:pt x="125635" y="421566"/>
                  <a:pt x="121739" y="425456"/>
                  <a:pt x="121739" y="430270"/>
                </a:cubicBezTo>
                <a:lnTo>
                  <a:pt x="121739" y="565503"/>
                </a:lnTo>
                <a:cubicBezTo>
                  <a:pt x="121739" y="574791"/>
                  <a:pt x="114143" y="582377"/>
                  <a:pt x="104842" y="582377"/>
                </a:cubicBezTo>
                <a:lnTo>
                  <a:pt x="78157" y="582377"/>
                </a:lnTo>
                <a:cubicBezTo>
                  <a:pt x="69197" y="582377"/>
                  <a:pt x="61941" y="575132"/>
                  <a:pt x="61941" y="566184"/>
                </a:cubicBezTo>
                <a:lnTo>
                  <a:pt x="61795" y="238095"/>
                </a:lnTo>
                <a:cubicBezTo>
                  <a:pt x="61795" y="233670"/>
                  <a:pt x="58240" y="230071"/>
                  <a:pt x="53760" y="230071"/>
                </a:cubicBezTo>
                <a:cubicBezTo>
                  <a:pt x="49329" y="230071"/>
                  <a:pt x="45725" y="233621"/>
                  <a:pt x="45725" y="238095"/>
                </a:cubicBezTo>
                <a:lnTo>
                  <a:pt x="45725" y="364283"/>
                </a:lnTo>
                <a:cubicBezTo>
                  <a:pt x="45725" y="373230"/>
                  <a:pt x="38421" y="380476"/>
                  <a:pt x="29461" y="380476"/>
                </a:cubicBezTo>
                <a:lnTo>
                  <a:pt x="16216" y="380476"/>
                </a:lnTo>
                <a:cubicBezTo>
                  <a:pt x="7256" y="380476"/>
                  <a:pt x="0" y="373230"/>
                  <a:pt x="0" y="364283"/>
                </a:cubicBezTo>
                <a:lnTo>
                  <a:pt x="0" y="191267"/>
                </a:lnTo>
                <a:cubicBezTo>
                  <a:pt x="0" y="170746"/>
                  <a:pt x="16703" y="154115"/>
                  <a:pt x="37204" y="154115"/>
                </a:cubicBezTo>
                <a:close/>
                <a:moveTo>
                  <a:pt x="281805" y="51936"/>
                </a:moveTo>
                <a:lnTo>
                  <a:pt x="592197" y="51936"/>
                </a:lnTo>
                <a:cubicBezTo>
                  <a:pt x="601158" y="51936"/>
                  <a:pt x="608415" y="59231"/>
                  <a:pt x="608415" y="68179"/>
                </a:cubicBezTo>
                <a:lnTo>
                  <a:pt x="608415" y="273407"/>
                </a:lnTo>
                <a:cubicBezTo>
                  <a:pt x="608415" y="282355"/>
                  <a:pt x="601158" y="289601"/>
                  <a:pt x="592197" y="289601"/>
                </a:cubicBezTo>
                <a:lnTo>
                  <a:pt x="347848" y="289601"/>
                </a:lnTo>
                <a:cubicBezTo>
                  <a:pt x="360219" y="284008"/>
                  <a:pt x="368937" y="271510"/>
                  <a:pt x="368937" y="257066"/>
                </a:cubicBezTo>
                <a:cubicBezTo>
                  <a:pt x="368937" y="249285"/>
                  <a:pt x="366404" y="242088"/>
                  <a:pt x="362167" y="236252"/>
                </a:cubicBezTo>
                <a:lnTo>
                  <a:pt x="424460" y="159997"/>
                </a:lnTo>
                <a:cubicBezTo>
                  <a:pt x="428405" y="155182"/>
                  <a:pt x="427772" y="148130"/>
                  <a:pt x="423047" y="144142"/>
                </a:cubicBezTo>
                <a:cubicBezTo>
                  <a:pt x="418177" y="140009"/>
                  <a:pt x="410677" y="140933"/>
                  <a:pt x="406683" y="145844"/>
                </a:cubicBezTo>
                <a:lnTo>
                  <a:pt x="343660" y="222927"/>
                </a:lnTo>
                <a:cubicBezTo>
                  <a:pt x="340299" y="221954"/>
                  <a:pt x="336792" y="221370"/>
                  <a:pt x="333140" y="221370"/>
                </a:cubicBezTo>
                <a:lnTo>
                  <a:pt x="333140" y="221468"/>
                </a:lnTo>
                <a:lnTo>
                  <a:pt x="280247" y="221468"/>
                </a:lnTo>
                <a:lnTo>
                  <a:pt x="265538" y="202890"/>
                </a:lnTo>
                <a:lnTo>
                  <a:pt x="265538" y="68179"/>
                </a:lnTo>
                <a:cubicBezTo>
                  <a:pt x="265538" y="59231"/>
                  <a:pt x="272844" y="51936"/>
                  <a:pt x="281805" y="51936"/>
                </a:cubicBezTo>
                <a:close/>
                <a:moveTo>
                  <a:pt x="130688" y="0"/>
                </a:moveTo>
                <a:cubicBezTo>
                  <a:pt x="167400" y="0"/>
                  <a:pt x="197161" y="29729"/>
                  <a:pt x="197161" y="66402"/>
                </a:cubicBezTo>
                <a:cubicBezTo>
                  <a:pt x="197161" y="103075"/>
                  <a:pt x="167400" y="132804"/>
                  <a:pt x="130688" y="132804"/>
                </a:cubicBezTo>
                <a:cubicBezTo>
                  <a:pt x="93976" y="132804"/>
                  <a:pt x="64215" y="103075"/>
                  <a:pt x="64215" y="66402"/>
                </a:cubicBezTo>
                <a:cubicBezTo>
                  <a:pt x="64215" y="29729"/>
                  <a:pt x="93976" y="0"/>
                  <a:pt x="130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student_185565"/>
          <p:cNvSpPr>
            <a:spLocks noChangeAspect="1"/>
          </p:cNvSpPr>
          <p:nvPr/>
        </p:nvSpPr>
        <p:spPr bwMode="auto">
          <a:xfrm>
            <a:off x="1599748" y="5336138"/>
            <a:ext cx="426306" cy="351179"/>
          </a:xfrm>
          <a:custGeom>
            <a:avLst/>
            <a:gdLst>
              <a:gd name="T0" fmla="*/ 12418 w 13618"/>
              <a:gd name="T1" fmla="*/ 0 h 11218"/>
              <a:gd name="T2" fmla="*/ 9618 w 13618"/>
              <a:gd name="T3" fmla="*/ 0 h 11218"/>
              <a:gd name="T4" fmla="*/ 7569 w 13618"/>
              <a:gd name="T5" fmla="*/ 849 h 11218"/>
              <a:gd name="T6" fmla="*/ 2867 w 13618"/>
              <a:gd name="T7" fmla="*/ 5551 h 11218"/>
              <a:gd name="T8" fmla="*/ 2867 w 13618"/>
              <a:gd name="T9" fmla="*/ 7249 h 11218"/>
              <a:gd name="T10" fmla="*/ 6369 w 13618"/>
              <a:gd name="T11" fmla="*/ 10751 h 11218"/>
              <a:gd name="T12" fmla="*/ 8067 w 13618"/>
              <a:gd name="T13" fmla="*/ 10751 h 11218"/>
              <a:gd name="T14" fmla="*/ 12769 w 13618"/>
              <a:gd name="T15" fmla="*/ 6049 h 11218"/>
              <a:gd name="T16" fmla="*/ 13618 w 13618"/>
              <a:gd name="T17" fmla="*/ 4000 h 11218"/>
              <a:gd name="T18" fmla="*/ 13618 w 13618"/>
              <a:gd name="T19" fmla="*/ 1200 h 11218"/>
              <a:gd name="T20" fmla="*/ 12418 w 13618"/>
              <a:gd name="T21" fmla="*/ 0 h 11218"/>
              <a:gd name="T22" fmla="*/ 10818 w 13618"/>
              <a:gd name="T23" fmla="*/ 4000 h 11218"/>
              <a:gd name="T24" fmla="*/ 9618 w 13618"/>
              <a:gd name="T25" fmla="*/ 2800 h 11218"/>
              <a:gd name="T26" fmla="*/ 10818 w 13618"/>
              <a:gd name="T27" fmla="*/ 1600 h 11218"/>
              <a:gd name="T28" fmla="*/ 12018 w 13618"/>
              <a:gd name="T29" fmla="*/ 2800 h 11218"/>
              <a:gd name="T30" fmla="*/ 10818 w 13618"/>
              <a:gd name="T31" fmla="*/ 4000 h 11218"/>
              <a:gd name="T32" fmla="*/ 1101 w 13618"/>
              <a:gd name="T33" fmla="*/ 6683 h 11218"/>
              <a:gd name="T34" fmla="*/ 5381 w 13618"/>
              <a:gd name="T35" fmla="*/ 10963 h 11218"/>
              <a:gd name="T36" fmla="*/ 3969 w 13618"/>
              <a:gd name="T37" fmla="*/ 10751 h 11218"/>
              <a:gd name="T38" fmla="*/ 467 w 13618"/>
              <a:gd name="T39" fmla="*/ 7249 h 11218"/>
              <a:gd name="T40" fmla="*/ 467 w 13618"/>
              <a:gd name="T41" fmla="*/ 5551 h 11218"/>
              <a:gd name="T42" fmla="*/ 5169 w 13618"/>
              <a:gd name="T43" fmla="*/ 849 h 11218"/>
              <a:gd name="T44" fmla="*/ 7218 w 13618"/>
              <a:gd name="T45" fmla="*/ 0 h 11218"/>
              <a:gd name="T46" fmla="*/ 1101 w 13618"/>
              <a:gd name="T47" fmla="*/ 6117 h 11218"/>
              <a:gd name="T48" fmla="*/ 1101 w 13618"/>
              <a:gd name="T49" fmla="*/ 6683 h 1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618" h="11218">
                <a:moveTo>
                  <a:pt x="12418" y="0"/>
                </a:moveTo>
                <a:lnTo>
                  <a:pt x="9618" y="0"/>
                </a:lnTo>
                <a:cubicBezTo>
                  <a:pt x="8958" y="0"/>
                  <a:pt x="8036" y="382"/>
                  <a:pt x="7569" y="849"/>
                </a:cubicBezTo>
                <a:lnTo>
                  <a:pt x="2867" y="5551"/>
                </a:lnTo>
                <a:cubicBezTo>
                  <a:pt x="2400" y="6018"/>
                  <a:pt x="2400" y="6782"/>
                  <a:pt x="2867" y="7249"/>
                </a:cubicBezTo>
                <a:lnTo>
                  <a:pt x="6369" y="10751"/>
                </a:lnTo>
                <a:cubicBezTo>
                  <a:pt x="6836" y="11218"/>
                  <a:pt x="7600" y="11218"/>
                  <a:pt x="8067" y="10751"/>
                </a:cubicBezTo>
                <a:lnTo>
                  <a:pt x="12769" y="6049"/>
                </a:lnTo>
                <a:cubicBezTo>
                  <a:pt x="13236" y="5582"/>
                  <a:pt x="13618" y="4660"/>
                  <a:pt x="13618" y="4000"/>
                </a:cubicBezTo>
                <a:lnTo>
                  <a:pt x="13618" y="1200"/>
                </a:lnTo>
                <a:cubicBezTo>
                  <a:pt x="13618" y="540"/>
                  <a:pt x="13078" y="0"/>
                  <a:pt x="12418" y="0"/>
                </a:cubicBezTo>
                <a:close/>
                <a:moveTo>
                  <a:pt x="10818" y="4000"/>
                </a:moveTo>
                <a:cubicBezTo>
                  <a:pt x="10155" y="4000"/>
                  <a:pt x="9618" y="3463"/>
                  <a:pt x="9618" y="2800"/>
                </a:cubicBezTo>
                <a:cubicBezTo>
                  <a:pt x="9618" y="2137"/>
                  <a:pt x="10155" y="1600"/>
                  <a:pt x="10818" y="1600"/>
                </a:cubicBezTo>
                <a:cubicBezTo>
                  <a:pt x="11481" y="1600"/>
                  <a:pt x="12018" y="2137"/>
                  <a:pt x="12018" y="2800"/>
                </a:cubicBezTo>
                <a:cubicBezTo>
                  <a:pt x="12018" y="3463"/>
                  <a:pt x="11481" y="4000"/>
                  <a:pt x="10818" y="4000"/>
                </a:cubicBezTo>
                <a:close/>
                <a:moveTo>
                  <a:pt x="1101" y="6683"/>
                </a:moveTo>
                <a:lnTo>
                  <a:pt x="5381" y="10963"/>
                </a:lnTo>
                <a:cubicBezTo>
                  <a:pt x="4927" y="11202"/>
                  <a:pt x="4350" y="11132"/>
                  <a:pt x="3969" y="10751"/>
                </a:cubicBezTo>
                <a:lnTo>
                  <a:pt x="467" y="7249"/>
                </a:lnTo>
                <a:cubicBezTo>
                  <a:pt x="0" y="6782"/>
                  <a:pt x="0" y="6018"/>
                  <a:pt x="467" y="5551"/>
                </a:cubicBezTo>
                <a:lnTo>
                  <a:pt x="5169" y="849"/>
                </a:lnTo>
                <a:cubicBezTo>
                  <a:pt x="5636" y="382"/>
                  <a:pt x="6558" y="0"/>
                  <a:pt x="7218" y="0"/>
                </a:cubicBezTo>
                <a:lnTo>
                  <a:pt x="1101" y="6117"/>
                </a:lnTo>
                <a:cubicBezTo>
                  <a:pt x="945" y="6273"/>
                  <a:pt x="945" y="6527"/>
                  <a:pt x="1101" y="66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1133475" y="951865"/>
            <a:ext cx="7458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精心设计好问题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1" descr="IMG_2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0575" y="1523365"/>
            <a:ext cx="6931025" cy="5198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2026285" y="370205"/>
            <a:ext cx="897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（一）功在课前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提升备课质量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4098"/>
          <p:cNvSpPr txBox="1"/>
          <p:nvPr/>
        </p:nvSpPr>
        <p:spPr>
          <a:xfrm>
            <a:off x="716280" y="549275"/>
            <a:ext cx="99980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（二）效在课堂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——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抓实新常规培养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4100" name="文本框 4099"/>
          <p:cNvSpPr txBox="1"/>
          <p:nvPr/>
        </p:nvSpPr>
        <p:spPr>
          <a:xfrm>
            <a:off x="2927350" y="1620838"/>
            <a:ext cx="40322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◆  </a:t>
            </a: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表达的习惯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101" name="文本框 4100"/>
          <p:cNvSpPr txBox="1"/>
          <p:nvPr/>
        </p:nvSpPr>
        <p:spPr>
          <a:xfrm>
            <a:off x="3000375" y="2759075"/>
            <a:ext cx="40322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◆  </a:t>
            </a: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倾听的习惯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3000058" y="3896678"/>
            <a:ext cx="40322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◆  </a:t>
            </a: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合作的习惯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8194"/>
          <p:cNvSpPr txBox="1"/>
          <p:nvPr/>
        </p:nvSpPr>
        <p:spPr>
          <a:xfrm>
            <a:off x="1992313" y="260350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表达的习惯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201" name="文本框 8200"/>
          <p:cNvSpPr txBox="1"/>
          <p:nvPr/>
        </p:nvSpPr>
        <p:spPr>
          <a:xfrm>
            <a:off x="2208213" y="1196975"/>
            <a:ext cx="72009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为什么要培养表达的习惯？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1992313" y="3357563"/>
            <a:ext cx="11525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状态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203" name="左大括号 8202"/>
          <p:cNvSpPr/>
          <p:nvPr/>
        </p:nvSpPr>
        <p:spPr>
          <a:xfrm>
            <a:off x="3000375" y="2276475"/>
            <a:ext cx="792163" cy="3671888"/>
          </a:xfrm>
          <a:prstGeom prst="leftBrace">
            <a:avLst>
              <a:gd name="adj1" fmla="val 38627"/>
              <a:gd name="adj2" fmla="val 50023"/>
            </a:avLst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4" name="文本框 8203"/>
          <p:cNvSpPr txBox="1"/>
          <p:nvPr/>
        </p:nvSpPr>
        <p:spPr>
          <a:xfrm>
            <a:off x="3863975" y="2060575"/>
            <a:ext cx="36718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害怕说错不敢说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205" name="文本框 8204"/>
          <p:cNvSpPr txBox="1"/>
          <p:nvPr/>
        </p:nvSpPr>
        <p:spPr>
          <a:xfrm>
            <a:off x="3935413" y="2997200"/>
            <a:ext cx="32400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内向怕羞不敢说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206" name="文本框 8205"/>
          <p:cNvSpPr txBox="1"/>
          <p:nvPr/>
        </p:nvSpPr>
        <p:spPr>
          <a:xfrm>
            <a:off x="4008438" y="4005263"/>
            <a:ext cx="3816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没想好就抢着说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207" name="文本框 8206"/>
          <p:cNvSpPr txBox="1"/>
          <p:nvPr/>
        </p:nvSpPr>
        <p:spPr>
          <a:xfrm>
            <a:off x="4008438" y="4941888"/>
            <a:ext cx="3816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思考之后再说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208" name="文本框 8207"/>
          <p:cNvSpPr txBox="1"/>
          <p:nvPr/>
        </p:nvSpPr>
        <p:spPr>
          <a:xfrm>
            <a:off x="4151313" y="5589588"/>
            <a:ext cx="3816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隶书" panose="02010509060101010101" pitchFamily="49" charset="-122"/>
              </a:rPr>
              <a:t>……</a:t>
            </a:r>
            <a:endParaRPr lang="en-US" altLang="zh-CN" sz="32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8211" name="组合 8210"/>
          <p:cNvGrpSpPr/>
          <p:nvPr/>
        </p:nvGrpSpPr>
        <p:grpSpPr>
          <a:xfrm>
            <a:off x="7032625" y="2420938"/>
            <a:ext cx="792163" cy="1008062"/>
            <a:chOff x="3969" y="1525"/>
            <a:chExt cx="499" cy="635"/>
          </a:xfrm>
        </p:grpSpPr>
        <p:sp>
          <p:nvSpPr>
            <p:cNvPr id="8209" name="直接连接符 8208"/>
            <p:cNvSpPr/>
            <p:nvPr/>
          </p:nvSpPr>
          <p:spPr>
            <a:xfrm>
              <a:off x="3969" y="1525"/>
              <a:ext cx="499" cy="288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0" name="直接连接符 8209"/>
            <p:cNvSpPr/>
            <p:nvPr/>
          </p:nvSpPr>
          <p:spPr>
            <a:xfrm flipV="1">
              <a:off x="4014" y="1797"/>
              <a:ext cx="454" cy="363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212" name="文本框 8211"/>
          <p:cNvSpPr txBox="1"/>
          <p:nvPr/>
        </p:nvSpPr>
        <p:spPr>
          <a:xfrm>
            <a:off x="7866063" y="2565400"/>
            <a:ext cx="23764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习惯不发言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215" name="直接连接符 8214"/>
          <p:cNvSpPr/>
          <p:nvPr/>
        </p:nvSpPr>
        <p:spPr>
          <a:xfrm flipV="1">
            <a:off x="7104063" y="4292600"/>
            <a:ext cx="1008062" cy="1588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6" name="文本框 8215"/>
          <p:cNvSpPr txBox="1"/>
          <p:nvPr/>
        </p:nvSpPr>
        <p:spPr>
          <a:xfrm>
            <a:off x="8167688" y="3933825"/>
            <a:ext cx="24114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缺乏深刻性</a:t>
            </a:r>
            <a:endParaRPr lang="zh-CN" altLang="en-US" sz="3200" b="1" dirty="0">
              <a:solidFill>
                <a:srgbClr val="CC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201" grpId="0"/>
      <p:bldP spid="8202" grpId="0"/>
      <p:bldP spid="8204" grpId="0"/>
      <p:bldP spid="8205" grpId="0"/>
      <p:bldP spid="8206" grpId="0"/>
      <p:bldP spid="8207" grpId="0"/>
      <p:bldP spid="8208" grpId="0"/>
      <p:bldP spid="8212" grpId="0"/>
      <p:bldP spid="8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文本框 36871"/>
          <p:cNvSpPr txBox="1"/>
          <p:nvPr/>
        </p:nvSpPr>
        <p:spPr>
          <a:xfrm>
            <a:off x="1919288" y="404813"/>
            <a:ext cx="8280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表达的习惯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6917" name="文本框 36916"/>
          <p:cNvSpPr txBox="1"/>
          <p:nvPr/>
        </p:nvSpPr>
        <p:spPr>
          <a:xfrm>
            <a:off x="1775520" y="1124744"/>
            <a:ext cx="86042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§ 培养表达习惯的目标要求是什么？</a:t>
            </a:r>
            <a:endParaRPr lang="zh-CN" altLang="en-US" sz="4000" b="1" dirty="0">
              <a:solidFill>
                <a:srgbClr val="0000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6922" name="文本框 36921"/>
          <p:cNvSpPr txBox="1"/>
          <p:nvPr/>
        </p:nvSpPr>
        <p:spPr>
          <a:xfrm>
            <a:off x="2063626" y="1772816"/>
            <a:ext cx="8424862" cy="427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）表达连贯、能说完整话、响亮话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）能在别人发言的基础上加以修正、完善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）能有条理、清晰、完整地表达思考过程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）能综合小组同伴的见解和想法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）会表达自己的学习情感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6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）会与他人分享学习经验，会思辨质疑</a:t>
            </a:r>
            <a:endParaRPr lang="zh-CN" altLang="en-US" sz="32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952" y="6211669"/>
            <a:ext cx="94330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u="sng" dirty="0" smtClean="0">
                <a:solidFill>
                  <a:srgbClr val="0000FF"/>
                </a:solidFill>
              </a:rPr>
              <a:t>言之有序、言之有力、言之有理</a:t>
            </a:r>
            <a:endParaRPr lang="zh-CN" altLang="en-US" sz="3600" b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7" grpId="0"/>
      <p:bldP spid="36922" grpId="0"/>
      <p:bldP spid="5" grpId="0"/>
      <p:bldP spid="5" grpId="1"/>
    </p:bldLst>
  </p:timing>
</p:sld>
</file>

<file path=ppt/tags/tag1.xml><?xml version="1.0" encoding="utf-8"?>
<p:tagLst xmlns:p="http://schemas.openxmlformats.org/presentationml/2006/main">
  <p:tag name="KSO_WM_DIAGRAM_VIRTUALLY_FRAME" val="{&quot;height&quot;:439.9718897637796,&quot;left&quot;:111.56094488188975,&quot;top&quot;:102.17811023622046,&quot;width&quot;:742.5892125984252}"/>
</p:tagLst>
</file>

<file path=ppt/tags/tag10.xml><?xml version="1.0" encoding="utf-8"?>
<p:tagLst xmlns:p="http://schemas.openxmlformats.org/presentationml/2006/main">
  <p:tag name="ISLIDE.ICON" val="#117091;#369115;#369186;#369192;"/>
</p:tagLst>
</file>

<file path=ppt/tags/tag11.xml><?xml version="1.0" encoding="utf-8"?>
<p:tagLst xmlns:p="http://schemas.openxmlformats.org/presentationml/2006/main">
  <p:tag name="KSO_WM_DIAGRAM_VIRTUALLY_FRAME" val="{&quot;height&quot;:540,&quot;left&quot;:0,&quot;top&quot;:0,&quot;width&quot;:960}"/>
</p:tagLst>
</file>

<file path=ppt/tags/tag12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13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14.xml><?xml version="1.0" encoding="utf-8"?>
<p:tagLst xmlns:p="http://schemas.openxmlformats.org/presentationml/2006/main">
  <p:tag name="KSO_WM_DIAGRAM_VIRTUALLY_FRAME" val="{&quot;height&quot;:540,&quot;left&quot;:0,&quot;top&quot;:0,&quot;width&quot;:960}"/>
</p:tagLst>
</file>

<file path=ppt/tags/tag15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16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17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18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19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2.xml><?xml version="1.0" encoding="utf-8"?>
<p:tagLst xmlns:p="http://schemas.openxmlformats.org/presentationml/2006/main">
  <p:tag name="KSO_WM_DIAGRAM_VIRTUALLY_FRAME" val="{&quot;height&quot;:439.9718897637796,&quot;left&quot;:111.56094488188975,&quot;top&quot;:102.17811023622046,&quot;width&quot;:742.5892125984252}"/>
</p:tagLst>
</file>

<file path=ppt/tags/tag20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21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22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23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ISLIDE.ICON" val="#369185;#369141;"/>
</p:tagLst>
</file>

<file path=ppt/tags/tag26.xml><?xml version="1.0" encoding="utf-8"?>
<p:tagLst xmlns:p="http://schemas.openxmlformats.org/presentationml/2006/main">
  <p:tag name="KSO_WM_DIAGRAM_VIRTUALLY_FRAME" val="{&quot;height&quot;:540,&quot;left&quot;:0,&quot;top&quot;:0,&quot;width&quot;:960}"/>
</p:tagLst>
</file>

<file path=ppt/tags/tag27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28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29.xml><?xml version="1.0" encoding="utf-8"?>
<p:tagLst xmlns:p="http://schemas.openxmlformats.org/presentationml/2006/main">
  <p:tag name="KSO_WM_DIAGRAM_VIRTUALLY_FRAME" val="{&quot;height&quot;:540,&quot;left&quot;:0,&quot;top&quot;:0,&quot;width&quot;:960}"/>
</p:tagLst>
</file>

<file path=ppt/tags/tag3.xml><?xml version="1.0" encoding="utf-8"?>
<p:tagLst xmlns:p="http://schemas.openxmlformats.org/presentationml/2006/main">
  <p:tag name="KSO_WM_DIAGRAM_VIRTUALLY_FRAME" val="{&quot;height&quot;:439.9718897637796,&quot;left&quot;:111.56094488188975,&quot;top&quot;:102.17811023622046,&quot;width&quot;:742.5892125984252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ISLIDE.ICON" val="#369185;#369141;"/>
</p:tagLst>
</file>

<file path=ppt/tags/tag32.xml><?xml version="1.0" encoding="utf-8"?>
<p:tagLst xmlns:p="http://schemas.openxmlformats.org/presentationml/2006/main">
  <p:tag name="KSO_WM_DIAGRAM_VIRTUALLY_FRAME" val="{&quot;height&quot;:540,&quot;left&quot;:0,&quot;top&quot;:0,&quot;width&quot;:960}"/>
</p:tagLst>
</file>

<file path=ppt/tags/tag33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34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35.xml><?xml version="1.0" encoding="utf-8"?>
<p:tagLst xmlns:p="http://schemas.openxmlformats.org/presentationml/2006/main">
  <p:tag name="KSO_WM_DIAGRAM_VIRTUALLY_FRAME" val="{&quot;height&quot;:540,&quot;left&quot;:0,&quot;top&quot;:0,&quot;width&quot;:960}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ISLIDE.ICON" val="#369185;#369141;"/>
</p:tagLst>
</file>

<file path=ppt/tags/tag38.xml><?xml version="1.0" encoding="utf-8"?>
<p:tagLst xmlns:p="http://schemas.openxmlformats.org/presentationml/2006/main">
  <p:tag name="TABLE_ENDDRAG_ORIGIN_RECT" val="762*317"/>
  <p:tag name="TABLE_ENDDRAG_RECT" val="134*207*762*317"/>
</p:tagLst>
</file>

<file path=ppt/tags/tag39.xml><?xml version="1.0" encoding="utf-8"?>
<p:tagLst xmlns:p="http://schemas.openxmlformats.org/presentationml/2006/main">
  <p:tag name="KSO_WM_DIAGRAM_VIRTUALLY_FRAME" val="{&quot;height&quot;:540,&quot;left&quot;:0,&quot;top&quot;:0,&quot;width&quot;:960}"/>
</p:tagLst>
</file>

<file path=ppt/tags/tag4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41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42.xml><?xml version="1.0" encoding="utf-8"?>
<p:tagLst xmlns:p="http://schemas.openxmlformats.org/presentationml/2006/main">
  <p:tag name="KSO_WM_DIAGRAM_VIRTUALLY_FRAME" val="{&quot;height&quot;:540,&quot;left&quot;:0,&quot;top&quot;:0,&quot;width&quot;:960}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ISLIDE.ICON" val="#369185;#369141;"/>
</p:tagLst>
</file>

<file path=ppt/tags/tag45.xml><?xml version="1.0" encoding="utf-8"?>
<p:tagLst xmlns:p="http://schemas.openxmlformats.org/presentationml/2006/main">
  <p:tag name="KSO_WM_DIAGRAM_VIRTUALLY_FRAME" val="{&quot;height&quot;:540,&quot;left&quot;:0,&quot;top&quot;:0,&quot;width&quot;:960}"/>
</p:tagLst>
</file>

<file path=ppt/tags/tag46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47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ISLIDE.ICON" val="#369185;#369141;"/>
</p:tagLst>
</file>

<file path=ppt/tags/tag68.xml><?xml version="1.0" encoding="utf-8"?>
<p:tagLst xmlns:p="http://schemas.openxmlformats.org/presentationml/2006/main">
  <p:tag name="commondata" val="eyJjb3VudCI6MjEsImhkaWQiOiJlNDc4NmQ5M2E2MTc5ZTNhYjkyNjA1MmM3YTg5MzVkMSIsInVzZXJDb3VudCI6MTh9"/>
</p:tagLst>
</file>

<file path=ppt/tags/tag7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540,&quot;left&quot;:-103.5,&quot;top&quot;:7.6220472440944835,&quot;width&quot;:960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2436</Words>
  <Application>WPS 演示</Application>
  <PresentationFormat>宽屏</PresentationFormat>
  <Paragraphs>292</Paragraphs>
  <Slides>24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宋体</vt:lpstr>
      <vt:lpstr>Wingdings</vt:lpstr>
      <vt:lpstr>汉仪江南楷宋 W</vt:lpstr>
      <vt:lpstr>汉仪颜楷简</vt:lpstr>
      <vt:lpstr>方正清刻本悦宋简体</vt:lpstr>
      <vt:lpstr>楷体</vt:lpstr>
      <vt:lpstr>华文中宋</vt:lpstr>
      <vt:lpstr>等线</vt:lpstr>
      <vt:lpstr>微软雅黑</vt:lpstr>
      <vt:lpstr>Arial Unicode MS</vt:lpstr>
      <vt:lpstr>等线 Light</vt:lpstr>
      <vt:lpstr>Calibri</vt:lpstr>
      <vt:lpstr>方正小标宋简体</vt:lpstr>
      <vt:lpstr>华文新魏</vt:lpstr>
      <vt:lpstr>隶书</vt:lpstr>
      <vt:lpstr>黑体</vt:lpstr>
      <vt:lpstr>华文行楷</vt:lpstr>
      <vt:lpstr>仿宋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阳阳</cp:lastModifiedBy>
  <cp:revision>23</cp:revision>
  <dcterms:created xsi:type="dcterms:W3CDTF">2024-10-08T14:24:00Z</dcterms:created>
  <dcterms:modified xsi:type="dcterms:W3CDTF">2024-10-10T06:49:00Z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KSOTemplateUUID">
    <vt:lpwstr>v1.0_mb_aEVyUIt2TOJPepG+TMSg+w==</vt:lpwstr>
  </property>
  <property fmtid="{D5CDD505-2E9C-101B-9397-08002B2CF9AE}" pid="4" name="ICV">
    <vt:lpwstr>70C4D7ED295F469E99F2FAAE2BF1EF14_13</vt:lpwstr>
  </property>
</Properties>
</file>