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  <p:sldId id="289" r:id="rId4"/>
    <p:sldId id="282" r:id="rId5"/>
    <p:sldId id="272" r:id="rId6"/>
    <p:sldId id="276" r:id="rId7"/>
    <p:sldId id="260" r:id="rId8"/>
    <p:sldId id="261" r:id="rId9"/>
    <p:sldId id="256" r:id="rId10"/>
    <p:sldId id="262" r:id="rId11"/>
    <p:sldId id="280" r:id="rId12"/>
    <p:sldId id="263" r:id="rId13"/>
    <p:sldId id="269" r:id="rId14"/>
    <p:sldId id="285" r:id="rId15"/>
    <p:sldId id="286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00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7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file:///E:\&#23567;&#32654;6&#19978;&#25945;&#23398;&#36719;&#20214;&#26816;&#27979;&#29256;&#26412;\TCoursePPT\09%20&#20154;&#29289;&#35013;&#39280;&#30011;\&#21521;&#24038;&#36208;&#21521;&#21491;&#36208;.mp3" TargetMode="External"/><Relationship Id="rId2" Type="http://schemas.openxmlformats.org/officeDocument/2006/relationships/audio" Target="file:///E:\&#23567;&#32654;6&#19978;&#25945;&#23398;&#36719;&#20214;&#26816;&#27979;&#29256;&#26412;\TCoursePPT\09%20&#20154;&#29289;&#35013;&#39280;&#30011;\&#21521;&#24038;&#36208;&#21521;&#21491;&#36208;.mp3" TargetMode="Externa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slide" Target="slide3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85800" y="2362200"/>
            <a:ext cx="28194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文本框 2"/>
          <p:cNvSpPr txBox="1"/>
          <p:nvPr/>
        </p:nvSpPr>
        <p:spPr>
          <a:xfrm>
            <a:off x="1066800" y="2971800"/>
            <a:ext cx="2057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latin typeface="Arial" panose="020B0604020202020204" pitchFamily="34" charset="0"/>
              </a:rPr>
              <a:t>学生合照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pic>
        <p:nvPicPr>
          <p:cNvPr id="205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4013" y="1676400"/>
            <a:ext cx="4318000" cy="3240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卡通~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403350" y="2292350"/>
            <a:ext cx="6629400" cy="2809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学生根据照片进行写生创作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利用变形夸张、错位组合、点线面等方法进行组合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不同部位可以用不同颜色；也可以拓印多种色调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8" name="WordArt 4"/>
          <p:cNvSpPr>
            <a:spLocks noTextEdit="1"/>
          </p:cNvSpPr>
          <p:nvPr/>
        </p:nvSpPr>
        <p:spPr>
          <a:xfrm>
            <a:off x="1403350" y="1268413"/>
            <a:ext cx="25923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作业要求：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向左走向右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02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533400" y="304800"/>
            <a:ext cx="480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课后拓展：生活中的人物装饰画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2291" name="Picture 5" descr="人装饰音乐会招贴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14400"/>
            <a:ext cx="4267200" cy="336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儿童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5800"/>
            <a:ext cx="17208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0" descr="儿童娱乐人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95800"/>
            <a:ext cx="18796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1" descr="装饰人物演唱会招贴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14400"/>
            <a:ext cx="3424238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人装饰高压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609600"/>
            <a:ext cx="4294188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P1260413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09600"/>
            <a:ext cx="3375025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-3971925" y="914400"/>
            <a:ext cx="11896725" cy="5564188"/>
            <a:chOff x="-2502" y="576"/>
            <a:chExt cx="7494" cy="3505"/>
          </a:xfrm>
        </p:grpSpPr>
        <p:pic>
          <p:nvPicPr>
            <p:cNvPr id="14342" name="Picture 3" descr="未标题-改2"/>
            <p:cNvPicPr>
              <a:picLocks noChangeAspect="1"/>
            </p:cNvPicPr>
            <p:nvPr/>
          </p:nvPicPr>
          <p:blipFill>
            <a:blip r:embed="rId1">
              <a:lum bright="-12000" contrast="6000"/>
            </a:blip>
            <a:srcRect l="1923" b="2251"/>
            <a:stretch>
              <a:fillRect/>
            </a:stretch>
          </p:blipFill>
          <p:spPr>
            <a:xfrm>
              <a:off x="288" y="576"/>
              <a:ext cx="4704" cy="35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4" descr="IMG_1260"/>
            <p:cNvPicPr>
              <a:picLocks noChangeAspect="1"/>
            </p:cNvPicPr>
            <p:nvPr/>
          </p:nvPicPr>
          <p:blipFill>
            <a:blip r:embed="rId2">
              <a:lum bright="6000" contrast="24000"/>
            </a:blip>
            <a:srcRect l="26956" t="16171" r="6552" b="14018"/>
            <a:stretch>
              <a:fillRect/>
            </a:stretch>
          </p:blipFill>
          <p:spPr>
            <a:xfrm>
              <a:off x="-2502" y="576"/>
              <a:ext cx="2502" cy="3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39" name="Rectangle 5"/>
          <p:cNvSpPr/>
          <p:nvPr/>
        </p:nvSpPr>
        <p:spPr>
          <a:xfrm>
            <a:off x="304800" y="381000"/>
            <a:ext cx="4557713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课后拓展：运用多种材料创作的人物装饰画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846" name="Picture 6" descr="1275899907257"/>
          <p:cNvPicPr>
            <a:picLocks noChangeAspect="1"/>
          </p:cNvPicPr>
          <p:nvPr/>
        </p:nvPicPr>
        <p:blipFill>
          <a:blip r:embed="rId3">
            <a:lum bright="6000" contrast="12000"/>
          </a:blip>
          <a:srcRect l="11497" t="18268" r="7219" b="8246"/>
          <a:stretch>
            <a:fillRect/>
          </a:stretch>
        </p:blipFill>
        <p:spPr>
          <a:xfrm>
            <a:off x="1981200" y="914400"/>
            <a:ext cx="4803775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5fb482062c9fad24be675dc0172d9674"/>
          <p:cNvPicPr>
            <a:picLocks noChangeAspect="1"/>
          </p:cNvPicPr>
          <p:nvPr/>
        </p:nvPicPr>
        <p:blipFill>
          <a:blip r:embed="rId4"/>
          <a:srcRect l="54401"/>
          <a:stretch>
            <a:fillRect/>
          </a:stretch>
        </p:blipFill>
        <p:spPr>
          <a:xfrm>
            <a:off x="2438400" y="914400"/>
            <a:ext cx="40005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4"/>
          <p:cNvGrpSpPr/>
          <p:nvPr/>
        </p:nvGrpSpPr>
        <p:grpSpPr>
          <a:xfrm>
            <a:off x="-8077200" y="609600"/>
            <a:ext cx="16883063" cy="5638800"/>
            <a:chOff x="-6960" y="384"/>
            <a:chExt cx="10635" cy="3552"/>
          </a:xfrm>
        </p:grpSpPr>
        <p:grpSp>
          <p:nvGrpSpPr>
            <p:cNvPr id="15363" name="Group 12"/>
            <p:cNvGrpSpPr/>
            <p:nvPr/>
          </p:nvGrpSpPr>
          <p:grpSpPr>
            <a:xfrm>
              <a:off x="-6960" y="384"/>
              <a:ext cx="8436" cy="3552"/>
              <a:chOff x="-4548" y="384"/>
              <a:chExt cx="8436" cy="3552"/>
            </a:xfrm>
          </p:grpSpPr>
          <p:pic>
            <p:nvPicPr>
              <p:cNvPr id="15365" name="Picture 2" descr="88E692CE"/>
              <p:cNvPicPr>
                <a:picLocks noChangeAspect="1"/>
              </p:cNvPicPr>
              <p:nvPr/>
            </p:nvPicPr>
            <p:blipFill>
              <a:blip r:embed="rId1"/>
              <a:srcRect l="19717"/>
              <a:stretch>
                <a:fillRect/>
              </a:stretch>
            </p:blipFill>
            <p:spPr>
              <a:xfrm>
                <a:off x="-4548" y="432"/>
                <a:ext cx="2100" cy="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66" name="Picture 3" descr="2851887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424" y="432"/>
                <a:ext cx="2616" cy="350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67" name="Picture 6" descr="2013-04-08_10-51-00_747_副本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" y="384"/>
                <a:ext cx="1803" cy="3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5368" name="Picture 7" descr="2013-04-08_11-13-33_202_副本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5" y="384"/>
                <a:ext cx="1803" cy="3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5364" name="Picture 13" descr="2013-04-08_13-20-16_789_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6" y="384"/>
              <a:ext cx="2139" cy="355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028793" y="2644170"/>
            <a:ext cx="70864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人物装饰画</a:t>
            </a:r>
            <a:endParaRPr kumimoji="0" lang="zh-CN" altLang="en-US" sz="96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9" name="Picture 11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6988" y="685800"/>
            <a:ext cx="3660775" cy="510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3" descr="美国米歇尔3"/>
          <p:cNvPicPr>
            <a:picLocks noChangeAspect="1"/>
          </p:cNvPicPr>
          <p:nvPr/>
        </p:nvPicPr>
        <p:blipFill>
          <a:blip r:embed="rId2"/>
          <a:srcRect r="4312" b="8218"/>
          <a:stretch>
            <a:fillRect/>
          </a:stretch>
        </p:blipFill>
        <p:spPr>
          <a:xfrm>
            <a:off x="1143000" y="2286000"/>
            <a:ext cx="2895600" cy="277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AutoShape 14">
            <a:hlinkClick r:id="" action="ppaction://noaction"/>
          </p:cNvPr>
          <p:cNvSpPr/>
          <p:nvPr/>
        </p:nvSpPr>
        <p:spPr>
          <a:xfrm>
            <a:off x="81534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2" name="Rectangle 15"/>
          <p:cNvSpPr/>
          <p:nvPr/>
        </p:nvSpPr>
        <p:spPr>
          <a:xfrm>
            <a:off x="7543800" y="152400"/>
            <a:ext cx="1103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米歇尔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494f9a6b591d0122709b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90600"/>
            <a:ext cx="3598863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6" descr="494f9a6b6beacab19da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33400"/>
            <a:ext cx="2830513" cy="3686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5" descr="201302220138393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505200"/>
            <a:ext cx="1809750" cy="300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AutoShape 7">
            <a:hlinkClick r:id="" action="ppaction://noaction"/>
          </p:cNvPr>
          <p:cNvSpPr/>
          <p:nvPr/>
        </p:nvSpPr>
        <p:spPr>
          <a:xfrm>
            <a:off x="4648200" y="61722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6" name="Text Box 8"/>
          <p:cNvSpPr txBox="1"/>
          <p:nvPr/>
        </p:nvSpPr>
        <p:spPr>
          <a:xfrm>
            <a:off x="533400" y="304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莫迪尼阿尼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5" descr="2012827558458725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90600"/>
            <a:ext cx="433228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8" descr="毕加索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38200"/>
            <a:ext cx="3203575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AutoShape 9">
            <a:hlinkClick r:id="" action="ppaction://noaction"/>
          </p:cNvPr>
          <p:cNvSpPr/>
          <p:nvPr/>
        </p:nvSpPr>
        <p:spPr>
          <a:xfrm>
            <a:off x="8305800" y="5334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49" name="Text Box 10"/>
          <p:cNvSpPr txBox="1"/>
          <p:nvPr/>
        </p:nvSpPr>
        <p:spPr>
          <a:xfrm>
            <a:off x="533400" y="304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毕加索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0" y="304800"/>
            <a:ext cx="6629400" cy="22352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第一次作业尝试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模仿整合</a:t>
            </a:r>
            <a:endParaRPr kumimoji="0" lang="en-US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用简单的线条概括轮廓</a:t>
            </a:r>
            <a:endParaRPr kumimoji="0" lang="zh-CN" altLang="zh-CN" sz="3200" b="0" i="0" u="none" strike="noStrike" kern="1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2" name="Picture 4" descr="图片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19063"/>
            <a:ext cx="2065338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9" descr="295504_1280828649AcSC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613" y="2930525"/>
            <a:ext cx="238125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2" descr="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338" y="695325"/>
            <a:ext cx="2136775" cy="223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6"/>
          <p:cNvGrpSpPr/>
          <p:nvPr/>
        </p:nvGrpSpPr>
        <p:grpSpPr>
          <a:xfrm>
            <a:off x="152400" y="1828800"/>
            <a:ext cx="2314575" cy="4252913"/>
            <a:chOff x="96" y="1152"/>
            <a:chExt cx="1458" cy="2679"/>
          </a:xfrm>
        </p:grpSpPr>
        <p:pic>
          <p:nvPicPr>
            <p:cNvPr id="8198" name="Picture 6" descr="北美岩画太阳人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" y="1152"/>
              <a:ext cx="1458" cy="2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9" name="Text Box 11"/>
            <p:cNvSpPr txBox="1"/>
            <p:nvPr/>
          </p:nvSpPr>
          <p:spPr>
            <a:xfrm>
              <a:off x="336" y="3600"/>
              <a:ext cx="115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北美岩画太阳人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338763" y="533400"/>
            <a:ext cx="3729037" cy="6157913"/>
            <a:chOff x="3363" y="336"/>
            <a:chExt cx="2349" cy="3879"/>
          </a:xfrm>
        </p:grpSpPr>
        <p:pic>
          <p:nvPicPr>
            <p:cNvPr id="8196" name="Picture 13" descr="272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3" y="336"/>
              <a:ext cx="2349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7" name="Text Box 14"/>
            <p:cNvSpPr txBox="1"/>
            <p:nvPr/>
          </p:nvSpPr>
          <p:spPr>
            <a:xfrm>
              <a:off x="4464" y="3984"/>
              <a:ext cx="120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古代澳洲岩画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6" descr="1209836165VQrvwO3m"/>
          <p:cNvPicPr>
            <a:picLocks noChangeAspect="1"/>
          </p:cNvPicPr>
          <p:nvPr/>
        </p:nvPicPr>
        <p:blipFill>
          <a:blip r:embed="rId1"/>
          <a:srcRect l="31261" t="-1074" r="30373" b="75269"/>
          <a:stretch>
            <a:fillRect/>
          </a:stretch>
        </p:blipFill>
        <p:spPr>
          <a:xfrm>
            <a:off x="609600" y="914400"/>
            <a:ext cx="228600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 descr="1209836165VQrvwO3m"/>
          <p:cNvPicPr>
            <a:picLocks noChangeAspect="1"/>
          </p:cNvPicPr>
          <p:nvPr/>
        </p:nvPicPr>
        <p:blipFill>
          <a:blip r:embed="rId1"/>
          <a:srcRect t="24731"/>
          <a:stretch>
            <a:fillRect/>
          </a:stretch>
        </p:blipFill>
        <p:spPr>
          <a:xfrm>
            <a:off x="2971800" y="990600"/>
            <a:ext cx="5486400" cy="545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Text Box 8"/>
          <p:cNvSpPr txBox="1"/>
          <p:nvPr/>
        </p:nvSpPr>
        <p:spPr>
          <a:xfrm>
            <a:off x="609600" y="2286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有趣的波普艺术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6_2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28600"/>
            <a:ext cx="21050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6" descr="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20510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8" descr="6_21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25161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9" descr="4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"/>
            <a:ext cx="2865438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429000" y="3429000"/>
            <a:ext cx="205105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7" name="文本框 2"/>
          <p:cNvSpPr txBox="1"/>
          <p:nvPr/>
        </p:nvSpPr>
        <p:spPr>
          <a:xfrm>
            <a:off x="4054475" y="3733800"/>
            <a:ext cx="800100" cy="2362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/>
            <a:r>
              <a:rPr lang="zh-CN" altLang="en-US" sz="4000" dirty="0">
                <a:latin typeface="华文琥珀" panose="02010800040101010101" pitchFamily="2" charset="-122"/>
                <a:ea typeface="华文琥珀" panose="02010800040101010101" pitchFamily="2" charset="-122"/>
              </a:rPr>
              <a:t>拓印作品</a:t>
            </a:r>
            <a:endParaRPr lang="zh-CN" altLang="en-US" sz="4000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演示</Application>
  <PresentationFormat>全屏显示(4:3)</PresentationFormat>
  <Paragraphs>32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等线</vt:lpstr>
      <vt:lpstr>华文楷体</vt:lpstr>
      <vt:lpstr>黑体</vt:lpstr>
      <vt:lpstr>华文琥珀</vt:lpstr>
      <vt:lpstr>Times New Roman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三不知</cp:lastModifiedBy>
  <cp:revision>122</cp:revision>
  <dcterms:created xsi:type="dcterms:W3CDTF">2013-03-14T02:13:13Z</dcterms:created>
  <dcterms:modified xsi:type="dcterms:W3CDTF">2024-12-15T06:53:45Z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2052-12.1.0.19302</vt:lpwstr>
  </property>
  <property fmtid="{D5CDD505-2E9C-101B-9397-08002B2CF9AE}" pid="4" name="ICV">
    <vt:lpwstr>71EB5A1412124D78B72E88B6F716E557_12</vt:lpwstr>
  </property>
</Properties>
</file>