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562" r:id="rId2"/>
    <p:sldId id="1563" r:id="rId3"/>
    <p:sldId id="1564" r:id="rId4"/>
    <p:sldId id="1565" r:id="rId5"/>
    <p:sldId id="1566" r:id="rId6"/>
    <p:sldId id="1567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橘子 设计" initials="橘子" lastIdx="1" clrIdx="0">
    <p:extLst>
      <p:ext uri="{19B8F6BF-5375-455C-9EA6-DF929625EA0E}">
        <p15:presenceInfo xmlns:p15="http://schemas.microsoft.com/office/powerpoint/2012/main" userId="47d999163ad59c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92B"/>
    <a:srgbClr val="FC755E"/>
    <a:srgbClr val="B03E3B"/>
    <a:srgbClr val="FCFA9A"/>
    <a:srgbClr val="FBF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C355C-262F-4E80-83F1-A787958AC0D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32FA-5607-4743-B67A-A3F144F290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60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5CEE7-2650-4467-B004-4A364256E0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93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0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98799C-7DAC-401C-BD43-3D759AD2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C67D693-6C10-479F-8C65-448BED845409}"/>
              </a:ext>
            </a:extLst>
          </p:cNvPr>
          <p:cNvSpPr/>
          <p:nvPr userDrawn="1"/>
        </p:nvSpPr>
        <p:spPr>
          <a:xfrm>
            <a:off x="514350" y="374650"/>
            <a:ext cx="11163300" cy="6108700"/>
          </a:xfrm>
          <a:prstGeom prst="roundRect">
            <a:avLst>
              <a:gd name="adj" fmla="val 2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00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196737-A446-0CD9-A676-A60BFCBF96C3}"/>
              </a:ext>
            </a:extLst>
          </p:cNvPr>
          <p:cNvSpPr/>
          <p:nvPr/>
        </p:nvSpPr>
        <p:spPr>
          <a:xfrm>
            <a:off x="2106701" y="2374211"/>
            <a:ext cx="75584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我是小法官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9AA958-FB25-31B8-7A35-E10689F6A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5" y="574746"/>
            <a:ext cx="1744017" cy="1536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0200fg10000c37gs3jc77u8d960ind0">
            <a:hlinkClick r:id="" action="ppaction://media"/>
            <a:extLst>
              <a:ext uri="{FF2B5EF4-FFF2-40B4-BE49-F238E27FC236}">
                <a16:creationId xmlns:a16="http://schemas.microsoft.com/office/drawing/2014/main" id="{704FDB4A-6B8F-C7A7-AD09-7B942257B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5293" y="-646441"/>
            <a:ext cx="4221248" cy="75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70D27F-9979-5861-2315-C70555FAA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9" y="-30892"/>
            <a:ext cx="4912468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A985E5-8154-3F13-7658-E6FFA8EA0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75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FFBAD9E-37AB-B6BE-9BEC-0A6F6A5C6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83" y="-30892"/>
            <a:ext cx="4354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4D06BE-EABA-2F49-8E34-DAAEA8A8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21" y="413211"/>
            <a:ext cx="7772400" cy="60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0C6222-D1FA-6E54-BB52-8E7AC106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80" y="0"/>
            <a:ext cx="476819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D99AAA-E583-893E-0187-A389ED2DA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4729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352EA3-40D6-3A77-BF8F-CD834F29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85" y="0"/>
            <a:ext cx="5145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4EB2C6-3483-5DA3-D9F3-7B341B94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2496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722371-BD8A-B880-3267-1AC1121E1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41" y="1696993"/>
            <a:ext cx="5925255" cy="40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279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</Words>
  <Application>Microsoft Macintosh PowerPoint</Application>
  <PresentationFormat>宽屏</PresentationFormat>
  <Paragraphs>2</Paragraphs>
  <Slides>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9" baseType="lpstr">
      <vt:lpstr>等线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橘子 设计</dc:creator>
  <cp:lastModifiedBy>64069</cp:lastModifiedBy>
  <cp:revision>35</cp:revision>
  <dcterms:created xsi:type="dcterms:W3CDTF">2020-08-19T04:21:51Z</dcterms:created>
  <dcterms:modified xsi:type="dcterms:W3CDTF">2023-09-21T06:57:21Z</dcterms:modified>
</cp:coreProperties>
</file>