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1109" r:id="rId4"/>
    <p:sldId id="1149" r:id="rId5"/>
    <p:sldId id="1124" r:id="rId6"/>
    <p:sldId id="1131" r:id="rId7"/>
    <p:sldId id="1133" r:id="rId8"/>
    <p:sldId id="1156" r:id="rId9"/>
    <p:sldId id="1126" r:id="rId10"/>
    <p:sldId id="1150" r:id="rId11"/>
    <p:sldId id="1078" r:id="rId12"/>
  </p:sldIdLst>
  <p:sldSz cx="12192000" cy="6858000" type="screen4x3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FF8181"/>
    <a:srgbClr val="534237"/>
    <a:srgbClr val="EFE8D7"/>
    <a:srgbClr val="F2CACA"/>
    <a:srgbClr val="F0CECD"/>
    <a:srgbClr val="F7F6F8"/>
    <a:srgbClr val="F0E8D7"/>
    <a:srgbClr val="F5F5F6"/>
    <a:srgbClr val="FEAEA1"/>
    <a:srgbClr val="9AC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53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390" y="96"/>
      </p:cViewPr>
      <p:guideLst>
        <p:guide orient="horz" pos="214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3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/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4DEBD1FB-3355-4CE3-9909-AEB346115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22B997C7-8E59-4505-81CD-23E6E73330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/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4DEBD1FB-3355-4CE3-9909-AEB346115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22B997C7-8E59-4505-81CD-23E6E73330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63059" y="50800"/>
            <a:ext cx="1539044" cy="1289002"/>
            <a:chOff x="748359" y="306407"/>
            <a:chExt cx="2213853" cy="1854179"/>
          </a:xfrm>
        </p:grpSpPr>
        <p:sp>
          <p:nvSpPr>
            <p:cNvPr id="3" name="椭圆 2"/>
            <p:cNvSpPr/>
            <p:nvPr/>
          </p:nvSpPr>
          <p:spPr>
            <a:xfrm>
              <a:off x="748359" y="306407"/>
              <a:ext cx="1320800" cy="1320800"/>
            </a:xfrm>
            <a:prstGeom prst="ellipse">
              <a:avLst/>
            </a:prstGeom>
            <a:solidFill>
              <a:srgbClr val="F2C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34237"/>
                </a:solidFill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541491" y="425744"/>
              <a:ext cx="1420721" cy="1734842"/>
              <a:chOff x="7503165" y="1651503"/>
              <a:chExt cx="1420721" cy="1734842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8610128" y="1651503"/>
                <a:ext cx="313758" cy="313758"/>
              </a:xfrm>
              <a:prstGeom prst="ellipse">
                <a:avLst/>
              </a:prstGeom>
              <a:solidFill>
                <a:srgbClr val="BFC4A7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34237"/>
                  </a:solidFill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7503165" y="3072587"/>
                <a:ext cx="313758" cy="313758"/>
              </a:xfrm>
              <a:prstGeom prst="ellipse">
                <a:avLst/>
              </a:prstGeom>
              <a:solidFill>
                <a:srgbClr val="F0E8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34237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4DEBD1FB-3355-4CE3-9909-AEB346115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22B997C7-8E59-4505-81CD-23E6E73330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4DEBD1FB-3355-4CE3-9909-AEB346115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22B997C7-8E59-4505-81CD-23E6E73330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4DEBD1FB-3355-4CE3-9909-AEB346115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22B997C7-8E59-4505-81CD-23E6E73330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/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/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/>
          <p:nvPr>
            <p:ph type="dt" sz="half" idx="10"/>
          </p:nvPr>
        </p:nvSpPr>
        <p:spPr/>
        <p:txBody>
          <a:bodyPr/>
          <a:lstStyle/>
          <a:p>
            <a:fld id="{4DEBD1FB-3355-4CE3-9909-AEB346115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/>
          <p:nvPr>
            <p:ph type="sldNum" sz="quarter" idx="12"/>
          </p:nvPr>
        </p:nvSpPr>
        <p:spPr/>
        <p:txBody>
          <a:bodyPr/>
          <a:lstStyle/>
          <a:p>
            <a:fld id="{22B997C7-8E59-4505-81CD-23E6E73330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/>
          <p:nvPr>
            <p:ph type="dt" sz="half" idx="10"/>
          </p:nvPr>
        </p:nvSpPr>
        <p:spPr/>
        <p:txBody>
          <a:bodyPr/>
          <a:lstStyle/>
          <a:p>
            <a:fld id="{4DEBD1FB-3355-4CE3-9909-AEB346115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</p:nvPr>
        </p:nvSpPr>
        <p:spPr/>
        <p:txBody>
          <a:bodyPr/>
          <a:lstStyle/>
          <a:p>
            <a:fld id="{22B997C7-8E59-4505-81CD-23E6E73330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lstStyle/>
          <a:p>
            <a:fld id="{4DEBD1FB-3355-4CE3-9909-AEB346115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lstStyle/>
          <a:p>
            <a:fld id="{22B997C7-8E59-4505-81CD-23E6E73330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4DEBD1FB-3355-4CE3-9909-AEB346115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22B997C7-8E59-4505-81CD-23E6E73330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/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4DEBD1FB-3355-4CE3-9909-AEB346115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22B997C7-8E59-4505-81CD-23E6E73330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BD1FB-3355-4CE3-9909-AEB346115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997C7-8E59-4505-81CD-23E6E73330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3" Type="http://schemas.openxmlformats.org/officeDocument/2006/relationships/slideLayout" Target="../slideLayouts/slideLayout12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6582600" y="1621066"/>
            <a:ext cx="4866348" cy="2322798"/>
            <a:chOff x="6582600" y="1621066"/>
            <a:chExt cx="4866348" cy="2322798"/>
          </a:xfrm>
        </p:grpSpPr>
        <p:sp>
          <p:nvSpPr>
            <p:cNvPr id="11" name="椭圆 10"/>
            <p:cNvSpPr/>
            <p:nvPr/>
          </p:nvSpPr>
          <p:spPr>
            <a:xfrm>
              <a:off x="10328539" y="2823455"/>
              <a:ext cx="1120409" cy="1120409"/>
            </a:xfrm>
            <a:prstGeom prst="ellipse">
              <a:avLst/>
            </a:prstGeom>
            <a:solidFill>
              <a:srgbClr val="F0E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6582600" y="1621066"/>
              <a:ext cx="1320800" cy="1320800"/>
            </a:xfrm>
            <a:prstGeom prst="ellipse">
              <a:avLst/>
            </a:prstGeom>
            <a:solidFill>
              <a:srgbClr val="F2C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7375732" y="1740403"/>
              <a:ext cx="1420721" cy="1734842"/>
              <a:chOff x="7503165" y="1651503"/>
              <a:chExt cx="1420721" cy="1734842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8610128" y="1651503"/>
                <a:ext cx="313758" cy="313758"/>
              </a:xfrm>
              <a:prstGeom prst="ellipse">
                <a:avLst/>
              </a:prstGeom>
              <a:solidFill>
                <a:srgbClr val="BFC4A7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7503165" y="3072587"/>
                <a:ext cx="313758" cy="313758"/>
              </a:xfrm>
              <a:prstGeom prst="ellipse">
                <a:avLst/>
              </a:prstGeom>
              <a:solidFill>
                <a:srgbClr val="F0E8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5882005" y="4368165"/>
            <a:ext cx="6118225" cy="1197610"/>
            <a:chOff x="9263" y="6879"/>
            <a:chExt cx="9635" cy="1886"/>
          </a:xfrm>
        </p:grpSpPr>
        <p:sp>
          <p:nvSpPr>
            <p:cNvPr id="4" name="矩形 3"/>
            <p:cNvSpPr/>
            <p:nvPr/>
          </p:nvSpPr>
          <p:spPr>
            <a:xfrm>
              <a:off x="9832" y="6879"/>
              <a:ext cx="9066" cy="1767"/>
            </a:xfrm>
            <a:prstGeom prst="rect">
              <a:avLst/>
            </a:prstGeom>
            <a:solidFill>
              <a:srgbClr val="FEAE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263" y="6957"/>
              <a:ext cx="8873" cy="180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lvl="0" algn="dist">
                <a:defRPr/>
              </a:pPr>
              <a:r>
                <a:rPr kumimoji="0" lang="zh-CN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</a:rPr>
                <a:t>《从热爱开始》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7197443" y="3725734"/>
            <a:ext cx="3636663" cy="61555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lvl="0" algn="dist"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53423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READING</a:t>
            </a:r>
            <a:endParaRPr kumimoji="0" lang="zh-CN" altLang="en-US" sz="4000" i="0" u="none" strike="noStrike" kern="1200" cap="none" spc="0" normalizeH="0" baseline="0" noProof="0" dirty="0">
              <a:ln>
                <a:noFill/>
              </a:ln>
              <a:solidFill>
                <a:srgbClr val="53423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353583" y="1152797"/>
            <a:ext cx="5534567" cy="2791063"/>
            <a:chOff x="6353583" y="1063897"/>
            <a:chExt cx="5534567" cy="2791063"/>
          </a:xfrm>
        </p:grpSpPr>
        <p:sp>
          <p:nvSpPr>
            <p:cNvPr id="25" name="文本框 24"/>
            <p:cNvSpPr txBox="1"/>
            <p:nvPr/>
          </p:nvSpPr>
          <p:spPr>
            <a:xfrm>
              <a:off x="6353583" y="1063897"/>
              <a:ext cx="1766372" cy="1769745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lvl="0" algn="dist">
                <a:buClrTx/>
                <a:buSzTx/>
                <a:buFontTx/>
                <a:defRPr/>
              </a:pPr>
              <a:r>
                <a:rPr lang="zh-CN" altLang="en-US" sz="11500" dirty="0">
                  <a:ln w="22225">
                    <a:noFill/>
                  </a:ln>
                  <a:solidFill>
                    <a:srgbClr val="534237"/>
                  </a:solidFill>
                  <a:latin typeface="隶书" panose="02010509060101010101" charset="-122"/>
                  <a:ea typeface="隶书" panose="02010509060101010101" charset="-122"/>
                  <a:sym typeface="+mn-ea"/>
                </a:rPr>
                <a:t>读</a:t>
              </a:r>
              <a:endParaRPr lang="zh-CN" altLang="en-US" sz="11500" dirty="0">
                <a:ln w="22225">
                  <a:noFill/>
                </a:ln>
                <a:solidFill>
                  <a:srgbClr val="534237"/>
                </a:solidFill>
                <a:latin typeface="隶书" panose="02010509060101010101" charset="-122"/>
                <a:ea typeface="隶书" panose="02010509060101010101" charset="-122"/>
                <a:sym typeface="+mn-ea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0121778" y="2018539"/>
              <a:ext cx="1766372" cy="1769745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lvl="0" algn="dist">
                <a:buClrTx/>
                <a:buSzTx/>
                <a:buFontTx/>
                <a:defRPr/>
              </a:pPr>
              <a:r>
                <a:rPr lang="zh-CN" altLang="en-US" sz="11500" dirty="0">
                  <a:ln w="22225">
                    <a:noFill/>
                  </a:ln>
                  <a:solidFill>
                    <a:schemeClr val="accent6">
                      <a:lumMod val="75000"/>
                    </a:schemeClr>
                  </a:solidFill>
                  <a:latin typeface="隶书" panose="02010509060101010101" charset="-122"/>
                  <a:ea typeface="隶书" panose="02010509060101010101" charset="-122"/>
                  <a:sym typeface="+mn-ea"/>
                </a:rPr>
                <a:t>享</a:t>
              </a:r>
              <a:endParaRPr lang="zh-CN" altLang="en-US" sz="11500" dirty="0">
                <a:ln w="22225">
                  <a:noFill/>
                </a:ln>
                <a:solidFill>
                  <a:schemeClr val="accent6">
                    <a:lumMod val="75000"/>
                  </a:schemeClr>
                </a:solidFill>
                <a:latin typeface="隶书" panose="02010509060101010101" charset="-122"/>
                <a:ea typeface="隶书" panose="02010509060101010101" charset="-122"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555779" y="2085215"/>
              <a:ext cx="1766372" cy="1769745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1500" dirty="0">
                  <a:ln w="22225">
                    <a:noFill/>
                  </a:ln>
                  <a:solidFill>
                    <a:schemeClr val="accent6">
                      <a:lumMod val="75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书</a:t>
              </a:r>
              <a:endParaRPr kumimoji="0" lang="zh-CN" altLang="en-US" sz="11500" u="none" strike="noStrike" kern="1200" cap="none" spc="0" normalizeH="0" baseline="0" noProof="0" dirty="0">
                <a:ln w="22225"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隶书" panose="02010509060101010101" charset="-122"/>
                <a:ea typeface="隶书" panose="02010509060101010101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906929" y="1103267"/>
              <a:ext cx="1766372" cy="1769745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lvl="0" algn="dist">
                <a:buClrTx/>
                <a:buSzTx/>
                <a:buFontTx/>
                <a:defRPr/>
              </a:pPr>
              <a:r>
                <a:rPr lang="zh-CN" altLang="en-US" sz="11500" dirty="0">
                  <a:ln w="22225">
                    <a:noFill/>
                  </a:ln>
                  <a:solidFill>
                    <a:srgbClr val="534237"/>
                  </a:solidFill>
                  <a:latin typeface="隶书" panose="02010509060101010101" charset="-122"/>
                  <a:ea typeface="隶书" panose="02010509060101010101" charset="-122"/>
                  <a:sym typeface="+mn-ea"/>
                </a:rPr>
                <a:t>分</a:t>
              </a:r>
              <a:endParaRPr lang="zh-CN" altLang="en-US" sz="11500" dirty="0">
                <a:ln w="22225">
                  <a:noFill/>
                </a:ln>
                <a:solidFill>
                  <a:srgbClr val="534237"/>
                </a:solidFill>
                <a:latin typeface="隶书" panose="02010509060101010101" charset="-122"/>
                <a:ea typeface="隶书" panose="02010509060101010101" charset="-122"/>
                <a:sym typeface="+mn-ea"/>
              </a:endParaRPr>
            </a:p>
          </p:txBody>
        </p:sp>
      </p:grpSp>
      <p:sp>
        <p:nvSpPr>
          <p:cNvPr id="20" name="任意多边形: 形状 19"/>
          <p:cNvSpPr/>
          <p:nvPr/>
        </p:nvSpPr>
        <p:spPr>
          <a:xfrm>
            <a:off x="9517186" y="0"/>
            <a:ext cx="2674814" cy="1740404"/>
          </a:xfrm>
          <a:custGeom>
            <a:avLst/>
            <a:gdLst>
              <a:gd name="connsiteX0" fmla="*/ 2473 w 2674814"/>
              <a:gd name="connsiteY0" fmla="*/ 0 h 1740404"/>
              <a:gd name="connsiteX1" fmla="*/ 2674814 w 2674814"/>
              <a:gd name="connsiteY1" fmla="*/ 0 h 1740404"/>
              <a:gd name="connsiteX2" fmla="*/ 2674814 w 2674814"/>
              <a:gd name="connsiteY2" fmla="*/ 1423354 h 1740404"/>
              <a:gd name="connsiteX3" fmla="*/ 2637129 w 2674814"/>
              <a:gd name="connsiteY3" fmla="*/ 1451534 h 1740404"/>
              <a:gd name="connsiteX4" fmla="*/ 1691433 w 2674814"/>
              <a:gd name="connsiteY4" fmla="*/ 1740404 h 1740404"/>
              <a:gd name="connsiteX5" fmla="*/ 0 w 2674814"/>
              <a:gd name="connsiteY5" fmla="*/ 48971 h 174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4814" h="1740404">
                <a:moveTo>
                  <a:pt x="2473" y="0"/>
                </a:moveTo>
                <a:lnTo>
                  <a:pt x="2674814" y="0"/>
                </a:lnTo>
                <a:lnTo>
                  <a:pt x="2674814" y="1423354"/>
                </a:lnTo>
                <a:lnTo>
                  <a:pt x="2637129" y="1451534"/>
                </a:lnTo>
                <a:cubicBezTo>
                  <a:pt x="2367175" y="1633912"/>
                  <a:pt x="2041740" y="1740404"/>
                  <a:pt x="1691433" y="1740404"/>
                </a:cubicBezTo>
                <a:cubicBezTo>
                  <a:pt x="757280" y="1740404"/>
                  <a:pt x="0" y="983124"/>
                  <a:pt x="0" y="48971"/>
                </a:cubicBezTo>
                <a:close/>
              </a:path>
            </a:pathLst>
          </a:custGeom>
          <a:solidFill>
            <a:srgbClr val="EFEAE4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/>
        </p:nvSpPr>
        <p:spPr>
          <a:xfrm>
            <a:off x="9517186" y="0"/>
            <a:ext cx="2674814" cy="1740404"/>
          </a:xfrm>
          <a:custGeom>
            <a:avLst/>
            <a:gdLst>
              <a:gd name="connsiteX0" fmla="*/ 2473 w 2674814"/>
              <a:gd name="connsiteY0" fmla="*/ 0 h 1740404"/>
              <a:gd name="connsiteX1" fmla="*/ 2674814 w 2674814"/>
              <a:gd name="connsiteY1" fmla="*/ 0 h 1740404"/>
              <a:gd name="connsiteX2" fmla="*/ 2674814 w 2674814"/>
              <a:gd name="connsiteY2" fmla="*/ 1423354 h 1740404"/>
              <a:gd name="connsiteX3" fmla="*/ 2637129 w 2674814"/>
              <a:gd name="connsiteY3" fmla="*/ 1451534 h 1740404"/>
              <a:gd name="connsiteX4" fmla="*/ 1691433 w 2674814"/>
              <a:gd name="connsiteY4" fmla="*/ 1740404 h 1740404"/>
              <a:gd name="connsiteX5" fmla="*/ 0 w 2674814"/>
              <a:gd name="connsiteY5" fmla="*/ 48971 h 174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4814" h="1740404">
                <a:moveTo>
                  <a:pt x="2473" y="0"/>
                </a:moveTo>
                <a:lnTo>
                  <a:pt x="2674814" y="0"/>
                </a:lnTo>
                <a:lnTo>
                  <a:pt x="2674814" y="1423354"/>
                </a:lnTo>
                <a:lnTo>
                  <a:pt x="2637129" y="1451534"/>
                </a:lnTo>
                <a:cubicBezTo>
                  <a:pt x="2367175" y="1633912"/>
                  <a:pt x="2041740" y="1740404"/>
                  <a:pt x="1691433" y="1740404"/>
                </a:cubicBezTo>
                <a:cubicBezTo>
                  <a:pt x="757280" y="1740404"/>
                  <a:pt x="0" y="983124"/>
                  <a:pt x="0" y="48971"/>
                </a:cubicBezTo>
                <a:close/>
              </a:path>
            </a:pathLst>
          </a:custGeom>
          <a:solidFill>
            <a:srgbClr val="EFEAE4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582600" y="2027466"/>
            <a:ext cx="4866348" cy="2322798"/>
            <a:chOff x="6582600" y="1621066"/>
            <a:chExt cx="4866348" cy="2322798"/>
          </a:xfrm>
        </p:grpSpPr>
        <p:sp>
          <p:nvSpPr>
            <p:cNvPr id="8" name="椭圆 7"/>
            <p:cNvSpPr/>
            <p:nvPr/>
          </p:nvSpPr>
          <p:spPr>
            <a:xfrm>
              <a:off x="10328539" y="2823455"/>
              <a:ext cx="1120409" cy="1120409"/>
            </a:xfrm>
            <a:prstGeom prst="ellipse">
              <a:avLst/>
            </a:prstGeom>
            <a:solidFill>
              <a:srgbClr val="F0E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6582600" y="1621066"/>
              <a:ext cx="1320800" cy="1320800"/>
            </a:xfrm>
            <a:prstGeom prst="ellipse">
              <a:avLst/>
            </a:prstGeom>
            <a:solidFill>
              <a:srgbClr val="F2C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7375732" y="1740403"/>
              <a:ext cx="1420721" cy="1734842"/>
              <a:chOff x="7503165" y="1651503"/>
              <a:chExt cx="1420721" cy="1734842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8610128" y="1651503"/>
                <a:ext cx="313758" cy="313758"/>
              </a:xfrm>
              <a:prstGeom prst="ellipse">
                <a:avLst/>
              </a:prstGeom>
              <a:solidFill>
                <a:srgbClr val="BFC4A7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7503165" y="3072587"/>
                <a:ext cx="313758" cy="313758"/>
              </a:xfrm>
              <a:prstGeom prst="ellipse">
                <a:avLst/>
              </a:prstGeom>
              <a:solidFill>
                <a:srgbClr val="F0E8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7643065" y="3756088"/>
            <a:ext cx="2685640" cy="60769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zh-CN"/>
            </a:defPPr>
            <a:lvl1pPr marR="0" lv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/>
            <a:r>
              <a:rPr lang="en-US" altLang="zh-CN" sz="2800" dirty="0">
                <a:solidFill>
                  <a:srgbClr val="53423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By</a:t>
            </a:r>
            <a:r>
              <a:rPr lang="zh-CN" altLang="en-US" sz="2800" dirty="0">
                <a:solidFill>
                  <a:srgbClr val="53423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：韩翠</a:t>
            </a:r>
            <a:endParaRPr lang="zh-CN" altLang="en-US" sz="2800" dirty="0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09870" y="1740535"/>
            <a:ext cx="6659880" cy="1661795"/>
          </a:xfrm>
          <a:prstGeom prst="rect">
            <a:avLst/>
          </a:prstGeom>
          <a:solidFill>
            <a:srgbClr val="F0CECD"/>
          </a:solidFill>
          <a:ln w="28575">
            <a:solidFill>
              <a:srgbClr val="FF8181">
                <a:alpha val="48000"/>
              </a:srgbClr>
            </a:solidFill>
            <a:prstDash val="dash"/>
          </a:ln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lvl="0" algn="dist">
              <a:defRPr sz="11500">
                <a:ln w="22225">
                  <a:noFill/>
                </a:ln>
                <a:solidFill>
                  <a:srgbClr val="534237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/>
            <a:r>
              <a:rPr lang="zh-CN" altLang="en-US" sz="5400" dirty="0">
                <a:latin typeface="楷体" panose="02010609060101010101" charset="-122"/>
                <a:ea typeface="楷体" panose="02010609060101010101" charset="-122"/>
              </a:rPr>
              <a:t>从热爱开始，</a:t>
            </a:r>
            <a:endParaRPr lang="zh-CN" altLang="en-US" sz="5400" dirty="0"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r>
              <a:rPr lang="zh-CN" altLang="en-US" sz="5400" dirty="0">
                <a:latin typeface="楷体" panose="02010609060101010101" charset="-122"/>
                <a:ea typeface="楷体" panose="02010609060101010101" charset="-122"/>
              </a:rPr>
              <a:t>活出热辣滚烫的人生！</a:t>
            </a:r>
            <a:endParaRPr lang="zh-CN" altLang="en-US" sz="5400" dirty="0">
              <a:solidFill>
                <a:schemeClr val="accent6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7372243" y="4646891"/>
            <a:ext cx="313758" cy="313758"/>
          </a:xfrm>
          <a:prstGeom prst="ellipse">
            <a:avLst/>
          </a:prstGeom>
          <a:solidFill>
            <a:srgbClr val="BFC4A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4563480" y="4237622"/>
            <a:ext cx="313758" cy="313758"/>
          </a:xfrm>
          <a:prstGeom prst="ellipse">
            <a:avLst/>
          </a:prstGeom>
          <a:solidFill>
            <a:srgbClr val="F0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654017" y="709522"/>
            <a:ext cx="5438956" cy="5438956"/>
          </a:xfrm>
          <a:prstGeom prst="ellipse">
            <a:avLst/>
          </a:prstGeom>
          <a:solidFill>
            <a:srgbClr val="F2CACA">
              <a:alpha val="71000"/>
            </a:srgbClr>
          </a:solidFill>
          <a:ln>
            <a:solidFill>
              <a:srgbClr val="BFC4A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34237"/>
              </a:solidFill>
            </a:endParaRPr>
          </a:p>
        </p:txBody>
      </p:sp>
      <p:sp>
        <p:nvSpPr>
          <p:cNvPr id="10" name="TextBox 25"/>
          <p:cNvSpPr txBox="1"/>
          <p:nvPr/>
        </p:nvSpPr>
        <p:spPr>
          <a:xfrm flipH="1">
            <a:off x="4312285" y="3019425"/>
            <a:ext cx="4286885" cy="2153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534237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pitchFamily="34" charset="-122"/>
              </a:rPr>
              <a:t>想躺平又做不到，想起身好好拼一把又三分钟热度，在躺平和起身中反复，最后卡在45°的中间，难受死的一种矛盾状态。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534237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252085" y="1502410"/>
            <a:ext cx="1245870" cy="1207135"/>
          </a:xfrm>
          <a:prstGeom prst="ellipse">
            <a:avLst/>
          </a:prstGeom>
          <a:solidFill>
            <a:srgbClr val="F0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25"/>
          <p:cNvSpPr txBox="1"/>
          <p:nvPr/>
        </p:nvSpPr>
        <p:spPr>
          <a:xfrm flipH="1">
            <a:off x="5372100" y="1705610"/>
            <a:ext cx="2167890" cy="830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3800" b="1">
                <a:solidFill>
                  <a:schemeClr val="bg1"/>
                </a:solidFill>
                <a:effectLst>
                  <a:outerShdw blurRad="177800" dist="165100" dir="1800000" algn="tl" rotWithShape="0">
                    <a:srgbClr val="FA7EA4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5400" b="0" noProof="1">
                <a:solidFill>
                  <a:srgbClr val="534237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pitchFamily="34" charset="-122"/>
              </a:rPr>
              <a:t>45</a:t>
            </a:r>
            <a:r>
              <a:rPr lang="zh-CN" altLang="en-US" sz="5400" b="0" noProof="1">
                <a:solidFill>
                  <a:srgbClr val="534237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pitchFamily="34" charset="-122"/>
              </a:rPr>
              <a:t>°人</a:t>
            </a:r>
            <a:endParaRPr lang="zh-CN" altLang="en-US" sz="5400" b="0" noProof="1">
              <a:solidFill>
                <a:srgbClr val="534237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844171" y="0"/>
            <a:ext cx="215444" cy="2971800"/>
            <a:chOff x="11844171" y="0"/>
            <a:chExt cx="215444" cy="2971800"/>
          </a:xfrm>
        </p:grpSpPr>
        <p:sp>
          <p:nvSpPr>
            <p:cNvPr id="6" name="矩形 5"/>
            <p:cNvSpPr/>
            <p:nvPr/>
          </p:nvSpPr>
          <p:spPr>
            <a:xfrm>
              <a:off x="11844171" y="0"/>
              <a:ext cx="215444" cy="2971800"/>
            </a:xfrm>
            <a:prstGeom prst="rect">
              <a:avLst/>
            </a:prstGeom>
            <a:solidFill>
              <a:srgbClr val="BFC4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1844350" y="230512"/>
              <a:ext cx="215265" cy="2398693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spAutoFit/>
            </a:bodyPr>
            <a:p>
              <a:pPr lvl="0" algn="dist">
                <a:defRPr/>
              </a:pP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从</a:t>
              </a: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热爱</a:t>
              </a: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开始</a:t>
              </a:r>
              <a:endPara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/>
          <p:nvPr/>
        </p:nvSpPr>
        <p:spPr>
          <a:xfrm flipH="1">
            <a:off x="196836" y="157121"/>
            <a:ext cx="2908948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342900" marR="0" lvl="0" indent="-3429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cap="none" spc="600" normalizeH="0" baseline="0">
                <a:ln>
                  <a:noFill/>
                </a:ln>
                <a:solidFill>
                  <a:srgbClr val="534237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marL="0" indent="0">
              <a:buNone/>
            </a:pPr>
            <a:r>
              <a:rPr lang="zh-CN" altLang="en-US" noProof="1">
                <a:sym typeface="微软雅黑" panose="020B0503020204020204" pitchFamily="34" charset="-122"/>
              </a:rPr>
              <a:t>本书</a:t>
            </a:r>
            <a:endParaRPr lang="zh-CN" altLang="en-US" noProof="1">
              <a:sym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noProof="1">
                <a:sym typeface="微软雅黑" panose="020B0503020204020204" pitchFamily="34" charset="-122"/>
              </a:rPr>
              <a:t>介绍</a:t>
            </a:r>
            <a:endParaRPr lang="zh-CN" altLang="en-US" noProof="1">
              <a:sym typeface="微软雅黑" panose="020B0503020204020204" pitchFamily="34" charset="-122"/>
            </a:endParaRPr>
          </a:p>
        </p:txBody>
      </p:sp>
      <p:sp>
        <p:nvSpPr>
          <p:cNvPr id="3" name="任意多边形: 形状 2"/>
          <p:cNvSpPr/>
          <p:nvPr/>
        </p:nvSpPr>
        <p:spPr>
          <a:xfrm flipV="1">
            <a:off x="7188200" y="0"/>
            <a:ext cx="5003800" cy="6858000"/>
          </a:xfrm>
          <a:custGeom>
            <a:avLst/>
            <a:gdLst>
              <a:gd name="connsiteX0" fmla="*/ 0 w 5003800"/>
              <a:gd name="connsiteY0" fmla="*/ 6858000 h 6858000"/>
              <a:gd name="connsiteX1" fmla="*/ 5003800 w 5003800"/>
              <a:gd name="connsiteY1" fmla="*/ 6858000 h 6858000"/>
              <a:gd name="connsiteX2" fmla="*/ 5003800 w 5003800"/>
              <a:gd name="connsiteY2" fmla="*/ 0 h 6858000"/>
              <a:gd name="connsiteX3" fmla="*/ 1714500 w 50038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3800" h="6858000">
                <a:moveTo>
                  <a:pt x="0" y="6858000"/>
                </a:moveTo>
                <a:lnTo>
                  <a:pt x="5003800" y="6858000"/>
                </a:lnTo>
                <a:lnTo>
                  <a:pt x="5003800" y="0"/>
                </a:lnTo>
                <a:lnTo>
                  <a:pt x="1714500" y="0"/>
                </a:lnTo>
                <a:close/>
              </a:path>
            </a:pathLst>
          </a:custGeom>
          <a:solidFill>
            <a:srgbClr val="BFC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/>
          <a:srcRect l="-2026"/>
          <a:stretch>
            <a:fillRect/>
          </a:stretch>
        </p:blipFill>
        <p:spPr>
          <a:xfrm>
            <a:off x="5632450" y="1435100"/>
            <a:ext cx="6559550" cy="4862195"/>
          </a:xfrm>
          <a:prstGeom prst="rect">
            <a:avLst/>
          </a:prstGeom>
          <a:effectLst>
            <a:reflection blurRad="6350" stA="52000" endA="300" endPos="6000" dir="5400000" sy="-100000" algn="bl" rotWithShape="0"/>
          </a:effectLst>
        </p:spPr>
      </p:pic>
      <p:sp>
        <p:nvSpPr>
          <p:cNvPr id="7" name="文本框 22"/>
          <p:cNvSpPr txBox="1"/>
          <p:nvPr/>
        </p:nvSpPr>
        <p:spPr>
          <a:xfrm flipH="1">
            <a:off x="1747520" y="1280160"/>
            <a:ext cx="4660265" cy="20097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600" b="1">
                <a:solidFill>
                  <a:srgbClr val="534237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作者：蒋丽娜</a:t>
            </a:r>
            <a:endParaRPr lang="zh-CN" altLang="en-US" sz="2600" b="1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600" b="1">
                <a:solidFill>
                  <a:srgbClr val="534237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美国索菲亚大学心理学硕士、国家二级心理咨询师、</a:t>
            </a:r>
            <a:endParaRPr lang="zh-CN" altLang="en-US" sz="2600" b="1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600" b="1">
                <a:solidFill>
                  <a:srgbClr val="534237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国家高级人力资源管理师。</a:t>
            </a:r>
            <a:endParaRPr lang="zh-CN" altLang="en-US" sz="2600" b="1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73124" y="1494470"/>
            <a:ext cx="630832" cy="630832"/>
          </a:xfrm>
          <a:prstGeom prst="ellipse">
            <a:avLst/>
          </a:prstGeom>
          <a:solidFill>
            <a:srgbClr val="F2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checked_158820"/>
          <p:cNvSpPr/>
          <p:nvPr/>
        </p:nvSpPr>
        <p:spPr bwMode="auto">
          <a:xfrm>
            <a:off x="1029449" y="1666600"/>
            <a:ext cx="323968" cy="286571"/>
          </a:xfrm>
          <a:custGeom>
            <a:avLst/>
            <a:gdLst>
              <a:gd name="T0" fmla="*/ 137 w 6556"/>
              <a:gd name="T1" fmla="*/ 2034 h 5808"/>
              <a:gd name="T2" fmla="*/ 23 w 6556"/>
              <a:gd name="T3" fmla="*/ 2558 h 5808"/>
              <a:gd name="T4" fmla="*/ 9 w 6556"/>
              <a:gd name="T5" fmla="*/ 2659 h 5808"/>
              <a:gd name="T6" fmla="*/ 4 w 6556"/>
              <a:gd name="T7" fmla="*/ 2814 h 5808"/>
              <a:gd name="T8" fmla="*/ 0 w 6556"/>
              <a:gd name="T9" fmla="*/ 2906 h 5808"/>
              <a:gd name="T10" fmla="*/ 0 w 6556"/>
              <a:gd name="T11" fmla="*/ 2926 h 5808"/>
              <a:gd name="T12" fmla="*/ 0 w 6556"/>
              <a:gd name="T13" fmla="*/ 2938 h 5808"/>
              <a:gd name="T14" fmla="*/ 0 w 6556"/>
              <a:gd name="T15" fmla="*/ 2948 h 5808"/>
              <a:gd name="T16" fmla="*/ 17 w 6556"/>
              <a:gd name="T17" fmla="*/ 3212 h 5808"/>
              <a:gd name="T18" fmla="*/ 60 w 6556"/>
              <a:gd name="T19" fmla="*/ 3474 h 5808"/>
              <a:gd name="T20" fmla="*/ 431 w 6556"/>
              <a:gd name="T21" fmla="*/ 4494 h 5808"/>
              <a:gd name="T22" fmla="*/ 1944 w 6556"/>
              <a:gd name="T23" fmla="*/ 5676 h 5808"/>
              <a:gd name="T24" fmla="*/ 2439 w 6556"/>
              <a:gd name="T25" fmla="*/ 5783 h 5808"/>
              <a:gd name="T26" fmla="*/ 2559 w 6556"/>
              <a:gd name="T27" fmla="*/ 5796 h 5808"/>
              <a:gd name="T28" fmla="*/ 2727 w 6556"/>
              <a:gd name="T29" fmla="*/ 5806 h 5808"/>
              <a:gd name="T30" fmla="*/ 2769 w 6556"/>
              <a:gd name="T31" fmla="*/ 5808 h 5808"/>
              <a:gd name="T32" fmla="*/ 2791 w 6556"/>
              <a:gd name="T33" fmla="*/ 5808 h 5808"/>
              <a:gd name="T34" fmla="*/ 2923 w 6556"/>
              <a:gd name="T35" fmla="*/ 5803 h 5808"/>
              <a:gd name="T36" fmla="*/ 5320 w 6556"/>
              <a:gd name="T37" fmla="*/ 4274 h 5808"/>
              <a:gd name="T38" fmla="*/ 5552 w 6556"/>
              <a:gd name="T39" fmla="*/ 3692 h 5808"/>
              <a:gd name="T40" fmla="*/ 5583 w 6556"/>
              <a:gd name="T41" fmla="*/ 3574 h 5808"/>
              <a:gd name="T42" fmla="*/ 5619 w 6556"/>
              <a:gd name="T43" fmla="*/ 3410 h 5808"/>
              <a:gd name="T44" fmla="*/ 5627 w 6556"/>
              <a:gd name="T45" fmla="*/ 3370 h 5808"/>
              <a:gd name="T46" fmla="*/ 5581 w 6556"/>
              <a:gd name="T47" fmla="*/ 2979 h 5808"/>
              <a:gd name="T48" fmla="*/ 5407 w 6556"/>
              <a:gd name="T49" fmla="*/ 3214 h 5808"/>
              <a:gd name="T50" fmla="*/ 4113 w 6556"/>
              <a:gd name="T51" fmla="*/ 4962 h 5808"/>
              <a:gd name="T52" fmla="*/ 2795 w 6556"/>
              <a:gd name="T53" fmla="*/ 5328 h 5808"/>
              <a:gd name="T54" fmla="*/ 2771 w 6556"/>
              <a:gd name="T55" fmla="*/ 5327 h 5808"/>
              <a:gd name="T56" fmla="*/ 2631 w 6556"/>
              <a:gd name="T57" fmla="*/ 5318 h 5808"/>
              <a:gd name="T58" fmla="*/ 2456 w 6556"/>
              <a:gd name="T59" fmla="*/ 5296 h 5808"/>
              <a:gd name="T60" fmla="*/ 2132 w 6556"/>
              <a:gd name="T61" fmla="*/ 5222 h 5808"/>
              <a:gd name="T62" fmla="*/ 1013 w 6556"/>
              <a:gd name="T63" fmla="*/ 4488 h 5808"/>
              <a:gd name="T64" fmla="*/ 457 w 6556"/>
              <a:gd name="T65" fmla="*/ 3274 h 5808"/>
              <a:gd name="T66" fmla="*/ 436 w 6556"/>
              <a:gd name="T67" fmla="*/ 3106 h 5808"/>
              <a:gd name="T68" fmla="*/ 428 w 6556"/>
              <a:gd name="T69" fmla="*/ 2978 h 5808"/>
              <a:gd name="T70" fmla="*/ 425 w 6556"/>
              <a:gd name="T71" fmla="*/ 2946 h 5808"/>
              <a:gd name="T72" fmla="*/ 425 w 6556"/>
              <a:gd name="T73" fmla="*/ 2938 h 5808"/>
              <a:gd name="T74" fmla="*/ 431 w 6556"/>
              <a:gd name="T75" fmla="*/ 2759 h 5808"/>
              <a:gd name="T76" fmla="*/ 445 w 6556"/>
              <a:gd name="T77" fmla="*/ 2587 h 5808"/>
              <a:gd name="T78" fmla="*/ 521 w 6556"/>
              <a:gd name="T79" fmla="*/ 2267 h 5808"/>
              <a:gd name="T80" fmla="*/ 609 w 6556"/>
              <a:gd name="T81" fmla="*/ 2031 h 5808"/>
              <a:gd name="T82" fmla="*/ 1295 w 6556"/>
              <a:gd name="T83" fmla="*/ 1128 h 5808"/>
              <a:gd name="T84" fmla="*/ 4248 w 6556"/>
              <a:gd name="T85" fmla="*/ 1062 h 5808"/>
              <a:gd name="T86" fmla="*/ 3981 w 6556"/>
              <a:gd name="T87" fmla="*/ 2251 h 5808"/>
              <a:gd name="T88" fmla="*/ 1979 w 6556"/>
              <a:gd name="T89" fmla="*/ 2359 h 5808"/>
              <a:gd name="T90" fmla="*/ 1779 w 6556"/>
              <a:gd name="T91" fmla="*/ 2498 h 5808"/>
              <a:gd name="T92" fmla="*/ 2704 w 6556"/>
              <a:gd name="T93" fmla="*/ 3763 h 5808"/>
              <a:gd name="T94" fmla="*/ 2996 w 6556"/>
              <a:gd name="T95" fmla="*/ 3763 h 5808"/>
              <a:gd name="T96" fmla="*/ 4847 w 6556"/>
              <a:gd name="T97" fmla="*/ 1988 h 5808"/>
              <a:gd name="T98" fmla="*/ 6460 w 6556"/>
              <a:gd name="T99" fmla="*/ 68 h 5808"/>
              <a:gd name="T100" fmla="*/ 5228 w 6556"/>
              <a:gd name="T101" fmla="*/ 940 h 5808"/>
              <a:gd name="T102" fmla="*/ 4859 w 6556"/>
              <a:gd name="T103" fmla="*/ 1186 h 5808"/>
              <a:gd name="T104" fmla="*/ 3295 w 6556"/>
              <a:gd name="T105" fmla="*/ 166 h 5808"/>
              <a:gd name="T106" fmla="*/ 2960 w 6556"/>
              <a:gd name="T107" fmla="*/ 123 h 5808"/>
              <a:gd name="T108" fmla="*/ 2796 w 6556"/>
              <a:gd name="T109" fmla="*/ 115 h 5808"/>
              <a:gd name="T110" fmla="*/ 2779 w 6556"/>
              <a:gd name="T111" fmla="*/ 115 h 5808"/>
              <a:gd name="T112" fmla="*/ 2716 w 6556"/>
              <a:gd name="T113" fmla="*/ 118 h 5808"/>
              <a:gd name="T114" fmla="*/ 2465 w 6556"/>
              <a:gd name="T115" fmla="*/ 131 h 5808"/>
              <a:gd name="T116" fmla="*/ 2217 w 6556"/>
              <a:gd name="T117" fmla="*/ 167 h 5808"/>
              <a:gd name="T118" fmla="*/ 1975 w 6556"/>
              <a:gd name="T119" fmla="*/ 228 h 5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56" h="5808">
                <a:moveTo>
                  <a:pt x="349" y="1546"/>
                </a:moveTo>
                <a:cubicBezTo>
                  <a:pt x="264" y="1702"/>
                  <a:pt x="192" y="1864"/>
                  <a:pt x="137" y="2034"/>
                </a:cubicBezTo>
                <a:cubicBezTo>
                  <a:pt x="104" y="2116"/>
                  <a:pt x="91" y="2204"/>
                  <a:pt x="68" y="2290"/>
                </a:cubicBezTo>
                <a:cubicBezTo>
                  <a:pt x="44" y="2374"/>
                  <a:pt x="36" y="2467"/>
                  <a:pt x="23" y="2558"/>
                </a:cubicBezTo>
                <a:lnTo>
                  <a:pt x="13" y="2626"/>
                </a:lnTo>
                <a:lnTo>
                  <a:pt x="9" y="2659"/>
                </a:lnTo>
                <a:lnTo>
                  <a:pt x="8" y="2690"/>
                </a:lnTo>
                <a:lnTo>
                  <a:pt x="4" y="2814"/>
                </a:lnTo>
                <a:lnTo>
                  <a:pt x="1" y="2875"/>
                </a:lnTo>
                <a:lnTo>
                  <a:pt x="0" y="2906"/>
                </a:lnTo>
                <a:lnTo>
                  <a:pt x="0" y="2922"/>
                </a:lnTo>
                <a:lnTo>
                  <a:pt x="0" y="2926"/>
                </a:lnTo>
                <a:lnTo>
                  <a:pt x="0" y="2936"/>
                </a:lnTo>
                <a:lnTo>
                  <a:pt x="0" y="2938"/>
                </a:lnTo>
                <a:lnTo>
                  <a:pt x="0" y="2940"/>
                </a:lnTo>
                <a:lnTo>
                  <a:pt x="0" y="2948"/>
                </a:lnTo>
                <a:lnTo>
                  <a:pt x="8" y="3080"/>
                </a:lnTo>
                <a:lnTo>
                  <a:pt x="17" y="3212"/>
                </a:lnTo>
                <a:cubicBezTo>
                  <a:pt x="23" y="3256"/>
                  <a:pt x="31" y="3299"/>
                  <a:pt x="39" y="3343"/>
                </a:cubicBezTo>
                <a:lnTo>
                  <a:pt x="60" y="3474"/>
                </a:lnTo>
                <a:cubicBezTo>
                  <a:pt x="67" y="3518"/>
                  <a:pt x="81" y="3559"/>
                  <a:pt x="92" y="3602"/>
                </a:cubicBezTo>
                <a:cubicBezTo>
                  <a:pt x="149" y="3912"/>
                  <a:pt x="260" y="4219"/>
                  <a:pt x="431" y="4494"/>
                </a:cubicBezTo>
                <a:cubicBezTo>
                  <a:pt x="600" y="4768"/>
                  <a:pt x="820" y="5015"/>
                  <a:pt x="1077" y="5216"/>
                </a:cubicBezTo>
                <a:cubicBezTo>
                  <a:pt x="1335" y="5418"/>
                  <a:pt x="1629" y="5575"/>
                  <a:pt x="1944" y="5676"/>
                </a:cubicBezTo>
                <a:lnTo>
                  <a:pt x="2184" y="5740"/>
                </a:lnTo>
                <a:cubicBezTo>
                  <a:pt x="2265" y="5759"/>
                  <a:pt x="2353" y="5770"/>
                  <a:pt x="2439" y="5783"/>
                </a:cubicBezTo>
                <a:lnTo>
                  <a:pt x="2503" y="5792"/>
                </a:lnTo>
                <a:lnTo>
                  <a:pt x="2559" y="5796"/>
                </a:lnTo>
                <a:lnTo>
                  <a:pt x="2671" y="5803"/>
                </a:lnTo>
                <a:lnTo>
                  <a:pt x="2727" y="5806"/>
                </a:lnTo>
                <a:lnTo>
                  <a:pt x="2755" y="5807"/>
                </a:lnTo>
                <a:lnTo>
                  <a:pt x="2769" y="5808"/>
                </a:lnTo>
                <a:lnTo>
                  <a:pt x="2787" y="5808"/>
                </a:lnTo>
                <a:lnTo>
                  <a:pt x="2791" y="5808"/>
                </a:lnTo>
                <a:lnTo>
                  <a:pt x="2799" y="5808"/>
                </a:lnTo>
                <a:lnTo>
                  <a:pt x="2923" y="5803"/>
                </a:lnTo>
                <a:cubicBezTo>
                  <a:pt x="3584" y="5775"/>
                  <a:pt x="4232" y="5502"/>
                  <a:pt x="4717" y="5054"/>
                </a:cubicBezTo>
                <a:cubicBezTo>
                  <a:pt x="4961" y="4831"/>
                  <a:pt x="5165" y="4566"/>
                  <a:pt x="5320" y="4274"/>
                </a:cubicBezTo>
                <a:cubicBezTo>
                  <a:pt x="5399" y="4127"/>
                  <a:pt x="5461" y="3978"/>
                  <a:pt x="5515" y="3816"/>
                </a:cubicBezTo>
                <a:lnTo>
                  <a:pt x="5552" y="3692"/>
                </a:lnTo>
                <a:lnTo>
                  <a:pt x="5571" y="3630"/>
                </a:lnTo>
                <a:cubicBezTo>
                  <a:pt x="5576" y="3610"/>
                  <a:pt x="5579" y="3592"/>
                  <a:pt x="5583" y="3574"/>
                </a:cubicBezTo>
                <a:lnTo>
                  <a:pt x="5607" y="3464"/>
                </a:lnTo>
                <a:lnTo>
                  <a:pt x="5619" y="3410"/>
                </a:lnTo>
                <a:lnTo>
                  <a:pt x="5621" y="3396"/>
                </a:lnTo>
                <a:lnTo>
                  <a:pt x="5627" y="3370"/>
                </a:lnTo>
                <a:lnTo>
                  <a:pt x="5632" y="3339"/>
                </a:lnTo>
                <a:cubicBezTo>
                  <a:pt x="5652" y="3222"/>
                  <a:pt x="5615" y="3035"/>
                  <a:pt x="5581" y="2979"/>
                </a:cubicBezTo>
                <a:cubicBezTo>
                  <a:pt x="5549" y="2924"/>
                  <a:pt x="5519" y="2934"/>
                  <a:pt x="5492" y="2980"/>
                </a:cubicBezTo>
                <a:cubicBezTo>
                  <a:pt x="5464" y="3028"/>
                  <a:pt x="5437" y="3114"/>
                  <a:pt x="5407" y="3214"/>
                </a:cubicBezTo>
                <a:cubicBezTo>
                  <a:pt x="5297" y="3542"/>
                  <a:pt x="5153" y="3879"/>
                  <a:pt x="4935" y="4182"/>
                </a:cubicBezTo>
                <a:cubicBezTo>
                  <a:pt x="4717" y="4484"/>
                  <a:pt x="4441" y="4760"/>
                  <a:pt x="4113" y="4962"/>
                </a:cubicBezTo>
                <a:cubicBezTo>
                  <a:pt x="3724" y="5212"/>
                  <a:pt x="3263" y="5332"/>
                  <a:pt x="2805" y="5328"/>
                </a:cubicBezTo>
                <a:lnTo>
                  <a:pt x="2795" y="5328"/>
                </a:lnTo>
                <a:lnTo>
                  <a:pt x="2791" y="5328"/>
                </a:lnTo>
                <a:lnTo>
                  <a:pt x="2771" y="5327"/>
                </a:lnTo>
                <a:lnTo>
                  <a:pt x="2724" y="5324"/>
                </a:lnTo>
                <a:lnTo>
                  <a:pt x="2631" y="5318"/>
                </a:lnTo>
                <a:lnTo>
                  <a:pt x="2537" y="5311"/>
                </a:lnTo>
                <a:cubicBezTo>
                  <a:pt x="2508" y="5307"/>
                  <a:pt x="2483" y="5302"/>
                  <a:pt x="2456" y="5296"/>
                </a:cubicBezTo>
                <a:cubicBezTo>
                  <a:pt x="2403" y="5286"/>
                  <a:pt x="2349" y="5278"/>
                  <a:pt x="2296" y="5267"/>
                </a:cubicBezTo>
                <a:lnTo>
                  <a:pt x="2132" y="5222"/>
                </a:lnTo>
                <a:cubicBezTo>
                  <a:pt x="1917" y="5151"/>
                  <a:pt x="1707" y="5063"/>
                  <a:pt x="1520" y="4934"/>
                </a:cubicBezTo>
                <a:cubicBezTo>
                  <a:pt x="1333" y="4807"/>
                  <a:pt x="1157" y="4663"/>
                  <a:pt x="1013" y="4488"/>
                </a:cubicBezTo>
                <a:cubicBezTo>
                  <a:pt x="869" y="4316"/>
                  <a:pt x="739" y="4130"/>
                  <a:pt x="649" y="3922"/>
                </a:cubicBezTo>
                <a:cubicBezTo>
                  <a:pt x="559" y="3714"/>
                  <a:pt x="487" y="3498"/>
                  <a:pt x="457" y="3274"/>
                </a:cubicBezTo>
                <a:lnTo>
                  <a:pt x="443" y="3190"/>
                </a:lnTo>
                <a:cubicBezTo>
                  <a:pt x="439" y="3162"/>
                  <a:pt x="439" y="3134"/>
                  <a:pt x="436" y="3106"/>
                </a:cubicBezTo>
                <a:lnTo>
                  <a:pt x="431" y="3020"/>
                </a:lnTo>
                <a:lnTo>
                  <a:pt x="428" y="2978"/>
                </a:lnTo>
                <a:lnTo>
                  <a:pt x="427" y="2956"/>
                </a:lnTo>
                <a:lnTo>
                  <a:pt x="425" y="2946"/>
                </a:lnTo>
                <a:lnTo>
                  <a:pt x="425" y="2940"/>
                </a:lnTo>
                <a:lnTo>
                  <a:pt x="425" y="2938"/>
                </a:lnTo>
                <a:lnTo>
                  <a:pt x="425" y="2936"/>
                </a:lnTo>
                <a:lnTo>
                  <a:pt x="431" y="2759"/>
                </a:lnTo>
                <a:cubicBezTo>
                  <a:pt x="432" y="2728"/>
                  <a:pt x="431" y="2694"/>
                  <a:pt x="435" y="2667"/>
                </a:cubicBezTo>
                <a:lnTo>
                  <a:pt x="445" y="2587"/>
                </a:lnTo>
                <a:cubicBezTo>
                  <a:pt x="456" y="2534"/>
                  <a:pt x="460" y="2483"/>
                  <a:pt x="476" y="2428"/>
                </a:cubicBezTo>
                <a:lnTo>
                  <a:pt x="521" y="2267"/>
                </a:lnTo>
                <a:cubicBezTo>
                  <a:pt x="535" y="2212"/>
                  <a:pt x="561" y="2162"/>
                  <a:pt x="579" y="2110"/>
                </a:cubicBezTo>
                <a:lnTo>
                  <a:pt x="609" y="2031"/>
                </a:lnTo>
                <a:cubicBezTo>
                  <a:pt x="620" y="2004"/>
                  <a:pt x="635" y="1980"/>
                  <a:pt x="645" y="1955"/>
                </a:cubicBezTo>
                <a:cubicBezTo>
                  <a:pt x="799" y="1636"/>
                  <a:pt x="1023" y="1352"/>
                  <a:pt x="1295" y="1128"/>
                </a:cubicBezTo>
                <a:cubicBezTo>
                  <a:pt x="1571" y="908"/>
                  <a:pt x="1892" y="750"/>
                  <a:pt x="2233" y="666"/>
                </a:cubicBezTo>
                <a:cubicBezTo>
                  <a:pt x="2917" y="494"/>
                  <a:pt x="3671" y="640"/>
                  <a:pt x="4248" y="1062"/>
                </a:cubicBezTo>
                <a:cubicBezTo>
                  <a:pt x="4456" y="1210"/>
                  <a:pt x="4625" y="1370"/>
                  <a:pt x="4744" y="1443"/>
                </a:cubicBezTo>
                <a:cubicBezTo>
                  <a:pt x="4489" y="1711"/>
                  <a:pt x="4236" y="1983"/>
                  <a:pt x="3981" y="2251"/>
                </a:cubicBezTo>
                <a:cubicBezTo>
                  <a:pt x="3580" y="2551"/>
                  <a:pt x="3211" y="2891"/>
                  <a:pt x="2851" y="3244"/>
                </a:cubicBezTo>
                <a:cubicBezTo>
                  <a:pt x="2557" y="2952"/>
                  <a:pt x="2261" y="2662"/>
                  <a:pt x="1979" y="2359"/>
                </a:cubicBezTo>
                <a:cubicBezTo>
                  <a:pt x="1945" y="2323"/>
                  <a:pt x="1859" y="2302"/>
                  <a:pt x="1819" y="2308"/>
                </a:cubicBezTo>
                <a:cubicBezTo>
                  <a:pt x="1739" y="2320"/>
                  <a:pt x="1744" y="2403"/>
                  <a:pt x="1779" y="2498"/>
                </a:cubicBezTo>
                <a:cubicBezTo>
                  <a:pt x="1896" y="2811"/>
                  <a:pt x="2113" y="3116"/>
                  <a:pt x="2368" y="3394"/>
                </a:cubicBezTo>
                <a:lnTo>
                  <a:pt x="2704" y="3763"/>
                </a:lnTo>
                <a:cubicBezTo>
                  <a:pt x="2777" y="3844"/>
                  <a:pt x="2903" y="3850"/>
                  <a:pt x="2983" y="3776"/>
                </a:cubicBezTo>
                <a:lnTo>
                  <a:pt x="2996" y="3763"/>
                </a:lnTo>
                <a:cubicBezTo>
                  <a:pt x="3545" y="3266"/>
                  <a:pt x="4093" y="2767"/>
                  <a:pt x="4596" y="2216"/>
                </a:cubicBezTo>
                <a:lnTo>
                  <a:pt x="4847" y="1988"/>
                </a:lnTo>
                <a:cubicBezTo>
                  <a:pt x="5369" y="1500"/>
                  <a:pt x="5881" y="1000"/>
                  <a:pt x="6348" y="459"/>
                </a:cubicBezTo>
                <a:cubicBezTo>
                  <a:pt x="6480" y="306"/>
                  <a:pt x="6556" y="143"/>
                  <a:pt x="6460" y="68"/>
                </a:cubicBezTo>
                <a:cubicBezTo>
                  <a:pt x="6372" y="0"/>
                  <a:pt x="6213" y="43"/>
                  <a:pt x="6057" y="180"/>
                </a:cubicBezTo>
                <a:cubicBezTo>
                  <a:pt x="5776" y="427"/>
                  <a:pt x="5492" y="675"/>
                  <a:pt x="5228" y="940"/>
                </a:cubicBezTo>
                <a:cubicBezTo>
                  <a:pt x="5117" y="1052"/>
                  <a:pt x="5008" y="1166"/>
                  <a:pt x="4899" y="1279"/>
                </a:cubicBezTo>
                <a:cubicBezTo>
                  <a:pt x="4889" y="1250"/>
                  <a:pt x="4876" y="1219"/>
                  <a:pt x="4859" y="1186"/>
                </a:cubicBezTo>
                <a:cubicBezTo>
                  <a:pt x="4793" y="1052"/>
                  <a:pt x="4668" y="884"/>
                  <a:pt x="4479" y="730"/>
                </a:cubicBezTo>
                <a:cubicBezTo>
                  <a:pt x="4140" y="454"/>
                  <a:pt x="3731" y="255"/>
                  <a:pt x="3295" y="166"/>
                </a:cubicBezTo>
                <a:lnTo>
                  <a:pt x="3132" y="142"/>
                </a:lnTo>
                <a:lnTo>
                  <a:pt x="2960" y="123"/>
                </a:lnTo>
                <a:lnTo>
                  <a:pt x="2805" y="115"/>
                </a:lnTo>
                <a:lnTo>
                  <a:pt x="2796" y="115"/>
                </a:lnTo>
                <a:lnTo>
                  <a:pt x="2791" y="115"/>
                </a:lnTo>
                <a:lnTo>
                  <a:pt x="2779" y="115"/>
                </a:lnTo>
                <a:lnTo>
                  <a:pt x="2757" y="116"/>
                </a:lnTo>
                <a:lnTo>
                  <a:pt x="2716" y="118"/>
                </a:lnTo>
                <a:lnTo>
                  <a:pt x="2632" y="120"/>
                </a:lnTo>
                <a:cubicBezTo>
                  <a:pt x="2576" y="124"/>
                  <a:pt x="2520" y="122"/>
                  <a:pt x="2465" y="131"/>
                </a:cubicBezTo>
                <a:lnTo>
                  <a:pt x="2300" y="155"/>
                </a:lnTo>
                <a:lnTo>
                  <a:pt x="2217" y="167"/>
                </a:lnTo>
                <a:lnTo>
                  <a:pt x="2136" y="187"/>
                </a:lnTo>
                <a:lnTo>
                  <a:pt x="1975" y="228"/>
                </a:lnTo>
                <a:cubicBezTo>
                  <a:pt x="1287" y="436"/>
                  <a:pt x="692" y="922"/>
                  <a:pt x="349" y="15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5" name="文本框 14"/>
          <p:cNvSpPr txBox="1"/>
          <p:nvPr/>
        </p:nvSpPr>
        <p:spPr>
          <a:xfrm flipH="1">
            <a:off x="1504315" y="3888105"/>
            <a:ext cx="4194810" cy="248920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600" b="1">
                <a:solidFill>
                  <a:srgbClr val="534237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一本觉醒之书：如果你对当下感到迷茫、缺乏内在动力，这本书将激发内在的潜能和创造力，让你成为更好的自己，以热爱之名成就自我。</a:t>
            </a:r>
            <a:endParaRPr lang="zh-CN" altLang="en-US" sz="2600" b="1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73124" y="3867161"/>
            <a:ext cx="630832" cy="630832"/>
          </a:xfrm>
          <a:prstGeom prst="ellipse">
            <a:avLst/>
          </a:prstGeom>
          <a:solidFill>
            <a:srgbClr val="F2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checked_158820"/>
          <p:cNvSpPr/>
          <p:nvPr/>
        </p:nvSpPr>
        <p:spPr bwMode="auto">
          <a:xfrm>
            <a:off x="1058024" y="4052053"/>
            <a:ext cx="323968" cy="261048"/>
          </a:xfrm>
          <a:custGeom>
            <a:avLst/>
            <a:gdLst>
              <a:gd name="connsiteX0" fmla="*/ 231099 w 606884"/>
              <a:gd name="connsiteY0" fmla="*/ 337233 h 489019"/>
              <a:gd name="connsiteX1" fmla="*/ 333777 w 606884"/>
              <a:gd name="connsiteY1" fmla="*/ 337233 h 489019"/>
              <a:gd name="connsiteX2" fmla="*/ 341607 w 606884"/>
              <a:gd name="connsiteY2" fmla="*/ 345057 h 489019"/>
              <a:gd name="connsiteX3" fmla="*/ 341607 w 606884"/>
              <a:gd name="connsiteY3" fmla="*/ 351779 h 489019"/>
              <a:gd name="connsiteX4" fmla="*/ 333777 w 606884"/>
              <a:gd name="connsiteY4" fmla="*/ 359602 h 489019"/>
              <a:gd name="connsiteX5" fmla="*/ 231099 w 606884"/>
              <a:gd name="connsiteY5" fmla="*/ 359602 h 489019"/>
              <a:gd name="connsiteX6" fmla="*/ 223269 w 606884"/>
              <a:gd name="connsiteY6" fmla="*/ 351779 h 489019"/>
              <a:gd name="connsiteX7" fmla="*/ 223269 w 606884"/>
              <a:gd name="connsiteY7" fmla="*/ 345057 h 489019"/>
              <a:gd name="connsiteX8" fmla="*/ 231099 w 606884"/>
              <a:gd name="connsiteY8" fmla="*/ 337233 h 489019"/>
              <a:gd name="connsiteX9" fmla="*/ 69505 w 606884"/>
              <a:gd name="connsiteY9" fmla="*/ 168511 h 489019"/>
              <a:gd name="connsiteX10" fmla="*/ 333776 w 606884"/>
              <a:gd name="connsiteY10" fmla="*/ 168511 h 489019"/>
              <a:gd name="connsiteX11" fmla="*/ 341607 w 606884"/>
              <a:gd name="connsiteY11" fmla="*/ 176328 h 489019"/>
              <a:gd name="connsiteX12" fmla="*/ 341607 w 606884"/>
              <a:gd name="connsiteY12" fmla="*/ 184475 h 489019"/>
              <a:gd name="connsiteX13" fmla="*/ 333776 w 606884"/>
              <a:gd name="connsiteY13" fmla="*/ 192292 h 489019"/>
              <a:gd name="connsiteX14" fmla="*/ 69505 w 606884"/>
              <a:gd name="connsiteY14" fmla="*/ 192292 h 489019"/>
              <a:gd name="connsiteX15" fmla="*/ 61674 w 606884"/>
              <a:gd name="connsiteY15" fmla="*/ 184475 h 489019"/>
              <a:gd name="connsiteX16" fmla="*/ 61674 w 606884"/>
              <a:gd name="connsiteY16" fmla="*/ 176328 h 489019"/>
              <a:gd name="connsiteX17" fmla="*/ 69505 w 606884"/>
              <a:gd name="connsiteY17" fmla="*/ 168511 h 489019"/>
              <a:gd name="connsiteX18" fmla="*/ 415329 w 606884"/>
              <a:gd name="connsiteY18" fmla="*/ 148465 h 489019"/>
              <a:gd name="connsiteX19" fmla="*/ 480629 w 606884"/>
              <a:gd name="connsiteY19" fmla="*/ 199564 h 489019"/>
              <a:gd name="connsiteX20" fmla="*/ 480739 w 606884"/>
              <a:gd name="connsiteY20" fmla="*/ 202427 h 489019"/>
              <a:gd name="connsiteX21" fmla="*/ 400768 w 606884"/>
              <a:gd name="connsiteY21" fmla="*/ 296696 h 489019"/>
              <a:gd name="connsiteX22" fmla="*/ 348484 w 606884"/>
              <a:gd name="connsiteY22" fmla="*/ 317289 h 489019"/>
              <a:gd name="connsiteX23" fmla="*/ 346609 w 606884"/>
              <a:gd name="connsiteY23" fmla="*/ 317950 h 489019"/>
              <a:gd name="connsiteX24" fmla="*/ 341535 w 606884"/>
              <a:gd name="connsiteY24" fmla="*/ 324007 h 489019"/>
              <a:gd name="connsiteX25" fmla="*/ 329181 w 606884"/>
              <a:gd name="connsiteY25" fmla="*/ 324998 h 489019"/>
              <a:gd name="connsiteX26" fmla="*/ 327526 w 606884"/>
              <a:gd name="connsiteY26" fmla="*/ 313105 h 489019"/>
              <a:gd name="connsiteX27" fmla="*/ 332270 w 606884"/>
              <a:gd name="connsiteY27" fmla="*/ 306717 h 489019"/>
              <a:gd name="connsiteX28" fmla="*/ 332380 w 606884"/>
              <a:gd name="connsiteY28" fmla="*/ 304625 h 489019"/>
              <a:gd name="connsiteX29" fmla="*/ 339991 w 606884"/>
              <a:gd name="connsiteY29" fmla="*/ 249231 h 489019"/>
              <a:gd name="connsiteX30" fmla="*/ 412792 w 606884"/>
              <a:gd name="connsiteY30" fmla="*/ 148906 h 489019"/>
              <a:gd name="connsiteX31" fmla="*/ 415329 w 606884"/>
              <a:gd name="connsiteY31" fmla="*/ 148465 h 489019"/>
              <a:gd name="connsiteX32" fmla="*/ 602907 w 606884"/>
              <a:gd name="connsiteY32" fmla="*/ 111349 h 489019"/>
              <a:gd name="connsiteX33" fmla="*/ 604673 w 606884"/>
              <a:gd name="connsiteY33" fmla="*/ 125670 h 489019"/>
              <a:gd name="connsiteX34" fmla="*/ 554806 w 606884"/>
              <a:gd name="connsiteY34" fmla="*/ 189231 h 489019"/>
              <a:gd name="connsiteX35" fmla="*/ 540464 w 606884"/>
              <a:gd name="connsiteY35" fmla="*/ 190993 h 489019"/>
              <a:gd name="connsiteX36" fmla="*/ 538698 w 606884"/>
              <a:gd name="connsiteY36" fmla="*/ 176563 h 489019"/>
              <a:gd name="connsiteX37" fmla="*/ 588565 w 606884"/>
              <a:gd name="connsiteY37" fmla="*/ 113112 h 489019"/>
              <a:gd name="connsiteX38" fmla="*/ 602907 w 606884"/>
              <a:gd name="connsiteY38" fmla="*/ 111349 h 489019"/>
              <a:gd name="connsiteX39" fmla="*/ 69505 w 606884"/>
              <a:gd name="connsiteY39" fmla="*/ 96393 h 489019"/>
              <a:gd name="connsiteX40" fmla="*/ 333776 w 606884"/>
              <a:gd name="connsiteY40" fmla="*/ 96393 h 489019"/>
              <a:gd name="connsiteX41" fmla="*/ 341607 w 606884"/>
              <a:gd name="connsiteY41" fmla="*/ 104210 h 489019"/>
              <a:gd name="connsiteX42" fmla="*/ 341607 w 606884"/>
              <a:gd name="connsiteY42" fmla="*/ 112357 h 489019"/>
              <a:gd name="connsiteX43" fmla="*/ 333776 w 606884"/>
              <a:gd name="connsiteY43" fmla="*/ 120174 h 489019"/>
              <a:gd name="connsiteX44" fmla="*/ 69505 w 606884"/>
              <a:gd name="connsiteY44" fmla="*/ 120174 h 489019"/>
              <a:gd name="connsiteX45" fmla="*/ 61674 w 606884"/>
              <a:gd name="connsiteY45" fmla="*/ 112357 h 489019"/>
              <a:gd name="connsiteX46" fmla="*/ 61674 w 606884"/>
              <a:gd name="connsiteY46" fmla="*/ 104210 h 489019"/>
              <a:gd name="connsiteX47" fmla="*/ 69505 w 606884"/>
              <a:gd name="connsiteY47" fmla="*/ 96393 h 489019"/>
              <a:gd name="connsiteX48" fmla="*/ 530392 w 606884"/>
              <a:gd name="connsiteY48" fmla="*/ 8665 h 489019"/>
              <a:gd name="connsiteX49" fmla="*/ 569937 w 606884"/>
              <a:gd name="connsiteY49" fmla="*/ 18743 h 489019"/>
              <a:gd name="connsiteX50" fmla="*/ 575673 w 606884"/>
              <a:gd name="connsiteY50" fmla="*/ 94635 h 489019"/>
              <a:gd name="connsiteX51" fmla="*/ 504415 w 606884"/>
              <a:gd name="connsiteY51" fmla="*/ 185397 h 489019"/>
              <a:gd name="connsiteX52" fmla="*/ 498569 w 606884"/>
              <a:gd name="connsiteY52" fmla="*/ 185728 h 489019"/>
              <a:gd name="connsiteX53" fmla="*/ 422789 w 606884"/>
              <a:gd name="connsiteY53" fmla="*/ 126358 h 489019"/>
              <a:gd name="connsiteX54" fmla="*/ 422678 w 606884"/>
              <a:gd name="connsiteY54" fmla="*/ 123163 h 489019"/>
              <a:gd name="connsiteX55" fmla="*/ 494818 w 606884"/>
              <a:gd name="connsiteY55" fmla="*/ 31300 h 489019"/>
              <a:gd name="connsiteX56" fmla="*/ 530392 w 606884"/>
              <a:gd name="connsiteY56" fmla="*/ 8665 h 489019"/>
              <a:gd name="connsiteX57" fmla="*/ 27246 w 606884"/>
              <a:gd name="connsiteY57" fmla="*/ 0 h 489019"/>
              <a:gd name="connsiteX58" fmla="*/ 376146 w 606884"/>
              <a:gd name="connsiteY58" fmla="*/ 0 h 489019"/>
              <a:gd name="connsiteX59" fmla="*/ 403281 w 606884"/>
              <a:gd name="connsiteY59" fmla="*/ 27205 h 489019"/>
              <a:gd name="connsiteX60" fmla="*/ 403281 w 606884"/>
              <a:gd name="connsiteY60" fmla="*/ 111351 h 489019"/>
              <a:gd name="connsiteX61" fmla="*/ 398207 w 606884"/>
              <a:gd name="connsiteY61" fmla="*/ 123797 h 489019"/>
              <a:gd name="connsiteX62" fmla="*/ 380558 w 606884"/>
              <a:gd name="connsiteY62" fmla="*/ 144503 h 489019"/>
              <a:gd name="connsiteX63" fmla="*/ 374491 w 606884"/>
              <a:gd name="connsiteY63" fmla="*/ 142851 h 489019"/>
              <a:gd name="connsiteX64" fmla="*/ 374491 w 606884"/>
              <a:gd name="connsiteY64" fmla="*/ 55951 h 489019"/>
              <a:gd name="connsiteX65" fmla="*/ 347356 w 606884"/>
              <a:gd name="connsiteY65" fmla="*/ 28747 h 489019"/>
              <a:gd name="connsiteX66" fmla="*/ 56036 w 606884"/>
              <a:gd name="connsiteY66" fmla="*/ 28747 h 489019"/>
              <a:gd name="connsiteX67" fmla="*/ 28790 w 606884"/>
              <a:gd name="connsiteY67" fmla="*/ 55951 h 489019"/>
              <a:gd name="connsiteX68" fmla="*/ 28790 w 606884"/>
              <a:gd name="connsiteY68" fmla="*/ 433068 h 489019"/>
              <a:gd name="connsiteX69" fmla="*/ 56036 w 606884"/>
              <a:gd name="connsiteY69" fmla="*/ 460273 h 489019"/>
              <a:gd name="connsiteX70" fmla="*/ 347356 w 606884"/>
              <a:gd name="connsiteY70" fmla="*/ 460273 h 489019"/>
              <a:gd name="connsiteX71" fmla="*/ 374491 w 606884"/>
              <a:gd name="connsiteY71" fmla="*/ 433068 h 489019"/>
              <a:gd name="connsiteX72" fmla="*/ 374491 w 606884"/>
              <a:gd name="connsiteY72" fmla="*/ 351345 h 489019"/>
              <a:gd name="connsiteX73" fmla="*/ 380448 w 606884"/>
              <a:gd name="connsiteY73" fmla="*/ 341432 h 489019"/>
              <a:gd name="connsiteX74" fmla="*/ 397104 w 606884"/>
              <a:gd name="connsiteY74" fmla="*/ 334934 h 489019"/>
              <a:gd name="connsiteX75" fmla="*/ 403281 w 606884"/>
              <a:gd name="connsiteY75" fmla="*/ 340001 h 489019"/>
              <a:gd name="connsiteX76" fmla="*/ 403281 w 606884"/>
              <a:gd name="connsiteY76" fmla="*/ 461815 h 489019"/>
              <a:gd name="connsiteX77" fmla="*/ 376146 w 606884"/>
              <a:gd name="connsiteY77" fmla="*/ 489019 h 489019"/>
              <a:gd name="connsiteX78" fmla="*/ 27246 w 606884"/>
              <a:gd name="connsiteY78" fmla="*/ 489019 h 489019"/>
              <a:gd name="connsiteX79" fmla="*/ 0 w 606884"/>
              <a:gd name="connsiteY79" fmla="*/ 461815 h 489019"/>
              <a:gd name="connsiteX80" fmla="*/ 0 w 606884"/>
              <a:gd name="connsiteY80" fmla="*/ 27205 h 489019"/>
              <a:gd name="connsiteX81" fmla="*/ 27246 w 606884"/>
              <a:gd name="connsiteY81" fmla="*/ 0 h 48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06884" h="489019">
                <a:moveTo>
                  <a:pt x="231099" y="337233"/>
                </a:moveTo>
                <a:lnTo>
                  <a:pt x="333777" y="337233"/>
                </a:lnTo>
                <a:cubicBezTo>
                  <a:pt x="338078" y="337233"/>
                  <a:pt x="341607" y="340759"/>
                  <a:pt x="341607" y="345057"/>
                </a:cubicBezTo>
                <a:lnTo>
                  <a:pt x="341607" y="351779"/>
                </a:lnTo>
                <a:cubicBezTo>
                  <a:pt x="341607" y="356076"/>
                  <a:pt x="338078" y="359602"/>
                  <a:pt x="333777" y="359602"/>
                </a:cubicBezTo>
                <a:lnTo>
                  <a:pt x="231099" y="359602"/>
                </a:lnTo>
                <a:cubicBezTo>
                  <a:pt x="226798" y="359602"/>
                  <a:pt x="223269" y="356076"/>
                  <a:pt x="223269" y="351779"/>
                </a:cubicBezTo>
                <a:lnTo>
                  <a:pt x="223269" y="345057"/>
                </a:lnTo>
                <a:cubicBezTo>
                  <a:pt x="223269" y="340759"/>
                  <a:pt x="226798" y="337233"/>
                  <a:pt x="231099" y="337233"/>
                </a:cubicBezTo>
                <a:close/>
                <a:moveTo>
                  <a:pt x="69505" y="168511"/>
                </a:moveTo>
                <a:lnTo>
                  <a:pt x="333776" y="168511"/>
                </a:lnTo>
                <a:cubicBezTo>
                  <a:pt x="338078" y="168511"/>
                  <a:pt x="341607" y="172034"/>
                  <a:pt x="341607" y="176328"/>
                </a:cubicBezTo>
                <a:lnTo>
                  <a:pt x="341607" y="184475"/>
                </a:lnTo>
                <a:cubicBezTo>
                  <a:pt x="341607" y="188769"/>
                  <a:pt x="338078" y="192292"/>
                  <a:pt x="333776" y="192292"/>
                </a:cubicBezTo>
                <a:lnTo>
                  <a:pt x="69505" y="192292"/>
                </a:lnTo>
                <a:cubicBezTo>
                  <a:pt x="65203" y="192292"/>
                  <a:pt x="61674" y="188879"/>
                  <a:pt x="61674" y="184475"/>
                </a:cubicBezTo>
                <a:lnTo>
                  <a:pt x="61674" y="176328"/>
                </a:lnTo>
                <a:cubicBezTo>
                  <a:pt x="61674" y="172034"/>
                  <a:pt x="65203" y="168511"/>
                  <a:pt x="69505" y="168511"/>
                </a:cubicBezTo>
                <a:close/>
                <a:moveTo>
                  <a:pt x="415329" y="148465"/>
                </a:moveTo>
                <a:cubicBezTo>
                  <a:pt x="432095" y="161570"/>
                  <a:pt x="464304" y="186789"/>
                  <a:pt x="480629" y="199564"/>
                </a:cubicBezTo>
                <a:cubicBezTo>
                  <a:pt x="482173" y="200775"/>
                  <a:pt x="481511" y="201656"/>
                  <a:pt x="480739" y="202427"/>
                </a:cubicBezTo>
                <a:cubicBezTo>
                  <a:pt x="472577" y="211898"/>
                  <a:pt x="418638" y="273900"/>
                  <a:pt x="400768" y="296696"/>
                </a:cubicBezTo>
                <a:cubicBezTo>
                  <a:pt x="389517" y="311012"/>
                  <a:pt x="363817" y="317840"/>
                  <a:pt x="348484" y="317289"/>
                </a:cubicBezTo>
                <a:cubicBezTo>
                  <a:pt x="348043" y="317289"/>
                  <a:pt x="347271" y="317179"/>
                  <a:pt x="346609" y="317950"/>
                </a:cubicBezTo>
                <a:cubicBezTo>
                  <a:pt x="344403" y="320703"/>
                  <a:pt x="342859" y="322465"/>
                  <a:pt x="341535" y="324007"/>
                </a:cubicBezTo>
                <a:cubicBezTo>
                  <a:pt x="338116" y="328412"/>
                  <a:pt x="332490" y="327421"/>
                  <a:pt x="329181" y="324998"/>
                </a:cubicBezTo>
                <a:cubicBezTo>
                  <a:pt x="325982" y="322576"/>
                  <a:pt x="324107" y="317400"/>
                  <a:pt x="327526" y="313105"/>
                </a:cubicBezTo>
                <a:cubicBezTo>
                  <a:pt x="328850" y="311453"/>
                  <a:pt x="330063" y="309581"/>
                  <a:pt x="332270" y="306717"/>
                </a:cubicBezTo>
                <a:cubicBezTo>
                  <a:pt x="333042" y="305726"/>
                  <a:pt x="332490" y="305065"/>
                  <a:pt x="332380" y="304625"/>
                </a:cubicBezTo>
                <a:cubicBezTo>
                  <a:pt x="328299" y="289758"/>
                  <a:pt x="328850" y="263437"/>
                  <a:pt x="339991" y="249231"/>
                </a:cubicBezTo>
                <a:cubicBezTo>
                  <a:pt x="357750" y="226545"/>
                  <a:pt x="404850" y="160028"/>
                  <a:pt x="412792" y="148906"/>
                </a:cubicBezTo>
                <a:cubicBezTo>
                  <a:pt x="413453" y="147915"/>
                  <a:pt x="414336" y="147694"/>
                  <a:pt x="415329" y="148465"/>
                </a:cubicBezTo>
                <a:close/>
                <a:moveTo>
                  <a:pt x="602907" y="111349"/>
                </a:moveTo>
                <a:cubicBezTo>
                  <a:pt x="607431" y="114764"/>
                  <a:pt x="608203" y="121263"/>
                  <a:pt x="604673" y="125670"/>
                </a:cubicBezTo>
                <a:lnTo>
                  <a:pt x="554806" y="189231"/>
                </a:lnTo>
                <a:cubicBezTo>
                  <a:pt x="551386" y="193637"/>
                  <a:pt x="544877" y="194408"/>
                  <a:pt x="540464" y="190993"/>
                </a:cubicBezTo>
                <a:cubicBezTo>
                  <a:pt x="535940" y="187468"/>
                  <a:pt x="535168" y="181079"/>
                  <a:pt x="538698" y="176563"/>
                </a:cubicBezTo>
                <a:lnTo>
                  <a:pt x="588565" y="113112"/>
                </a:lnTo>
                <a:cubicBezTo>
                  <a:pt x="592096" y="108595"/>
                  <a:pt x="598494" y="107824"/>
                  <a:pt x="602907" y="111349"/>
                </a:cubicBezTo>
                <a:close/>
                <a:moveTo>
                  <a:pt x="69505" y="96393"/>
                </a:moveTo>
                <a:lnTo>
                  <a:pt x="333776" y="96393"/>
                </a:lnTo>
                <a:cubicBezTo>
                  <a:pt x="338078" y="96393"/>
                  <a:pt x="341607" y="99916"/>
                  <a:pt x="341607" y="104210"/>
                </a:cubicBezTo>
                <a:lnTo>
                  <a:pt x="341607" y="112357"/>
                </a:lnTo>
                <a:cubicBezTo>
                  <a:pt x="341607" y="116651"/>
                  <a:pt x="338078" y="120174"/>
                  <a:pt x="333776" y="120174"/>
                </a:cubicBezTo>
                <a:lnTo>
                  <a:pt x="69505" y="120174"/>
                </a:lnTo>
                <a:cubicBezTo>
                  <a:pt x="65203" y="120174"/>
                  <a:pt x="61674" y="116651"/>
                  <a:pt x="61674" y="112357"/>
                </a:cubicBezTo>
                <a:lnTo>
                  <a:pt x="61674" y="104210"/>
                </a:lnTo>
                <a:cubicBezTo>
                  <a:pt x="61674" y="99916"/>
                  <a:pt x="65203" y="96393"/>
                  <a:pt x="69505" y="96393"/>
                </a:cubicBezTo>
                <a:close/>
                <a:moveTo>
                  <a:pt x="530392" y="8665"/>
                </a:moveTo>
                <a:cubicBezTo>
                  <a:pt x="543712" y="6186"/>
                  <a:pt x="557693" y="9160"/>
                  <a:pt x="569937" y="18743"/>
                </a:cubicBezTo>
                <a:cubicBezTo>
                  <a:pt x="594425" y="37909"/>
                  <a:pt x="594866" y="70182"/>
                  <a:pt x="575673" y="94635"/>
                </a:cubicBezTo>
                <a:cubicBezTo>
                  <a:pt x="575673" y="94635"/>
                  <a:pt x="522505" y="162376"/>
                  <a:pt x="504415" y="185397"/>
                </a:cubicBezTo>
                <a:cubicBezTo>
                  <a:pt x="501988" y="188481"/>
                  <a:pt x="500775" y="187490"/>
                  <a:pt x="498569" y="185728"/>
                </a:cubicBezTo>
                <a:cubicBezTo>
                  <a:pt x="485553" y="175594"/>
                  <a:pt x="439665" y="139686"/>
                  <a:pt x="422789" y="126358"/>
                </a:cubicBezTo>
                <a:cubicBezTo>
                  <a:pt x="421134" y="125146"/>
                  <a:pt x="422678" y="123163"/>
                  <a:pt x="422678" y="123163"/>
                </a:cubicBezTo>
                <a:lnTo>
                  <a:pt x="494818" y="31300"/>
                </a:lnTo>
                <a:cubicBezTo>
                  <a:pt x="504415" y="19074"/>
                  <a:pt x="517073" y="11143"/>
                  <a:pt x="530392" y="8665"/>
                </a:cubicBezTo>
                <a:close/>
                <a:moveTo>
                  <a:pt x="27246" y="0"/>
                </a:moveTo>
                <a:lnTo>
                  <a:pt x="376146" y="0"/>
                </a:lnTo>
                <a:cubicBezTo>
                  <a:pt x="391037" y="0"/>
                  <a:pt x="403281" y="12226"/>
                  <a:pt x="403281" y="27205"/>
                </a:cubicBezTo>
                <a:lnTo>
                  <a:pt x="403281" y="111351"/>
                </a:lnTo>
                <a:cubicBezTo>
                  <a:pt x="403281" y="116197"/>
                  <a:pt x="402068" y="119722"/>
                  <a:pt x="398207" y="123797"/>
                </a:cubicBezTo>
                <a:cubicBezTo>
                  <a:pt x="394567" y="127652"/>
                  <a:pt x="385411" y="138225"/>
                  <a:pt x="380558" y="144503"/>
                </a:cubicBezTo>
                <a:cubicBezTo>
                  <a:pt x="378683" y="147036"/>
                  <a:pt x="374491" y="151112"/>
                  <a:pt x="374491" y="142851"/>
                </a:cubicBezTo>
                <a:lnTo>
                  <a:pt x="374491" y="55951"/>
                </a:lnTo>
                <a:cubicBezTo>
                  <a:pt x="374491" y="40972"/>
                  <a:pt x="362247" y="28747"/>
                  <a:pt x="347356" y="28747"/>
                </a:cubicBezTo>
                <a:lnTo>
                  <a:pt x="56036" y="28747"/>
                </a:lnTo>
                <a:cubicBezTo>
                  <a:pt x="41034" y="28747"/>
                  <a:pt x="28790" y="40972"/>
                  <a:pt x="28790" y="55951"/>
                </a:cubicBezTo>
                <a:lnTo>
                  <a:pt x="28790" y="433068"/>
                </a:lnTo>
                <a:cubicBezTo>
                  <a:pt x="28790" y="448047"/>
                  <a:pt x="41034" y="460273"/>
                  <a:pt x="56036" y="460273"/>
                </a:cubicBezTo>
                <a:lnTo>
                  <a:pt x="347356" y="460273"/>
                </a:lnTo>
                <a:cubicBezTo>
                  <a:pt x="362247" y="460273"/>
                  <a:pt x="374491" y="448047"/>
                  <a:pt x="374491" y="433068"/>
                </a:cubicBezTo>
                <a:lnTo>
                  <a:pt x="374491" y="351345"/>
                </a:lnTo>
                <a:cubicBezTo>
                  <a:pt x="374491" y="342864"/>
                  <a:pt x="378462" y="341983"/>
                  <a:pt x="380448" y="341432"/>
                </a:cubicBezTo>
                <a:cubicBezTo>
                  <a:pt x="385742" y="339890"/>
                  <a:pt x="391368" y="337798"/>
                  <a:pt x="397104" y="334934"/>
                </a:cubicBezTo>
                <a:cubicBezTo>
                  <a:pt x="399200" y="333943"/>
                  <a:pt x="403281" y="332842"/>
                  <a:pt x="403281" y="340001"/>
                </a:cubicBezTo>
                <a:lnTo>
                  <a:pt x="403281" y="461815"/>
                </a:lnTo>
                <a:cubicBezTo>
                  <a:pt x="403281" y="476794"/>
                  <a:pt x="391037" y="489019"/>
                  <a:pt x="376146" y="489019"/>
                </a:cubicBezTo>
                <a:lnTo>
                  <a:pt x="27246" y="489019"/>
                </a:lnTo>
                <a:cubicBezTo>
                  <a:pt x="12244" y="489019"/>
                  <a:pt x="0" y="476794"/>
                  <a:pt x="0" y="461815"/>
                </a:cubicBezTo>
                <a:lnTo>
                  <a:pt x="0" y="27205"/>
                </a:lnTo>
                <a:cubicBezTo>
                  <a:pt x="0" y="12226"/>
                  <a:pt x="12244" y="0"/>
                  <a:pt x="272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图片 7" descr="Camera_XHS_17247322883971040g008312fdns2e6g505nn0"/>
          <p:cNvPicPr>
            <a:picLocks noChangeAspect="1"/>
          </p:cNvPicPr>
          <p:nvPr/>
        </p:nvPicPr>
        <p:blipFill>
          <a:blip r:embed="rId2"/>
          <a:srcRect l="-286" b="11222"/>
          <a:stretch>
            <a:fillRect/>
          </a:stretch>
        </p:blipFill>
        <p:spPr>
          <a:xfrm>
            <a:off x="6774180" y="1791970"/>
            <a:ext cx="5417820" cy="4123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8" grpId="0" animBg="1"/>
      <p:bldP spid="17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748665" y="306705"/>
            <a:ext cx="5347970" cy="2319020"/>
            <a:chOff x="748359" y="306407"/>
            <a:chExt cx="5869745" cy="2540027"/>
          </a:xfrm>
        </p:grpSpPr>
        <p:sp>
          <p:nvSpPr>
            <p:cNvPr id="16" name="椭圆 15"/>
            <p:cNvSpPr/>
            <p:nvPr>
              <p:custDataLst>
                <p:tags r:id="rId2"/>
              </p:custDataLst>
            </p:nvPr>
          </p:nvSpPr>
          <p:spPr>
            <a:xfrm>
              <a:off x="5497695" y="1726025"/>
              <a:ext cx="1120409" cy="1120409"/>
            </a:xfrm>
            <a:prstGeom prst="ellipse">
              <a:avLst/>
            </a:prstGeom>
            <a:solidFill>
              <a:srgbClr val="F0E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34237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748359" y="306407"/>
              <a:ext cx="1320800" cy="1320800"/>
            </a:xfrm>
            <a:prstGeom prst="ellipse">
              <a:avLst/>
            </a:prstGeom>
            <a:solidFill>
              <a:srgbClr val="F2C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34237"/>
                </a:solidFill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541491" y="425744"/>
              <a:ext cx="1420721" cy="1734842"/>
              <a:chOff x="7503165" y="1651503"/>
              <a:chExt cx="1420721" cy="1734842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8610128" y="1651503"/>
                <a:ext cx="313758" cy="313758"/>
              </a:xfrm>
              <a:prstGeom prst="ellipse">
                <a:avLst/>
              </a:prstGeom>
              <a:solidFill>
                <a:srgbClr val="BFC4A7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34237"/>
                  </a:solidFill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7503165" y="3072587"/>
                <a:ext cx="313758" cy="313758"/>
              </a:xfrm>
              <a:prstGeom prst="ellipse">
                <a:avLst/>
              </a:prstGeom>
              <a:solidFill>
                <a:srgbClr val="F0E8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34237"/>
                  </a:solidFill>
                </a:endParaRPr>
              </a:p>
            </p:txBody>
          </p:sp>
        </p:grpSp>
      </p:grpSp>
      <p:sp>
        <p:nvSpPr>
          <p:cNvPr id="22" name="TextBox 25"/>
          <p:cNvSpPr txBox="1"/>
          <p:nvPr>
            <p:custDataLst>
              <p:tags r:id="rId3"/>
            </p:custDataLst>
          </p:nvPr>
        </p:nvSpPr>
        <p:spPr>
          <a:xfrm flipH="1">
            <a:off x="5381625" y="2033905"/>
            <a:ext cx="462026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1">
                <a:ln>
                  <a:noFill/>
                </a:ln>
                <a:solidFill>
                  <a:srgbClr val="534237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微软雅黑" panose="020B0503020204020204" pitchFamily="34" charset="-122"/>
              </a:rPr>
              <a:t>《重新诠释生活的意义》</a:t>
            </a:r>
            <a:endParaRPr kumimoji="0" lang="zh-CN" altLang="en-US" sz="2800" b="1" i="0" u="none" strike="noStrike" kern="1200" cap="none" spc="600" normalizeH="0" baseline="0" noProof="1">
              <a:ln>
                <a:noFill/>
              </a:ln>
              <a:solidFill>
                <a:srgbClr val="534237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sym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>
            <p:custDataLst>
              <p:tags r:id="rId4"/>
            </p:custDataLst>
          </p:nvPr>
        </p:nvSpPr>
        <p:spPr>
          <a:xfrm flipH="1">
            <a:off x="3715385" y="2062480"/>
            <a:ext cx="176339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u="none" strike="noStrike" kern="1200" cap="none" spc="0" normalizeH="0" baseline="0" noProof="1">
                <a:ln>
                  <a:noFill/>
                </a:ln>
                <a:solidFill>
                  <a:srgbClr val="534237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微软雅黑" panose="020B0503020204020204" pitchFamily="34" charset="-122"/>
              </a:rPr>
              <a:t>PART 1.</a:t>
            </a:r>
            <a:endParaRPr kumimoji="0" lang="en-US" altLang="zh-CN" sz="2800" b="1" u="none" strike="noStrike" kern="1200" cap="none" spc="0" normalizeH="0" baseline="0" noProof="1">
              <a:ln>
                <a:noFill/>
              </a:ln>
              <a:solidFill>
                <a:srgbClr val="534237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sym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715345" y="1493684"/>
            <a:ext cx="0" cy="4513416"/>
          </a:xfrm>
          <a:prstGeom prst="line">
            <a:avLst/>
          </a:prstGeom>
          <a:ln>
            <a:solidFill>
              <a:srgbClr val="53423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1844171" y="0"/>
            <a:ext cx="215444" cy="2971800"/>
            <a:chOff x="11844171" y="0"/>
            <a:chExt cx="215444" cy="2971800"/>
          </a:xfrm>
        </p:grpSpPr>
        <p:sp>
          <p:nvSpPr>
            <p:cNvPr id="6" name="矩形 5"/>
            <p:cNvSpPr/>
            <p:nvPr/>
          </p:nvSpPr>
          <p:spPr>
            <a:xfrm>
              <a:off x="11844171" y="0"/>
              <a:ext cx="215444" cy="2971800"/>
            </a:xfrm>
            <a:prstGeom prst="rect">
              <a:avLst/>
            </a:prstGeom>
            <a:solidFill>
              <a:srgbClr val="BFC4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1844350" y="230512"/>
              <a:ext cx="215265" cy="2398693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从</a:t>
              </a: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热爱</a:t>
              </a: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开始</a:t>
              </a:r>
              <a:endPara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30" name="TextBox 25"/>
          <p:cNvSpPr txBox="1"/>
          <p:nvPr/>
        </p:nvSpPr>
        <p:spPr>
          <a:xfrm flipH="1">
            <a:off x="652480" y="571467"/>
            <a:ext cx="357183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1200" cap="none" spc="0" normalizeH="0" baseline="0" noProof="1">
                <a:ln>
                  <a:noFill/>
                </a:ln>
                <a:solidFill>
                  <a:srgbClr val="534237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CONTENTS</a:t>
            </a:r>
            <a:endParaRPr kumimoji="0" lang="zh-CN" altLang="zh-CN" sz="4400" i="0" u="none" strike="noStrike" kern="1200" cap="none" spc="0" normalizeH="0" baseline="0" noProof="1">
              <a:ln>
                <a:noFill/>
              </a:ln>
              <a:solidFill>
                <a:srgbClr val="534237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TextBox 25"/>
          <p:cNvSpPr txBox="1"/>
          <p:nvPr>
            <p:custDataLst>
              <p:tags r:id="rId5"/>
            </p:custDataLst>
          </p:nvPr>
        </p:nvSpPr>
        <p:spPr>
          <a:xfrm flipH="1">
            <a:off x="5362575" y="2810510"/>
            <a:ext cx="555942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1">
                <a:ln>
                  <a:noFill/>
                </a:ln>
                <a:solidFill>
                  <a:srgbClr val="534237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微软雅黑" panose="020B0503020204020204" pitchFamily="34" charset="-122"/>
              </a:rPr>
              <a:t>《读懂自己，找回觉醒之匙》</a:t>
            </a:r>
            <a:endParaRPr kumimoji="0" lang="zh-CN" altLang="en-US" sz="2800" b="1" i="0" u="none" strike="noStrike" kern="1200" cap="none" spc="600" normalizeH="0" baseline="0" noProof="1">
              <a:ln>
                <a:noFill/>
              </a:ln>
              <a:solidFill>
                <a:srgbClr val="534237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sym typeface="微软雅黑" panose="020B0503020204020204" pitchFamily="34" charset="-122"/>
            </a:endParaRPr>
          </a:p>
        </p:txBody>
      </p:sp>
      <p:sp>
        <p:nvSpPr>
          <p:cNvPr id="5" name="TextBox 25"/>
          <p:cNvSpPr txBox="1"/>
          <p:nvPr>
            <p:custDataLst>
              <p:tags r:id="rId6"/>
            </p:custDataLst>
          </p:nvPr>
        </p:nvSpPr>
        <p:spPr>
          <a:xfrm flipH="1">
            <a:off x="3696335" y="2839085"/>
            <a:ext cx="176339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u="none" strike="noStrike" kern="1200" cap="none" spc="0" normalizeH="0" baseline="0" noProof="1">
                <a:ln>
                  <a:noFill/>
                </a:ln>
                <a:solidFill>
                  <a:srgbClr val="534237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微软雅黑" panose="020B0503020204020204" pitchFamily="34" charset="-122"/>
              </a:rPr>
              <a:t>PART 2.</a:t>
            </a:r>
            <a:endParaRPr kumimoji="0" lang="en-US" altLang="zh-CN" sz="2800" b="1" u="none" strike="noStrike" kern="1200" cap="none" spc="0" normalizeH="0" baseline="0" noProof="1">
              <a:ln>
                <a:noFill/>
              </a:ln>
              <a:solidFill>
                <a:srgbClr val="534237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sym typeface="微软雅黑" panose="020B0503020204020204" pitchFamily="34" charset="-122"/>
            </a:endParaRPr>
          </a:p>
        </p:txBody>
      </p:sp>
      <p:sp>
        <p:nvSpPr>
          <p:cNvPr id="7" name="TextBox 25"/>
          <p:cNvSpPr txBox="1"/>
          <p:nvPr>
            <p:custDataLst>
              <p:tags r:id="rId7"/>
            </p:custDataLst>
          </p:nvPr>
        </p:nvSpPr>
        <p:spPr>
          <a:xfrm flipH="1">
            <a:off x="5381625" y="3674110"/>
            <a:ext cx="462026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1">
                <a:ln>
                  <a:noFill/>
                </a:ln>
                <a:solidFill>
                  <a:srgbClr val="534237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微软雅黑" panose="020B0503020204020204" pitchFamily="34" charset="-122"/>
              </a:rPr>
              <a:t>《追寻心流，不负热爱》</a:t>
            </a:r>
            <a:endParaRPr kumimoji="0" lang="zh-CN" altLang="en-US" sz="2800" b="1" i="0" u="none" strike="noStrike" kern="1200" cap="none" spc="600" normalizeH="0" baseline="0" noProof="1">
              <a:ln>
                <a:noFill/>
              </a:ln>
              <a:solidFill>
                <a:srgbClr val="534237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sym typeface="微软雅黑" panose="020B0503020204020204" pitchFamily="34" charset="-122"/>
            </a:endParaRPr>
          </a:p>
        </p:txBody>
      </p:sp>
      <p:sp>
        <p:nvSpPr>
          <p:cNvPr id="9" name="TextBox 25"/>
          <p:cNvSpPr txBox="1"/>
          <p:nvPr>
            <p:custDataLst>
              <p:tags r:id="rId8"/>
            </p:custDataLst>
          </p:nvPr>
        </p:nvSpPr>
        <p:spPr>
          <a:xfrm flipH="1">
            <a:off x="3715385" y="3702685"/>
            <a:ext cx="176339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u="none" strike="noStrike" kern="1200" cap="none" spc="0" normalizeH="0" baseline="0" noProof="1">
                <a:ln>
                  <a:noFill/>
                </a:ln>
                <a:solidFill>
                  <a:srgbClr val="534237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微软雅黑" panose="020B0503020204020204" pitchFamily="34" charset="-122"/>
              </a:rPr>
              <a:t>PART 3.</a:t>
            </a:r>
            <a:endParaRPr kumimoji="0" lang="en-US" altLang="zh-CN" sz="2800" b="1" u="none" strike="noStrike" kern="1200" cap="none" spc="0" normalizeH="0" baseline="0" noProof="1">
              <a:ln>
                <a:noFill/>
              </a:ln>
              <a:solidFill>
                <a:srgbClr val="534237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sym typeface="微软雅黑" panose="020B0503020204020204" pitchFamily="34" charset="-122"/>
            </a:endParaRPr>
          </a:p>
        </p:txBody>
      </p:sp>
      <p:sp>
        <p:nvSpPr>
          <p:cNvPr id="10" name="TextBox 25"/>
          <p:cNvSpPr txBox="1"/>
          <p:nvPr>
            <p:custDataLst>
              <p:tags r:id="rId9"/>
            </p:custDataLst>
          </p:nvPr>
        </p:nvSpPr>
        <p:spPr>
          <a:xfrm flipH="1">
            <a:off x="5394325" y="4432935"/>
            <a:ext cx="462026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1">
                <a:ln>
                  <a:noFill/>
                </a:ln>
                <a:solidFill>
                  <a:srgbClr val="534237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微软雅黑" panose="020B0503020204020204" pitchFamily="34" charset="-122"/>
              </a:rPr>
              <a:t>《跟随心流，改写命运》</a:t>
            </a:r>
            <a:endParaRPr kumimoji="0" lang="zh-CN" altLang="en-US" sz="2800" b="1" i="0" u="none" strike="noStrike" kern="1200" cap="none" spc="600" normalizeH="0" baseline="0" noProof="1">
              <a:ln>
                <a:noFill/>
              </a:ln>
              <a:solidFill>
                <a:srgbClr val="534237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sym typeface="微软雅黑" panose="020B0503020204020204" pitchFamily="34" charset="-122"/>
            </a:endParaRPr>
          </a:p>
        </p:txBody>
      </p:sp>
      <p:sp>
        <p:nvSpPr>
          <p:cNvPr id="11" name="TextBox 25"/>
          <p:cNvSpPr txBox="1"/>
          <p:nvPr>
            <p:custDataLst>
              <p:tags r:id="rId10"/>
            </p:custDataLst>
          </p:nvPr>
        </p:nvSpPr>
        <p:spPr>
          <a:xfrm flipH="1">
            <a:off x="3728085" y="4461510"/>
            <a:ext cx="176339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u="none" strike="noStrike" kern="1200" cap="none" spc="0" normalizeH="0" baseline="0" noProof="1">
                <a:ln>
                  <a:noFill/>
                </a:ln>
                <a:solidFill>
                  <a:srgbClr val="534237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微软雅黑" panose="020B0503020204020204" pitchFamily="34" charset="-122"/>
              </a:rPr>
              <a:t>PART 4.</a:t>
            </a:r>
            <a:endParaRPr kumimoji="0" lang="en-US" altLang="zh-CN" sz="2800" b="1" u="none" strike="noStrike" kern="1200" cap="none" spc="0" normalizeH="0" baseline="0" noProof="1">
              <a:ln>
                <a:noFill/>
              </a:ln>
              <a:solidFill>
                <a:srgbClr val="534237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sym typeface="微软雅黑" panose="020B0503020204020204" pitchFamily="34" charset="-122"/>
            </a:endParaRPr>
          </a:p>
        </p:txBody>
      </p:sp>
      <p:sp>
        <p:nvSpPr>
          <p:cNvPr id="12" name="TextBox 25"/>
          <p:cNvSpPr txBox="1"/>
          <p:nvPr>
            <p:custDataLst>
              <p:tags r:id="rId11"/>
            </p:custDataLst>
          </p:nvPr>
        </p:nvSpPr>
        <p:spPr>
          <a:xfrm flipH="1">
            <a:off x="5405755" y="5209540"/>
            <a:ext cx="462026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1">
                <a:ln>
                  <a:noFill/>
                </a:ln>
                <a:solidFill>
                  <a:srgbClr val="534237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微软雅黑" panose="020B0503020204020204" pitchFamily="34" charset="-122"/>
              </a:rPr>
              <a:t>《创造你热爱的生活》</a:t>
            </a:r>
            <a:endParaRPr kumimoji="0" lang="zh-CN" altLang="en-US" sz="2800" b="1" i="0" u="none" strike="noStrike" kern="1200" cap="none" spc="600" normalizeH="0" baseline="0" noProof="1">
              <a:ln>
                <a:noFill/>
              </a:ln>
              <a:solidFill>
                <a:srgbClr val="534237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sym typeface="微软雅黑" panose="020B0503020204020204" pitchFamily="34" charset="-122"/>
            </a:endParaRPr>
          </a:p>
        </p:txBody>
      </p:sp>
      <p:sp>
        <p:nvSpPr>
          <p:cNvPr id="13" name="TextBox 25"/>
          <p:cNvSpPr txBox="1"/>
          <p:nvPr>
            <p:custDataLst>
              <p:tags r:id="rId12"/>
            </p:custDataLst>
          </p:nvPr>
        </p:nvSpPr>
        <p:spPr>
          <a:xfrm flipH="1">
            <a:off x="3739515" y="5238115"/>
            <a:ext cx="176339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u="none" strike="noStrike" kern="1200" cap="none" spc="0" normalizeH="0" baseline="0" noProof="1">
                <a:ln>
                  <a:noFill/>
                </a:ln>
                <a:solidFill>
                  <a:srgbClr val="534237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微软雅黑" panose="020B0503020204020204" pitchFamily="34" charset="-122"/>
              </a:rPr>
              <a:t>PART 5.</a:t>
            </a:r>
            <a:endParaRPr kumimoji="0" lang="en-US" altLang="zh-CN" sz="2800" b="1" u="none" strike="noStrike" kern="1200" cap="none" spc="0" normalizeH="0" baseline="0" noProof="1">
              <a:ln>
                <a:noFill/>
              </a:ln>
              <a:solidFill>
                <a:srgbClr val="534237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510527" y="1525905"/>
            <a:ext cx="4064719" cy="369332"/>
          </a:xfrm>
          <a:prstGeom prst="rect">
            <a:avLst/>
          </a:prstGeom>
          <a:solidFill>
            <a:srgbClr val="F0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TextBox 25"/>
          <p:cNvSpPr txBox="1"/>
          <p:nvPr/>
        </p:nvSpPr>
        <p:spPr>
          <a:xfrm flipH="1">
            <a:off x="342252" y="215541"/>
            <a:ext cx="242648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0" i="0" u="none" strike="noStrike" kern="1200" cap="none" spc="600" normalizeH="0" baseline="0" noProof="1">
                <a:ln>
                  <a:noFill/>
                </a:ln>
                <a:solidFill>
                  <a:srgbClr val="534237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书籍简介</a:t>
            </a:r>
            <a:endParaRPr kumimoji="0" lang="zh-CN" altLang="zh-CN" sz="2400" b="0" i="0" u="none" strike="noStrike" kern="1200" cap="none" spc="600" normalizeH="0" baseline="0" noProof="1">
              <a:ln>
                <a:noFill/>
              </a:ln>
              <a:solidFill>
                <a:srgbClr val="534237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70" y="0"/>
            <a:ext cx="12192000" cy="6858000"/>
            <a:chOff x="5634" y="-137"/>
            <a:chExt cx="19200" cy="10800"/>
          </a:xfrm>
        </p:grpSpPr>
        <p:sp>
          <p:nvSpPr>
            <p:cNvPr id="12" name="矩形 11"/>
            <p:cNvSpPr/>
            <p:nvPr/>
          </p:nvSpPr>
          <p:spPr>
            <a:xfrm>
              <a:off x="5634" y="-137"/>
              <a:ext cx="19200" cy="10800"/>
            </a:xfrm>
            <a:prstGeom prst="rect">
              <a:avLst/>
            </a:prstGeom>
            <a:blipFill dpi="0" rotWithShape="1">
              <a:blip r:embed="rId1" cstate="print">
                <a:alphaModFix amt="21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6304" y="2279"/>
              <a:ext cx="6533" cy="708"/>
            </a:xfrm>
            <a:prstGeom prst="rect">
              <a:avLst/>
            </a:prstGeom>
            <a:solidFill>
              <a:srgbClr val="F7F6F8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8" name="文本框 22"/>
          <p:cNvSpPr txBox="1"/>
          <p:nvPr/>
        </p:nvSpPr>
        <p:spPr>
          <a:xfrm>
            <a:off x="3213735" y="584835"/>
            <a:ext cx="6497955" cy="544195"/>
          </a:xfrm>
          <a:prstGeom prst="rect">
            <a:avLst/>
          </a:prstGeom>
          <a:solidFill>
            <a:srgbClr val="EFE8D7"/>
          </a:solidFill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宋体" panose="02010600030101010101" pitchFamily="2" charset="-122"/>
              </a:rPr>
              <a:t>“躺平很容易，前进也会有不期而遇的乐趣。”</a:t>
            </a:r>
            <a:endParaRPr lang="zh-CN" altLang="en-US" sz="2400" dirty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endParaRPr lang="zh-CN" altLang="en-US" sz="2400" dirty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74775" y="1911350"/>
            <a:ext cx="5379720" cy="498475"/>
          </a:xfrm>
          <a:prstGeom prst="rect">
            <a:avLst/>
          </a:prstGeom>
          <a:solidFill>
            <a:srgbClr val="F0CECD">
              <a:alpha val="78000"/>
            </a:srgbClr>
          </a:solidFill>
        </p:spPr>
        <p:txBody>
          <a:bodyPr wrap="square">
            <a:noAutofit/>
          </a:bodyPr>
          <a:p>
            <a:pPr marL="0" indent="355600" algn="just" defTabSz="266700">
              <a:spcAft>
                <a:spcPct val="0"/>
              </a:spcAft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修炼正向思考力三个途径：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pPr marL="0" indent="355600" algn="just" defTabSz="266700">
              <a:spcAft>
                <a:spcPct val="0"/>
              </a:spcAft>
            </a:pP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22"/>
          <p:cNvSpPr txBox="1"/>
          <p:nvPr/>
        </p:nvSpPr>
        <p:spPr>
          <a:xfrm flipH="1">
            <a:off x="1758950" y="2873375"/>
            <a:ext cx="6898005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marL="0" indent="355600" algn="just" defTabSz="266700">
              <a:spcAft>
                <a:spcPct val="0"/>
              </a:spcAft>
            </a:pPr>
            <a:r>
              <a: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1、多和欣赏你的长处并愿意表扬你的人在一起。</a:t>
            </a:r>
            <a:endParaRPr lang="zh-CN" altLang="en-US" sz="2400" b="1" dirty="0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94714" y="2716210"/>
            <a:ext cx="630832" cy="630832"/>
          </a:xfrm>
          <a:prstGeom prst="ellipse">
            <a:avLst/>
          </a:prstGeom>
          <a:solidFill>
            <a:srgbClr val="F2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b="1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checked_158820"/>
          <p:cNvSpPr/>
          <p:nvPr/>
        </p:nvSpPr>
        <p:spPr bwMode="auto">
          <a:xfrm>
            <a:off x="1051039" y="2888340"/>
            <a:ext cx="323968" cy="286571"/>
          </a:xfrm>
          <a:custGeom>
            <a:avLst/>
            <a:gdLst>
              <a:gd name="T0" fmla="*/ 137 w 6556"/>
              <a:gd name="T1" fmla="*/ 2034 h 5808"/>
              <a:gd name="T2" fmla="*/ 23 w 6556"/>
              <a:gd name="T3" fmla="*/ 2558 h 5808"/>
              <a:gd name="T4" fmla="*/ 9 w 6556"/>
              <a:gd name="T5" fmla="*/ 2659 h 5808"/>
              <a:gd name="T6" fmla="*/ 4 w 6556"/>
              <a:gd name="T7" fmla="*/ 2814 h 5808"/>
              <a:gd name="T8" fmla="*/ 0 w 6556"/>
              <a:gd name="T9" fmla="*/ 2906 h 5808"/>
              <a:gd name="T10" fmla="*/ 0 w 6556"/>
              <a:gd name="T11" fmla="*/ 2926 h 5808"/>
              <a:gd name="T12" fmla="*/ 0 w 6556"/>
              <a:gd name="T13" fmla="*/ 2938 h 5808"/>
              <a:gd name="T14" fmla="*/ 0 w 6556"/>
              <a:gd name="T15" fmla="*/ 2948 h 5808"/>
              <a:gd name="T16" fmla="*/ 17 w 6556"/>
              <a:gd name="T17" fmla="*/ 3212 h 5808"/>
              <a:gd name="T18" fmla="*/ 60 w 6556"/>
              <a:gd name="T19" fmla="*/ 3474 h 5808"/>
              <a:gd name="T20" fmla="*/ 431 w 6556"/>
              <a:gd name="T21" fmla="*/ 4494 h 5808"/>
              <a:gd name="T22" fmla="*/ 1944 w 6556"/>
              <a:gd name="T23" fmla="*/ 5676 h 5808"/>
              <a:gd name="T24" fmla="*/ 2439 w 6556"/>
              <a:gd name="T25" fmla="*/ 5783 h 5808"/>
              <a:gd name="T26" fmla="*/ 2559 w 6556"/>
              <a:gd name="T27" fmla="*/ 5796 h 5808"/>
              <a:gd name="T28" fmla="*/ 2727 w 6556"/>
              <a:gd name="T29" fmla="*/ 5806 h 5808"/>
              <a:gd name="T30" fmla="*/ 2769 w 6556"/>
              <a:gd name="T31" fmla="*/ 5808 h 5808"/>
              <a:gd name="T32" fmla="*/ 2791 w 6556"/>
              <a:gd name="T33" fmla="*/ 5808 h 5808"/>
              <a:gd name="T34" fmla="*/ 2923 w 6556"/>
              <a:gd name="T35" fmla="*/ 5803 h 5808"/>
              <a:gd name="T36" fmla="*/ 5320 w 6556"/>
              <a:gd name="T37" fmla="*/ 4274 h 5808"/>
              <a:gd name="T38" fmla="*/ 5552 w 6556"/>
              <a:gd name="T39" fmla="*/ 3692 h 5808"/>
              <a:gd name="T40" fmla="*/ 5583 w 6556"/>
              <a:gd name="T41" fmla="*/ 3574 h 5808"/>
              <a:gd name="T42" fmla="*/ 5619 w 6556"/>
              <a:gd name="T43" fmla="*/ 3410 h 5808"/>
              <a:gd name="T44" fmla="*/ 5627 w 6556"/>
              <a:gd name="T45" fmla="*/ 3370 h 5808"/>
              <a:gd name="T46" fmla="*/ 5581 w 6556"/>
              <a:gd name="T47" fmla="*/ 2979 h 5808"/>
              <a:gd name="T48" fmla="*/ 5407 w 6556"/>
              <a:gd name="T49" fmla="*/ 3214 h 5808"/>
              <a:gd name="T50" fmla="*/ 4113 w 6556"/>
              <a:gd name="T51" fmla="*/ 4962 h 5808"/>
              <a:gd name="T52" fmla="*/ 2795 w 6556"/>
              <a:gd name="T53" fmla="*/ 5328 h 5808"/>
              <a:gd name="T54" fmla="*/ 2771 w 6556"/>
              <a:gd name="T55" fmla="*/ 5327 h 5808"/>
              <a:gd name="T56" fmla="*/ 2631 w 6556"/>
              <a:gd name="T57" fmla="*/ 5318 h 5808"/>
              <a:gd name="T58" fmla="*/ 2456 w 6556"/>
              <a:gd name="T59" fmla="*/ 5296 h 5808"/>
              <a:gd name="T60" fmla="*/ 2132 w 6556"/>
              <a:gd name="T61" fmla="*/ 5222 h 5808"/>
              <a:gd name="T62" fmla="*/ 1013 w 6556"/>
              <a:gd name="T63" fmla="*/ 4488 h 5808"/>
              <a:gd name="T64" fmla="*/ 457 w 6556"/>
              <a:gd name="T65" fmla="*/ 3274 h 5808"/>
              <a:gd name="T66" fmla="*/ 436 w 6556"/>
              <a:gd name="T67" fmla="*/ 3106 h 5808"/>
              <a:gd name="T68" fmla="*/ 428 w 6556"/>
              <a:gd name="T69" fmla="*/ 2978 h 5808"/>
              <a:gd name="T70" fmla="*/ 425 w 6556"/>
              <a:gd name="T71" fmla="*/ 2946 h 5808"/>
              <a:gd name="T72" fmla="*/ 425 w 6556"/>
              <a:gd name="T73" fmla="*/ 2938 h 5808"/>
              <a:gd name="T74" fmla="*/ 431 w 6556"/>
              <a:gd name="T75" fmla="*/ 2759 h 5808"/>
              <a:gd name="T76" fmla="*/ 445 w 6556"/>
              <a:gd name="T77" fmla="*/ 2587 h 5808"/>
              <a:gd name="T78" fmla="*/ 521 w 6556"/>
              <a:gd name="T79" fmla="*/ 2267 h 5808"/>
              <a:gd name="T80" fmla="*/ 609 w 6556"/>
              <a:gd name="T81" fmla="*/ 2031 h 5808"/>
              <a:gd name="T82" fmla="*/ 1295 w 6556"/>
              <a:gd name="T83" fmla="*/ 1128 h 5808"/>
              <a:gd name="T84" fmla="*/ 4248 w 6556"/>
              <a:gd name="T85" fmla="*/ 1062 h 5808"/>
              <a:gd name="T86" fmla="*/ 3981 w 6556"/>
              <a:gd name="T87" fmla="*/ 2251 h 5808"/>
              <a:gd name="T88" fmla="*/ 1979 w 6556"/>
              <a:gd name="T89" fmla="*/ 2359 h 5808"/>
              <a:gd name="T90" fmla="*/ 1779 w 6556"/>
              <a:gd name="T91" fmla="*/ 2498 h 5808"/>
              <a:gd name="T92" fmla="*/ 2704 w 6556"/>
              <a:gd name="T93" fmla="*/ 3763 h 5808"/>
              <a:gd name="T94" fmla="*/ 2996 w 6556"/>
              <a:gd name="T95" fmla="*/ 3763 h 5808"/>
              <a:gd name="T96" fmla="*/ 4847 w 6556"/>
              <a:gd name="T97" fmla="*/ 1988 h 5808"/>
              <a:gd name="T98" fmla="*/ 6460 w 6556"/>
              <a:gd name="T99" fmla="*/ 68 h 5808"/>
              <a:gd name="T100" fmla="*/ 5228 w 6556"/>
              <a:gd name="T101" fmla="*/ 940 h 5808"/>
              <a:gd name="T102" fmla="*/ 4859 w 6556"/>
              <a:gd name="T103" fmla="*/ 1186 h 5808"/>
              <a:gd name="T104" fmla="*/ 3295 w 6556"/>
              <a:gd name="T105" fmla="*/ 166 h 5808"/>
              <a:gd name="T106" fmla="*/ 2960 w 6556"/>
              <a:gd name="T107" fmla="*/ 123 h 5808"/>
              <a:gd name="T108" fmla="*/ 2796 w 6556"/>
              <a:gd name="T109" fmla="*/ 115 h 5808"/>
              <a:gd name="T110" fmla="*/ 2779 w 6556"/>
              <a:gd name="T111" fmla="*/ 115 h 5808"/>
              <a:gd name="T112" fmla="*/ 2716 w 6556"/>
              <a:gd name="T113" fmla="*/ 118 h 5808"/>
              <a:gd name="T114" fmla="*/ 2465 w 6556"/>
              <a:gd name="T115" fmla="*/ 131 h 5808"/>
              <a:gd name="T116" fmla="*/ 2217 w 6556"/>
              <a:gd name="T117" fmla="*/ 167 h 5808"/>
              <a:gd name="T118" fmla="*/ 1975 w 6556"/>
              <a:gd name="T119" fmla="*/ 228 h 5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56" h="5808">
                <a:moveTo>
                  <a:pt x="349" y="1546"/>
                </a:moveTo>
                <a:cubicBezTo>
                  <a:pt x="264" y="1702"/>
                  <a:pt x="192" y="1864"/>
                  <a:pt x="137" y="2034"/>
                </a:cubicBezTo>
                <a:cubicBezTo>
                  <a:pt x="104" y="2116"/>
                  <a:pt x="91" y="2204"/>
                  <a:pt x="68" y="2290"/>
                </a:cubicBezTo>
                <a:cubicBezTo>
                  <a:pt x="44" y="2374"/>
                  <a:pt x="36" y="2467"/>
                  <a:pt x="23" y="2558"/>
                </a:cubicBezTo>
                <a:lnTo>
                  <a:pt x="13" y="2626"/>
                </a:lnTo>
                <a:lnTo>
                  <a:pt x="9" y="2659"/>
                </a:lnTo>
                <a:lnTo>
                  <a:pt x="8" y="2690"/>
                </a:lnTo>
                <a:lnTo>
                  <a:pt x="4" y="2814"/>
                </a:lnTo>
                <a:lnTo>
                  <a:pt x="1" y="2875"/>
                </a:lnTo>
                <a:lnTo>
                  <a:pt x="0" y="2906"/>
                </a:lnTo>
                <a:lnTo>
                  <a:pt x="0" y="2922"/>
                </a:lnTo>
                <a:lnTo>
                  <a:pt x="0" y="2926"/>
                </a:lnTo>
                <a:lnTo>
                  <a:pt x="0" y="2936"/>
                </a:lnTo>
                <a:lnTo>
                  <a:pt x="0" y="2938"/>
                </a:lnTo>
                <a:lnTo>
                  <a:pt x="0" y="2940"/>
                </a:lnTo>
                <a:lnTo>
                  <a:pt x="0" y="2948"/>
                </a:lnTo>
                <a:lnTo>
                  <a:pt x="8" y="3080"/>
                </a:lnTo>
                <a:lnTo>
                  <a:pt x="17" y="3212"/>
                </a:lnTo>
                <a:cubicBezTo>
                  <a:pt x="23" y="3256"/>
                  <a:pt x="31" y="3299"/>
                  <a:pt x="39" y="3343"/>
                </a:cubicBezTo>
                <a:lnTo>
                  <a:pt x="60" y="3474"/>
                </a:lnTo>
                <a:cubicBezTo>
                  <a:pt x="67" y="3518"/>
                  <a:pt x="81" y="3559"/>
                  <a:pt x="92" y="3602"/>
                </a:cubicBezTo>
                <a:cubicBezTo>
                  <a:pt x="149" y="3912"/>
                  <a:pt x="260" y="4219"/>
                  <a:pt x="431" y="4494"/>
                </a:cubicBezTo>
                <a:cubicBezTo>
                  <a:pt x="600" y="4768"/>
                  <a:pt x="820" y="5015"/>
                  <a:pt x="1077" y="5216"/>
                </a:cubicBezTo>
                <a:cubicBezTo>
                  <a:pt x="1335" y="5418"/>
                  <a:pt x="1629" y="5575"/>
                  <a:pt x="1944" y="5676"/>
                </a:cubicBezTo>
                <a:lnTo>
                  <a:pt x="2184" y="5740"/>
                </a:lnTo>
                <a:cubicBezTo>
                  <a:pt x="2265" y="5759"/>
                  <a:pt x="2353" y="5770"/>
                  <a:pt x="2439" y="5783"/>
                </a:cubicBezTo>
                <a:lnTo>
                  <a:pt x="2503" y="5792"/>
                </a:lnTo>
                <a:lnTo>
                  <a:pt x="2559" y="5796"/>
                </a:lnTo>
                <a:lnTo>
                  <a:pt x="2671" y="5803"/>
                </a:lnTo>
                <a:lnTo>
                  <a:pt x="2727" y="5806"/>
                </a:lnTo>
                <a:lnTo>
                  <a:pt x="2755" y="5807"/>
                </a:lnTo>
                <a:lnTo>
                  <a:pt x="2769" y="5808"/>
                </a:lnTo>
                <a:lnTo>
                  <a:pt x="2787" y="5808"/>
                </a:lnTo>
                <a:lnTo>
                  <a:pt x="2791" y="5808"/>
                </a:lnTo>
                <a:lnTo>
                  <a:pt x="2799" y="5808"/>
                </a:lnTo>
                <a:lnTo>
                  <a:pt x="2923" y="5803"/>
                </a:lnTo>
                <a:cubicBezTo>
                  <a:pt x="3584" y="5775"/>
                  <a:pt x="4232" y="5502"/>
                  <a:pt x="4717" y="5054"/>
                </a:cubicBezTo>
                <a:cubicBezTo>
                  <a:pt x="4961" y="4831"/>
                  <a:pt x="5165" y="4566"/>
                  <a:pt x="5320" y="4274"/>
                </a:cubicBezTo>
                <a:cubicBezTo>
                  <a:pt x="5399" y="4127"/>
                  <a:pt x="5461" y="3978"/>
                  <a:pt x="5515" y="3816"/>
                </a:cubicBezTo>
                <a:lnTo>
                  <a:pt x="5552" y="3692"/>
                </a:lnTo>
                <a:lnTo>
                  <a:pt x="5571" y="3630"/>
                </a:lnTo>
                <a:cubicBezTo>
                  <a:pt x="5576" y="3610"/>
                  <a:pt x="5579" y="3592"/>
                  <a:pt x="5583" y="3574"/>
                </a:cubicBezTo>
                <a:lnTo>
                  <a:pt x="5607" y="3464"/>
                </a:lnTo>
                <a:lnTo>
                  <a:pt x="5619" y="3410"/>
                </a:lnTo>
                <a:lnTo>
                  <a:pt x="5621" y="3396"/>
                </a:lnTo>
                <a:lnTo>
                  <a:pt x="5627" y="3370"/>
                </a:lnTo>
                <a:lnTo>
                  <a:pt x="5632" y="3339"/>
                </a:lnTo>
                <a:cubicBezTo>
                  <a:pt x="5652" y="3222"/>
                  <a:pt x="5615" y="3035"/>
                  <a:pt x="5581" y="2979"/>
                </a:cubicBezTo>
                <a:cubicBezTo>
                  <a:pt x="5549" y="2924"/>
                  <a:pt x="5519" y="2934"/>
                  <a:pt x="5492" y="2980"/>
                </a:cubicBezTo>
                <a:cubicBezTo>
                  <a:pt x="5464" y="3028"/>
                  <a:pt x="5437" y="3114"/>
                  <a:pt x="5407" y="3214"/>
                </a:cubicBezTo>
                <a:cubicBezTo>
                  <a:pt x="5297" y="3542"/>
                  <a:pt x="5153" y="3879"/>
                  <a:pt x="4935" y="4182"/>
                </a:cubicBezTo>
                <a:cubicBezTo>
                  <a:pt x="4717" y="4484"/>
                  <a:pt x="4441" y="4760"/>
                  <a:pt x="4113" y="4962"/>
                </a:cubicBezTo>
                <a:cubicBezTo>
                  <a:pt x="3724" y="5212"/>
                  <a:pt x="3263" y="5332"/>
                  <a:pt x="2805" y="5328"/>
                </a:cubicBezTo>
                <a:lnTo>
                  <a:pt x="2795" y="5328"/>
                </a:lnTo>
                <a:lnTo>
                  <a:pt x="2791" y="5328"/>
                </a:lnTo>
                <a:lnTo>
                  <a:pt x="2771" y="5327"/>
                </a:lnTo>
                <a:lnTo>
                  <a:pt x="2724" y="5324"/>
                </a:lnTo>
                <a:lnTo>
                  <a:pt x="2631" y="5318"/>
                </a:lnTo>
                <a:lnTo>
                  <a:pt x="2537" y="5311"/>
                </a:lnTo>
                <a:cubicBezTo>
                  <a:pt x="2508" y="5307"/>
                  <a:pt x="2483" y="5302"/>
                  <a:pt x="2456" y="5296"/>
                </a:cubicBezTo>
                <a:cubicBezTo>
                  <a:pt x="2403" y="5286"/>
                  <a:pt x="2349" y="5278"/>
                  <a:pt x="2296" y="5267"/>
                </a:cubicBezTo>
                <a:lnTo>
                  <a:pt x="2132" y="5222"/>
                </a:lnTo>
                <a:cubicBezTo>
                  <a:pt x="1917" y="5151"/>
                  <a:pt x="1707" y="5063"/>
                  <a:pt x="1520" y="4934"/>
                </a:cubicBezTo>
                <a:cubicBezTo>
                  <a:pt x="1333" y="4807"/>
                  <a:pt x="1157" y="4663"/>
                  <a:pt x="1013" y="4488"/>
                </a:cubicBezTo>
                <a:cubicBezTo>
                  <a:pt x="869" y="4316"/>
                  <a:pt x="739" y="4130"/>
                  <a:pt x="649" y="3922"/>
                </a:cubicBezTo>
                <a:cubicBezTo>
                  <a:pt x="559" y="3714"/>
                  <a:pt x="487" y="3498"/>
                  <a:pt x="457" y="3274"/>
                </a:cubicBezTo>
                <a:lnTo>
                  <a:pt x="443" y="3190"/>
                </a:lnTo>
                <a:cubicBezTo>
                  <a:pt x="439" y="3162"/>
                  <a:pt x="439" y="3134"/>
                  <a:pt x="436" y="3106"/>
                </a:cubicBezTo>
                <a:lnTo>
                  <a:pt x="431" y="3020"/>
                </a:lnTo>
                <a:lnTo>
                  <a:pt x="428" y="2978"/>
                </a:lnTo>
                <a:lnTo>
                  <a:pt x="427" y="2956"/>
                </a:lnTo>
                <a:lnTo>
                  <a:pt x="425" y="2946"/>
                </a:lnTo>
                <a:lnTo>
                  <a:pt x="425" y="2940"/>
                </a:lnTo>
                <a:lnTo>
                  <a:pt x="425" y="2938"/>
                </a:lnTo>
                <a:lnTo>
                  <a:pt x="425" y="2936"/>
                </a:lnTo>
                <a:lnTo>
                  <a:pt x="431" y="2759"/>
                </a:lnTo>
                <a:cubicBezTo>
                  <a:pt x="432" y="2728"/>
                  <a:pt x="431" y="2694"/>
                  <a:pt x="435" y="2667"/>
                </a:cubicBezTo>
                <a:lnTo>
                  <a:pt x="445" y="2587"/>
                </a:lnTo>
                <a:cubicBezTo>
                  <a:pt x="456" y="2534"/>
                  <a:pt x="460" y="2483"/>
                  <a:pt x="476" y="2428"/>
                </a:cubicBezTo>
                <a:lnTo>
                  <a:pt x="521" y="2267"/>
                </a:lnTo>
                <a:cubicBezTo>
                  <a:pt x="535" y="2212"/>
                  <a:pt x="561" y="2162"/>
                  <a:pt x="579" y="2110"/>
                </a:cubicBezTo>
                <a:lnTo>
                  <a:pt x="609" y="2031"/>
                </a:lnTo>
                <a:cubicBezTo>
                  <a:pt x="620" y="2004"/>
                  <a:pt x="635" y="1980"/>
                  <a:pt x="645" y="1955"/>
                </a:cubicBezTo>
                <a:cubicBezTo>
                  <a:pt x="799" y="1636"/>
                  <a:pt x="1023" y="1352"/>
                  <a:pt x="1295" y="1128"/>
                </a:cubicBezTo>
                <a:cubicBezTo>
                  <a:pt x="1571" y="908"/>
                  <a:pt x="1892" y="750"/>
                  <a:pt x="2233" y="666"/>
                </a:cubicBezTo>
                <a:cubicBezTo>
                  <a:pt x="2917" y="494"/>
                  <a:pt x="3671" y="640"/>
                  <a:pt x="4248" y="1062"/>
                </a:cubicBezTo>
                <a:cubicBezTo>
                  <a:pt x="4456" y="1210"/>
                  <a:pt x="4625" y="1370"/>
                  <a:pt x="4744" y="1443"/>
                </a:cubicBezTo>
                <a:cubicBezTo>
                  <a:pt x="4489" y="1711"/>
                  <a:pt x="4236" y="1983"/>
                  <a:pt x="3981" y="2251"/>
                </a:cubicBezTo>
                <a:cubicBezTo>
                  <a:pt x="3580" y="2551"/>
                  <a:pt x="3211" y="2891"/>
                  <a:pt x="2851" y="3244"/>
                </a:cubicBezTo>
                <a:cubicBezTo>
                  <a:pt x="2557" y="2952"/>
                  <a:pt x="2261" y="2662"/>
                  <a:pt x="1979" y="2359"/>
                </a:cubicBezTo>
                <a:cubicBezTo>
                  <a:pt x="1945" y="2323"/>
                  <a:pt x="1859" y="2302"/>
                  <a:pt x="1819" y="2308"/>
                </a:cubicBezTo>
                <a:cubicBezTo>
                  <a:pt x="1739" y="2320"/>
                  <a:pt x="1744" y="2403"/>
                  <a:pt x="1779" y="2498"/>
                </a:cubicBezTo>
                <a:cubicBezTo>
                  <a:pt x="1896" y="2811"/>
                  <a:pt x="2113" y="3116"/>
                  <a:pt x="2368" y="3394"/>
                </a:cubicBezTo>
                <a:lnTo>
                  <a:pt x="2704" y="3763"/>
                </a:lnTo>
                <a:cubicBezTo>
                  <a:pt x="2777" y="3844"/>
                  <a:pt x="2903" y="3850"/>
                  <a:pt x="2983" y="3776"/>
                </a:cubicBezTo>
                <a:lnTo>
                  <a:pt x="2996" y="3763"/>
                </a:lnTo>
                <a:cubicBezTo>
                  <a:pt x="3545" y="3266"/>
                  <a:pt x="4093" y="2767"/>
                  <a:pt x="4596" y="2216"/>
                </a:cubicBezTo>
                <a:lnTo>
                  <a:pt x="4847" y="1988"/>
                </a:lnTo>
                <a:cubicBezTo>
                  <a:pt x="5369" y="1500"/>
                  <a:pt x="5881" y="1000"/>
                  <a:pt x="6348" y="459"/>
                </a:cubicBezTo>
                <a:cubicBezTo>
                  <a:pt x="6480" y="306"/>
                  <a:pt x="6556" y="143"/>
                  <a:pt x="6460" y="68"/>
                </a:cubicBezTo>
                <a:cubicBezTo>
                  <a:pt x="6372" y="0"/>
                  <a:pt x="6213" y="43"/>
                  <a:pt x="6057" y="180"/>
                </a:cubicBezTo>
                <a:cubicBezTo>
                  <a:pt x="5776" y="427"/>
                  <a:pt x="5492" y="675"/>
                  <a:pt x="5228" y="940"/>
                </a:cubicBezTo>
                <a:cubicBezTo>
                  <a:pt x="5117" y="1052"/>
                  <a:pt x="5008" y="1166"/>
                  <a:pt x="4899" y="1279"/>
                </a:cubicBezTo>
                <a:cubicBezTo>
                  <a:pt x="4889" y="1250"/>
                  <a:pt x="4876" y="1219"/>
                  <a:pt x="4859" y="1186"/>
                </a:cubicBezTo>
                <a:cubicBezTo>
                  <a:pt x="4793" y="1052"/>
                  <a:pt x="4668" y="884"/>
                  <a:pt x="4479" y="730"/>
                </a:cubicBezTo>
                <a:cubicBezTo>
                  <a:pt x="4140" y="454"/>
                  <a:pt x="3731" y="255"/>
                  <a:pt x="3295" y="166"/>
                </a:cubicBezTo>
                <a:lnTo>
                  <a:pt x="3132" y="142"/>
                </a:lnTo>
                <a:lnTo>
                  <a:pt x="2960" y="123"/>
                </a:lnTo>
                <a:lnTo>
                  <a:pt x="2805" y="115"/>
                </a:lnTo>
                <a:lnTo>
                  <a:pt x="2796" y="115"/>
                </a:lnTo>
                <a:lnTo>
                  <a:pt x="2791" y="115"/>
                </a:lnTo>
                <a:lnTo>
                  <a:pt x="2779" y="115"/>
                </a:lnTo>
                <a:lnTo>
                  <a:pt x="2757" y="116"/>
                </a:lnTo>
                <a:lnTo>
                  <a:pt x="2716" y="118"/>
                </a:lnTo>
                <a:lnTo>
                  <a:pt x="2632" y="120"/>
                </a:lnTo>
                <a:cubicBezTo>
                  <a:pt x="2576" y="124"/>
                  <a:pt x="2520" y="122"/>
                  <a:pt x="2465" y="131"/>
                </a:cubicBezTo>
                <a:lnTo>
                  <a:pt x="2300" y="155"/>
                </a:lnTo>
                <a:lnTo>
                  <a:pt x="2217" y="167"/>
                </a:lnTo>
                <a:lnTo>
                  <a:pt x="2136" y="187"/>
                </a:lnTo>
                <a:lnTo>
                  <a:pt x="1975" y="228"/>
                </a:lnTo>
                <a:cubicBezTo>
                  <a:pt x="1287" y="436"/>
                  <a:pt x="692" y="922"/>
                  <a:pt x="349" y="15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1" name="文本框 22"/>
          <p:cNvSpPr txBox="1"/>
          <p:nvPr/>
        </p:nvSpPr>
        <p:spPr>
          <a:xfrm flipH="1">
            <a:off x="1758950" y="3909060"/>
            <a:ext cx="4775200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marL="0" indent="355600" algn="just" defTabSz="266700">
              <a:spcAft>
                <a:spcPct val="0"/>
              </a:spcAft>
            </a:pPr>
            <a:r>
              <a: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2、减少浏览和散播负面信息。</a:t>
            </a:r>
            <a:endParaRPr lang="zh-CN" altLang="en-US" sz="2400" b="1" dirty="0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94714" y="3820323"/>
            <a:ext cx="630832" cy="630832"/>
          </a:xfrm>
          <a:prstGeom prst="ellipse">
            <a:avLst/>
          </a:prstGeom>
          <a:solidFill>
            <a:srgbClr val="F2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b="1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checked_158820"/>
          <p:cNvSpPr/>
          <p:nvPr/>
        </p:nvSpPr>
        <p:spPr bwMode="auto">
          <a:xfrm>
            <a:off x="1051039" y="3984011"/>
            <a:ext cx="323968" cy="303455"/>
          </a:xfrm>
          <a:custGeom>
            <a:avLst/>
            <a:gdLst>
              <a:gd name="T0" fmla="*/ 4791 w 8427"/>
              <a:gd name="T1" fmla="*/ 0 h 7905"/>
              <a:gd name="T2" fmla="*/ 1815 w 8427"/>
              <a:gd name="T3" fmla="*/ 1550 h 7905"/>
              <a:gd name="T4" fmla="*/ 2213 w 8427"/>
              <a:gd name="T5" fmla="*/ 1918 h 7905"/>
              <a:gd name="T6" fmla="*/ 4418 w 8427"/>
              <a:gd name="T7" fmla="*/ 557 h 7905"/>
              <a:gd name="T8" fmla="*/ 4791 w 8427"/>
              <a:gd name="T9" fmla="*/ 1189 h 7905"/>
              <a:gd name="T10" fmla="*/ 5164 w 8427"/>
              <a:gd name="T11" fmla="*/ 557 h 7905"/>
              <a:gd name="T12" fmla="*/ 7870 w 8427"/>
              <a:gd name="T13" fmla="*/ 3263 h 7905"/>
              <a:gd name="T14" fmla="*/ 7238 w 8427"/>
              <a:gd name="T15" fmla="*/ 3636 h 7905"/>
              <a:gd name="T16" fmla="*/ 7870 w 8427"/>
              <a:gd name="T17" fmla="*/ 4009 h 7905"/>
              <a:gd name="T18" fmla="*/ 6448 w 8427"/>
              <a:gd name="T19" fmla="*/ 6254 h 7905"/>
              <a:gd name="T20" fmla="*/ 6529 w 8427"/>
              <a:gd name="T21" fmla="*/ 6597 h 7905"/>
              <a:gd name="T22" fmla="*/ 6506 w 8427"/>
              <a:gd name="T23" fmla="*/ 6841 h 7905"/>
              <a:gd name="T24" fmla="*/ 8427 w 8427"/>
              <a:gd name="T25" fmla="*/ 3636 h 7905"/>
              <a:gd name="T26" fmla="*/ 4791 w 8427"/>
              <a:gd name="T27" fmla="*/ 0 h 7905"/>
              <a:gd name="T28" fmla="*/ 5719 w 8427"/>
              <a:gd name="T29" fmla="*/ 5988 h 7905"/>
              <a:gd name="T30" fmla="*/ 4266 w 8427"/>
              <a:gd name="T31" fmla="*/ 6026 h 7905"/>
              <a:gd name="T32" fmla="*/ 2748 w 8427"/>
              <a:gd name="T33" fmla="*/ 5157 h 7905"/>
              <a:gd name="T34" fmla="*/ 1879 w 8427"/>
              <a:gd name="T35" fmla="*/ 3639 h 7905"/>
              <a:gd name="T36" fmla="*/ 1917 w 8427"/>
              <a:gd name="T37" fmla="*/ 2186 h 7905"/>
              <a:gd name="T38" fmla="*/ 426 w 8427"/>
              <a:gd name="T39" fmla="*/ 2360 h 7905"/>
              <a:gd name="T40" fmla="*/ 1969 w 8427"/>
              <a:gd name="T41" fmla="*/ 5936 h 7905"/>
              <a:gd name="T42" fmla="*/ 5545 w 8427"/>
              <a:gd name="T43" fmla="*/ 7480 h 7905"/>
              <a:gd name="T44" fmla="*/ 5719 w 8427"/>
              <a:gd name="T45" fmla="*/ 5988 h 7905"/>
              <a:gd name="T46" fmla="*/ 3166 w 8427"/>
              <a:gd name="T47" fmla="*/ 4205 h 7905"/>
              <a:gd name="T48" fmla="*/ 4038 w 8427"/>
              <a:gd name="T49" fmla="*/ 3037 h 7905"/>
              <a:gd name="T50" fmla="*/ 3821 w 8427"/>
              <a:gd name="T51" fmla="*/ 2836 h 7905"/>
              <a:gd name="T52" fmla="*/ 3522 w 8427"/>
              <a:gd name="T53" fmla="*/ 3051 h 7905"/>
              <a:gd name="T54" fmla="*/ 3155 w 8427"/>
              <a:gd name="T55" fmla="*/ 2805 h 7905"/>
              <a:gd name="T56" fmla="*/ 3866 w 8427"/>
              <a:gd name="T57" fmla="*/ 2370 h 7905"/>
              <a:gd name="T58" fmla="*/ 4555 w 8427"/>
              <a:gd name="T59" fmla="*/ 2989 h 7905"/>
              <a:gd name="T60" fmla="*/ 3728 w 8427"/>
              <a:gd name="T61" fmla="*/ 3999 h 7905"/>
              <a:gd name="T62" fmla="*/ 4586 w 8427"/>
              <a:gd name="T63" fmla="*/ 3999 h 7905"/>
              <a:gd name="T64" fmla="*/ 4586 w 8427"/>
              <a:gd name="T65" fmla="*/ 4422 h 7905"/>
              <a:gd name="T66" fmla="*/ 3189 w 8427"/>
              <a:gd name="T67" fmla="*/ 4422 h 7905"/>
              <a:gd name="T68" fmla="*/ 3166 w 8427"/>
              <a:gd name="T69" fmla="*/ 4205 h 7905"/>
              <a:gd name="T70" fmla="*/ 4792 w 8427"/>
              <a:gd name="T71" fmla="*/ 3635 h 7905"/>
              <a:gd name="T72" fmla="*/ 5571 w 8427"/>
              <a:gd name="T73" fmla="*/ 2404 h 7905"/>
              <a:gd name="T74" fmla="*/ 6175 w 8427"/>
              <a:gd name="T75" fmla="*/ 2404 h 7905"/>
              <a:gd name="T76" fmla="*/ 6175 w 8427"/>
              <a:gd name="T77" fmla="*/ 3525 h 7905"/>
              <a:gd name="T78" fmla="*/ 6415 w 8427"/>
              <a:gd name="T79" fmla="*/ 3525 h 7905"/>
              <a:gd name="T80" fmla="*/ 6415 w 8427"/>
              <a:gd name="T81" fmla="*/ 3934 h 7905"/>
              <a:gd name="T82" fmla="*/ 6175 w 8427"/>
              <a:gd name="T83" fmla="*/ 3934 h 7905"/>
              <a:gd name="T84" fmla="*/ 6175 w 8427"/>
              <a:gd name="T85" fmla="*/ 4422 h 7905"/>
              <a:gd name="T86" fmla="*/ 5687 w 8427"/>
              <a:gd name="T87" fmla="*/ 4422 h 7905"/>
              <a:gd name="T88" fmla="*/ 5687 w 8427"/>
              <a:gd name="T89" fmla="*/ 3934 h 7905"/>
              <a:gd name="T90" fmla="*/ 4792 w 8427"/>
              <a:gd name="T91" fmla="*/ 3934 h 7905"/>
              <a:gd name="T92" fmla="*/ 4792 w 8427"/>
              <a:gd name="T93" fmla="*/ 3635 h 7905"/>
              <a:gd name="T94" fmla="*/ 4792 w 8427"/>
              <a:gd name="T95" fmla="*/ 3635 h 7905"/>
              <a:gd name="T96" fmla="*/ 5687 w 8427"/>
              <a:gd name="T97" fmla="*/ 3525 h 7905"/>
              <a:gd name="T98" fmla="*/ 5687 w 8427"/>
              <a:gd name="T99" fmla="*/ 3073 h 7905"/>
              <a:gd name="T100" fmla="*/ 5704 w 8427"/>
              <a:gd name="T101" fmla="*/ 2847 h 7905"/>
              <a:gd name="T102" fmla="*/ 5698 w 8427"/>
              <a:gd name="T103" fmla="*/ 2847 h 7905"/>
              <a:gd name="T104" fmla="*/ 5599 w 8427"/>
              <a:gd name="T105" fmla="*/ 3056 h 7905"/>
              <a:gd name="T106" fmla="*/ 5295 w 8427"/>
              <a:gd name="T107" fmla="*/ 3519 h 7905"/>
              <a:gd name="T108" fmla="*/ 5295 w 8427"/>
              <a:gd name="T109" fmla="*/ 3525 h 7905"/>
              <a:gd name="T110" fmla="*/ 5687 w 8427"/>
              <a:gd name="T111" fmla="*/ 3525 h 7905"/>
              <a:gd name="T112" fmla="*/ 5687 w 8427"/>
              <a:gd name="T113" fmla="*/ 3525 h 7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427" h="7905">
                <a:moveTo>
                  <a:pt x="4791" y="0"/>
                </a:moveTo>
                <a:cubicBezTo>
                  <a:pt x="3562" y="0"/>
                  <a:pt x="2474" y="614"/>
                  <a:pt x="1815" y="1550"/>
                </a:cubicBezTo>
                <a:cubicBezTo>
                  <a:pt x="1952" y="1639"/>
                  <a:pt x="2085" y="1761"/>
                  <a:pt x="2213" y="1918"/>
                </a:cubicBezTo>
                <a:cubicBezTo>
                  <a:pt x="2704" y="1183"/>
                  <a:pt x="3499" y="668"/>
                  <a:pt x="4418" y="557"/>
                </a:cubicBezTo>
                <a:lnTo>
                  <a:pt x="4791" y="1189"/>
                </a:lnTo>
                <a:lnTo>
                  <a:pt x="5164" y="557"/>
                </a:lnTo>
                <a:cubicBezTo>
                  <a:pt x="6577" y="727"/>
                  <a:pt x="7700" y="1850"/>
                  <a:pt x="7870" y="3263"/>
                </a:cubicBezTo>
                <a:lnTo>
                  <a:pt x="7238" y="3636"/>
                </a:lnTo>
                <a:lnTo>
                  <a:pt x="7870" y="4009"/>
                </a:lnTo>
                <a:cubicBezTo>
                  <a:pt x="7756" y="4954"/>
                  <a:pt x="7215" y="5767"/>
                  <a:pt x="6448" y="6254"/>
                </a:cubicBezTo>
                <a:cubicBezTo>
                  <a:pt x="6497" y="6366"/>
                  <a:pt x="6524" y="6480"/>
                  <a:pt x="6529" y="6597"/>
                </a:cubicBezTo>
                <a:cubicBezTo>
                  <a:pt x="6533" y="6683"/>
                  <a:pt x="6524" y="6764"/>
                  <a:pt x="6506" y="6841"/>
                </a:cubicBezTo>
                <a:cubicBezTo>
                  <a:pt x="7648" y="6227"/>
                  <a:pt x="8427" y="5021"/>
                  <a:pt x="8427" y="3636"/>
                </a:cubicBezTo>
                <a:cubicBezTo>
                  <a:pt x="8427" y="1631"/>
                  <a:pt x="6796" y="0"/>
                  <a:pt x="4791" y="0"/>
                </a:cubicBezTo>
                <a:close/>
                <a:moveTo>
                  <a:pt x="5719" y="5988"/>
                </a:moveTo>
                <a:cubicBezTo>
                  <a:pt x="4881" y="5315"/>
                  <a:pt x="4646" y="5646"/>
                  <a:pt x="4266" y="6026"/>
                </a:cubicBezTo>
                <a:cubicBezTo>
                  <a:pt x="4000" y="6292"/>
                  <a:pt x="3328" y="5737"/>
                  <a:pt x="2748" y="5157"/>
                </a:cubicBezTo>
                <a:cubicBezTo>
                  <a:pt x="2168" y="4576"/>
                  <a:pt x="1614" y="3905"/>
                  <a:pt x="1879" y="3639"/>
                </a:cubicBezTo>
                <a:cubicBezTo>
                  <a:pt x="2259" y="3259"/>
                  <a:pt x="2590" y="3024"/>
                  <a:pt x="1917" y="2186"/>
                </a:cubicBezTo>
                <a:cubicBezTo>
                  <a:pt x="1243" y="1348"/>
                  <a:pt x="794" y="1992"/>
                  <a:pt x="426" y="2360"/>
                </a:cubicBezTo>
                <a:cubicBezTo>
                  <a:pt x="0" y="2785"/>
                  <a:pt x="403" y="4370"/>
                  <a:pt x="1969" y="5936"/>
                </a:cubicBezTo>
                <a:cubicBezTo>
                  <a:pt x="3535" y="7502"/>
                  <a:pt x="5120" y="7905"/>
                  <a:pt x="5545" y="7480"/>
                </a:cubicBezTo>
                <a:cubicBezTo>
                  <a:pt x="5913" y="7111"/>
                  <a:pt x="6557" y="6662"/>
                  <a:pt x="5719" y="5988"/>
                </a:cubicBezTo>
                <a:close/>
                <a:moveTo>
                  <a:pt x="3166" y="4205"/>
                </a:moveTo>
                <a:cubicBezTo>
                  <a:pt x="3166" y="3460"/>
                  <a:pt x="4038" y="3327"/>
                  <a:pt x="4038" y="3037"/>
                </a:cubicBezTo>
                <a:cubicBezTo>
                  <a:pt x="4038" y="2895"/>
                  <a:pt x="3925" y="2836"/>
                  <a:pt x="3821" y="2836"/>
                </a:cubicBezTo>
                <a:cubicBezTo>
                  <a:pt x="3629" y="2836"/>
                  <a:pt x="3522" y="3051"/>
                  <a:pt x="3522" y="3051"/>
                </a:cubicBezTo>
                <a:lnTo>
                  <a:pt x="3155" y="2805"/>
                </a:lnTo>
                <a:cubicBezTo>
                  <a:pt x="3155" y="2805"/>
                  <a:pt x="3341" y="2370"/>
                  <a:pt x="3866" y="2370"/>
                </a:cubicBezTo>
                <a:cubicBezTo>
                  <a:pt x="4196" y="2370"/>
                  <a:pt x="4555" y="2560"/>
                  <a:pt x="4555" y="2989"/>
                </a:cubicBezTo>
                <a:cubicBezTo>
                  <a:pt x="4555" y="3618"/>
                  <a:pt x="3742" y="3739"/>
                  <a:pt x="3728" y="3999"/>
                </a:cubicBezTo>
                <a:lnTo>
                  <a:pt x="4586" y="3999"/>
                </a:lnTo>
                <a:lnTo>
                  <a:pt x="4586" y="4422"/>
                </a:lnTo>
                <a:lnTo>
                  <a:pt x="3189" y="4422"/>
                </a:lnTo>
                <a:cubicBezTo>
                  <a:pt x="3174" y="4343"/>
                  <a:pt x="3166" y="4273"/>
                  <a:pt x="3166" y="4205"/>
                </a:cubicBezTo>
                <a:close/>
                <a:moveTo>
                  <a:pt x="4792" y="3635"/>
                </a:moveTo>
                <a:lnTo>
                  <a:pt x="5571" y="2404"/>
                </a:lnTo>
                <a:lnTo>
                  <a:pt x="6175" y="2404"/>
                </a:lnTo>
                <a:lnTo>
                  <a:pt x="6175" y="3525"/>
                </a:lnTo>
                <a:lnTo>
                  <a:pt x="6415" y="3525"/>
                </a:lnTo>
                <a:lnTo>
                  <a:pt x="6415" y="3934"/>
                </a:lnTo>
                <a:lnTo>
                  <a:pt x="6175" y="3934"/>
                </a:lnTo>
                <a:lnTo>
                  <a:pt x="6175" y="4422"/>
                </a:lnTo>
                <a:lnTo>
                  <a:pt x="5687" y="4422"/>
                </a:lnTo>
                <a:lnTo>
                  <a:pt x="5687" y="3934"/>
                </a:lnTo>
                <a:lnTo>
                  <a:pt x="4792" y="3934"/>
                </a:lnTo>
                <a:lnTo>
                  <a:pt x="4792" y="3635"/>
                </a:lnTo>
                <a:lnTo>
                  <a:pt x="4792" y="3635"/>
                </a:lnTo>
                <a:close/>
                <a:moveTo>
                  <a:pt x="5687" y="3525"/>
                </a:moveTo>
                <a:lnTo>
                  <a:pt x="5687" y="3073"/>
                </a:lnTo>
                <a:cubicBezTo>
                  <a:pt x="5687" y="2963"/>
                  <a:pt x="5704" y="2847"/>
                  <a:pt x="5704" y="2847"/>
                </a:cubicBezTo>
                <a:lnTo>
                  <a:pt x="5698" y="2847"/>
                </a:lnTo>
                <a:cubicBezTo>
                  <a:pt x="5698" y="2847"/>
                  <a:pt x="5656" y="2972"/>
                  <a:pt x="5599" y="3056"/>
                </a:cubicBezTo>
                <a:lnTo>
                  <a:pt x="5295" y="3519"/>
                </a:lnTo>
                <a:lnTo>
                  <a:pt x="5295" y="3525"/>
                </a:lnTo>
                <a:lnTo>
                  <a:pt x="5687" y="3525"/>
                </a:lnTo>
                <a:lnTo>
                  <a:pt x="5687" y="35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endParaRPr lang="zh-CN" altLang="en-US" b="1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 flipH="1">
            <a:off x="2178050" y="4944745"/>
            <a:ext cx="9417050" cy="5340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algn="just">
              <a:lnSpc>
                <a:spcPct val="120000"/>
              </a:lnSpc>
            </a:pPr>
            <a:r>
              <a: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3、多做利于自身成长的事，包括培养兴趣爱好、学习一项</a:t>
            </a:r>
            <a:r>
              <a:rPr 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技能</a:t>
            </a:r>
            <a:r>
              <a: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等</a:t>
            </a:r>
            <a:r>
              <a:rPr 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sz="2400" b="1" dirty="0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94714" y="4924436"/>
            <a:ext cx="630832" cy="630832"/>
          </a:xfrm>
          <a:prstGeom prst="ellipse">
            <a:avLst/>
          </a:prstGeom>
          <a:solidFill>
            <a:srgbClr val="F2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b="1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" name="checked_158820"/>
          <p:cNvSpPr/>
          <p:nvPr/>
        </p:nvSpPr>
        <p:spPr bwMode="auto">
          <a:xfrm>
            <a:off x="1051039" y="5109328"/>
            <a:ext cx="323968" cy="261048"/>
          </a:xfrm>
          <a:custGeom>
            <a:avLst/>
            <a:gdLst>
              <a:gd name="connsiteX0" fmla="*/ 231099 w 606884"/>
              <a:gd name="connsiteY0" fmla="*/ 337233 h 489019"/>
              <a:gd name="connsiteX1" fmla="*/ 333777 w 606884"/>
              <a:gd name="connsiteY1" fmla="*/ 337233 h 489019"/>
              <a:gd name="connsiteX2" fmla="*/ 341607 w 606884"/>
              <a:gd name="connsiteY2" fmla="*/ 345057 h 489019"/>
              <a:gd name="connsiteX3" fmla="*/ 341607 w 606884"/>
              <a:gd name="connsiteY3" fmla="*/ 351779 h 489019"/>
              <a:gd name="connsiteX4" fmla="*/ 333777 w 606884"/>
              <a:gd name="connsiteY4" fmla="*/ 359602 h 489019"/>
              <a:gd name="connsiteX5" fmla="*/ 231099 w 606884"/>
              <a:gd name="connsiteY5" fmla="*/ 359602 h 489019"/>
              <a:gd name="connsiteX6" fmla="*/ 223269 w 606884"/>
              <a:gd name="connsiteY6" fmla="*/ 351779 h 489019"/>
              <a:gd name="connsiteX7" fmla="*/ 223269 w 606884"/>
              <a:gd name="connsiteY7" fmla="*/ 345057 h 489019"/>
              <a:gd name="connsiteX8" fmla="*/ 231099 w 606884"/>
              <a:gd name="connsiteY8" fmla="*/ 337233 h 489019"/>
              <a:gd name="connsiteX9" fmla="*/ 69505 w 606884"/>
              <a:gd name="connsiteY9" fmla="*/ 168511 h 489019"/>
              <a:gd name="connsiteX10" fmla="*/ 333776 w 606884"/>
              <a:gd name="connsiteY10" fmla="*/ 168511 h 489019"/>
              <a:gd name="connsiteX11" fmla="*/ 341607 w 606884"/>
              <a:gd name="connsiteY11" fmla="*/ 176328 h 489019"/>
              <a:gd name="connsiteX12" fmla="*/ 341607 w 606884"/>
              <a:gd name="connsiteY12" fmla="*/ 184475 h 489019"/>
              <a:gd name="connsiteX13" fmla="*/ 333776 w 606884"/>
              <a:gd name="connsiteY13" fmla="*/ 192292 h 489019"/>
              <a:gd name="connsiteX14" fmla="*/ 69505 w 606884"/>
              <a:gd name="connsiteY14" fmla="*/ 192292 h 489019"/>
              <a:gd name="connsiteX15" fmla="*/ 61674 w 606884"/>
              <a:gd name="connsiteY15" fmla="*/ 184475 h 489019"/>
              <a:gd name="connsiteX16" fmla="*/ 61674 w 606884"/>
              <a:gd name="connsiteY16" fmla="*/ 176328 h 489019"/>
              <a:gd name="connsiteX17" fmla="*/ 69505 w 606884"/>
              <a:gd name="connsiteY17" fmla="*/ 168511 h 489019"/>
              <a:gd name="connsiteX18" fmla="*/ 415329 w 606884"/>
              <a:gd name="connsiteY18" fmla="*/ 148465 h 489019"/>
              <a:gd name="connsiteX19" fmla="*/ 480629 w 606884"/>
              <a:gd name="connsiteY19" fmla="*/ 199564 h 489019"/>
              <a:gd name="connsiteX20" fmla="*/ 480739 w 606884"/>
              <a:gd name="connsiteY20" fmla="*/ 202427 h 489019"/>
              <a:gd name="connsiteX21" fmla="*/ 400768 w 606884"/>
              <a:gd name="connsiteY21" fmla="*/ 296696 h 489019"/>
              <a:gd name="connsiteX22" fmla="*/ 348484 w 606884"/>
              <a:gd name="connsiteY22" fmla="*/ 317289 h 489019"/>
              <a:gd name="connsiteX23" fmla="*/ 346609 w 606884"/>
              <a:gd name="connsiteY23" fmla="*/ 317950 h 489019"/>
              <a:gd name="connsiteX24" fmla="*/ 341535 w 606884"/>
              <a:gd name="connsiteY24" fmla="*/ 324007 h 489019"/>
              <a:gd name="connsiteX25" fmla="*/ 329181 w 606884"/>
              <a:gd name="connsiteY25" fmla="*/ 324998 h 489019"/>
              <a:gd name="connsiteX26" fmla="*/ 327526 w 606884"/>
              <a:gd name="connsiteY26" fmla="*/ 313105 h 489019"/>
              <a:gd name="connsiteX27" fmla="*/ 332270 w 606884"/>
              <a:gd name="connsiteY27" fmla="*/ 306717 h 489019"/>
              <a:gd name="connsiteX28" fmla="*/ 332380 w 606884"/>
              <a:gd name="connsiteY28" fmla="*/ 304625 h 489019"/>
              <a:gd name="connsiteX29" fmla="*/ 339991 w 606884"/>
              <a:gd name="connsiteY29" fmla="*/ 249231 h 489019"/>
              <a:gd name="connsiteX30" fmla="*/ 412792 w 606884"/>
              <a:gd name="connsiteY30" fmla="*/ 148906 h 489019"/>
              <a:gd name="connsiteX31" fmla="*/ 415329 w 606884"/>
              <a:gd name="connsiteY31" fmla="*/ 148465 h 489019"/>
              <a:gd name="connsiteX32" fmla="*/ 602907 w 606884"/>
              <a:gd name="connsiteY32" fmla="*/ 111349 h 489019"/>
              <a:gd name="connsiteX33" fmla="*/ 604673 w 606884"/>
              <a:gd name="connsiteY33" fmla="*/ 125670 h 489019"/>
              <a:gd name="connsiteX34" fmla="*/ 554806 w 606884"/>
              <a:gd name="connsiteY34" fmla="*/ 189231 h 489019"/>
              <a:gd name="connsiteX35" fmla="*/ 540464 w 606884"/>
              <a:gd name="connsiteY35" fmla="*/ 190993 h 489019"/>
              <a:gd name="connsiteX36" fmla="*/ 538698 w 606884"/>
              <a:gd name="connsiteY36" fmla="*/ 176563 h 489019"/>
              <a:gd name="connsiteX37" fmla="*/ 588565 w 606884"/>
              <a:gd name="connsiteY37" fmla="*/ 113112 h 489019"/>
              <a:gd name="connsiteX38" fmla="*/ 602907 w 606884"/>
              <a:gd name="connsiteY38" fmla="*/ 111349 h 489019"/>
              <a:gd name="connsiteX39" fmla="*/ 69505 w 606884"/>
              <a:gd name="connsiteY39" fmla="*/ 96393 h 489019"/>
              <a:gd name="connsiteX40" fmla="*/ 333776 w 606884"/>
              <a:gd name="connsiteY40" fmla="*/ 96393 h 489019"/>
              <a:gd name="connsiteX41" fmla="*/ 341607 w 606884"/>
              <a:gd name="connsiteY41" fmla="*/ 104210 h 489019"/>
              <a:gd name="connsiteX42" fmla="*/ 341607 w 606884"/>
              <a:gd name="connsiteY42" fmla="*/ 112357 h 489019"/>
              <a:gd name="connsiteX43" fmla="*/ 333776 w 606884"/>
              <a:gd name="connsiteY43" fmla="*/ 120174 h 489019"/>
              <a:gd name="connsiteX44" fmla="*/ 69505 w 606884"/>
              <a:gd name="connsiteY44" fmla="*/ 120174 h 489019"/>
              <a:gd name="connsiteX45" fmla="*/ 61674 w 606884"/>
              <a:gd name="connsiteY45" fmla="*/ 112357 h 489019"/>
              <a:gd name="connsiteX46" fmla="*/ 61674 w 606884"/>
              <a:gd name="connsiteY46" fmla="*/ 104210 h 489019"/>
              <a:gd name="connsiteX47" fmla="*/ 69505 w 606884"/>
              <a:gd name="connsiteY47" fmla="*/ 96393 h 489019"/>
              <a:gd name="connsiteX48" fmla="*/ 530392 w 606884"/>
              <a:gd name="connsiteY48" fmla="*/ 8665 h 489019"/>
              <a:gd name="connsiteX49" fmla="*/ 569937 w 606884"/>
              <a:gd name="connsiteY49" fmla="*/ 18743 h 489019"/>
              <a:gd name="connsiteX50" fmla="*/ 575673 w 606884"/>
              <a:gd name="connsiteY50" fmla="*/ 94635 h 489019"/>
              <a:gd name="connsiteX51" fmla="*/ 504415 w 606884"/>
              <a:gd name="connsiteY51" fmla="*/ 185397 h 489019"/>
              <a:gd name="connsiteX52" fmla="*/ 498569 w 606884"/>
              <a:gd name="connsiteY52" fmla="*/ 185728 h 489019"/>
              <a:gd name="connsiteX53" fmla="*/ 422789 w 606884"/>
              <a:gd name="connsiteY53" fmla="*/ 126358 h 489019"/>
              <a:gd name="connsiteX54" fmla="*/ 422678 w 606884"/>
              <a:gd name="connsiteY54" fmla="*/ 123163 h 489019"/>
              <a:gd name="connsiteX55" fmla="*/ 494818 w 606884"/>
              <a:gd name="connsiteY55" fmla="*/ 31300 h 489019"/>
              <a:gd name="connsiteX56" fmla="*/ 530392 w 606884"/>
              <a:gd name="connsiteY56" fmla="*/ 8665 h 489019"/>
              <a:gd name="connsiteX57" fmla="*/ 27246 w 606884"/>
              <a:gd name="connsiteY57" fmla="*/ 0 h 489019"/>
              <a:gd name="connsiteX58" fmla="*/ 376146 w 606884"/>
              <a:gd name="connsiteY58" fmla="*/ 0 h 489019"/>
              <a:gd name="connsiteX59" fmla="*/ 403281 w 606884"/>
              <a:gd name="connsiteY59" fmla="*/ 27205 h 489019"/>
              <a:gd name="connsiteX60" fmla="*/ 403281 w 606884"/>
              <a:gd name="connsiteY60" fmla="*/ 111351 h 489019"/>
              <a:gd name="connsiteX61" fmla="*/ 398207 w 606884"/>
              <a:gd name="connsiteY61" fmla="*/ 123797 h 489019"/>
              <a:gd name="connsiteX62" fmla="*/ 380558 w 606884"/>
              <a:gd name="connsiteY62" fmla="*/ 144503 h 489019"/>
              <a:gd name="connsiteX63" fmla="*/ 374491 w 606884"/>
              <a:gd name="connsiteY63" fmla="*/ 142851 h 489019"/>
              <a:gd name="connsiteX64" fmla="*/ 374491 w 606884"/>
              <a:gd name="connsiteY64" fmla="*/ 55951 h 489019"/>
              <a:gd name="connsiteX65" fmla="*/ 347356 w 606884"/>
              <a:gd name="connsiteY65" fmla="*/ 28747 h 489019"/>
              <a:gd name="connsiteX66" fmla="*/ 56036 w 606884"/>
              <a:gd name="connsiteY66" fmla="*/ 28747 h 489019"/>
              <a:gd name="connsiteX67" fmla="*/ 28790 w 606884"/>
              <a:gd name="connsiteY67" fmla="*/ 55951 h 489019"/>
              <a:gd name="connsiteX68" fmla="*/ 28790 w 606884"/>
              <a:gd name="connsiteY68" fmla="*/ 433068 h 489019"/>
              <a:gd name="connsiteX69" fmla="*/ 56036 w 606884"/>
              <a:gd name="connsiteY69" fmla="*/ 460273 h 489019"/>
              <a:gd name="connsiteX70" fmla="*/ 347356 w 606884"/>
              <a:gd name="connsiteY70" fmla="*/ 460273 h 489019"/>
              <a:gd name="connsiteX71" fmla="*/ 374491 w 606884"/>
              <a:gd name="connsiteY71" fmla="*/ 433068 h 489019"/>
              <a:gd name="connsiteX72" fmla="*/ 374491 w 606884"/>
              <a:gd name="connsiteY72" fmla="*/ 351345 h 489019"/>
              <a:gd name="connsiteX73" fmla="*/ 380448 w 606884"/>
              <a:gd name="connsiteY73" fmla="*/ 341432 h 489019"/>
              <a:gd name="connsiteX74" fmla="*/ 397104 w 606884"/>
              <a:gd name="connsiteY74" fmla="*/ 334934 h 489019"/>
              <a:gd name="connsiteX75" fmla="*/ 403281 w 606884"/>
              <a:gd name="connsiteY75" fmla="*/ 340001 h 489019"/>
              <a:gd name="connsiteX76" fmla="*/ 403281 w 606884"/>
              <a:gd name="connsiteY76" fmla="*/ 461815 h 489019"/>
              <a:gd name="connsiteX77" fmla="*/ 376146 w 606884"/>
              <a:gd name="connsiteY77" fmla="*/ 489019 h 489019"/>
              <a:gd name="connsiteX78" fmla="*/ 27246 w 606884"/>
              <a:gd name="connsiteY78" fmla="*/ 489019 h 489019"/>
              <a:gd name="connsiteX79" fmla="*/ 0 w 606884"/>
              <a:gd name="connsiteY79" fmla="*/ 461815 h 489019"/>
              <a:gd name="connsiteX80" fmla="*/ 0 w 606884"/>
              <a:gd name="connsiteY80" fmla="*/ 27205 h 489019"/>
              <a:gd name="connsiteX81" fmla="*/ 27246 w 606884"/>
              <a:gd name="connsiteY81" fmla="*/ 0 h 48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06884" h="489019">
                <a:moveTo>
                  <a:pt x="231099" y="337233"/>
                </a:moveTo>
                <a:lnTo>
                  <a:pt x="333777" y="337233"/>
                </a:lnTo>
                <a:cubicBezTo>
                  <a:pt x="338078" y="337233"/>
                  <a:pt x="341607" y="340759"/>
                  <a:pt x="341607" y="345057"/>
                </a:cubicBezTo>
                <a:lnTo>
                  <a:pt x="341607" y="351779"/>
                </a:lnTo>
                <a:cubicBezTo>
                  <a:pt x="341607" y="356076"/>
                  <a:pt x="338078" y="359602"/>
                  <a:pt x="333777" y="359602"/>
                </a:cubicBezTo>
                <a:lnTo>
                  <a:pt x="231099" y="359602"/>
                </a:lnTo>
                <a:cubicBezTo>
                  <a:pt x="226798" y="359602"/>
                  <a:pt x="223269" y="356076"/>
                  <a:pt x="223269" y="351779"/>
                </a:cubicBezTo>
                <a:lnTo>
                  <a:pt x="223269" y="345057"/>
                </a:lnTo>
                <a:cubicBezTo>
                  <a:pt x="223269" y="340759"/>
                  <a:pt x="226798" y="337233"/>
                  <a:pt x="231099" y="337233"/>
                </a:cubicBezTo>
                <a:close/>
                <a:moveTo>
                  <a:pt x="69505" y="168511"/>
                </a:moveTo>
                <a:lnTo>
                  <a:pt x="333776" y="168511"/>
                </a:lnTo>
                <a:cubicBezTo>
                  <a:pt x="338078" y="168511"/>
                  <a:pt x="341607" y="172034"/>
                  <a:pt x="341607" y="176328"/>
                </a:cubicBezTo>
                <a:lnTo>
                  <a:pt x="341607" y="184475"/>
                </a:lnTo>
                <a:cubicBezTo>
                  <a:pt x="341607" y="188769"/>
                  <a:pt x="338078" y="192292"/>
                  <a:pt x="333776" y="192292"/>
                </a:cubicBezTo>
                <a:lnTo>
                  <a:pt x="69505" y="192292"/>
                </a:lnTo>
                <a:cubicBezTo>
                  <a:pt x="65203" y="192292"/>
                  <a:pt x="61674" y="188879"/>
                  <a:pt x="61674" y="184475"/>
                </a:cubicBezTo>
                <a:lnTo>
                  <a:pt x="61674" y="176328"/>
                </a:lnTo>
                <a:cubicBezTo>
                  <a:pt x="61674" y="172034"/>
                  <a:pt x="65203" y="168511"/>
                  <a:pt x="69505" y="168511"/>
                </a:cubicBezTo>
                <a:close/>
                <a:moveTo>
                  <a:pt x="415329" y="148465"/>
                </a:moveTo>
                <a:cubicBezTo>
                  <a:pt x="432095" y="161570"/>
                  <a:pt x="464304" y="186789"/>
                  <a:pt x="480629" y="199564"/>
                </a:cubicBezTo>
                <a:cubicBezTo>
                  <a:pt x="482173" y="200775"/>
                  <a:pt x="481511" y="201656"/>
                  <a:pt x="480739" y="202427"/>
                </a:cubicBezTo>
                <a:cubicBezTo>
                  <a:pt x="472577" y="211898"/>
                  <a:pt x="418638" y="273900"/>
                  <a:pt x="400768" y="296696"/>
                </a:cubicBezTo>
                <a:cubicBezTo>
                  <a:pt x="389517" y="311012"/>
                  <a:pt x="363817" y="317840"/>
                  <a:pt x="348484" y="317289"/>
                </a:cubicBezTo>
                <a:cubicBezTo>
                  <a:pt x="348043" y="317289"/>
                  <a:pt x="347271" y="317179"/>
                  <a:pt x="346609" y="317950"/>
                </a:cubicBezTo>
                <a:cubicBezTo>
                  <a:pt x="344403" y="320703"/>
                  <a:pt x="342859" y="322465"/>
                  <a:pt x="341535" y="324007"/>
                </a:cubicBezTo>
                <a:cubicBezTo>
                  <a:pt x="338116" y="328412"/>
                  <a:pt x="332490" y="327421"/>
                  <a:pt x="329181" y="324998"/>
                </a:cubicBezTo>
                <a:cubicBezTo>
                  <a:pt x="325982" y="322576"/>
                  <a:pt x="324107" y="317400"/>
                  <a:pt x="327526" y="313105"/>
                </a:cubicBezTo>
                <a:cubicBezTo>
                  <a:pt x="328850" y="311453"/>
                  <a:pt x="330063" y="309581"/>
                  <a:pt x="332270" y="306717"/>
                </a:cubicBezTo>
                <a:cubicBezTo>
                  <a:pt x="333042" y="305726"/>
                  <a:pt x="332490" y="305065"/>
                  <a:pt x="332380" y="304625"/>
                </a:cubicBezTo>
                <a:cubicBezTo>
                  <a:pt x="328299" y="289758"/>
                  <a:pt x="328850" y="263437"/>
                  <a:pt x="339991" y="249231"/>
                </a:cubicBezTo>
                <a:cubicBezTo>
                  <a:pt x="357750" y="226545"/>
                  <a:pt x="404850" y="160028"/>
                  <a:pt x="412792" y="148906"/>
                </a:cubicBezTo>
                <a:cubicBezTo>
                  <a:pt x="413453" y="147915"/>
                  <a:pt x="414336" y="147694"/>
                  <a:pt x="415329" y="148465"/>
                </a:cubicBezTo>
                <a:close/>
                <a:moveTo>
                  <a:pt x="602907" y="111349"/>
                </a:moveTo>
                <a:cubicBezTo>
                  <a:pt x="607431" y="114764"/>
                  <a:pt x="608203" y="121263"/>
                  <a:pt x="604673" y="125670"/>
                </a:cubicBezTo>
                <a:lnTo>
                  <a:pt x="554806" y="189231"/>
                </a:lnTo>
                <a:cubicBezTo>
                  <a:pt x="551386" y="193637"/>
                  <a:pt x="544877" y="194408"/>
                  <a:pt x="540464" y="190993"/>
                </a:cubicBezTo>
                <a:cubicBezTo>
                  <a:pt x="535940" y="187468"/>
                  <a:pt x="535168" y="181079"/>
                  <a:pt x="538698" y="176563"/>
                </a:cubicBezTo>
                <a:lnTo>
                  <a:pt x="588565" y="113112"/>
                </a:lnTo>
                <a:cubicBezTo>
                  <a:pt x="592096" y="108595"/>
                  <a:pt x="598494" y="107824"/>
                  <a:pt x="602907" y="111349"/>
                </a:cubicBezTo>
                <a:close/>
                <a:moveTo>
                  <a:pt x="69505" y="96393"/>
                </a:moveTo>
                <a:lnTo>
                  <a:pt x="333776" y="96393"/>
                </a:lnTo>
                <a:cubicBezTo>
                  <a:pt x="338078" y="96393"/>
                  <a:pt x="341607" y="99916"/>
                  <a:pt x="341607" y="104210"/>
                </a:cubicBezTo>
                <a:lnTo>
                  <a:pt x="341607" y="112357"/>
                </a:lnTo>
                <a:cubicBezTo>
                  <a:pt x="341607" y="116651"/>
                  <a:pt x="338078" y="120174"/>
                  <a:pt x="333776" y="120174"/>
                </a:cubicBezTo>
                <a:lnTo>
                  <a:pt x="69505" y="120174"/>
                </a:lnTo>
                <a:cubicBezTo>
                  <a:pt x="65203" y="120174"/>
                  <a:pt x="61674" y="116651"/>
                  <a:pt x="61674" y="112357"/>
                </a:cubicBezTo>
                <a:lnTo>
                  <a:pt x="61674" y="104210"/>
                </a:lnTo>
                <a:cubicBezTo>
                  <a:pt x="61674" y="99916"/>
                  <a:pt x="65203" y="96393"/>
                  <a:pt x="69505" y="96393"/>
                </a:cubicBezTo>
                <a:close/>
                <a:moveTo>
                  <a:pt x="530392" y="8665"/>
                </a:moveTo>
                <a:cubicBezTo>
                  <a:pt x="543712" y="6186"/>
                  <a:pt x="557693" y="9160"/>
                  <a:pt x="569937" y="18743"/>
                </a:cubicBezTo>
                <a:cubicBezTo>
                  <a:pt x="594425" y="37909"/>
                  <a:pt x="594866" y="70182"/>
                  <a:pt x="575673" y="94635"/>
                </a:cubicBezTo>
                <a:cubicBezTo>
                  <a:pt x="575673" y="94635"/>
                  <a:pt x="522505" y="162376"/>
                  <a:pt x="504415" y="185397"/>
                </a:cubicBezTo>
                <a:cubicBezTo>
                  <a:pt x="501988" y="188481"/>
                  <a:pt x="500775" y="187490"/>
                  <a:pt x="498569" y="185728"/>
                </a:cubicBezTo>
                <a:cubicBezTo>
                  <a:pt x="485553" y="175594"/>
                  <a:pt x="439665" y="139686"/>
                  <a:pt x="422789" y="126358"/>
                </a:cubicBezTo>
                <a:cubicBezTo>
                  <a:pt x="421134" y="125146"/>
                  <a:pt x="422678" y="123163"/>
                  <a:pt x="422678" y="123163"/>
                </a:cubicBezTo>
                <a:lnTo>
                  <a:pt x="494818" y="31300"/>
                </a:lnTo>
                <a:cubicBezTo>
                  <a:pt x="504415" y="19074"/>
                  <a:pt x="517073" y="11143"/>
                  <a:pt x="530392" y="8665"/>
                </a:cubicBezTo>
                <a:close/>
                <a:moveTo>
                  <a:pt x="27246" y="0"/>
                </a:moveTo>
                <a:lnTo>
                  <a:pt x="376146" y="0"/>
                </a:lnTo>
                <a:cubicBezTo>
                  <a:pt x="391037" y="0"/>
                  <a:pt x="403281" y="12226"/>
                  <a:pt x="403281" y="27205"/>
                </a:cubicBezTo>
                <a:lnTo>
                  <a:pt x="403281" y="111351"/>
                </a:lnTo>
                <a:cubicBezTo>
                  <a:pt x="403281" y="116197"/>
                  <a:pt x="402068" y="119722"/>
                  <a:pt x="398207" y="123797"/>
                </a:cubicBezTo>
                <a:cubicBezTo>
                  <a:pt x="394567" y="127652"/>
                  <a:pt x="385411" y="138225"/>
                  <a:pt x="380558" y="144503"/>
                </a:cubicBezTo>
                <a:cubicBezTo>
                  <a:pt x="378683" y="147036"/>
                  <a:pt x="374491" y="151112"/>
                  <a:pt x="374491" y="142851"/>
                </a:cubicBezTo>
                <a:lnTo>
                  <a:pt x="374491" y="55951"/>
                </a:lnTo>
                <a:cubicBezTo>
                  <a:pt x="374491" y="40972"/>
                  <a:pt x="362247" y="28747"/>
                  <a:pt x="347356" y="28747"/>
                </a:cubicBezTo>
                <a:lnTo>
                  <a:pt x="56036" y="28747"/>
                </a:lnTo>
                <a:cubicBezTo>
                  <a:pt x="41034" y="28747"/>
                  <a:pt x="28790" y="40972"/>
                  <a:pt x="28790" y="55951"/>
                </a:cubicBezTo>
                <a:lnTo>
                  <a:pt x="28790" y="433068"/>
                </a:lnTo>
                <a:cubicBezTo>
                  <a:pt x="28790" y="448047"/>
                  <a:pt x="41034" y="460273"/>
                  <a:pt x="56036" y="460273"/>
                </a:cubicBezTo>
                <a:lnTo>
                  <a:pt x="347356" y="460273"/>
                </a:lnTo>
                <a:cubicBezTo>
                  <a:pt x="362247" y="460273"/>
                  <a:pt x="374491" y="448047"/>
                  <a:pt x="374491" y="433068"/>
                </a:cubicBezTo>
                <a:lnTo>
                  <a:pt x="374491" y="351345"/>
                </a:lnTo>
                <a:cubicBezTo>
                  <a:pt x="374491" y="342864"/>
                  <a:pt x="378462" y="341983"/>
                  <a:pt x="380448" y="341432"/>
                </a:cubicBezTo>
                <a:cubicBezTo>
                  <a:pt x="385742" y="339890"/>
                  <a:pt x="391368" y="337798"/>
                  <a:pt x="397104" y="334934"/>
                </a:cubicBezTo>
                <a:cubicBezTo>
                  <a:pt x="399200" y="333943"/>
                  <a:pt x="403281" y="332842"/>
                  <a:pt x="403281" y="340001"/>
                </a:cubicBezTo>
                <a:lnTo>
                  <a:pt x="403281" y="461815"/>
                </a:lnTo>
                <a:cubicBezTo>
                  <a:pt x="403281" y="476794"/>
                  <a:pt x="391037" y="489019"/>
                  <a:pt x="376146" y="489019"/>
                </a:cubicBezTo>
                <a:lnTo>
                  <a:pt x="27246" y="489019"/>
                </a:lnTo>
                <a:cubicBezTo>
                  <a:pt x="12244" y="489019"/>
                  <a:pt x="0" y="476794"/>
                  <a:pt x="0" y="461815"/>
                </a:cubicBezTo>
                <a:lnTo>
                  <a:pt x="0" y="27205"/>
                </a:lnTo>
                <a:cubicBezTo>
                  <a:pt x="0" y="12226"/>
                  <a:pt x="12244" y="0"/>
                  <a:pt x="272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endParaRPr lang="zh-CN" altLang="en-US" b="1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1844171" y="0"/>
            <a:ext cx="215444" cy="2971800"/>
            <a:chOff x="11844171" y="0"/>
            <a:chExt cx="215444" cy="2971800"/>
          </a:xfrm>
        </p:grpSpPr>
        <p:sp>
          <p:nvSpPr>
            <p:cNvPr id="25" name="矩形 24"/>
            <p:cNvSpPr/>
            <p:nvPr/>
          </p:nvSpPr>
          <p:spPr>
            <a:xfrm>
              <a:off x="11844171" y="0"/>
              <a:ext cx="215444" cy="2971800"/>
            </a:xfrm>
            <a:prstGeom prst="rect">
              <a:avLst/>
            </a:prstGeom>
            <a:solidFill>
              <a:srgbClr val="BFC4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1844350" y="230512"/>
              <a:ext cx="215265" cy="2398693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从</a:t>
              </a: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热爱</a:t>
              </a: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开始</a:t>
              </a:r>
              <a:endPara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" grpId="0" animBg="1"/>
      <p:bldP spid="7" grpId="0" animBg="1"/>
      <p:bldP spid="9" grpId="0" animBg="1"/>
      <p:bldP spid="11" grpId="0" animBg="1"/>
      <p:bldP spid="6" grpId="0" animBg="1"/>
      <p:bldP spid="8" grpId="0" animBg="1"/>
      <p:bldP spid="20" grpId="0" animBg="1"/>
      <p:bldP spid="2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/>
          <p:nvPr/>
        </p:nvSpPr>
        <p:spPr>
          <a:xfrm flipH="1">
            <a:off x="342252" y="215541"/>
            <a:ext cx="242648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342900" marR="0" lvl="0" indent="-3429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cap="none" spc="600" normalizeH="0" baseline="0">
                <a:ln>
                  <a:noFill/>
                </a:ln>
                <a:solidFill>
                  <a:srgbClr val="534237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noProof="1">
                <a:sym typeface="微软雅黑" panose="020B0503020204020204" pitchFamily="34" charset="-122"/>
              </a:rPr>
              <a:t>书籍简介</a:t>
            </a:r>
            <a:endParaRPr lang="zh-CN" altLang="zh-CN" noProof="1">
              <a:sym typeface="微软雅黑" panose="020B0503020204020204" pitchFamily="34" charset="-122"/>
            </a:endParaRPr>
          </a:p>
        </p:txBody>
      </p:sp>
      <p:sp>
        <p:nvSpPr>
          <p:cNvPr id="6" name="圆角矩形 23"/>
          <p:cNvSpPr/>
          <p:nvPr/>
        </p:nvSpPr>
        <p:spPr>
          <a:xfrm>
            <a:off x="4229735" y="1808480"/>
            <a:ext cx="5499735" cy="450215"/>
          </a:xfrm>
          <a:prstGeom prst="rect">
            <a:avLst/>
          </a:prstGeom>
          <a:solidFill>
            <a:srgbClr val="F2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圆角矩形 24"/>
          <p:cNvSpPr/>
          <p:nvPr/>
        </p:nvSpPr>
        <p:spPr>
          <a:xfrm>
            <a:off x="4229100" y="2652395"/>
            <a:ext cx="5560695" cy="463550"/>
          </a:xfrm>
          <a:prstGeom prst="rect">
            <a:avLst/>
          </a:prstGeom>
          <a:solidFill>
            <a:srgbClr val="F2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圆角矩形 25"/>
          <p:cNvSpPr/>
          <p:nvPr/>
        </p:nvSpPr>
        <p:spPr>
          <a:xfrm>
            <a:off x="4229100" y="3457575"/>
            <a:ext cx="5560695" cy="439420"/>
          </a:xfrm>
          <a:prstGeom prst="rect">
            <a:avLst/>
          </a:prstGeom>
          <a:solidFill>
            <a:srgbClr val="F2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圆角矩形 26"/>
          <p:cNvSpPr/>
          <p:nvPr/>
        </p:nvSpPr>
        <p:spPr>
          <a:xfrm>
            <a:off x="4229100" y="4255135"/>
            <a:ext cx="6083300" cy="476885"/>
          </a:xfrm>
          <a:prstGeom prst="rect">
            <a:avLst/>
          </a:prstGeom>
          <a:solidFill>
            <a:srgbClr val="F2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3434305" y="1818476"/>
            <a:ext cx="440238" cy="440238"/>
          </a:xfrm>
          <a:custGeom>
            <a:avLst/>
            <a:gdLst>
              <a:gd name="connsiteX0" fmla="*/ 196452 w 440238"/>
              <a:gd name="connsiteY0" fmla="*/ 50176 h 440238"/>
              <a:gd name="connsiteX1" fmla="*/ 243319 w 440238"/>
              <a:gd name="connsiteY1" fmla="*/ 185173 h 440238"/>
              <a:gd name="connsiteX2" fmla="*/ 71847 w 440238"/>
              <a:gd name="connsiteY2" fmla="*/ 185173 h 440238"/>
              <a:gd name="connsiteX3" fmla="*/ 50176 w 440238"/>
              <a:gd name="connsiteY3" fmla="*/ 219522 h 440238"/>
              <a:gd name="connsiteX4" fmla="*/ 71847 w 440238"/>
              <a:gd name="connsiteY4" fmla="*/ 253870 h 440238"/>
              <a:gd name="connsiteX5" fmla="*/ 243319 w 440238"/>
              <a:gd name="connsiteY5" fmla="*/ 253870 h 440238"/>
              <a:gd name="connsiteX6" fmla="*/ 196452 w 440238"/>
              <a:gd name="connsiteY6" fmla="*/ 388867 h 440238"/>
              <a:gd name="connsiteX7" fmla="*/ 205294 w 440238"/>
              <a:gd name="connsiteY7" fmla="*/ 384170 h 440238"/>
              <a:gd name="connsiteX8" fmla="*/ 373877 w 440238"/>
              <a:gd name="connsiteY8" fmla="*/ 249297 h 440238"/>
              <a:gd name="connsiteX9" fmla="*/ 388769 w 440238"/>
              <a:gd name="connsiteY9" fmla="*/ 219522 h 440238"/>
              <a:gd name="connsiteX10" fmla="*/ 388867 w 440238"/>
              <a:gd name="connsiteY10" fmla="*/ 218698 h 440238"/>
              <a:gd name="connsiteX11" fmla="*/ 373877 w 440238"/>
              <a:gd name="connsiteY11" fmla="*/ 189747 h 440238"/>
              <a:gd name="connsiteX12" fmla="*/ 205293 w 440238"/>
              <a:gd name="connsiteY12" fmla="*/ 54873 h 440238"/>
              <a:gd name="connsiteX13" fmla="*/ 196452 w 440238"/>
              <a:gd name="connsiteY13" fmla="*/ 50176 h 440238"/>
              <a:gd name="connsiteX14" fmla="*/ 220119 w 440238"/>
              <a:gd name="connsiteY14" fmla="*/ 0 h 440238"/>
              <a:gd name="connsiteX15" fmla="*/ 440238 w 440238"/>
              <a:gd name="connsiteY15" fmla="*/ 220119 h 440238"/>
              <a:gd name="connsiteX16" fmla="*/ 220119 w 440238"/>
              <a:gd name="connsiteY16" fmla="*/ 440238 h 440238"/>
              <a:gd name="connsiteX17" fmla="*/ 0 w 440238"/>
              <a:gd name="connsiteY17" fmla="*/ 220119 h 440238"/>
              <a:gd name="connsiteX18" fmla="*/ 220119 w 440238"/>
              <a:gd name="connsiteY18" fmla="*/ 0 h 44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0238" h="440238">
                <a:moveTo>
                  <a:pt x="196452" y="50176"/>
                </a:moveTo>
                <a:lnTo>
                  <a:pt x="243319" y="185173"/>
                </a:lnTo>
                <a:lnTo>
                  <a:pt x="71847" y="185173"/>
                </a:lnTo>
                <a:cubicBezTo>
                  <a:pt x="59879" y="185173"/>
                  <a:pt x="50176" y="200552"/>
                  <a:pt x="50176" y="219522"/>
                </a:cubicBezTo>
                <a:cubicBezTo>
                  <a:pt x="50176" y="238492"/>
                  <a:pt x="59879" y="253870"/>
                  <a:pt x="71847" y="253870"/>
                </a:cubicBezTo>
                <a:lnTo>
                  <a:pt x="243319" y="253870"/>
                </a:lnTo>
                <a:lnTo>
                  <a:pt x="196452" y="388867"/>
                </a:lnTo>
                <a:lnTo>
                  <a:pt x="205294" y="384170"/>
                </a:lnTo>
                <a:lnTo>
                  <a:pt x="373877" y="249297"/>
                </a:lnTo>
                <a:cubicBezTo>
                  <a:pt x="384133" y="241092"/>
                  <a:pt x="389126" y="230272"/>
                  <a:pt x="388769" y="219522"/>
                </a:cubicBezTo>
                <a:cubicBezTo>
                  <a:pt x="388863" y="219248"/>
                  <a:pt x="388867" y="218973"/>
                  <a:pt x="388867" y="218698"/>
                </a:cubicBezTo>
                <a:cubicBezTo>
                  <a:pt x="388867" y="208220"/>
                  <a:pt x="383871" y="197741"/>
                  <a:pt x="373877" y="189747"/>
                </a:cubicBezTo>
                <a:lnTo>
                  <a:pt x="205293" y="54873"/>
                </a:lnTo>
                <a:cubicBezTo>
                  <a:pt x="202664" y="52769"/>
                  <a:pt x="199821" y="50943"/>
                  <a:pt x="196452" y="50176"/>
                </a:cubicBezTo>
                <a:close/>
                <a:moveTo>
                  <a:pt x="220119" y="0"/>
                </a:moveTo>
                <a:cubicBezTo>
                  <a:pt x="341687" y="0"/>
                  <a:pt x="440238" y="98551"/>
                  <a:pt x="440238" y="220119"/>
                </a:cubicBezTo>
                <a:cubicBezTo>
                  <a:pt x="440238" y="341687"/>
                  <a:pt x="341687" y="440238"/>
                  <a:pt x="220119" y="440238"/>
                </a:cubicBezTo>
                <a:cubicBezTo>
                  <a:pt x="98551" y="440238"/>
                  <a:pt x="0" y="341687"/>
                  <a:pt x="0" y="220119"/>
                </a:cubicBezTo>
                <a:cubicBezTo>
                  <a:pt x="0" y="98551"/>
                  <a:pt x="98551" y="0"/>
                  <a:pt x="220119" y="0"/>
                </a:cubicBezTo>
                <a:close/>
              </a:path>
            </a:pathLst>
          </a:custGeom>
          <a:solidFill>
            <a:srgbClr val="F2CACA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4229100" y="1859915"/>
            <a:ext cx="5442585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 dirty="0">
                <a:solidFill>
                  <a:srgbClr val="53423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有企图心和目标感——想要的决心与结果导向</a:t>
            </a:r>
            <a:endParaRPr lang="zh-CN" altLang="en-US" sz="2000" b="1" dirty="0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3" name="任意多边形: 形状 22"/>
          <p:cNvSpPr/>
          <p:nvPr/>
        </p:nvSpPr>
        <p:spPr>
          <a:xfrm>
            <a:off x="3434305" y="2704535"/>
            <a:ext cx="440238" cy="440238"/>
          </a:xfrm>
          <a:custGeom>
            <a:avLst/>
            <a:gdLst>
              <a:gd name="connsiteX0" fmla="*/ 196452 w 440238"/>
              <a:gd name="connsiteY0" fmla="*/ 50176 h 440238"/>
              <a:gd name="connsiteX1" fmla="*/ 243319 w 440238"/>
              <a:gd name="connsiteY1" fmla="*/ 185173 h 440238"/>
              <a:gd name="connsiteX2" fmla="*/ 71847 w 440238"/>
              <a:gd name="connsiteY2" fmla="*/ 185173 h 440238"/>
              <a:gd name="connsiteX3" fmla="*/ 50176 w 440238"/>
              <a:gd name="connsiteY3" fmla="*/ 219522 h 440238"/>
              <a:gd name="connsiteX4" fmla="*/ 71847 w 440238"/>
              <a:gd name="connsiteY4" fmla="*/ 253870 h 440238"/>
              <a:gd name="connsiteX5" fmla="*/ 243319 w 440238"/>
              <a:gd name="connsiteY5" fmla="*/ 253870 h 440238"/>
              <a:gd name="connsiteX6" fmla="*/ 196452 w 440238"/>
              <a:gd name="connsiteY6" fmla="*/ 388867 h 440238"/>
              <a:gd name="connsiteX7" fmla="*/ 205294 w 440238"/>
              <a:gd name="connsiteY7" fmla="*/ 384170 h 440238"/>
              <a:gd name="connsiteX8" fmla="*/ 373877 w 440238"/>
              <a:gd name="connsiteY8" fmla="*/ 249297 h 440238"/>
              <a:gd name="connsiteX9" fmla="*/ 388769 w 440238"/>
              <a:gd name="connsiteY9" fmla="*/ 219522 h 440238"/>
              <a:gd name="connsiteX10" fmla="*/ 388867 w 440238"/>
              <a:gd name="connsiteY10" fmla="*/ 218698 h 440238"/>
              <a:gd name="connsiteX11" fmla="*/ 373877 w 440238"/>
              <a:gd name="connsiteY11" fmla="*/ 189747 h 440238"/>
              <a:gd name="connsiteX12" fmla="*/ 205293 w 440238"/>
              <a:gd name="connsiteY12" fmla="*/ 54873 h 440238"/>
              <a:gd name="connsiteX13" fmla="*/ 196452 w 440238"/>
              <a:gd name="connsiteY13" fmla="*/ 50176 h 440238"/>
              <a:gd name="connsiteX14" fmla="*/ 220119 w 440238"/>
              <a:gd name="connsiteY14" fmla="*/ 0 h 440238"/>
              <a:gd name="connsiteX15" fmla="*/ 440238 w 440238"/>
              <a:gd name="connsiteY15" fmla="*/ 220119 h 440238"/>
              <a:gd name="connsiteX16" fmla="*/ 220119 w 440238"/>
              <a:gd name="connsiteY16" fmla="*/ 440238 h 440238"/>
              <a:gd name="connsiteX17" fmla="*/ 0 w 440238"/>
              <a:gd name="connsiteY17" fmla="*/ 220119 h 440238"/>
              <a:gd name="connsiteX18" fmla="*/ 220119 w 440238"/>
              <a:gd name="connsiteY18" fmla="*/ 0 h 44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0238" h="440238">
                <a:moveTo>
                  <a:pt x="196452" y="50176"/>
                </a:moveTo>
                <a:lnTo>
                  <a:pt x="243319" y="185173"/>
                </a:lnTo>
                <a:lnTo>
                  <a:pt x="71847" y="185173"/>
                </a:lnTo>
                <a:cubicBezTo>
                  <a:pt x="59879" y="185173"/>
                  <a:pt x="50176" y="200552"/>
                  <a:pt x="50176" y="219522"/>
                </a:cubicBezTo>
                <a:cubicBezTo>
                  <a:pt x="50176" y="238492"/>
                  <a:pt x="59879" y="253870"/>
                  <a:pt x="71847" y="253870"/>
                </a:cubicBezTo>
                <a:lnTo>
                  <a:pt x="243319" y="253870"/>
                </a:lnTo>
                <a:lnTo>
                  <a:pt x="196452" y="388867"/>
                </a:lnTo>
                <a:lnTo>
                  <a:pt x="205294" y="384170"/>
                </a:lnTo>
                <a:lnTo>
                  <a:pt x="373877" y="249297"/>
                </a:lnTo>
                <a:cubicBezTo>
                  <a:pt x="384133" y="241092"/>
                  <a:pt x="389126" y="230272"/>
                  <a:pt x="388769" y="219522"/>
                </a:cubicBezTo>
                <a:cubicBezTo>
                  <a:pt x="388863" y="219248"/>
                  <a:pt x="388867" y="218973"/>
                  <a:pt x="388867" y="218698"/>
                </a:cubicBezTo>
                <a:cubicBezTo>
                  <a:pt x="388867" y="208220"/>
                  <a:pt x="383871" y="197741"/>
                  <a:pt x="373877" y="189747"/>
                </a:cubicBezTo>
                <a:lnTo>
                  <a:pt x="205293" y="54873"/>
                </a:lnTo>
                <a:cubicBezTo>
                  <a:pt x="202664" y="52769"/>
                  <a:pt x="199821" y="50943"/>
                  <a:pt x="196452" y="50176"/>
                </a:cubicBezTo>
                <a:close/>
                <a:moveTo>
                  <a:pt x="220119" y="0"/>
                </a:moveTo>
                <a:cubicBezTo>
                  <a:pt x="341687" y="0"/>
                  <a:pt x="440238" y="98551"/>
                  <a:pt x="440238" y="220119"/>
                </a:cubicBezTo>
                <a:cubicBezTo>
                  <a:pt x="440238" y="341687"/>
                  <a:pt x="341687" y="440238"/>
                  <a:pt x="220119" y="440238"/>
                </a:cubicBezTo>
                <a:cubicBezTo>
                  <a:pt x="98551" y="440238"/>
                  <a:pt x="0" y="341687"/>
                  <a:pt x="0" y="220119"/>
                </a:cubicBezTo>
                <a:cubicBezTo>
                  <a:pt x="0" y="98551"/>
                  <a:pt x="98551" y="0"/>
                  <a:pt x="220119" y="0"/>
                </a:cubicBezTo>
                <a:close/>
              </a:path>
            </a:pathLst>
          </a:custGeom>
          <a:solidFill>
            <a:srgbClr val="F2CACA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任意多边形: 形状 23"/>
          <p:cNvSpPr/>
          <p:nvPr/>
        </p:nvSpPr>
        <p:spPr>
          <a:xfrm>
            <a:off x="3433670" y="3481960"/>
            <a:ext cx="440238" cy="440238"/>
          </a:xfrm>
          <a:custGeom>
            <a:avLst/>
            <a:gdLst>
              <a:gd name="connsiteX0" fmla="*/ 196452 w 440238"/>
              <a:gd name="connsiteY0" fmla="*/ 50176 h 440238"/>
              <a:gd name="connsiteX1" fmla="*/ 243319 w 440238"/>
              <a:gd name="connsiteY1" fmla="*/ 185173 h 440238"/>
              <a:gd name="connsiteX2" fmla="*/ 71847 w 440238"/>
              <a:gd name="connsiteY2" fmla="*/ 185173 h 440238"/>
              <a:gd name="connsiteX3" fmla="*/ 50176 w 440238"/>
              <a:gd name="connsiteY3" fmla="*/ 219522 h 440238"/>
              <a:gd name="connsiteX4" fmla="*/ 71847 w 440238"/>
              <a:gd name="connsiteY4" fmla="*/ 253870 h 440238"/>
              <a:gd name="connsiteX5" fmla="*/ 243319 w 440238"/>
              <a:gd name="connsiteY5" fmla="*/ 253870 h 440238"/>
              <a:gd name="connsiteX6" fmla="*/ 196452 w 440238"/>
              <a:gd name="connsiteY6" fmla="*/ 388867 h 440238"/>
              <a:gd name="connsiteX7" fmla="*/ 205294 w 440238"/>
              <a:gd name="connsiteY7" fmla="*/ 384170 h 440238"/>
              <a:gd name="connsiteX8" fmla="*/ 373877 w 440238"/>
              <a:gd name="connsiteY8" fmla="*/ 249297 h 440238"/>
              <a:gd name="connsiteX9" fmla="*/ 388769 w 440238"/>
              <a:gd name="connsiteY9" fmla="*/ 219522 h 440238"/>
              <a:gd name="connsiteX10" fmla="*/ 388867 w 440238"/>
              <a:gd name="connsiteY10" fmla="*/ 218698 h 440238"/>
              <a:gd name="connsiteX11" fmla="*/ 373877 w 440238"/>
              <a:gd name="connsiteY11" fmla="*/ 189747 h 440238"/>
              <a:gd name="connsiteX12" fmla="*/ 205293 w 440238"/>
              <a:gd name="connsiteY12" fmla="*/ 54873 h 440238"/>
              <a:gd name="connsiteX13" fmla="*/ 196452 w 440238"/>
              <a:gd name="connsiteY13" fmla="*/ 50176 h 440238"/>
              <a:gd name="connsiteX14" fmla="*/ 220119 w 440238"/>
              <a:gd name="connsiteY14" fmla="*/ 0 h 440238"/>
              <a:gd name="connsiteX15" fmla="*/ 440238 w 440238"/>
              <a:gd name="connsiteY15" fmla="*/ 220119 h 440238"/>
              <a:gd name="connsiteX16" fmla="*/ 220119 w 440238"/>
              <a:gd name="connsiteY16" fmla="*/ 440238 h 440238"/>
              <a:gd name="connsiteX17" fmla="*/ 0 w 440238"/>
              <a:gd name="connsiteY17" fmla="*/ 220119 h 440238"/>
              <a:gd name="connsiteX18" fmla="*/ 220119 w 440238"/>
              <a:gd name="connsiteY18" fmla="*/ 0 h 44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0238" h="440238">
                <a:moveTo>
                  <a:pt x="196452" y="50176"/>
                </a:moveTo>
                <a:lnTo>
                  <a:pt x="243319" y="185173"/>
                </a:lnTo>
                <a:lnTo>
                  <a:pt x="71847" y="185173"/>
                </a:lnTo>
                <a:cubicBezTo>
                  <a:pt x="59879" y="185173"/>
                  <a:pt x="50176" y="200552"/>
                  <a:pt x="50176" y="219522"/>
                </a:cubicBezTo>
                <a:cubicBezTo>
                  <a:pt x="50176" y="238492"/>
                  <a:pt x="59879" y="253870"/>
                  <a:pt x="71847" y="253870"/>
                </a:cubicBezTo>
                <a:lnTo>
                  <a:pt x="243319" y="253870"/>
                </a:lnTo>
                <a:lnTo>
                  <a:pt x="196452" y="388867"/>
                </a:lnTo>
                <a:lnTo>
                  <a:pt x="205294" y="384170"/>
                </a:lnTo>
                <a:lnTo>
                  <a:pt x="373877" y="249297"/>
                </a:lnTo>
                <a:cubicBezTo>
                  <a:pt x="384133" y="241092"/>
                  <a:pt x="389126" y="230272"/>
                  <a:pt x="388769" y="219522"/>
                </a:cubicBezTo>
                <a:cubicBezTo>
                  <a:pt x="388863" y="219248"/>
                  <a:pt x="388867" y="218973"/>
                  <a:pt x="388867" y="218698"/>
                </a:cubicBezTo>
                <a:cubicBezTo>
                  <a:pt x="388867" y="208220"/>
                  <a:pt x="383871" y="197741"/>
                  <a:pt x="373877" y="189747"/>
                </a:cubicBezTo>
                <a:lnTo>
                  <a:pt x="205293" y="54873"/>
                </a:lnTo>
                <a:cubicBezTo>
                  <a:pt x="202664" y="52769"/>
                  <a:pt x="199821" y="50943"/>
                  <a:pt x="196452" y="50176"/>
                </a:cubicBezTo>
                <a:close/>
                <a:moveTo>
                  <a:pt x="220119" y="0"/>
                </a:moveTo>
                <a:cubicBezTo>
                  <a:pt x="341687" y="0"/>
                  <a:pt x="440238" y="98551"/>
                  <a:pt x="440238" y="220119"/>
                </a:cubicBezTo>
                <a:cubicBezTo>
                  <a:pt x="440238" y="341687"/>
                  <a:pt x="341687" y="440238"/>
                  <a:pt x="220119" y="440238"/>
                </a:cubicBezTo>
                <a:cubicBezTo>
                  <a:pt x="98551" y="440238"/>
                  <a:pt x="0" y="341687"/>
                  <a:pt x="0" y="220119"/>
                </a:cubicBezTo>
                <a:cubicBezTo>
                  <a:pt x="0" y="98551"/>
                  <a:pt x="98551" y="0"/>
                  <a:pt x="220119" y="0"/>
                </a:cubicBezTo>
                <a:close/>
              </a:path>
            </a:pathLst>
          </a:custGeom>
          <a:solidFill>
            <a:srgbClr val="F2CACA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任意多边形: 形状 24"/>
          <p:cNvSpPr/>
          <p:nvPr/>
        </p:nvSpPr>
        <p:spPr>
          <a:xfrm>
            <a:off x="3434940" y="4231228"/>
            <a:ext cx="440238" cy="440238"/>
          </a:xfrm>
          <a:custGeom>
            <a:avLst/>
            <a:gdLst>
              <a:gd name="connsiteX0" fmla="*/ 196452 w 440238"/>
              <a:gd name="connsiteY0" fmla="*/ 50176 h 440238"/>
              <a:gd name="connsiteX1" fmla="*/ 243319 w 440238"/>
              <a:gd name="connsiteY1" fmla="*/ 185173 h 440238"/>
              <a:gd name="connsiteX2" fmla="*/ 71847 w 440238"/>
              <a:gd name="connsiteY2" fmla="*/ 185173 h 440238"/>
              <a:gd name="connsiteX3" fmla="*/ 50176 w 440238"/>
              <a:gd name="connsiteY3" fmla="*/ 219522 h 440238"/>
              <a:gd name="connsiteX4" fmla="*/ 71847 w 440238"/>
              <a:gd name="connsiteY4" fmla="*/ 253870 h 440238"/>
              <a:gd name="connsiteX5" fmla="*/ 243319 w 440238"/>
              <a:gd name="connsiteY5" fmla="*/ 253870 h 440238"/>
              <a:gd name="connsiteX6" fmla="*/ 196452 w 440238"/>
              <a:gd name="connsiteY6" fmla="*/ 388867 h 440238"/>
              <a:gd name="connsiteX7" fmla="*/ 205294 w 440238"/>
              <a:gd name="connsiteY7" fmla="*/ 384170 h 440238"/>
              <a:gd name="connsiteX8" fmla="*/ 373877 w 440238"/>
              <a:gd name="connsiteY8" fmla="*/ 249297 h 440238"/>
              <a:gd name="connsiteX9" fmla="*/ 388769 w 440238"/>
              <a:gd name="connsiteY9" fmla="*/ 219522 h 440238"/>
              <a:gd name="connsiteX10" fmla="*/ 388867 w 440238"/>
              <a:gd name="connsiteY10" fmla="*/ 218698 h 440238"/>
              <a:gd name="connsiteX11" fmla="*/ 373877 w 440238"/>
              <a:gd name="connsiteY11" fmla="*/ 189747 h 440238"/>
              <a:gd name="connsiteX12" fmla="*/ 205293 w 440238"/>
              <a:gd name="connsiteY12" fmla="*/ 54873 h 440238"/>
              <a:gd name="connsiteX13" fmla="*/ 196452 w 440238"/>
              <a:gd name="connsiteY13" fmla="*/ 50176 h 440238"/>
              <a:gd name="connsiteX14" fmla="*/ 220119 w 440238"/>
              <a:gd name="connsiteY14" fmla="*/ 0 h 440238"/>
              <a:gd name="connsiteX15" fmla="*/ 440238 w 440238"/>
              <a:gd name="connsiteY15" fmla="*/ 220119 h 440238"/>
              <a:gd name="connsiteX16" fmla="*/ 220119 w 440238"/>
              <a:gd name="connsiteY16" fmla="*/ 440238 h 440238"/>
              <a:gd name="connsiteX17" fmla="*/ 0 w 440238"/>
              <a:gd name="connsiteY17" fmla="*/ 220119 h 440238"/>
              <a:gd name="connsiteX18" fmla="*/ 220119 w 440238"/>
              <a:gd name="connsiteY18" fmla="*/ 0 h 44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0238" h="440238">
                <a:moveTo>
                  <a:pt x="196452" y="50176"/>
                </a:moveTo>
                <a:lnTo>
                  <a:pt x="243319" y="185173"/>
                </a:lnTo>
                <a:lnTo>
                  <a:pt x="71847" y="185173"/>
                </a:lnTo>
                <a:cubicBezTo>
                  <a:pt x="59879" y="185173"/>
                  <a:pt x="50176" y="200552"/>
                  <a:pt x="50176" y="219522"/>
                </a:cubicBezTo>
                <a:cubicBezTo>
                  <a:pt x="50176" y="238492"/>
                  <a:pt x="59879" y="253870"/>
                  <a:pt x="71847" y="253870"/>
                </a:cubicBezTo>
                <a:lnTo>
                  <a:pt x="243319" y="253870"/>
                </a:lnTo>
                <a:lnTo>
                  <a:pt x="196452" y="388867"/>
                </a:lnTo>
                <a:lnTo>
                  <a:pt x="205294" y="384170"/>
                </a:lnTo>
                <a:lnTo>
                  <a:pt x="373877" y="249297"/>
                </a:lnTo>
                <a:cubicBezTo>
                  <a:pt x="384133" y="241092"/>
                  <a:pt x="389126" y="230272"/>
                  <a:pt x="388769" y="219522"/>
                </a:cubicBezTo>
                <a:cubicBezTo>
                  <a:pt x="388863" y="219248"/>
                  <a:pt x="388867" y="218973"/>
                  <a:pt x="388867" y="218698"/>
                </a:cubicBezTo>
                <a:cubicBezTo>
                  <a:pt x="388867" y="208220"/>
                  <a:pt x="383871" y="197741"/>
                  <a:pt x="373877" y="189747"/>
                </a:cubicBezTo>
                <a:lnTo>
                  <a:pt x="205293" y="54873"/>
                </a:lnTo>
                <a:cubicBezTo>
                  <a:pt x="202664" y="52769"/>
                  <a:pt x="199821" y="50943"/>
                  <a:pt x="196452" y="50176"/>
                </a:cubicBezTo>
                <a:close/>
                <a:moveTo>
                  <a:pt x="220119" y="0"/>
                </a:moveTo>
                <a:cubicBezTo>
                  <a:pt x="341687" y="0"/>
                  <a:pt x="440238" y="98551"/>
                  <a:pt x="440238" y="220119"/>
                </a:cubicBezTo>
                <a:cubicBezTo>
                  <a:pt x="440238" y="341687"/>
                  <a:pt x="341687" y="440238"/>
                  <a:pt x="220119" y="440238"/>
                </a:cubicBezTo>
                <a:cubicBezTo>
                  <a:pt x="98551" y="440238"/>
                  <a:pt x="0" y="341687"/>
                  <a:pt x="0" y="220119"/>
                </a:cubicBezTo>
                <a:cubicBezTo>
                  <a:pt x="0" y="98551"/>
                  <a:pt x="98551" y="0"/>
                  <a:pt x="220119" y="0"/>
                </a:cubicBezTo>
                <a:close/>
              </a:path>
            </a:pathLst>
          </a:custGeom>
          <a:solidFill>
            <a:srgbClr val="F2CACA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 flipH="1">
            <a:off x="4186555" y="2700655"/>
            <a:ext cx="5222875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000" b="1" dirty="0">
                <a:solidFill>
                  <a:srgbClr val="53423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善于找关键和抓重点——高效思考的能力</a:t>
            </a:r>
            <a:endParaRPr lang="zh-CN" altLang="en-US" sz="2000" b="1" dirty="0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 flipH="1">
            <a:off x="4229100" y="3477895"/>
            <a:ext cx="5441315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000" b="1" dirty="0">
                <a:solidFill>
                  <a:srgbClr val="53423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完成比完美更重要——立即去做的能力</a:t>
            </a:r>
            <a:endParaRPr lang="zh-CN" altLang="en-US" sz="2000" b="1" dirty="0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 flipH="1">
            <a:off x="4229100" y="4271645"/>
            <a:ext cx="6083935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000" b="1" dirty="0">
                <a:solidFill>
                  <a:srgbClr val="53423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把握20%最具决定意义的人和事——精力管理的能力</a:t>
            </a:r>
            <a:endParaRPr lang="zh-CN" altLang="en-US" sz="2000" b="1" dirty="0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34" name="money-stacks-of-coins_31028"/>
          <p:cNvSpPr/>
          <p:nvPr/>
        </p:nvSpPr>
        <p:spPr bwMode="auto">
          <a:xfrm>
            <a:off x="7802455" y="-716326"/>
            <a:ext cx="456736" cy="609685"/>
          </a:xfrm>
          <a:custGeom>
            <a:avLst/>
            <a:gdLst>
              <a:gd name="T0" fmla="*/ 3710 w 7669"/>
              <a:gd name="T1" fmla="*/ 2035 h 10239"/>
              <a:gd name="T2" fmla="*/ 3960 w 7669"/>
              <a:gd name="T3" fmla="*/ 2035 h 10239"/>
              <a:gd name="T4" fmla="*/ 4338 w 7669"/>
              <a:gd name="T5" fmla="*/ 2854 h 10239"/>
              <a:gd name="T6" fmla="*/ 4759 w 7669"/>
              <a:gd name="T7" fmla="*/ 3160 h 10239"/>
              <a:gd name="T8" fmla="*/ 5655 w 7669"/>
              <a:gd name="T9" fmla="*/ 3266 h 10239"/>
              <a:gd name="T10" fmla="*/ 5732 w 7669"/>
              <a:gd name="T11" fmla="*/ 3504 h 10239"/>
              <a:gd name="T12" fmla="*/ 5069 w 7669"/>
              <a:gd name="T13" fmla="*/ 4116 h 10239"/>
              <a:gd name="T14" fmla="*/ 4908 w 7669"/>
              <a:gd name="T15" fmla="*/ 4611 h 10239"/>
              <a:gd name="T16" fmla="*/ 5084 w 7669"/>
              <a:gd name="T17" fmla="*/ 5496 h 10239"/>
              <a:gd name="T18" fmla="*/ 4882 w 7669"/>
              <a:gd name="T19" fmla="*/ 5643 h 10239"/>
              <a:gd name="T20" fmla="*/ 4095 w 7669"/>
              <a:gd name="T21" fmla="*/ 5202 h 10239"/>
              <a:gd name="T22" fmla="*/ 3575 w 7669"/>
              <a:gd name="T23" fmla="*/ 5202 h 10239"/>
              <a:gd name="T24" fmla="*/ 2788 w 7669"/>
              <a:gd name="T25" fmla="*/ 5643 h 10239"/>
              <a:gd name="T26" fmla="*/ 2586 w 7669"/>
              <a:gd name="T27" fmla="*/ 5496 h 10239"/>
              <a:gd name="T28" fmla="*/ 2761 w 7669"/>
              <a:gd name="T29" fmla="*/ 4611 h 10239"/>
              <a:gd name="T30" fmla="*/ 2600 w 7669"/>
              <a:gd name="T31" fmla="*/ 4116 h 10239"/>
              <a:gd name="T32" fmla="*/ 1938 w 7669"/>
              <a:gd name="T33" fmla="*/ 3504 h 10239"/>
              <a:gd name="T34" fmla="*/ 2015 w 7669"/>
              <a:gd name="T35" fmla="*/ 3266 h 10239"/>
              <a:gd name="T36" fmla="*/ 2912 w 7669"/>
              <a:gd name="T37" fmla="*/ 3160 h 10239"/>
              <a:gd name="T38" fmla="*/ 3333 w 7669"/>
              <a:gd name="T39" fmla="*/ 2854 h 10239"/>
              <a:gd name="T40" fmla="*/ 3710 w 7669"/>
              <a:gd name="T41" fmla="*/ 2035 h 10239"/>
              <a:gd name="T42" fmla="*/ 6117 w 7669"/>
              <a:gd name="T43" fmla="*/ 6857 h 10239"/>
              <a:gd name="T44" fmla="*/ 7643 w 7669"/>
              <a:gd name="T45" fmla="*/ 3812 h 10239"/>
              <a:gd name="T46" fmla="*/ 3831 w 7669"/>
              <a:gd name="T47" fmla="*/ 0 h 10239"/>
              <a:gd name="T48" fmla="*/ 18 w 7669"/>
              <a:gd name="T49" fmla="*/ 3812 h 10239"/>
              <a:gd name="T50" fmla="*/ 1550 w 7669"/>
              <a:gd name="T51" fmla="*/ 6861 h 10239"/>
              <a:gd name="T52" fmla="*/ 0 w 7669"/>
              <a:gd name="T53" fmla="*/ 8848 h 10239"/>
              <a:gd name="T54" fmla="*/ 1587 w 7669"/>
              <a:gd name="T55" fmla="*/ 8652 h 10239"/>
              <a:gd name="T56" fmla="*/ 1784 w 7669"/>
              <a:gd name="T57" fmla="*/ 10239 h 10239"/>
              <a:gd name="T58" fmla="*/ 3823 w 7669"/>
              <a:gd name="T59" fmla="*/ 7624 h 10239"/>
              <a:gd name="T60" fmla="*/ 3831 w 7669"/>
              <a:gd name="T61" fmla="*/ 7624 h 10239"/>
              <a:gd name="T62" fmla="*/ 3845 w 7669"/>
              <a:gd name="T63" fmla="*/ 7623 h 10239"/>
              <a:gd name="T64" fmla="*/ 5886 w 7669"/>
              <a:gd name="T65" fmla="*/ 10239 h 10239"/>
              <a:gd name="T66" fmla="*/ 6082 w 7669"/>
              <a:gd name="T67" fmla="*/ 8652 h 10239"/>
              <a:gd name="T68" fmla="*/ 7669 w 7669"/>
              <a:gd name="T69" fmla="*/ 8848 h 10239"/>
              <a:gd name="T70" fmla="*/ 6117 w 7669"/>
              <a:gd name="T71" fmla="*/ 6857 h 10239"/>
              <a:gd name="T72" fmla="*/ 1111 w 7669"/>
              <a:gd name="T73" fmla="*/ 3812 h 10239"/>
              <a:gd name="T74" fmla="*/ 3831 w 7669"/>
              <a:gd name="T75" fmla="*/ 1093 h 10239"/>
              <a:gd name="T76" fmla="*/ 6549 w 7669"/>
              <a:gd name="T77" fmla="*/ 3812 h 10239"/>
              <a:gd name="T78" fmla="*/ 3831 w 7669"/>
              <a:gd name="T79" fmla="*/ 6530 h 10239"/>
              <a:gd name="T80" fmla="*/ 1111 w 7669"/>
              <a:gd name="T81" fmla="*/ 3812 h 10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69" h="10239">
                <a:moveTo>
                  <a:pt x="3710" y="2035"/>
                </a:moveTo>
                <a:cubicBezTo>
                  <a:pt x="3779" y="1886"/>
                  <a:pt x="3891" y="1886"/>
                  <a:pt x="3960" y="2035"/>
                </a:cubicBezTo>
                <a:lnTo>
                  <a:pt x="4338" y="2854"/>
                </a:lnTo>
                <a:cubicBezTo>
                  <a:pt x="4407" y="3003"/>
                  <a:pt x="4596" y="3140"/>
                  <a:pt x="4759" y="3160"/>
                </a:cubicBezTo>
                <a:lnTo>
                  <a:pt x="5655" y="3266"/>
                </a:lnTo>
                <a:cubicBezTo>
                  <a:pt x="5818" y="3285"/>
                  <a:pt x="5852" y="3393"/>
                  <a:pt x="5732" y="3504"/>
                </a:cubicBezTo>
                <a:lnTo>
                  <a:pt x="5069" y="4116"/>
                </a:lnTo>
                <a:cubicBezTo>
                  <a:pt x="4949" y="4227"/>
                  <a:pt x="4876" y="4450"/>
                  <a:pt x="4908" y="4611"/>
                </a:cubicBezTo>
                <a:lnTo>
                  <a:pt x="5084" y="5496"/>
                </a:lnTo>
                <a:cubicBezTo>
                  <a:pt x="5116" y="5657"/>
                  <a:pt x="5026" y="5723"/>
                  <a:pt x="4882" y="5643"/>
                </a:cubicBezTo>
                <a:lnTo>
                  <a:pt x="4095" y="5202"/>
                </a:lnTo>
                <a:cubicBezTo>
                  <a:pt x="3951" y="5122"/>
                  <a:pt x="3718" y="5122"/>
                  <a:pt x="3575" y="5202"/>
                </a:cubicBezTo>
                <a:lnTo>
                  <a:pt x="2788" y="5643"/>
                </a:lnTo>
                <a:cubicBezTo>
                  <a:pt x="2644" y="5723"/>
                  <a:pt x="2553" y="5656"/>
                  <a:pt x="2586" y="5496"/>
                </a:cubicBezTo>
                <a:lnTo>
                  <a:pt x="2761" y="4611"/>
                </a:lnTo>
                <a:cubicBezTo>
                  <a:pt x="2793" y="4450"/>
                  <a:pt x="2721" y="4227"/>
                  <a:pt x="2600" y="4116"/>
                </a:cubicBezTo>
                <a:lnTo>
                  <a:pt x="1938" y="3504"/>
                </a:lnTo>
                <a:cubicBezTo>
                  <a:pt x="1818" y="3393"/>
                  <a:pt x="1853" y="3285"/>
                  <a:pt x="2015" y="3266"/>
                </a:cubicBezTo>
                <a:lnTo>
                  <a:pt x="2912" y="3160"/>
                </a:lnTo>
                <a:cubicBezTo>
                  <a:pt x="3074" y="3140"/>
                  <a:pt x="3263" y="3003"/>
                  <a:pt x="3333" y="2854"/>
                </a:cubicBezTo>
                <a:lnTo>
                  <a:pt x="3710" y="2035"/>
                </a:lnTo>
                <a:close/>
                <a:moveTo>
                  <a:pt x="6117" y="6857"/>
                </a:moveTo>
                <a:cubicBezTo>
                  <a:pt x="7042" y="6161"/>
                  <a:pt x="7643" y="5058"/>
                  <a:pt x="7643" y="3812"/>
                </a:cubicBezTo>
                <a:cubicBezTo>
                  <a:pt x="7643" y="1707"/>
                  <a:pt x="5936" y="0"/>
                  <a:pt x="3831" y="0"/>
                </a:cubicBezTo>
                <a:cubicBezTo>
                  <a:pt x="1725" y="0"/>
                  <a:pt x="18" y="1707"/>
                  <a:pt x="18" y="3812"/>
                </a:cubicBezTo>
                <a:cubicBezTo>
                  <a:pt x="18" y="5061"/>
                  <a:pt x="621" y="6166"/>
                  <a:pt x="1550" y="6861"/>
                </a:cubicBezTo>
                <a:lnTo>
                  <a:pt x="0" y="8848"/>
                </a:lnTo>
                <a:lnTo>
                  <a:pt x="1587" y="8652"/>
                </a:lnTo>
                <a:lnTo>
                  <a:pt x="1784" y="10239"/>
                </a:lnTo>
                <a:lnTo>
                  <a:pt x="3823" y="7624"/>
                </a:lnTo>
                <a:cubicBezTo>
                  <a:pt x="3826" y="7624"/>
                  <a:pt x="3828" y="7624"/>
                  <a:pt x="3831" y="7624"/>
                </a:cubicBezTo>
                <a:cubicBezTo>
                  <a:pt x="3836" y="7624"/>
                  <a:pt x="3841" y="7623"/>
                  <a:pt x="3845" y="7623"/>
                </a:cubicBezTo>
                <a:lnTo>
                  <a:pt x="5886" y="10239"/>
                </a:lnTo>
                <a:lnTo>
                  <a:pt x="6082" y="8652"/>
                </a:lnTo>
                <a:lnTo>
                  <a:pt x="7669" y="8848"/>
                </a:lnTo>
                <a:lnTo>
                  <a:pt x="6117" y="6857"/>
                </a:lnTo>
                <a:close/>
                <a:moveTo>
                  <a:pt x="1111" y="3812"/>
                </a:moveTo>
                <a:cubicBezTo>
                  <a:pt x="1111" y="2311"/>
                  <a:pt x="2329" y="1093"/>
                  <a:pt x="3831" y="1093"/>
                </a:cubicBezTo>
                <a:cubicBezTo>
                  <a:pt x="5332" y="1093"/>
                  <a:pt x="6549" y="2311"/>
                  <a:pt x="6549" y="3812"/>
                </a:cubicBezTo>
                <a:cubicBezTo>
                  <a:pt x="6549" y="5314"/>
                  <a:pt x="5332" y="6530"/>
                  <a:pt x="3831" y="6530"/>
                </a:cubicBezTo>
                <a:cubicBezTo>
                  <a:pt x="2329" y="6530"/>
                  <a:pt x="1111" y="5314"/>
                  <a:pt x="1111" y="38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money-stacks-of-coins_31028"/>
          <p:cNvSpPr/>
          <p:nvPr/>
        </p:nvSpPr>
        <p:spPr bwMode="auto">
          <a:xfrm>
            <a:off x="5553200" y="-647626"/>
            <a:ext cx="465797" cy="609685"/>
          </a:xfrm>
          <a:custGeom>
            <a:avLst/>
            <a:gdLst>
              <a:gd name="T0" fmla="*/ 0 w 9778"/>
              <a:gd name="T1" fmla="*/ 12797 h 12797"/>
              <a:gd name="T2" fmla="*/ 1244 w 9778"/>
              <a:gd name="T3" fmla="*/ 9663 h 12797"/>
              <a:gd name="T4" fmla="*/ 2468 w 9778"/>
              <a:gd name="T5" fmla="*/ 8618 h 12797"/>
              <a:gd name="T6" fmla="*/ 7487 w 9778"/>
              <a:gd name="T7" fmla="*/ 8618 h 12797"/>
              <a:gd name="T8" fmla="*/ 8741 w 9778"/>
              <a:gd name="T9" fmla="*/ 9663 h 12797"/>
              <a:gd name="T10" fmla="*/ 9778 w 9778"/>
              <a:gd name="T11" fmla="*/ 12797 h 12797"/>
              <a:gd name="T12" fmla="*/ 0 w 9778"/>
              <a:gd name="T13" fmla="*/ 12797 h 12797"/>
              <a:gd name="T14" fmla="*/ 4872 w 9778"/>
              <a:gd name="T15" fmla="*/ 8357 h 12797"/>
              <a:gd name="T16" fmla="*/ 1002 w 9778"/>
              <a:gd name="T17" fmla="*/ 4178 h 12797"/>
              <a:gd name="T18" fmla="*/ 4872 w 9778"/>
              <a:gd name="T19" fmla="*/ 0 h 12797"/>
              <a:gd name="T20" fmla="*/ 8741 w 9778"/>
              <a:gd name="T21" fmla="*/ 4178 h 12797"/>
              <a:gd name="T22" fmla="*/ 4872 w 9778"/>
              <a:gd name="T23" fmla="*/ 8357 h 12797"/>
              <a:gd name="T24" fmla="*/ 4237 w 9778"/>
              <a:gd name="T25" fmla="*/ 1136 h 12797"/>
              <a:gd name="T26" fmla="*/ 1903 w 9778"/>
              <a:gd name="T27" fmla="*/ 4178 h 12797"/>
              <a:gd name="T28" fmla="*/ 4872 w 9778"/>
              <a:gd name="T29" fmla="*/ 7384 h 12797"/>
              <a:gd name="T30" fmla="*/ 7840 w 9778"/>
              <a:gd name="T31" fmla="*/ 4178 h 12797"/>
              <a:gd name="T32" fmla="*/ 4237 w 9778"/>
              <a:gd name="T33" fmla="*/ 1136 h 12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78" h="12797">
                <a:moveTo>
                  <a:pt x="0" y="12797"/>
                </a:moveTo>
                <a:lnTo>
                  <a:pt x="1244" y="9663"/>
                </a:lnTo>
                <a:cubicBezTo>
                  <a:pt x="1244" y="9663"/>
                  <a:pt x="1510" y="8618"/>
                  <a:pt x="2468" y="8618"/>
                </a:cubicBezTo>
                <a:lnTo>
                  <a:pt x="7487" y="8618"/>
                </a:lnTo>
                <a:cubicBezTo>
                  <a:pt x="8444" y="8618"/>
                  <a:pt x="8741" y="9663"/>
                  <a:pt x="8741" y="9663"/>
                </a:cubicBezTo>
                <a:lnTo>
                  <a:pt x="9778" y="12797"/>
                </a:lnTo>
                <a:lnTo>
                  <a:pt x="0" y="12797"/>
                </a:lnTo>
                <a:close/>
                <a:moveTo>
                  <a:pt x="4872" y="8357"/>
                </a:moveTo>
                <a:cubicBezTo>
                  <a:pt x="2734" y="8357"/>
                  <a:pt x="1002" y="6486"/>
                  <a:pt x="1002" y="4178"/>
                </a:cubicBezTo>
                <a:cubicBezTo>
                  <a:pt x="1002" y="1871"/>
                  <a:pt x="2734" y="0"/>
                  <a:pt x="4872" y="0"/>
                </a:cubicBezTo>
                <a:cubicBezTo>
                  <a:pt x="7009" y="0"/>
                  <a:pt x="8741" y="1871"/>
                  <a:pt x="8741" y="4178"/>
                </a:cubicBezTo>
                <a:cubicBezTo>
                  <a:pt x="8741" y="6487"/>
                  <a:pt x="7009" y="8357"/>
                  <a:pt x="4872" y="8357"/>
                </a:cubicBezTo>
                <a:close/>
                <a:moveTo>
                  <a:pt x="4237" y="1136"/>
                </a:moveTo>
                <a:cubicBezTo>
                  <a:pt x="3051" y="1593"/>
                  <a:pt x="4503" y="3224"/>
                  <a:pt x="1903" y="4178"/>
                </a:cubicBezTo>
                <a:cubicBezTo>
                  <a:pt x="1903" y="5949"/>
                  <a:pt x="3232" y="7384"/>
                  <a:pt x="4872" y="7384"/>
                </a:cubicBezTo>
                <a:cubicBezTo>
                  <a:pt x="6511" y="7384"/>
                  <a:pt x="7840" y="5949"/>
                  <a:pt x="7840" y="4178"/>
                </a:cubicBezTo>
                <a:cubicBezTo>
                  <a:pt x="6328" y="2833"/>
                  <a:pt x="3790" y="3454"/>
                  <a:pt x="4237" y="11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left-quote_56937"/>
          <p:cNvSpPr/>
          <p:nvPr/>
        </p:nvSpPr>
        <p:spPr bwMode="auto">
          <a:xfrm>
            <a:off x="6605841" y="-622815"/>
            <a:ext cx="609685" cy="608245"/>
          </a:xfrm>
          <a:custGeom>
            <a:avLst/>
            <a:gdLst>
              <a:gd name="T0" fmla="*/ 21 w 1156"/>
              <a:gd name="T1" fmla="*/ 1088 h 1155"/>
              <a:gd name="T2" fmla="*/ 67 w 1156"/>
              <a:gd name="T3" fmla="*/ 1134 h 1155"/>
              <a:gd name="T4" fmla="*/ 8 w 1156"/>
              <a:gd name="T5" fmla="*/ 1147 h 1155"/>
              <a:gd name="T6" fmla="*/ 21 w 1156"/>
              <a:gd name="T7" fmla="*/ 1088 h 1155"/>
              <a:gd name="T8" fmla="*/ 10 w 1156"/>
              <a:gd name="T9" fmla="*/ 1052 h 1155"/>
              <a:gd name="T10" fmla="*/ 103 w 1156"/>
              <a:gd name="T11" fmla="*/ 1146 h 1155"/>
              <a:gd name="T12" fmla="*/ 294 w 1156"/>
              <a:gd name="T13" fmla="*/ 1035 h 1155"/>
              <a:gd name="T14" fmla="*/ 120 w 1156"/>
              <a:gd name="T15" fmla="*/ 861 h 1155"/>
              <a:gd name="T16" fmla="*/ 10 w 1156"/>
              <a:gd name="T17" fmla="*/ 1052 h 1155"/>
              <a:gd name="T18" fmla="*/ 443 w 1156"/>
              <a:gd name="T19" fmla="*/ 511 h 1155"/>
              <a:gd name="T20" fmla="*/ 644 w 1156"/>
              <a:gd name="T21" fmla="*/ 712 h 1155"/>
              <a:gd name="T22" fmla="*/ 547 w 1156"/>
              <a:gd name="T23" fmla="*/ 816 h 1155"/>
              <a:gd name="T24" fmla="*/ 316 w 1156"/>
              <a:gd name="T25" fmla="*/ 1019 h 1155"/>
              <a:gd name="T26" fmla="*/ 136 w 1156"/>
              <a:gd name="T27" fmla="*/ 839 h 1155"/>
              <a:gd name="T28" fmla="*/ 339 w 1156"/>
              <a:gd name="T29" fmla="*/ 608 h 1155"/>
              <a:gd name="T30" fmla="*/ 443 w 1156"/>
              <a:gd name="T31" fmla="*/ 511 h 1155"/>
              <a:gd name="T32" fmla="*/ 326 w 1156"/>
              <a:gd name="T33" fmla="*/ 929 h 1155"/>
              <a:gd name="T34" fmla="*/ 339 w 1156"/>
              <a:gd name="T35" fmla="*/ 952 h 1155"/>
              <a:gd name="T36" fmla="*/ 583 w 1156"/>
              <a:gd name="T37" fmla="*/ 720 h 1155"/>
              <a:gd name="T38" fmla="*/ 564 w 1156"/>
              <a:gd name="T39" fmla="*/ 702 h 1155"/>
              <a:gd name="T40" fmla="*/ 326 w 1156"/>
              <a:gd name="T41" fmla="*/ 929 h 1155"/>
              <a:gd name="T42" fmla="*/ 1094 w 1156"/>
              <a:gd name="T43" fmla="*/ 287 h 1155"/>
              <a:gd name="T44" fmla="*/ 715 w 1156"/>
              <a:gd name="T45" fmla="*/ 665 h 1155"/>
              <a:gd name="T46" fmla="*/ 667 w 1156"/>
              <a:gd name="T47" fmla="*/ 698 h 1155"/>
              <a:gd name="T48" fmla="*/ 457 w 1156"/>
              <a:gd name="T49" fmla="*/ 488 h 1155"/>
              <a:gd name="T50" fmla="*/ 490 w 1156"/>
              <a:gd name="T51" fmla="*/ 440 h 1155"/>
              <a:gd name="T52" fmla="*/ 818 w 1156"/>
              <a:gd name="T53" fmla="*/ 112 h 1155"/>
              <a:gd name="T54" fmla="*/ 763 w 1156"/>
              <a:gd name="T55" fmla="*/ 128 h 1155"/>
              <a:gd name="T56" fmla="*/ 481 w 1156"/>
              <a:gd name="T57" fmla="*/ 410 h 1155"/>
              <a:gd name="T58" fmla="*/ 452 w 1156"/>
              <a:gd name="T59" fmla="*/ 410 h 1155"/>
              <a:gd name="T60" fmla="*/ 452 w 1156"/>
              <a:gd name="T61" fmla="*/ 382 h 1155"/>
              <a:gd name="T62" fmla="*/ 738 w 1156"/>
              <a:gd name="T63" fmla="*/ 96 h 1155"/>
              <a:gd name="T64" fmla="*/ 747 w 1156"/>
              <a:gd name="T65" fmla="*/ 91 h 1155"/>
              <a:gd name="T66" fmla="*/ 879 w 1156"/>
              <a:gd name="T67" fmla="*/ 52 h 1155"/>
              <a:gd name="T68" fmla="*/ 1094 w 1156"/>
              <a:gd name="T69" fmla="*/ 62 h 1155"/>
              <a:gd name="T70" fmla="*/ 1094 w 1156"/>
              <a:gd name="T71" fmla="*/ 287 h 1155"/>
              <a:gd name="T72" fmla="*/ 1043 w 1156"/>
              <a:gd name="T73" fmla="*/ 82 h 1155"/>
              <a:gd name="T74" fmla="*/ 1024 w 1156"/>
              <a:gd name="T75" fmla="*/ 101 h 1155"/>
              <a:gd name="T76" fmla="*/ 1048 w 1156"/>
              <a:gd name="T77" fmla="*/ 238 h 1155"/>
              <a:gd name="T78" fmla="*/ 1071 w 1156"/>
              <a:gd name="T79" fmla="*/ 251 h 1155"/>
              <a:gd name="T80" fmla="*/ 1043 w 1156"/>
              <a:gd name="T81" fmla="*/ 82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56" h="1155">
                <a:moveTo>
                  <a:pt x="21" y="1088"/>
                </a:moveTo>
                <a:lnTo>
                  <a:pt x="67" y="1134"/>
                </a:lnTo>
                <a:cubicBezTo>
                  <a:pt x="37" y="1150"/>
                  <a:pt x="16" y="1155"/>
                  <a:pt x="8" y="1147"/>
                </a:cubicBezTo>
                <a:cubicBezTo>
                  <a:pt x="0" y="1139"/>
                  <a:pt x="5" y="1118"/>
                  <a:pt x="21" y="1088"/>
                </a:cubicBezTo>
                <a:close/>
                <a:moveTo>
                  <a:pt x="10" y="1052"/>
                </a:moveTo>
                <a:lnTo>
                  <a:pt x="103" y="1146"/>
                </a:lnTo>
                <a:cubicBezTo>
                  <a:pt x="155" y="1127"/>
                  <a:pt x="221" y="1089"/>
                  <a:pt x="294" y="1035"/>
                </a:cubicBezTo>
                <a:lnTo>
                  <a:pt x="120" y="861"/>
                </a:lnTo>
                <a:cubicBezTo>
                  <a:pt x="66" y="935"/>
                  <a:pt x="28" y="1001"/>
                  <a:pt x="10" y="1052"/>
                </a:cubicBezTo>
                <a:close/>
                <a:moveTo>
                  <a:pt x="443" y="511"/>
                </a:moveTo>
                <a:lnTo>
                  <a:pt x="644" y="712"/>
                </a:lnTo>
                <a:cubicBezTo>
                  <a:pt x="614" y="747"/>
                  <a:pt x="581" y="781"/>
                  <a:pt x="547" y="816"/>
                </a:cubicBezTo>
                <a:cubicBezTo>
                  <a:pt x="468" y="895"/>
                  <a:pt x="389" y="964"/>
                  <a:pt x="316" y="1019"/>
                </a:cubicBezTo>
                <a:lnTo>
                  <a:pt x="136" y="839"/>
                </a:lnTo>
                <a:cubicBezTo>
                  <a:pt x="191" y="767"/>
                  <a:pt x="260" y="687"/>
                  <a:pt x="339" y="608"/>
                </a:cubicBezTo>
                <a:cubicBezTo>
                  <a:pt x="374" y="574"/>
                  <a:pt x="409" y="541"/>
                  <a:pt x="443" y="511"/>
                </a:cubicBezTo>
                <a:close/>
                <a:moveTo>
                  <a:pt x="326" y="929"/>
                </a:moveTo>
                <a:cubicBezTo>
                  <a:pt x="312" y="939"/>
                  <a:pt x="325" y="963"/>
                  <a:pt x="339" y="952"/>
                </a:cubicBezTo>
                <a:cubicBezTo>
                  <a:pt x="429" y="884"/>
                  <a:pt x="504" y="800"/>
                  <a:pt x="583" y="720"/>
                </a:cubicBezTo>
                <a:cubicBezTo>
                  <a:pt x="595" y="708"/>
                  <a:pt x="576" y="689"/>
                  <a:pt x="564" y="702"/>
                </a:cubicBezTo>
                <a:cubicBezTo>
                  <a:pt x="487" y="780"/>
                  <a:pt x="414" y="862"/>
                  <a:pt x="326" y="929"/>
                </a:cubicBezTo>
                <a:close/>
                <a:moveTo>
                  <a:pt x="1094" y="287"/>
                </a:moveTo>
                <a:lnTo>
                  <a:pt x="715" y="665"/>
                </a:lnTo>
                <a:cubicBezTo>
                  <a:pt x="701" y="679"/>
                  <a:pt x="685" y="690"/>
                  <a:pt x="667" y="698"/>
                </a:cubicBezTo>
                <a:lnTo>
                  <a:pt x="457" y="488"/>
                </a:lnTo>
                <a:cubicBezTo>
                  <a:pt x="465" y="470"/>
                  <a:pt x="476" y="454"/>
                  <a:pt x="490" y="440"/>
                </a:cubicBezTo>
                <a:lnTo>
                  <a:pt x="818" y="112"/>
                </a:lnTo>
                <a:lnTo>
                  <a:pt x="763" y="128"/>
                </a:lnTo>
                <a:lnTo>
                  <a:pt x="481" y="410"/>
                </a:lnTo>
                <a:cubicBezTo>
                  <a:pt x="473" y="418"/>
                  <a:pt x="460" y="418"/>
                  <a:pt x="452" y="410"/>
                </a:cubicBezTo>
                <a:cubicBezTo>
                  <a:pt x="445" y="403"/>
                  <a:pt x="445" y="390"/>
                  <a:pt x="452" y="382"/>
                </a:cubicBezTo>
                <a:lnTo>
                  <a:pt x="738" y="96"/>
                </a:lnTo>
                <a:cubicBezTo>
                  <a:pt x="741" y="94"/>
                  <a:pt x="744" y="92"/>
                  <a:pt x="747" y="91"/>
                </a:cubicBezTo>
                <a:lnTo>
                  <a:pt x="879" y="52"/>
                </a:lnTo>
                <a:cubicBezTo>
                  <a:pt x="941" y="0"/>
                  <a:pt x="1035" y="3"/>
                  <a:pt x="1094" y="62"/>
                </a:cubicBezTo>
                <a:cubicBezTo>
                  <a:pt x="1156" y="124"/>
                  <a:pt x="1156" y="225"/>
                  <a:pt x="1094" y="287"/>
                </a:cubicBezTo>
                <a:close/>
                <a:moveTo>
                  <a:pt x="1043" y="82"/>
                </a:moveTo>
                <a:cubicBezTo>
                  <a:pt x="1029" y="71"/>
                  <a:pt x="1010" y="90"/>
                  <a:pt x="1024" y="101"/>
                </a:cubicBezTo>
                <a:cubicBezTo>
                  <a:pt x="1066" y="133"/>
                  <a:pt x="1071" y="192"/>
                  <a:pt x="1048" y="238"/>
                </a:cubicBezTo>
                <a:cubicBezTo>
                  <a:pt x="1040" y="253"/>
                  <a:pt x="1063" y="266"/>
                  <a:pt x="1071" y="251"/>
                </a:cubicBezTo>
                <a:cubicBezTo>
                  <a:pt x="1099" y="196"/>
                  <a:pt x="1095" y="121"/>
                  <a:pt x="1043" y="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圆角矩形 26"/>
          <p:cNvSpPr/>
          <p:nvPr/>
        </p:nvSpPr>
        <p:spPr>
          <a:xfrm>
            <a:off x="4272915" y="5067935"/>
            <a:ext cx="5560695" cy="473075"/>
          </a:xfrm>
          <a:prstGeom prst="rect">
            <a:avLst/>
          </a:prstGeom>
          <a:solidFill>
            <a:srgbClr val="F2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 flipH="1">
            <a:off x="4229735" y="5110480"/>
            <a:ext cx="5560695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000" b="1" dirty="0">
                <a:solidFill>
                  <a:srgbClr val="53423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善于合作与授权——分工与整合能力</a:t>
            </a:r>
            <a:endParaRPr lang="zh-CN" altLang="en-US" sz="2000" b="1" dirty="0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19" name="money-stacks-of-coins_31028"/>
          <p:cNvSpPr/>
          <p:nvPr/>
        </p:nvSpPr>
        <p:spPr bwMode="auto">
          <a:xfrm>
            <a:off x="8621605" y="-647746"/>
            <a:ext cx="456736" cy="609685"/>
          </a:xfrm>
          <a:custGeom>
            <a:avLst/>
            <a:gdLst>
              <a:gd name="T0" fmla="*/ 3710 w 7669"/>
              <a:gd name="T1" fmla="*/ 2035 h 10239"/>
              <a:gd name="T2" fmla="*/ 3960 w 7669"/>
              <a:gd name="T3" fmla="*/ 2035 h 10239"/>
              <a:gd name="T4" fmla="*/ 4338 w 7669"/>
              <a:gd name="T5" fmla="*/ 2854 h 10239"/>
              <a:gd name="T6" fmla="*/ 4759 w 7669"/>
              <a:gd name="T7" fmla="*/ 3160 h 10239"/>
              <a:gd name="T8" fmla="*/ 5655 w 7669"/>
              <a:gd name="T9" fmla="*/ 3266 h 10239"/>
              <a:gd name="T10" fmla="*/ 5732 w 7669"/>
              <a:gd name="T11" fmla="*/ 3504 h 10239"/>
              <a:gd name="T12" fmla="*/ 5069 w 7669"/>
              <a:gd name="T13" fmla="*/ 4116 h 10239"/>
              <a:gd name="T14" fmla="*/ 4908 w 7669"/>
              <a:gd name="T15" fmla="*/ 4611 h 10239"/>
              <a:gd name="T16" fmla="*/ 5084 w 7669"/>
              <a:gd name="T17" fmla="*/ 5496 h 10239"/>
              <a:gd name="T18" fmla="*/ 4882 w 7669"/>
              <a:gd name="T19" fmla="*/ 5643 h 10239"/>
              <a:gd name="T20" fmla="*/ 4095 w 7669"/>
              <a:gd name="T21" fmla="*/ 5202 h 10239"/>
              <a:gd name="T22" fmla="*/ 3575 w 7669"/>
              <a:gd name="T23" fmla="*/ 5202 h 10239"/>
              <a:gd name="T24" fmla="*/ 2788 w 7669"/>
              <a:gd name="T25" fmla="*/ 5643 h 10239"/>
              <a:gd name="T26" fmla="*/ 2586 w 7669"/>
              <a:gd name="T27" fmla="*/ 5496 h 10239"/>
              <a:gd name="T28" fmla="*/ 2761 w 7669"/>
              <a:gd name="T29" fmla="*/ 4611 h 10239"/>
              <a:gd name="T30" fmla="*/ 2600 w 7669"/>
              <a:gd name="T31" fmla="*/ 4116 h 10239"/>
              <a:gd name="T32" fmla="*/ 1938 w 7669"/>
              <a:gd name="T33" fmla="*/ 3504 h 10239"/>
              <a:gd name="T34" fmla="*/ 2015 w 7669"/>
              <a:gd name="T35" fmla="*/ 3266 h 10239"/>
              <a:gd name="T36" fmla="*/ 2912 w 7669"/>
              <a:gd name="T37" fmla="*/ 3160 h 10239"/>
              <a:gd name="T38" fmla="*/ 3333 w 7669"/>
              <a:gd name="T39" fmla="*/ 2854 h 10239"/>
              <a:gd name="T40" fmla="*/ 3710 w 7669"/>
              <a:gd name="T41" fmla="*/ 2035 h 10239"/>
              <a:gd name="T42" fmla="*/ 6117 w 7669"/>
              <a:gd name="T43" fmla="*/ 6857 h 10239"/>
              <a:gd name="T44" fmla="*/ 7643 w 7669"/>
              <a:gd name="T45" fmla="*/ 3812 h 10239"/>
              <a:gd name="T46" fmla="*/ 3831 w 7669"/>
              <a:gd name="T47" fmla="*/ 0 h 10239"/>
              <a:gd name="T48" fmla="*/ 18 w 7669"/>
              <a:gd name="T49" fmla="*/ 3812 h 10239"/>
              <a:gd name="T50" fmla="*/ 1550 w 7669"/>
              <a:gd name="T51" fmla="*/ 6861 h 10239"/>
              <a:gd name="T52" fmla="*/ 0 w 7669"/>
              <a:gd name="T53" fmla="*/ 8848 h 10239"/>
              <a:gd name="T54" fmla="*/ 1587 w 7669"/>
              <a:gd name="T55" fmla="*/ 8652 h 10239"/>
              <a:gd name="T56" fmla="*/ 1784 w 7669"/>
              <a:gd name="T57" fmla="*/ 10239 h 10239"/>
              <a:gd name="T58" fmla="*/ 3823 w 7669"/>
              <a:gd name="T59" fmla="*/ 7624 h 10239"/>
              <a:gd name="T60" fmla="*/ 3831 w 7669"/>
              <a:gd name="T61" fmla="*/ 7624 h 10239"/>
              <a:gd name="T62" fmla="*/ 3845 w 7669"/>
              <a:gd name="T63" fmla="*/ 7623 h 10239"/>
              <a:gd name="T64" fmla="*/ 5886 w 7669"/>
              <a:gd name="T65" fmla="*/ 10239 h 10239"/>
              <a:gd name="T66" fmla="*/ 6082 w 7669"/>
              <a:gd name="T67" fmla="*/ 8652 h 10239"/>
              <a:gd name="T68" fmla="*/ 7669 w 7669"/>
              <a:gd name="T69" fmla="*/ 8848 h 10239"/>
              <a:gd name="T70" fmla="*/ 6117 w 7669"/>
              <a:gd name="T71" fmla="*/ 6857 h 10239"/>
              <a:gd name="T72" fmla="*/ 1111 w 7669"/>
              <a:gd name="T73" fmla="*/ 3812 h 10239"/>
              <a:gd name="T74" fmla="*/ 3831 w 7669"/>
              <a:gd name="T75" fmla="*/ 1093 h 10239"/>
              <a:gd name="T76" fmla="*/ 6549 w 7669"/>
              <a:gd name="T77" fmla="*/ 3812 h 10239"/>
              <a:gd name="T78" fmla="*/ 3831 w 7669"/>
              <a:gd name="T79" fmla="*/ 6530 h 10239"/>
              <a:gd name="T80" fmla="*/ 1111 w 7669"/>
              <a:gd name="T81" fmla="*/ 3812 h 10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69" h="10239">
                <a:moveTo>
                  <a:pt x="3710" y="2035"/>
                </a:moveTo>
                <a:cubicBezTo>
                  <a:pt x="3779" y="1886"/>
                  <a:pt x="3891" y="1886"/>
                  <a:pt x="3960" y="2035"/>
                </a:cubicBezTo>
                <a:lnTo>
                  <a:pt x="4338" y="2854"/>
                </a:lnTo>
                <a:cubicBezTo>
                  <a:pt x="4407" y="3003"/>
                  <a:pt x="4596" y="3140"/>
                  <a:pt x="4759" y="3160"/>
                </a:cubicBezTo>
                <a:lnTo>
                  <a:pt x="5655" y="3266"/>
                </a:lnTo>
                <a:cubicBezTo>
                  <a:pt x="5818" y="3285"/>
                  <a:pt x="5852" y="3393"/>
                  <a:pt x="5732" y="3504"/>
                </a:cubicBezTo>
                <a:lnTo>
                  <a:pt x="5069" y="4116"/>
                </a:lnTo>
                <a:cubicBezTo>
                  <a:pt x="4949" y="4227"/>
                  <a:pt x="4876" y="4450"/>
                  <a:pt x="4908" y="4611"/>
                </a:cubicBezTo>
                <a:lnTo>
                  <a:pt x="5084" y="5496"/>
                </a:lnTo>
                <a:cubicBezTo>
                  <a:pt x="5116" y="5657"/>
                  <a:pt x="5026" y="5723"/>
                  <a:pt x="4882" y="5643"/>
                </a:cubicBezTo>
                <a:lnTo>
                  <a:pt x="4095" y="5202"/>
                </a:lnTo>
                <a:cubicBezTo>
                  <a:pt x="3951" y="5122"/>
                  <a:pt x="3718" y="5122"/>
                  <a:pt x="3575" y="5202"/>
                </a:cubicBezTo>
                <a:lnTo>
                  <a:pt x="2788" y="5643"/>
                </a:lnTo>
                <a:cubicBezTo>
                  <a:pt x="2644" y="5723"/>
                  <a:pt x="2553" y="5656"/>
                  <a:pt x="2586" y="5496"/>
                </a:cubicBezTo>
                <a:lnTo>
                  <a:pt x="2761" y="4611"/>
                </a:lnTo>
                <a:cubicBezTo>
                  <a:pt x="2793" y="4450"/>
                  <a:pt x="2721" y="4227"/>
                  <a:pt x="2600" y="4116"/>
                </a:cubicBezTo>
                <a:lnTo>
                  <a:pt x="1938" y="3504"/>
                </a:lnTo>
                <a:cubicBezTo>
                  <a:pt x="1818" y="3393"/>
                  <a:pt x="1853" y="3285"/>
                  <a:pt x="2015" y="3266"/>
                </a:cubicBezTo>
                <a:lnTo>
                  <a:pt x="2912" y="3160"/>
                </a:lnTo>
                <a:cubicBezTo>
                  <a:pt x="3074" y="3140"/>
                  <a:pt x="3263" y="3003"/>
                  <a:pt x="3333" y="2854"/>
                </a:cubicBezTo>
                <a:lnTo>
                  <a:pt x="3710" y="2035"/>
                </a:lnTo>
                <a:close/>
                <a:moveTo>
                  <a:pt x="6117" y="6857"/>
                </a:moveTo>
                <a:cubicBezTo>
                  <a:pt x="7042" y="6161"/>
                  <a:pt x="7643" y="5058"/>
                  <a:pt x="7643" y="3812"/>
                </a:cubicBezTo>
                <a:cubicBezTo>
                  <a:pt x="7643" y="1707"/>
                  <a:pt x="5936" y="0"/>
                  <a:pt x="3831" y="0"/>
                </a:cubicBezTo>
                <a:cubicBezTo>
                  <a:pt x="1725" y="0"/>
                  <a:pt x="18" y="1707"/>
                  <a:pt x="18" y="3812"/>
                </a:cubicBezTo>
                <a:cubicBezTo>
                  <a:pt x="18" y="5061"/>
                  <a:pt x="621" y="6166"/>
                  <a:pt x="1550" y="6861"/>
                </a:cubicBezTo>
                <a:lnTo>
                  <a:pt x="0" y="8848"/>
                </a:lnTo>
                <a:lnTo>
                  <a:pt x="1587" y="8652"/>
                </a:lnTo>
                <a:lnTo>
                  <a:pt x="1784" y="10239"/>
                </a:lnTo>
                <a:lnTo>
                  <a:pt x="3823" y="7624"/>
                </a:lnTo>
                <a:cubicBezTo>
                  <a:pt x="3826" y="7624"/>
                  <a:pt x="3828" y="7624"/>
                  <a:pt x="3831" y="7624"/>
                </a:cubicBezTo>
                <a:cubicBezTo>
                  <a:pt x="3836" y="7624"/>
                  <a:pt x="3841" y="7623"/>
                  <a:pt x="3845" y="7623"/>
                </a:cubicBezTo>
                <a:lnTo>
                  <a:pt x="5886" y="10239"/>
                </a:lnTo>
                <a:lnTo>
                  <a:pt x="6082" y="8652"/>
                </a:lnTo>
                <a:lnTo>
                  <a:pt x="7669" y="8848"/>
                </a:lnTo>
                <a:lnTo>
                  <a:pt x="6117" y="6857"/>
                </a:lnTo>
                <a:close/>
                <a:moveTo>
                  <a:pt x="1111" y="3812"/>
                </a:moveTo>
                <a:cubicBezTo>
                  <a:pt x="1111" y="2311"/>
                  <a:pt x="2329" y="1093"/>
                  <a:pt x="3831" y="1093"/>
                </a:cubicBezTo>
                <a:cubicBezTo>
                  <a:pt x="5332" y="1093"/>
                  <a:pt x="6549" y="2311"/>
                  <a:pt x="6549" y="3812"/>
                </a:cubicBezTo>
                <a:cubicBezTo>
                  <a:pt x="6549" y="5314"/>
                  <a:pt x="5332" y="6530"/>
                  <a:pt x="3831" y="6530"/>
                </a:cubicBezTo>
                <a:cubicBezTo>
                  <a:pt x="2329" y="6530"/>
                  <a:pt x="1111" y="5314"/>
                  <a:pt x="1111" y="38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" name="任意多边形: 形状 24"/>
          <p:cNvSpPr/>
          <p:nvPr/>
        </p:nvSpPr>
        <p:spPr>
          <a:xfrm>
            <a:off x="3478120" y="5097368"/>
            <a:ext cx="440238" cy="440238"/>
          </a:xfrm>
          <a:custGeom>
            <a:avLst/>
            <a:gdLst>
              <a:gd name="connsiteX0" fmla="*/ 196452 w 440238"/>
              <a:gd name="connsiteY0" fmla="*/ 50176 h 440238"/>
              <a:gd name="connsiteX1" fmla="*/ 243319 w 440238"/>
              <a:gd name="connsiteY1" fmla="*/ 185173 h 440238"/>
              <a:gd name="connsiteX2" fmla="*/ 71847 w 440238"/>
              <a:gd name="connsiteY2" fmla="*/ 185173 h 440238"/>
              <a:gd name="connsiteX3" fmla="*/ 50176 w 440238"/>
              <a:gd name="connsiteY3" fmla="*/ 219522 h 440238"/>
              <a:gd name="connsiteX4" fmla="*/ 71847 w 440238"/>
              <a:gd name="connsiteY4" fmla="*/ 253870 h 440238"/>
              <a:gd name="connsiteX5" fmla="*/ 243319 w 440238"/>
              <a:gd name="connsiteY5" fmla="*/ 253870 h 440238"/>
              <a:gd name="connsiteX6" fmla="*/ 196452 w 440238"/>
              <a:gd name="connsiteY6" fmla="*/ 388867 h 440238"/>
              <a:gd name="connsiteX7" fmla="*/ 205294 w 440238"/>
              <a:gd name="connsiteY7" fmla="*/ 384170 h 440238"/>
              <a:gd name="connsiteX8" fmla="*/ 373877 w 440238"/>
              <a:gd name="connsiteY8" fmla="*/ 249297 h 440238"/>
              <a:gd name="connsiteX9" fmla="*/ 388769 w 440238"/>
              <a:gd name="connsiteY9" fmla="*/ 219522 h 440238"/>
              <a:gd name="connsiteX10" fmla="*/ 388867 w 440238"/>
              <a:gd name="connsiteY10" fmla="*/ 218698 h 440238"/>
              <a:gd name="connsiteX11" fmla="*/ 373877 w 440238"/>
              <a:gd name="connsiteY11" fmla="*/ 189747 h 440238"/>
              <a:gd name="connsiteX12" fmla="*/ 205293 w 440238"/>
              <a:gd name="connsiteY12" fmla="*/ 54873 h 440238"/>
              <a:gd name="connsiteX13" fmla="*/ 196452 w 440238"/>
              <a:gd name="connsiteY13" fmla="*/ 50176 h 440238"/>
              <a:gd name="connsiteX14" fmla="*/ 220119 w 440238"/>
              <a:gd name="connsiteY14" fmla="*/ 0 h 440238"/>
              <a:gd name="connsiteX15" fmla="*/ 440238 w 440238"/>
              <a:gd name="connsiteY15" fmla="*/ 220119 h 440238"/>
              <a:gd name="connsiteX16" fmla="*/ 220119 w 440238"/>
              <a:gd name="connsiteY16" fmla="*/ 440238 h 440238"/>
              <a:gd name="connsiteX17" fmla="*/ 0 w 440238"/>
              <a:gd name="connsiteY17" fmla="*/ 220119 h 440238"/>
              <a:gd name="connsiteX18" fmla="*/ 220119 w 440238"/>
              <a:gd name="connsiteY18" fmla="*/ 0 h 44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0238" h="440238">
                <a:moveTo>
                  <a:pt x="196452" y="50176"/>
                </a:moveTo>
                <a:lnTo>
                  <a:pt x="243319" y="185173"/>
                </a:lnTo>
                <a:lnTo>
                  <a:pt x="71847" y="185173"/>
                </a:lnTo>
                <a:cubicBezTo>
                  <a:pt x="59879" y="185173"/>
                  <a:pt x="50176" y="200552"/>
                  <a:pt x="50176" y="219522"/>
                </a:cubicBezTo>
                <a:cubicBezTo>
                  <a:pt x="50176" y="238492"/>
                  <a:pt x="59879" y="253870"/>
                  <a:pt x="71847" y="253870"/>
                </a:cubicBezTo>
                <a:lnTo>
                  <a:pt x="243319" y="253870"/>
                </a:lnTo>
                <a:lnTo>
                  <a:pt x="196452" y="388867"/>
                </a:lnTo>
                <a:lnTo>
                  <a:pt x="205294" y="384170"/>
                </a:lnTo>
                <a:lnTo>
                  <a:pt x="373877" y="249297"/>
                </a:lnTo>
                <a:cubicBezTo>
                  <a:pt x="384133" y="241092"/>
                  <a:pt x="389126" y="230272"/>
                  <a:pt x="388769" y="219522"/>
                </a:cubicBezTo>
                <a:cubicBezTo>
                  <a:pt x="388863" y="219248"/>
                  <a:pt x="388867" y="218973"/>
                  <a:pt x="388867" y="218698"/>
                </a:cubicBezTo>
                <a:cubicBezTo>
                  <a:pt x="388867" y="208220"/>
                  <a:pt x="383871" y="197741"/>
                  <a:pt x="373877" y="189747"/>
                </a:cubicBezTo>
                <a:lnTo>
                  <a:pt x="205293" y="54873"/>
                </a:lnTo>
                <a:cubicBezTo>
                  <a:pt x="202664" y="52769"/>
                  <a:pt x="199821" y="50943"/>
                  <a:pt x="196452" y="50176"/>
                </a:cubicBezTo>
                <a:close/>
                <a:moveTo>
                  <a:pt x="220119" y="0"/>
                </a:moveTo>
                <a:cubicBezTo>
                  <a:pt x="341687" y="0"/>
                  <a:pt x="440238" y="98551"/>
                  <a:pt x="440238" y="220119"/>
                </a:cubicBezTo>
                <a:cubicBezTo>
                  <a:pt x="440238" y="341687"/>
                  <a:pt x="341687" y="440238"/>
                  <a:pt x="220119" y="440238"/>
                </a:cubicBezTo>
                <a:cubicBezTo>
                  <a:pt x="98551" y="440238"/>
                  <a:pt x="0" y="341687"/>
                  <a:pt x="0" y="220119"/>
                </a:cubicBezTo>
                <a:cubicBezTo>
                  <a:pt x="0" y="98551"/>
                  <a:pt x="98551" y="0"/>
                  <a:pt x="220119" y="0"/>
                </a:cubicBezTo>
                <a:close/>
              </a:path>
            </a:pathLst>
          </a:custGeom>
          <a:solidFill>
            <a:srgbClr val="F2CACA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圆角矩形 26"/>
          <p:cNvSpPr/>
          <p:nvPr/>
        </p:nvSpPr>
        <p:spPr>
          <a:xfrm>
            <a:off x="4316095" y="5960110"/>
            <a:ext cx="5560695" cy="457835"/>
          </a:xfrm>
          <a:prstGeom prst="rect">
            <a:avLst/>
          </a:prstGeom>
          <a:solidFill>
            <a:srgbClr val="F2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 flipH="1">
            <a:off x="4272915" y="6007100"/>
            <a:ext cx="5560695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000" b="1" dirty="0">
                <a:solidFill>
                  <a:srgbClr val="53423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坚定的长期去做——持之以恒的能力</a:t>
            </a:r>
            <a:endParaRPr lang="zh-CN" altLang="en-US" sz="2000" b="1" dirty="0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7" name="任意多边形: 形状 24"/>
          <p:cNvSpPr/>
          <p:nvPr/>
        </p:nvSpPr>
        <p:spPr>
          <a:xfrm>
            <a:off x="3521300" y="5993988"/>
            <a:ext cx="440238" cy="440238"/>
          </a:xfrm>
          <a:custGeom>
            <a:avLst/>
            <a:gdLst>
              <a:gd name="connsiteX0" fmla="*/ 196452 w 440238"/>
              <a:gd name="connsiteY0" fmla="*/ 50176 h 440238"/>
              <a:gd name="connsiteX1" fmla="*/ 243319 w 440238"/>
              <a:gd name="connsiteY1" fmla="*/ 185173 h 440238"/>
              <a:gd name="connsiteX2" fmla="*/ 71847 w 440238"/>
              <a:gd name="connsiteY2" fmla="*/ 185173 h 440238"/>
              <a:gd name="connsiteX3" fmla="*/ 50176 w 440238"/>
              <a:gd name="connsiteY3" fmla="*/ 219522 h 440238"/>
              <a:gd name="connsiteX4" fmla="*/ 71847 w 440238"/>
              <a:gd name="connsiteY4" fmla="*/ 253870 h 440238"/>
              <a:gd name="connsiteX5" fmla="*/ 243319 w 440238"/>
              <a:gd name="connsiteY5" fmla="*/ 253870 h 440238"/>
              <a:gd name="connsiteX6" fmla="*/ 196452 w 440238"/>
              <a:gd name="connsiteY6" fmla="*/ 388867 h 440238"/>
              <a:gd name="connsiteX7" fmla="*/ 205294 w 440238"/>
              <a:gd name="connsiteY7" fmla="*/ 384170 h 440238"/>
              <a:gd name="connsiteX8" fmla="*/ 373877 w 440238"/>
              <a:gd name="connsiteY8" fmla="*/ 249297 h 440238"/>
              <a:gd name="connsiteX9" fmla="*/ 388769 w 440238"/>
              <a:gd name="connsiteY9" fmla="*/ 219522 h 440238"/>
              <a:gd name="connsiteX10" fmla="*/ 388867 w 440238"/>
              <a:gd name="connsiteY10" fmla="*/ 218698 h 440238"/>
              <a:gd name="connsiteX11" fmla="*/ 373877 w 440238"/>
              <a:gd name="connsiteY11" fmla="*/ 189747 h 440238"/>
              <a:gd name="connsiteX12" fmla="*/ 205293 w 440238"/>
              <a:gd name="connsiteY12" fmla="*/ 54873 h 440238"/>
              <a:gd name="connsiteX13" fmla="*/ 196452 w 440238"/>
              <a:gd name="connsiteY13" fmla="*/ 50176 h 440238"/>
              <a:gd name="connsiteX14" fmla="*/ 220119 w 440238"/>
              <a:gd name="connsiteY14" fmla="*/ 0 h 440238"/>
              <a:gd name="connsiteX15" fmla="*/ 440238 w 440238"/>
              <a:gd name="connsiteY15" fmla="*/ 220119 h 440238"/>
              <a:gd name="connsiteX16" fmla="*/ 220119 w 440238"/>
              <a:gd name="connsiteY16" fmla="*/ 440238 h 440238"/>
              <a:gd name="connsiteX17" fmla="*/ 0 w 440238"/>
              <a:gd name="connsiteY17" fmla="*/ 220119 h 440238"/>
              <a:gd name="connsiteX18" fmla="*/ 220119 w 440238"/>
              <a:gd name="connsiteY18" fmla="*/ 0 h 44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0238" h="440238">
                <a:moveTo>
                  <a:pt x="196452" y="50176"/>
                </a:moveTo>
                <a:lnTo>
                  <a:pt x="243319" y="185173"/>
                </a:lnTo>
                <a:lnTo>
                  <a:pt x="71847" y="185173"/>
                </a:lnTo>
                <a:cubicBezTo>
                  <a:pt x="59879" y="185173"/>
                  <a:pt x="50176" y="200552"/>
                  <a:pt x="50176" y="219522"/>
                </a:cubicBezTo>
                <a:cubicBezTo>
                  <a:pt x="50176" y="238492"/>
                  <a:pt x="59879" y="253870"/>
                  <a:pt x="71847" y="253870"/>
                </a:cubicBezTo>
                <a:lnTo>
                  <a:pt x="243319" y="253870"/>
                </a:lnTo>
                <a:lnTo>
                  <a:pt x="196452" y="388867"/>
                </a:lnTo>
                <a:lnTo>
                  <a:pt x="205294" y="384170"/>
                </a:lnTo>
                <a:lnTo>
                  <a:pt x="373877" y="249297"/>
                </a:lnTo>
                <a:cubicBezTo>
                  <a:pt x="384133" y="241092"/>
                  <a:pt x="389126" y="230272"/>
                  <a:pt x="388769" y="219522"/>
                </a:cubicBezTo>
                <a:cubicBezTo>
                  <a:pt x="388863" y="219248"/>
                  <a:pt x="388867" y="218973"/>
                  <a:pt x="388867" y="218698"/>
                </a:cubicBezTo>
                <a:cubicBezTo>
                  <a:pt x="388867" y="208220"/>
                  <a:pt x="383871" y="197741"/>
                  <a:pt x="373877" y="189747"/>
                </a:cubicBezTo>
                <a:lnTo>
                  <a:pt x="205293" y="54873"/>
                </a:lnTo>
                <a:cubicBezTo>
                  <a:pt x="202664" y="52769"/>
                  <a:pt x="199821" y="50943"/>
                  <a:pt x="196452" y="50176"/>
                </a:cubicBezTo>
                <a:close/>
                <a:moveTo>
                  <a:pt x="220119" y="0"/>
                </a:moveTo>
                <a:cubicBezTo>
                  <a:pt x="341687" y="0"/>
                  <a:pt x="440238" y="98551"/>
                  <a:pt x="440238" y="220119"/>
                </a:cubicBezTo>
                <a:cubicBezTo>
                  <a:pt x="440238" y="341687"/>
                  <a:pt x="341687" y="440238"/>
                  <a:pt x="220119" y="440238"/>
                </a:cubicBezTo>
                <a:cubicBezTo>
                  <a:pt x="98551" y="440238"/>
                  <a:pt x="0" y="341687"/>
                  <a:pt x="0" y="220119"/>
                </a:cubicBezTo>
                <a:cubicBezTo>
                  <a:pt x="0" y="98551"/>
                  <a:pt x="98551" y="0"/>
                  <a:pt x="220119" y="0"/>
                </a:cubicBezTo>
                <a:close/>
              </a:path>
            </a:pathLst>
          </a:custGeom>
          <a:solidFill>
            <a:srgbClr val="F2CACA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1844171" y="0"/>
            <a:ext cx="215444" cy="2971800"/>
            <a:chOff x="11844171" y="0"/>
            <a:chExt cx="215444" cy="2971800"/>
          </a:xfrm>
        </p:grpSpPr>
        <p:sp>
          <p:nvSpPr>
            <p:cNvPr id="29" name="矩形 28"/>
            <p:cNvSpPr/>
            <p:nvPr/>
          </p:nvSpPr>
          <p:spPr>
            <a:xfrm>
              <a:off x="11844171" y="0"/>
              <a:ext cx="215444" cy="2971800"/>
            </a:xfrm>
            <a:prstGeom prst="rect">
              <a:avLst/>
            </a:prstGeom>
            <a:solidFill>
              <a:srgbClr val="BFC4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1844350" y="230512"/>
              <a:ext cx="215265" cy="2398693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从</a:t>
              </a: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热爱</a:t>
              </a: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开始</a:t>
              </a:r>
              <a:endPara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2988945" y="318770"/>
            <a:ext cx="8295640" cy="916940"/>
          </a:xfrm>
          <a:prstGeom prst="rect">
            <a:avLst/>
          </a:prstGeom>
          <a:solidFill>
            <a:srgbClr val="EFE8D7"/>
          </a:solidFill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noAutofit/>
          </a:bodyPr>
          <a:lstStyle/>
          <a:p>
            <a:pPr lvl="0" algn="just">
              <a:lnSpc>
                <a:spcPct val="120000"/>
              </a:lnSpc>
              <a:buClrTx/>
              <a:buSzTx/>
              <a:buFontTx/>
            </a:pPr>
            <a:r>
              <a:rPr lang="en-US" altLang="zh-CN" sz="24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人生确立清晰的目标，知道自己的责任、使命和阶段目标，</a:t>
            </a:r>
            <a:endParaRPr lang="zh-CN" altLang="en-US" sz="2400" dirty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  <a:p>
            <a:pPr lvl="0" algn="just">
              <a:lnSpc>
                <a:spcPct val="12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可以减少纠结、困顿的内耗，增强行动力。</a:t>
            </a:r>
            <a:r>
              <a:rPr lang="en-US" altLang="zh-CN" sz="24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”</a:t>
            </a:r>
            <a:endParaRPr lang="en-US" altLang="zh-CN" sz="2400" dirty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2324100" y="1678940"/>
            <a:ext cx="664845" cy="4948555"/>
            <a:chOff x="11521135" y="0"/>
            <a:chExt cx="655320" cy="2971800"/>
          </a:xfrm>
          <a:solidFill>
            <a:srgbClr val="F2CAC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5" name="矩形 44"/>
            <p:cNvSpPr/>
            <p:nvPr/>
          </p:nvSpPr>
          <p:spPr>
            <a:xfrm>
              <a:off x="11521135" y="0"/>
              <a:ext cx="655320" cy="2971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 b="1">
                <a:solidFill>
                  <a:srgbClr val="534237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1635253" y="348347"/>
              <a:ext cx="424362" cy="2398693"/>
            </a:xfrm>
            <a:prstGeom prst="rect">
              <a:avLst/>
            </a:prstGeom>
            <a:grpFill/>
          </p:spPr>
          <p:txBody>
            <a:bodyPr vert="eaVert" wrap="square" lIns="0" tIns="0" rIns="0" bIns="0" rtlCol="0">
              <a:spAutoFit/>
            </a:bodyPr>
            <a:p>
              <a:pPr lvl="0" algn="dist"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34237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</a:rPr>
                <a:t>如何成为高效人士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34237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23" grpId="0" animBg="1"/>
      <p:bldP spid="24" grpId="0" animBg="1"/>
      <p:bldP spid="25" grpId="0" animBg="1"/>
      <p:bldP spid="30" grpId="0" animBg="1"/>
      <p:bldP spid="31" grpId="0" animBg="1"/>
      <p:bldP spid="32" grpId="0" animBg="1"/>
      <p:bldP spid="17" grpId="0" animBg="1"/>
      <p:bldP spid="18" grpId="0" animBg="1"/>
      <p:bldP spid="20" grpId="0" animBg="1"/>
      <p:bldP spid="22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267200" y="1790700"/>
            <a:ext cx="3657600" cy="3657600"/>
            <a:chOff x="6720" y="2820"/>
            <a:chExt cx="5760" cy="5760"/>
          </a:xfrm>
        </p:grpSpPr>
        <p:sp>
          <p:nvSpPr>
            <p:cNvPr id="19" name="任意多边形: 形状 18"/>
            <p:cNvSpPr/>
            <p:nvPr/>
          </p:nvSpPr>
          <p:spPr>
            <a:xfrm>
              <a:off x="6720" y="2820"/>
              <a:ext cx="5760" cy="5760"/>
            </a:xfrm>
            <a:custGeom>
              <a:avLst/>
              <a:gdLst>
                <a:gd name="connsiteX0" fmla="*/ 1866626 w 2895054"/>
                <a:gd name="connsiteY0" fmla="*/ 0 h 2895054"/>
                <a:gd name="connsiteX1" fmla="*/ 1895897 w 2895054"/>
                <a:gd name="connsiteY1" fmla="*/ 7526 h 2895054"/>
                <a:gd name="connsiteX2" fmla="*/ 2887528 w 2895054"/>
                <a:gd name="connsiteY2" fmla="*/ 999157 h 2895054"/>
                <a:gd name="connsiteX3" fmla="*/ 2895054 w 2895054"/>
                <a:gd name="connsiteY3" fmla="*/ 1028426 h 2895054"/>
                <a:gd name="connsiteX4" fmla="*/ 2377463 w 2895054"/>
                <a:gd name="connsiteY4" fmla="*/ 1028426 h 2895054"/>
                <a:gd name="connsiteX5" fmla="*/ 1958363 w 2895054"/>
                <a:gd name="connsiteY5" fmla="*/ 1447526 h 2895054"/>
                <a:gd name="connsiteX6" fmla="*/ 2377463 w 2895054"/>
                <a:gd name="connsiteY6" fmla="*/ 1866626 h 2895054"/>
                <a:gd name="connsiteX7" fmla="*/ 2895054 w 2895054"/>
                <a:gd name="connsiteY7" fmla="*/ 1866626 h 2895054"/>
                <a:gd name="connsiteX8" fmla="*/ 2887528 w 2895054"/>
                <a:gd name="connsiteY8" fmla="*/ 1895897 h 2895054"/>
                <a:gd name="connsiteX9" fmla="*/ 1895897 w 2895054"/>
                <a:gd name="connsiteY9" fmla="*/ 2887528 h 2895054"/>
                <a:gd name="connsiteX10" fmla="*/ 1866626 w 2895054"/>
                <a:gd name="connsiteY10" fmla="*/ 2895054 h 2895054"/>
                <a:gd name="connsiteX11" fmla="*/ 1866626 w 2895054"/>
                <a:gd name="connsiteY11" fmla="*/ 2377464 h 2895054"/>
                <a:gd name="connsiteX12" fmla="*/ 1447526 w 2895054"/>
                <a:gd name="connsiteY12" fmla="*/ 1958364 h 2895054"/>
                <a:gd name="connsiteX13" fmla="*/ 1028426 w 2895054"/>
                <a:gd name="connsiteY13" fmla="*/ 2377464 h 2895054"/>
                <a:gd name="connsiteX14" fmla="*/ 1028426 w 2895054"/>
                <a:gd name="connsiteY14" fmla="*/ 2895054 h 2895054"/>
                <a:gd name="connsiteX15" fmla="*/ 999157 w 2895054"/>
                <a:gd name="connsiteY15" fmla="*/ 2887528 h 2895054"/>
                <a:gd name="connsiteX16" fmla="*/ 7527 w 2895054"/>
                <a:gd name="connsiteY16" fmla="*/ 1895897 h 2895054"/>
                <a:gd name="connsiteX17" fmla="*/ 0 w 2895054"/>
                <a:gd name="connsiteY17" fmla="*/ 1866626 h 2895054"/>
                <a:gd name="connsiteX18" fmla="*/ 609326 w 2895054"/>
                <a:gd name="connsiteY18" fmla="*/ 1866626 h 2895054"/>
                <a:gd name="connsiteX19" fmla="*/ 1028426 w 2895054"/>
                <a:gd name="connsiteY19" fmla="*/ 1447526 h 2895054"/>
                <a:gd name="connsiteX20" fmla="*/ 609326 w 2895054"/>
                <a:gd name="connsiteY20" fmla="*/ 1028426 h 2895054"/>
                <a:gd name="connsiteX21" fmla="*/ 1 w 2895054"/>
                <a:gd name="connsiteY21" fmla="*/ 1028426 h 2895054"/>
                <a:gd name="connsiteX22" fmla="*/ 7527 w 2895054"/>
                <a:gd name="connsiteY22" fmla="*/ 999157 h 2895054"/>
                <a:gd name="connsiteX23" fmla="*/ 999157 w 2895054"/>
                <a:gd name="connsiteY23" fmla="*/ 7526 h 2895054"/>
                <a:gd name="connsiteX24" fmla="*/ 1028426 w 2895054"/>
                <a:gd name="connsiteY24" fmla="*/ 0 h 2895054"/>
                <a:gd name="connsiteX25" fmla="*/ 1028426 w 2895054"/>
                <a:gd name="connsiteY25" fmla="*/ 517589 h 2895054"/>
                <a:gd name="connsiteX26" fmla="*/ 1447526 w 2895054"/>
                <a:gd name="connsiteY26" fmla="*/ 936689 h 2895054"/>
                <a:gd name="connsiteX27" fmla="*/ 1866626 w 2895054"/>
                <a:gd name="connsiteY27" fmla="*/ 517589 h 289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95054" h="2895054">
                  <a:moveTo>
                    <a:pt x="1866626" y="0"/>
                  </a:moveTo>
                  <a:lnTo>
                    <a:pt x="1895897" y="7526"/>
                  </a:lnTo>
                  <a:cubicBezTo>
                    <a:pt x="2368030" y="154375"/>
                    <a:pt x="2740679" y="527024"/>
                    <a:pt x="2887528" y="999157"/>
                  </a:cubicBezTo>
                  <a:lnTo>
                    <a:pt x="2895054" y="1028426"/>
                  </a:lnTo>
                  <a:lnTo>
                    <a:pt x="2377463" y="1028426"/>
                  </a:lnTo>
                  <a:cubicBezTo>
                    <a:pt x="2146000" y="1028426"/>
                    <a:pt x="1958363" y="1216063"/>
                    <a:pt x="1958363" y="1447526"/>
                  </a:cubicBezTo>
                  <a:cubicBezTo>
                    <a:pt x="1958363" y="1678989"/>
                    <a:pt x="2146000" y="1866626"/>
                    <a:pt x="2377463" y="1866626"/>
                  </a:cubicBezTo>
                  <a:lnTo>
                    <a:pt x="2895054" y="1866626"/>
                  </a:lnTo>
                  <a:lnTo>
                    <a:pt x="2887528" y="1895897"/>
                  </a:lnTo>
                  <a:cubicBezTo>
                    <a:pt x="2740679" y="2368030"/>
                    <a:pt x="2368030" y="2740679"/>
                    <a:pt x="1895897" y="2887528"/>
                  </a:cubicBezTo>
                  <a:lnTo>
                    <a:pt x="1866626" y="2895054"/>
                  </a:lnTo>
                  <a:lnTo>
                    <a:pt x="1866626" y="2377464"/>
                  </a:lnTo>
                  <a:cubicBezTo>
                    <a:pt x="1866626" y="2146001"/>
                    <a:pt x="1678989" y="1958364"/>
                    <a:pt x="1447526" y="1958364"/>
                  </a:cubicBezTo>
                  <a:cubicBezTo>
                    <a:pt x="1216063" y="1958364"/>
                    <a:pt x="1028426" y="2146001"/>
                    <a:pt x="1028426" y="2377464"/>
                  </a:cubicBezTo>
                  <a:lnTo>
                    <a:pt x="1028426" y="2895054"/>
                  </a:lnTo>
                  <a:lnTo>
                    <a:pt x="999157" y="2887528"/>
                  </a:lnTo>
                  <a:cubicBezTo>
                    <a:pt x="527024" y="2740679"/>
                    <a:pt x="154375" y="2368030"/>
                    <a:pt x="7527" y="1895897"/>
                  </a:cubicBezTo>
                  <a:lnTo>
                    <a:pt x="0" y="1866626"/>
                  </a:lnTo>
                  <a:lnTo>
                    <a:pt x="609326" y="1866626"/>
                  </a:lnTo>
                  <a:cubicBezTo>
                    <a:pt x="840789" y="1866626"/>
                    <a:pt x="1028426" y="1678989"/>
                    <a:pt x="1028426" y="1447526"/>
                  </a:cubicBezTo>
                  <a:cubicBezTo>
                    <a:pt x="1028426" y="1216063"/>
                    <a:pt x="840789" y="1028426"/>
                    <a:pt x="609326" y="1028426"/>
                  </a:cubicBezTo>
                  <a:lnTo>
                    <a:pt x="1" y="1028426"/>
                  </a:lnTo>
                  <a:lnTo>
                    <a:pt x="7527" y="999157"/>
                  </a:lnTo>
                  <a:cubicBezTo>
                    <a:pt x="154375" y="527024"/>
                    <a:pt x="527024" y="154375"/>
                    <a:pt x="999157" y="7526"/>
                  </a:cubicBezTo>
                  <a:lnTo>
                    <a:pt x="1028426" y="0"/>
                  </a:lnTo>
                  <a:lnTo>
                    <a:pt x="1028426" y="517589"/>
                  </a:lnTo>
                  <a:cubicBezTo>
                    <a:pt x="1028426" y="749052"/>
                    <a:pt x="1216063" y="936689"/>
                    <a:pt x="1447526" y="936689"/>
                  </a:cubicBezTo>
                  <a:cubicBezTo>
                    <a:pt x="1678989" y="936689"/>
                    <a:pt x="1866626" y="749052"/>
                    <a:pt x="1866626" y="517589"/>
                  </a:cubicBezTo>
                  <a:close/>
                </a:path>
              </a:pathLst>
            </a:custGeom>
            <a:solidFill>
              <a:srgbClr val="EFEA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8872" y="3078"/>
              <a:ext cx="1457" cy="1457"/>
            </a:xfrm>
            <a:prstGeom prst="ellipse">
              <a:avLst/>
            </a:prstGeom>
            <a:solidFill>
              <a:srgbClr val="F2C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8872" y="6865"/>
              <a:ext cx="1457" cy="1457"/>
            </a:xfrm>
            <a:prstGeom prst="ellipse">
              <a:avLst/>
            </a:prstGeom>
            <a:solidFill>
              <a:srgbClr val="F2C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0742" y="4972"/>
              <a:ext cx="1457" cy="1457"/>
            </a:xfrm>
            <a:prstGeom prst="ellipse">
              <a:avLst/>
            </a:prstGeom>
            <a:solidFill>
              <a:srgbClr val="BFC4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7169" y="4972"/>
              <a:ext cx="1457" cy="1457"/>
            </a:xfrm>
            <a:prstGeom prst="ellipse">
              <a:avLst/>
            </a:prstGeom>
            <a:solidFill>
              <a:srgbClr val="BFC4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4" name="speaker-sound_12600"/>
            <p:cNvSpPr/>
            <p:nvPr/>
          </p:nvSpPr>
          <p:spPr bwMode="auto">
            <a:xfrm>
              <a:off x="7509" y="5364"/>
              <a:ext cx="802" cy="594"/>
            </a:xfrm>
            <a:custGeom>
              <a:avLst/>
              <a:gdLst>
                <a:gd name="T0" fmla="*/ 526 w 700"/>
                <a:gd name="T1" fmla="*/ 6 h 519"/>
                <a:gd name="T2" fmla="*/ 542 w 700"/>
                <a:gd name="T3" fmla="*/ 16 h 519"/>
                <a:gd name="T4" fmla="*/ 420 w 700"/>
                <a:gd name="T5" fmla="*/ 202 h 519"/>
                <a:gd name="T6" fmla="*/ 450 w 700"/>
                <a:gd name="T7" fmla="*/ 256 h 519"/>
                <a:gd name="T8" fmla="*/ 655 w 700"/>
                <a:gd name="T9" fmla="*/ 170 h 519"/>
                <a:gd name="T10" fmla="*/ 646 w 700"/>
                <a:gd name="T11" fmla="*/ 152 h 519"/>
                <a:gd name="T12" fmla="*/ 450 w 700"/>
                <a:gd name="T13" fmla="*/ 256 h 519"/>
                <a:gd name="T14" fmla="*/ 480 w 700"/>
                <a:gd name="T15" fmla="*/ 319 h 519"/>
                <a:gd name="T16" fmla="*/ 478 w 700"/>
                <a:gd name="T17" fmla="*/ 338 h 519"/>
                <a:gd name="T18" fmla="*/ 699 w 700"/>
                <a:gd name="T19" fmla="*/ 360 h 519"/>
                <a:gd name="T20" fmla="*/ 355 w 700"/>
                <a:gd name="T21" fmla="*/ 111 h 519"/>
                <a:gd name="T22" fmla="*/ 332 w 700"/>
                <a:gd name="T23" fmla="*/ 119 h 519"/>
                <a:gd name="T24" fmla="*/ 467 w 700"/>
                <a:gd name="T25" fmla="*/ 458 h 519"/>
                <a:gd name="T26" fmla="*/ 479 w 700"/>
                <a:gd name="T27" fmla="*/ 441 h 519"/>
                <a:gd name="T28" fmla="*/ 436 w 700"/>
                <a:gd name="T29" fmla="*/ 452 h 519"/>
                <a:gd name="T30" fmla="*/ 431 w 700"/>
                <a:gd name="T31" fmla="*/ 463 h 519"/>
                <a:gd name="T32" fmla="*/ 219 w 700"/>
                <a:gd name="T33" fmla="*/ 468 h 519"/>
                <a:gd name="T34" fmla="*/ 215 w 700"/>
                <a:gd name="T35" fmla="*/ 513 h 519"/>
                <a:gd name="T36" fmla="*/ 92 w 700"/>
                <a:gd name="T37" fmla="*/ 519 h 519"/>
                <a:gd name="T38" fmla="*/ 83 w 700"/>
                <a:gd name="T39" fmla="*/ 511 h 519"/>
                <a:gd name="T40" fmla="*/ 55 w 700"/>
                <a:gd name="T41" fmla="*/ 482 h 519"/>
                <a:gd name="T42" fmla="*/ 2 w 700"/>
                <a:gd name="T43" fmla="*/ 363 h 519"/>
                <a:gd name="T44" fmla="*/ 28 w 700"/>
                <a:gd name="T45" fmla="*/ 345 h 519"/>
                <a:gd name="T46" fmla="*/ 307 w 700"/>
                <a:gd name="T47" fmla="*/ 116 h 519"/>
                <a:gd name="T48" fmla="*/ 436 w 700"/>
                <a:gd name="T49" fmla="*/ 452 h 519"/>
                <a:gd name="T50" fmla="*/ 202 w 700"/>
                <a:gd name="T51" fmla="*/ 469 h 519"/>
                <a:gd name="T52" fmla="*/ 195 w 700"/>
                <a:gd name="T53" fmla="*/ 471 h 519"/>
                <a:gd name="T54" fmla="*/ 175 w 700"/>
                <a:gd name="T55" fmla="*/ 491 h 519"/>
                <a:gd name="T56" fmla="*/ 107 w 700"/>
                <a:gd name="T57" fmla="*/ 475 h 519"/>
                <a:gd name="T58" fmla="*/ 98 w 700"/>
                <a:gd name="T59" fmla="*/ 471 h 519"/>
                <a:gd name="T60" fmla="*/ 204 w 700"/>
                <a:gd name="T61" fmla="*/ 498 h 519"/>
                <a:gd name="T62" fmla="*/ 127 w 700"/>
                <a:gd name="T63" fmla="*/ 479 h 519"/>
                <a:gd name="T64" fmla="*/ 180 w 700"/>
                <a:gd name="T65" fmla="*/ 475 h 519"/>
                <a:gd name="T66" fmla="*/ 180 w 700"/>
                <a:gd name="T67" fmla="*/ 469 h 519"/>
                <a:gd name="T68" fmla="*/ 122 w 700"/>
                <a:gd name="T69" fmla="*/ 471 h 519"/>
                <a:gd name="T70" fmla="*/ 127 w 700"/>
                <a:gd name="T71" fmla="*/ 479 h 519"/>
                <a:gd name="T72" fmla="*/ 301 w 700"/>
                <a:gd name="T73" fmla="*/ 138 h 519"/>
                <a:gd name="T74" fmla="*/ 35 w 700"/>
                <a:gd name="T75" fmla="*/ 359 h 519"/>
                <a:gd name="T76" fmla="*/ 56 w 700"/>
                <a:gd name="T77" fmla="*/ 464 h 519"/>
                <a:gd name="T78" fmla="*/ 81 w 700"/>
                <a:gd name="T79" fmla="*/ 455 h 519"/>
                <a:gd name="T80" fmla="*/ 210 w 700"/>
                <a:gd name="T81" fmla="*/ 452 h 519"/>
                <a:gd name="T82" fmla="*/ 417 w 700"/>
                <a:gd name="T83" fmla="*/ 447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0" h="519">
                  <a:moveTo>
                    <a:pt x="417" y="189"/>
                  </a:moveTo>
                  <a:lnTo>
                    <a:pt x="526" y="6"/>
                  </a:lnTo>
                  <a:cubicBezTo>
                    <a:pt x="528" y="2"/>
                    <a:pt x="534" y="0"/>
                    <a:pt x="539" y="3"/>
                  </a:cubicBezTo>
                  <a:cubicBezTo>
                    <a:pt x="543" y="6"/>
                    <a:pt x="545" y="12"/>
                    <a:pt x="542" y="16"/>
                  </a:cubicBezTo>
                  <a:lnTo>
                    <a:pt x="433" y="199"/>
                  </a:lnTo>
                  <a:cubicBezTo>
                    <a:pt x="430" y="204"/>
                    <a:pt x="424" y="205"/>
                    <a:pt x="420" y="202"/>
                  </a:cubicBezTo>
                  <a:cubicBezTo>
                    <a:pt x="415" y="200"/>
                    <a:pt x="414" y="194"/>
                    <a:pt x="417" y="189"/>
                  </a:cubicBezTo>
                  <a:close/>
                  <a:moveTo>
                    <a:pt x="450" y="256"/>
                  </a:moveTo>
                  <a:cubicBezTo>
                    <a:pt x="452" y="261"/>
                    <a:pt x="457" y="263"/>
                    <a:pt x="462" y="261"/>
                  </a:cubicBezTo>
                  <a:lnTo>
                    <a:pt x="655" y="170"/>
                  </a:lnTo>
                  <a:cubicBezTo>
                    <a:pt x="659" y="167"/>
                    <a:pt x="661" y="162"/>
                    <a:pt x="659" y="157"/>
                  </a:cubicBezTo>
                  <a:cubicBezTo>
                    <a:pt x="657" y="152"/>
                    <a:pt x="651" y="150"/>
                    <a:pt x="646" y="152"/>
                  </a:cubicBezTo>
                  <a:lnTo>
                    <a:pt x="454" y="244"/>
                  </a:lnTo>
                  <a:cubicBezTo>
                    <a:pt x="449" y="246"/>
                    <a:pt x="447" y="252"/>
                    <a:pt x="450" y="256"/>
                  </a:cubicBezTo>
                  <a:close/>
                  <a:moveTo>
                    <a:pt x="691" y="350"/>
                  </a:moveTo>
                  <a:lnTo>
                    <a:pt x="480" y="319"/>
                  </a:lnTo>
                  <a:cubicBezTo>
                    <a:pt x="475" y="318"/>
                    <a:pt x="470" y="322"/>
                    <a:pt x="470" y="327"/>
                  </a:cubicBezTo>
                  <a:cubicBezTo>
                    <a:pt x="469" y="332"/>
                    <a:pt x="472" y="337"/>
                    <a:pt x="478" y="338"/>
                  </a:cubicBezTo>
                  <a:lnTo>
                    <a:pt x="688" y="368"/>
                  </a:lnTo>
                  <a:cubicBezTo>
                    <a:pt x="694" y="369"/>
                    <a:pt x="698" y="366"/>
                    <a:pt x="699" y="360"/>
                  </a:cubicBezTo>
                  <a:cubicBezTo>
                    <a:pt x="700" y="355"/>
                    <a:pt x="696" y="350"/>
                    <a:pt x="691" y="350"/>
                  </a:cubicBezTo>
                  <a:close/>
                  <a:moveTo>
                    <a:pt x="355" y="111"/>
                  </a:moveTo>
                  <a:cubicBezTo>
                    <a:pt x="353" y="105"/>
                    <a:pt x="346" y="101"/>
                    <a:pt x="339" y="103"/>
                  </a:cubicBezTo>
                  <a:cubicBezTo>
                    <a:pt x="333" y="106"/>
                    <a:pt x="330" y="113"/>
                    <a:pt x="332" y="119"/>
                  </a:cubicBezTo>
                  <a:lnTo>
                    <a:pt x="456" y="450"/>
                  </a:lnTo>
                  <a:cubicBezTo>
                    <a:pt x="458" y="454"/>
                    <a:pt x="462" y="458"/>
                    <a:pt x="467" y="458"/>
                  </a:cubicBezTo>
                  <a:cubicBezTo>
                    <a:pt x="469" y="458"/>
                    <a:pt x="470" y="457"/>
                    <a:pt x="471" y="457"/>
                  </a:cubicBezTo>
                  <a:cubicBezTo>
                    <a:pt x="478" y="454"/>
                    <a:pt x="481" y="448"/>
                    <a:pt x="479" y="441"/>
                  </a:cubicBezTo>
                  <a:lnTo>
                    <a:pt x="355" y="111"/>
                  </a:lnTo>
                  <a:close/>
                  <a:moveTo>
                    <a:pt x="436" y="452"/>
                  </a:moveTo>
                  <a:cubicBezTo>
                    <a:pt x="437" y="455"/>
                    <a:pt x="437" y="457"/>
                    <a:pt x="435" y="460"/>
                  </a:cubicBezTo>
                  <a:cubicBezTo>
                    <a:pt x="434" y="461"/>
                    <a:pt x="433" y="462"/>
                    <a:pt x="431" y="463"/>
                  </a:cubicBezTo>
                  <a:cubicBezTo>
                    <a:pt x="431" y="463"/>
                    <a:pt x="430" y="463"/>
                    <a:pt x="429" y="463"/>
                  </a:cubicBezTo>
                  <a:lnTo>
                    <a:pt x="219" y="468"/>
                  </a:lnTo>
                  <a:lnTo>
                    <a:pt x="220" y="505"/>
                  </a:lnTo>
                  <a:cubicBezTo>
                    <a:pt x="220" y="509"/>
                    <a:pt x="218" y="512"/>
                    <a:pt x="215" y="513"/>
                  </a:cubicBezTo>
                  <a:cubicBezTo>
                    <a:pt x="214" y="513"/>
                    <a:pt x="213" y="513"/>
                    <a:pt x="212" y="513"/>
                  </a:cubicBezTo>
                  <a:lnTo>
                    <a:pt x="92" y="519"/>
                  </a:lnTo>
                  <a:cubicBezTo>
                    <a:pt x="89" y="519"/>
                    <a:pt x="87" y="518"/>
                    <a:pt x="86" y="516"/>
                  </a:cubicBezTo>
                  <a:cubicBezTo>
                    <a:pt x="84" y="515"/>
                    <a:pt x="83" y="513"/>
                    <a:pt x="83" y="511"/>
                  </a:cubicBezTo>
                  <a:lnTo>
                    <a:pt x="82" y="472"/>
                  </a:lnTo>
                  <a:lnTo>
                    <a:pt x="55" y="482"/>
                  </a:lnTo>
                  <a:cubicBezTo>
                    <a:pt x="50" y="484"/>
                    <a:pt x="46" y="481"/>
                    <a:pt x="44" y="477"/>
                  </a:cubicBezTo>
                  <a:lnTo>
                    <a:pt x="2" y="363"/>
                  </a:lnTo>
                  <a:cubicBezTo>
                    <a:pt x="0" y="359"/>
                    <a:pt x="2" y="354"/>
                    <a:pt x="6" y="353"/>
                  </a:cubicBezTo>
                  <a:lnTo>
                    <a:pt x="28" y="345"/>
                  </a:lnTo>
                  <a:lnTo>
                    <a:pt x="300" y="118"/>
                  </a:lnTo>
                  <a:cubicBezTo>
                    <a:pt x="302" y="116"/>
                    <a:pt x="305" y="116"/>
                    <a:pt x="307" y="116"/>
                  </a:cubicBezTo>
                  <a:cubicBezTo>
                    <a:pt x="310" y="117"/>
                    <a:pt x="312" y="119"/>
                    <a:pt x="313" y="121"/>
                  </a:cubicBezTo>
                  <a:lnTo>
                    <a:pt x="436" y="452"/>
                  </a:lnTo>
                  <a:close/>
                  <a:moveTo>
                    <a:pt x="204" y="498"/>
                  </a:moveTo>
                  <a:lnTo>
                    <a:pt x="202" y="469"/>
                  </a:lnTo>
                  <a:lnTo>
                    <a:pt x="194" y="469"/>
                  </a:lnTo>
                  <a:cubicBezTo>
                    <a:pt x="194" y="470"/>
                    <a:pt x="195" y="471"/>
                    <a:pt x="195" y="471"/>
                  </a:cubicBezTo>
                  <a:cubicBezTo>
                    <a:pt x="195" y="476"/>
                    <a:pt x="193" y="481"/>
                    <a:pt x="189" y="485"/>
                  </a:cubicBezTo>
                  <a:cubicBezTo>
                    <a:pt x="185" y="488"/>
                    <a:pt x="181" y="490"/>
                    <a:pt x="175" y="491"/>
                  </a:cubicBezTo>
                  <a:lnTo>
                    <a:pt x="127" y="493"/>
                  </a:lnTo>
                  <a:cubicBezTo>
                    <a:pt x="116" y="493"/>
                    <a:pt x="108" y="485"/>
                    <a:pt x="107" y="475"/>
                  </a:cubicBezTo>
                  <a:cubicBezTo>
                    <a:pt x="107" y="474"/>
                    <a:pt x="107" y="472"/>
                    <a:pt x="108" y="471"/>
                  </a:cubicBezTo>
                  <a:lnTo>
                    <a:pt x="98" y="471"/>
                  </a:lnTo>
                  <a:lnTo>
                    <a:pt x="99" y="502"/>
                  </a:lnTo>
                  <a:lnTo>
                    <a:pt x="204" y="498"/>
                  </a:lnTo>
                  <a:close/>
                  <a:moveTo>
                    <a:pt x="127" y="479"/>
                  </a:moveTo>
                  <a:lnTo>
                    <a:pt x="127" y="479"/>
                  </a:lnTo>
                  <a:lnTo>
                    <a:pt x="175" y="477"/>
                  </a:lnTo>
                  <a:cubicBezTo>
                    <a:pt x="177" y="477"/>
                    <a:pt x="179" y="476"/>
                    <a:pt x="180" y="475"/>
                  </a:cubicBezTo>
                  <a:cubicBezTo>
                    <a:pt x="180" y="475"/>
                    <a:pt x="181" y="474"/>
                    <a:pt x="181" y="472"/>
                  </a:cubicBezTo>
                  <a:cubicBezTo>
                    <a:pt x="181" y="471"/>
                    <a:pt x="181" y="470"/>
                    <a:pt x="180" y="469"/>
                  </a:cubicBezTo>
                  <a:lnTo>
                    <a:pt x="123" y="471"/>
                  </a:lnTo>
                  <a:cubicBezTo>
                    <a:pt x="123" y="471"/>
                    <a:pt x="122" y="471"/>
                    <a:pt x="122" y="471"/>
                  </a:cubicBezTo>
                  <a:cubicBezTo>
                    <a:pt x="121" y="472"/>
                    <a:pt x="120" y="473"/>
                    <a:pt x="121" y="475"/>
                  </a:cubicBezTo>
                  <a:cubicBezTo>
                    <a:pt x="121" y="477"/>
                    <a:pt x="124" y="479"/>
                    <a:pt x="127" y="479"/>
                  </a:cubicBezTo>
                  <a:close/>
                  <a:moveTo>
                    <a:pt x="417" y="447"/>
                  </a:moveTo>
                  <a:lnTo>
                    <a:pt x="301" y="138"/>
                  </a:lnTo>
                  <a:lnTo>
                    <a:pt x="37" y="358"/>
                  </a:lnTo>
                  <a:cubicBezTo>
                    <a:pt x="36" y="359"/>
                    <a:pt x="36" y="359"/>
                    <a:pt x="35" y="359"/>
                  </a:cubicBezTo>
                  <a:lnTo>
                    <a:pt x="20" y="365"/>
                  </a:lnTo>
                  <a:lnTo>
                    <a:pt x="56" y="464"/>
                  </a:lnTo>
                  <a:lnTo>
                    <a:pt x="78" y="456"/>
                  </a:lnTo>
                  <a:cubicBezTo>
                    <a:pt x="79" y="456"/>
                    <a:pt x="80" y="455"/>
                    <a:pt x="81" y="455"/>
                  </a:cubicBezTo>
                  <a:lnTo>
                    <a:pt x="209" y="452"/>
                  </a:lnTo>
                  <a:cubicBezTo>
                    <a:pt x="209" y="452"/>
                    <a:pt x="210" y="452"/>
                    <a:pt x="210" y="452"/>
                  </a:cubicBezTo>
                  <a:cubicBezTo>
                    <a:pt x="210" y="452"/>
                    <a:pt x="210" y="452"/>
                    <a:pt x="210" y="452"/>
                  </a:cubicBezTo>
                  <a:lnTo>
                    <a:pt x="417" y="4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5" name="search_348275"/>
            <p:cNvSpPr/>
            <p:nvPr/>
          </p:nvSpPr>
          <p:spPr bwMode="auto">
            <a:xfrm>
              <a:off x="9264" y="7137"/>
              <a:ext cx="730" cy="921"/>
            </a:xfrm>
            <a:custGeom>
              <a:avLst/>
              <a:gdLst>
                <a:gd name="connsiteX0" fmla="*/ 228067 w 481679"/>
                <a:gd name="connsiteY0" fmla="*/ 518938 h 607568"/>
                <a:gd name="connsiteX1" fmla="*/ 253471 w 481679"/>
                <a:gd name="connsiteY1" fmla="*/ 518938 h 607568"/>
                <a:gd name="connsiteX2" fmla="*/ 253471 w 481679"/>
                <a:gd name="connsiteY2" fmla="*/ 544200 h 607568"/>
                <a:gd name="connsiteX3" fmla="*/ 228067 w 481679"/>
                <a:gd name="connsiteY3" fmla="*/ 544200 h 607568"/>
                <a:gd name="connsiteX4" fmla="*/ 228067 w 481679"/>
                <a:gd name="connsiteY4" fmla="*/ 468342 h 607568"/>
                <a:gd name="connsiteX5" fmla="*/ 253471 w 481679"/>
                <a:gd name="connsiteY5" fmla="*/ 468342 h 607568"/>
                <a:gd name="connsiteX6" fmla="*/ 253471 w 481679"/>
                <a:gd name="connsiteY6" fmla="*/ 493604 h 607568"/>
                <a:gd name="connsiteX7" fmla="*/ 228067 w 481679"/>
                <a:gd name="connsiteY7" fmla="*/ 493604 h 607568"/>
                <a:gd name="connsiteX8" fmla="*/ 190118 w 481679"/>
                <a:gd name="connsiteY8" fmla="*/ 443017 h 607568"/>
                <a:gd name="connsiteX9" fmla="*/ 190118 w 481679"/>
                <a:gd name="connsiteY9" fmla="*/ 531550 h 607568"/>
                <a:gd name="connsiteX10" fmla="*/ 240815 w 481679"/>
                <a:gd name="connsiteY10" fmla="*/ 582260 h 607568"/>
                <a:gd name="connsiteX11" fmla="*/ 291513 w 481679"/>
                <a:gd name="connsiteY11" fmla="*/ 531550 h 607568"/>
                <a:gd name="connsiteX12" fmla="*/ 291513 w 481679"/>
                <a:gd name="connsiteY12" fmla="*/ 443017 h 607568"/>
                <a:gd name="connsiteX13" fmla="*/ 228095 w 481679"/>
                <a:gd name="connsiteY13" fmla="*/ 393327 h 607568"/>
                <a:gd name="connsiteX14" fmla="*/ 228095 w 481679"/>
                <a:gd name="connsiteY14" fmla="*/ 417709 h 607568"/>
                <a:gd name="connsiteX15" fmla="*/ 253443 w 481679"/>
                <a:gd name="connsiteY15" fmla="*/ 417709 h 607568"/>
                <a:gd name="connsiteX16" fmla="*/ 253443 w 481679"/>
                <a:gd name="connsiteY16" fmla="*/ 393327 h 607568"/>
                <a:gd name="connsiteX17" fmla="*/ 240815 w 481679"/>
                <a:gd name="connsiteY17" fmla="*/ 393976 h 607568"/>
                <a:gd name="connsiteX18" fmla="*/ 228095 w 481679"/>
                <a:gd name="connsiteY18" fmla="*/ 393327 h 607568"/>
                <a:gd name="connsiteX19" fmla="*/ 375253 w 481679"/>
                <a:gd name="connsiteY19" fmla="*/ 356920 h 607568"/>
                <a:gd name="connsiteX20" fmla="*/ 420076 w 481679"/>
                <a:gd name="connsiteY20" fmla="*/ 401692 h 607568"/>
                <a:gd name="connsiteX21" fmla="*/ 402166 w 481679"/>
                <a:gd name="connsiteY21" fmla="*/ 419582 h 607568"/>
                <a:gd name="connsiteX22" fmla="*/ 357343 w 481679"/>
                <a:gd name="connsiteY22" fmla="*/ 374810 h 607568"/>
                <a:gd name="connsiteX23" fmla="*/ 106356 w 481679"/>
                <a:gd name="connsiteY23" fmla="*/ 356779 h 607568"/>
                <a:gd name="connsiteX24" fmla="*/ 124266 w 481679"/>
                <a:gd name="connsiteY24" fmla="*/ 374669 h 607568"/>
                <a:gd name="connsiteX25" fmla="*/ 79443 w 481679"/>
                <a:gd name="connsiteY25" fmla="*/ 419441 h 607568"/>
                <a:gd name="connsiteX26" fmla="*/ 61533 w 481679"/>
                <a:gd name="connsiteY26" fmla="*/ 401551 h 607568"/>
                <a:gd name="connsiteX27" fmla="*/ 409635 w 481679"/>
                <a:gd name="connsiteY27" fmla="*/ 296516 h 607568"/>
                <a:gd name="connsiteX28" fmla="*/ 444703 w 481679"/>
                <a:gd name="connsiteY28" fmla="*/ 311089 h 607568"/>
                <a:gd name="connsiteX29" fmla="*/ 435055 w 481679"/>
                <a:gd name="connsiteY29" fmla="*/ 334480 h 607568"/>
                <a:gd name="connsiteX30" fmla="*/ 399894 w 481679"/>
                <a:gd name="connsiteY30" fmla="*/ 319907 h 607568"/>
                <a:gd name="connsiteX31" fmla="*/ 71958 w 481679"/>
                <a:gd name="connsiteY31" fmla="*/ 296516 h 607568"/>
                <a:gd name="connsiteX32" fmla="*/ 81715 w 481679"/>
                <a:gd name="connsiteY32" fmla="*/ 320000 h 607568"/>
                <a:gd name="connsiteX33" fmla="*/ 46592 w 481679"/>
                <a:gd name="connsiteY33" fmla="*/ 334480 h 607568"/>
                <a:gd name="connsiteX34" fmla="*/ 36835 w 481679"/>
                <a:gd name="connsiteY34" fmla="*/ 311089 h 607568"/>
                <a:gd name="connsiteX35" fmla="*/ 418241 w 481679"/>
                <a:gd name="connsiteY35" fmla="*/ 227856 h 607568"/>
                <a:gd name="connsiteX36" fmla="*/ 481679 w 481679"/>
                <a:gd name="connsiteY36" fmla="*/ 227856 h 607568"/>
                <a:gd name="connsiteX37" fmla="*/ 481679 w 481679"/>
                <a:gd name="connsiteY37" fmla="*/ 253189 h 607568"/>
                <a:gd name="connsiteX38" fmla="*/ 418241 w 481679"/>
                <a:gd name="connsiteY38" fmla="*/ 253189 h 607568"/>
                <a:gd name="connsiteX39" fmla="*/ 0 w 481679"/>
                <a:gd name="connsiteY39" fmla="*/ 227856 h 607568"/>
                <a:gd name="connsiteX40" fmla="*/ 63297 w 481679"/>
                <a:gd name="connsiteY40" fmla="*/ 227856 h 607568"/>
                <a:gd name="connsiteX41" fmla="*/ 63297 w 481679"/>
                <a:gd name="connsiteY41" fmla="*/ 253189 h 607568"/>
                <a:gd name="connsiteX42" fmla="*/ 0 w 481679"/>
                <a:gd name="connsiteY42" fmla="*/ 253189 h 607568"/>
                <a:gd name="connsiteX43" fmla="*/ 295317 w 481679"/>
                <a:gd name="connsiteY43" fmla="*/ 193349 h 607568"/>
                <a:gd name="connsiteX44" fmla="*/ 344076 w 481679"/>
                <a:gd name="connsiteY44" fmla="*/ 242110 h 607568"/>
                <a:gd name="connsiteX45" fmla="*/ 295317 w 481679"/>
                <a:gd name="connsiteY45" fmla="*/ 290870 h 607568"/>
                <a:gd name="connsiteX46" fmla="*/ 277392 w 481679"/>
                <a:gd name="connsiteY46" fmla="*/ 272979 h 607568"/>
                <a:gd name="connsiteX47" fmla="*/ 308226 w 481679"/>
                <a:gd name="connsiteY47" fmla="*/ 242110 h 607568"/>
                <a:gd name="connsiteX48" fmla="*/ 277392 w 481679"/>
                <a:gd name="connsiteY48" fmla="*/ 211240 h 607568"/>
                <a:gd name="connsiteX49" fmla="*/ 186297 w 481679"/>
                <a:gd name="connsiteY49" fmla="*/ 193349 h 607568"/>
                <a:gd name="connsiteX50" fmla="*/ 204216 w 481679"/>
                <a:gd name="connsiteY50" fmla="*/ 211240 h 607568"/>
                <a:gd name="connsiteX51" fmla="*/ 173299 w 481679"/>
                <a:gd name="connsiteY51" fmla="*/ 242110 h 607568"/>
                <a:gd name="connsiteX52" fmla="*/ 204216 w 481679"/>
                <a:gd name="connsiteY52" fmla="*/ 272979 h 607568"/>
                <a:gd name="connsiteX53" fmla="*/ 186297 w 481679"/>
                <a:gd name="connsiteY53" fmla="*/ 290870 h 607568"/>
                <a:gd name="connsiteX54" fmla="*/ 137461 w 481679"/>
                <a:gd name="connsiteY54" fmla="*/ 242110 h 607568"/>
                <a:gd name="connsiteX55" fmla="*/ 251666 w 481679"/>
                <a:gd name="connsiteY55" fmla="*/ 174579 h 607568"/>
                <a:gd name="connsiteX56" fmla="*/ 275417 w 481679"/>
                <a:gd name="connsiteY56" fmla="*/ 183197 h 607568"/>
                <a:gd name="connsiteX57" fmla="*/ 229400 w 481679"/>
                <a:gd name="connsiteY57" fmla="*/ 309782 h 607568"/>
                <a:gd name="connsiteX58" fmla="*/ 205557 w 481679"/>
                <a:gd name="connsiteY58" fmla="*/ 301071 h 607568"/>
                <a:gd name="connsiteX59" fmla="*/ 46570 w 481679"/>
                <a:gd name="connsiteY59" fmla="*/ 146494 h 607568"/>
                <a:gd name="connsiteX60" fmla="*/ 81786 w 481679"/>
                <a:gd name="connsiteY60" fmla="*/ 161040 h 607568"/>
                <a:gd name="connsiteX61" fmla="*/ 72029 w 481679"/>
                <a:gd name="connsiteY61" fmla="*/ 184388 h 607568"/>
                <a:gd name="connsiteX62" fmla="*/ 36906 w 481679"/>
                <a:gd name="connsiteY62" fmla="*/ 169842 h 607568"/>
                <a:gd name="connsiteX63" fmla="*/ 434962 w 481679"/>
                <a:gd name="connsiteY63" fmla="*/ 146353 h 607568"/>
                <a:gd name="connsiteX64" fmla="*/ 444703 w 481679"/>
                <a:gd name="connsiteY64" fmla="*/ 169823 h 607568"/>
                <a:gd name="connsiteX65" fmla="*/ 409635 w 481679"/>
                <a:gd name="connsiteY65" fmla="*/ 184388 h 607568"/>
                <a:gd name="connsiteX66" fmla="*/ 399894 w 481679"/>
                <a:gd name="connsiteY66" fmla="*/ 160918 h 607568"/>
                <a:gd name="connsiteX67" fmla="*/ 240815 w 481679"/>
                <a:gd name="connsiteY67" fmla="*/ 115584 h 607568"/>
                <a:gd name="connsiteX68" fmla="*/ 113979 w 481679"/>
                <a:gd name="connsiteY68" fmla="*/ 242126 h 607568"/>
                <a:gd name="connsiteX69" fmla="*/ 240815 w 481679"/>
                <a:gd name="connsiteY69" fmla="*/ 368668 h 607568"/>
                <a:gd name="connsiteX70" fmla="*/ 367559 w 481679"/>
                <a:gd name="connsiteY70" fmla="*/ 242126 h 607568"/>
                <a:gd name="connsiteX71" fmla="*/ 240815 w 481679"/>
                <a:gd name="connsiteY71" fmla="*/ 115584 h 607568"/>
                <a:gd name="connsiteX72" fmla="*/ 240815 w 481679"/>
                <a:gd name="connsiteY72" fmla="*/ 90183 h 607568"/>
                <a:gd name="connsiteX73" fmla="*/ 392908 w 481679"/>
                <a:gd name="connsiteY73" fmla="*/ 242126 h 607568"/>
                <a:gd name="connsiteX74" fmla="*/ 278792 w 481679"/>
                <a:gd name="connsiteY74" fmla="*/ 388970 h 607568"/>
                <a:gd name="connsiteX75" fmla="*/ 278792 w 481679"/>
                <a:gd name="connsiteY75" fmla="*/ 417709 h 607568"/>
                <a:gd name="connsiteX76" fmla="*/ 316862 w 481679"/>
                <a:gd name="connsiteY76" fmla="*/ 417709 h 607568"/>
                <a:gd name="connsiteX77" fmla="*/ 316862 w 481679"/>
                <a:gd name="connsiteY77" fmla="*/ 531550 h 607568"/>
                <a:gd name="connsiteX78" fmla="*/ 240815 w 481679"/>
                <a:gd name="connsiteY78" fmla="*/ 607568 h 607568"/>
                <a:gd name="connsiteX79" fmla="*/ 164769 w 481679"/>
                <a:gd name="connsiteY79" fmla="*/ 531550 h 607568"/>
                <a:gd name="connsiteX80" fmla="*/ 164769 w 481679"/>
                <a:gd name="connsiteY80" fmla="*/ 417709 h 607568"/>
                <a:gd name="connsiteX81" fmla="*/ 202746 w 481679"/>
                <a:gd name="connsiteY81" fmla="*/ 417709 h 607568"/>
                <a:gd name="connsiteX82" fmla="*/ 202746 w 481679"/>
                <a:gd name="connsiteY82" fmla="*/ 388970 h 607568"/>
                <a:gd name="connsiteX83" fmla="*/ 88630 w 481679"/>
                <a:gd name="connsiteY83" fmla="*/ 242126 h 607568"/>
                <a:gd name="connsiteX84" fmla="*/ 240815 w 481679"/>
                <a:gd name="connsiteY84" fmla="*/ 90183 h 607568"/>
                <a:gd name="connsiteX85" fmla="*/ 79443 w 481679"/>
                <a:gd name="connsiteY85" fmla="*/ 61533 h 607568"/>
                <a:gd name="connsiteX86" fmla="*/ 124266 w 481679"/>
                <a:gd name="connsiteY86" fmla="*/ 106212 h 607568"/>
                <a:gd name="connsiteX87" fmla="*/ 106356 w 481679"/>
                <a:gd name="connsiteY87" fmla="*/ 124195 h 607568"/>
                <a:gd name="connsiteX88" fmla="*/ 61533 w 481679"/>
                <a:gd name="connsiteY88" fmla="*/ 79423 h 607568"/>
                <a:gd name="connsiteX89" fmla="*/ 402166 w 481679"/>
                <a:gd name="connsiteY89" fmla="*/ 61462 h 607568"/>
                <a:gd name="connsiteX90" fmla="*/ 420076 w 481679"/>
                <a:gd name="connsiteY90" fmla="*/ 79352 h 607568"/>
                <a:gd name="connsiteX91" fmla="*/ 375253 w 481679"/>
                <a:gd name="connsiteY91" fmla="*/ 124124 h 607568"/>
                <a:gd name="connsiteX92" fmla="*/ 357343 w 481679"/>
                <a:gd name="connsiteY92" fmla="*/ 106234 h 607568"/>
                <a:gd name="connsiteX93" fmla="*/ 311583 w 481679"/>
                <a:gd name="connsiteY93" fmla="*/ 36835 h 607568"/>
                <a:gd name="connsiteX94" fmla="*/ 334974 w 481679"/>
                <a:gd name="connsiteY94" fmla="*/ 46561 h 607568"/>
                <a:gd name="connsiteX95" fmla="*/ 320494 w 481679"/>
                <a:gd name="connsiteY95" fmla="*/ 81573 h 607568"/>
                <a:gd name="connsiteX96" fmla="*/ 297010 w 481679"/>
                <a:gd name="connsiteY96" fmla="*/ 71940 h 607568"/>
                <a:gd name="connsiteX97" fmla="*/ 170096 w 481679"/>
                <a:gd name="connsiteY97" fmla="*/ 36835 h 607568"/>
                <a:gd name="connsiteX98" fmla="*/ 184669 w 481679"/>
                <a:gd name="connsiteY98" fmla="*/ 71940 h 607568"/>
                <a:gd name="connsiteX99" fmla="*/ 161185 w 481679"/>
                <a:gd name="connsiteY99" fmla="*/ 81573 h 607568"/>
                <a:gd name="connsiteX100" fmla="*/ 146705 w 481679"/>
                <a:gd name="connsiteY100" fmla="*/ 46561 h 607568"/>
                <a:gd name="connsiteX101" fmla="*/ 228067 w 481679"/>
                <a:gd name="connsiteY101" fmla="*/ 0 h 607568"/>
                <a:gd name="connsiteX102" fmla="*/ 253471 w 481679"/>
                <a:gd name="connsiteY102" fmla="*/ 0 h 607568"/>
                <a:gd name="connsiteX103" fmla="*/ 253471 w 481679"/>
                <a:gd name="connsiteY103" fmla="*/ 63297 h 607568"/>
                <a:gd name="connsiteX104" fmla="*/ 228067 w 481679"/>
                <a:gd name="connsiteY104" fmla="*/ 63297 h 60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81679" h="607568">
                  <a:moveTo>
                    <a:pt x="228067" y="518938"/>
                  </a:moveTo>
                  <a:lnTo>
                    <a:pt x="253471" y="518938"/>
                  </a:lnTo>
                  <a:lnTo>
                    <a:pt x="253471" y="544200"/>
                  </a:lnTo>
                  <a:lnTo>
                    <a:pt x="228067" y="544200"/>
                  </a:lnTo>
                  <a:close/>
                  <a:moveTo>
                    <a:pt x="228067" y="468342"/>
                  </a:moveTo>
                  <a:lnTo>
                    <a:pt x="253471" y="468342"/>
                  </a:lnTo>
                  <a:lnTo>
                    <a:pt x="253471" y="493604"/>
                  </a:lnTo>
                  <a:lnTo>
                    <a:pt x="228067" y="493604"/>
                  </a:lnTo>
                  <a:close/>
                  <a:moveTo>
                    <a:pt x="190118" y="443017"/>
                  </a:moveTo>
                  <a:lnTo>
                    <a:pt x="190118" y="531550"/>
                  </a:lnTo>
                  <a:cubicBezTo>
                    <a:pt x="190118" y="559547"/>
                    <a:pt x="212867" y="582260"/>
                    <a:pt x="240815" y="582260"/>
                  </a:cubicBezTo>
                  <a:cubicBezTo>
                    <a:pt x="268764" y="582260"/>
                    <a:pt x="291513" y="559547"/>
                    <a:pt x="291513" y="531550"/>
                  </a:cubicBezTo>
                  <a:lnTo>
                    <a:pt x="291513" y="443017"/>
                  </a:lnTo>
                  <a:close/>
                  <a:moveTo>
                    <a:pt x="228095" y="393327"/>
                  </a:moveTo>
                  <a:lnTo>
                    <a:pt x="228095" y="417709"/>
                  </a:lnTo>
                  <a:lnTo>
                    <a:pt x="253443" y="417709"/>
                  </a:lnTo>
                  <a:lnTo>
                    <a:pt x="253443" y="393327"/>
                  </a:lnTo>
                  <a:cubicBezTo>
                    <a:pt x="249265" y="393698"/>
                    <a:pt x="245087" y="393976"/>
                    <a:pt x="240815" y="393976"/>
                  </a:cubicBezTo>
                  <a:cubicBezTo>
                    <a:pt x="236544" y="393976"/>
                    <a:pt x="232273" y="393698"/>
                    <a:pt x="228095" y="393327"/>
                  </a:cubicBezTo>
                  <a:close/>
                  <a:moveTo>
                    <a:pt x="375253" y="356920"/>
                  </a:moveTo>
                  <a:lnTo>
                    <a:pt x="420076" y="401692"/>
                  </a:lnTo>
                  <a:lnTo>
                    <a:pt x="402166" y="419582"/>
                  </a:lnTo>
                  <a:lnTo>
                    <a:pt x="357343" y="374810"/>
                  </a:lnTo>
                  <a:close/>
                  <a:moveTo>
                    <a:pt x="106356" y="356779"/>
                  </a:moveTo>
                  <a:lnTo>
                    <a:pt x="124266" y="374669"/>
                  </a:lnTo>
                  <a:lnTo>
                    <a:pt x="79443" y="419441"/>
                  </a:lnTo>
                  <a:lnTo>
                    <a:pt x="61533" y="401551"/>
                  </a:lnTo>
                  <a:close/>
                  <a:moveTo>
                    <a:pt x="409635" y="296516"/>
                  </a:moveTo>
                  <a:lnTo>
                    <a:pt x="444703" y="311089"/>
                  </a:lnTo>
                  <a:lnTo>
                    <a:pt x="435055" y="334480"/>
                  </a:lnTo>
                  <a:lnTo>
                    <a:pt x="399894" y="319907"/>
                  </a:lnTo>
                  <a:close/>
                  <a:moveTo>
                    <a:pt x="71958" y="296516"/>
                  </a:moveTo>
                  <a:lnTo>
                    <a:pt x="81715" y="320000"/>
                  </a:lnTo>
                  <a:lnTo>
                    <a:pt x="46592" y="334480"/>
                  </a:lnTo>
                  <a:lnTo>
                    <a:pt x="36835" y="311089"/>
                  </a:lnTo>
                  <a:close/>
                  <a:moveTo>
                    <a:pt x="418241" y="227856"/>
                  </a:moveTo>
                  <a:lnTo>
                    <a:pt x="481679" y="227856"/>
                  </a:lnTo>
                  <a:lnTo>
                    <a:pt x="481679" y="253189"/>
                  </a:lnTo>
                  <a:lnTo>
                    <a:pt x="418241" y="253189"/>
                  </a:lnTo>
                  <a:close/>
                  <a:moveTo>
                    <a:pt x="0" y="227856"/>
                  </a:moveTo>
                  <a:lnTo>
                    <a:pt x="63297" y="227856"/>
                  </a:lnTo>
                  <a:lnTo>
                    <a:pt x="63297" y="253189"/>
                  </a:lnTo>
                  <a:lnTo>
                    <a:pt x="0" y="253189"/>
                  </a:lnTo>
                  <a:close/>
                  <a:moveTo>
                    <a:pt x="295317" y="193349"/>
                  </a:moveTo>
                  <a:lnTo>
                    <a:pt x="344076" y="242110"/>
                  </a:lnTo>
                  <a:lnTo>
                    <a:pt x="295317" y="290870"/>
                  </a:lnTo>
                  <a:lnTo>
                    <a:pt x="277392" y="272979"/>
                  </a:lnTo>
                  <a:lnTo>
                    <a:pt x="308226" y="242110"/>
                  </a:lnTo>
                  <a:lnTo>
                    <a:pt x="277392" y="211240"/>
                  </a:lnTo>
                  <a:close/>
                  <a:moveTo>
                    <a:pt x="186297" y="193349"/>
                  </a:moveTo>
                  <a:lnTo>
                    <a:pt x="204216" y="211240"/>
                  </a:lnTo>
                  <a:lnTo>
                    <a:pt x="173299" y="242110"/>
                  </a:lnTo>
                  <a:lnTo>
                    <a:pt x="204216" y="272979"/>
                  </a:lnTo>
                  <a:lnTo>
                    <a:pt x="186297" y="290870"/>
                  </a:lnTo>
                  <a:lnTo>
                    <a:pt x="137461" y="242110"/>
                  </a:lnTo>
                  <a:close/>
                  <a:moveTo>
                    <a:pt x="251666" y="174579"/>
                  </a:moveTo>
                  <a:lnTo>
                    <a:pt x="275417" y="183197"/>
                  </a:lnTo>
                  <a:lnTo>
                    <a:pt x="229400" y="309782"/>
                  </a:lnTo>
                  <a:lnTo>
                    <a:pt x="205557" y="301071"/>
                  </a:lnTo>
                  <a:close/>
                  <a:moveTo>
                    <a:pt x="46570" y="146494"/>
                  </a:moveTo>
                  <a:lnTo>
                    <a:pt x="81786" y="161040"/>
                  </a:lnTo>
                  <a:lnTo>
                    <a:pt x="72029" y="184388"/>
                  </a:lnTo>
                  <a:lnTo>
                    <a:pt x="36906" y="169842"/>
                  </a:lnTo>
                  <a:close/>
                  <a:moveTo>
                    <a:pt x="434962" y="146353"/>
                  </a:moveTo>
                  <a:lnTo>
                    <a:pt x="444703" y="169823"/>
                  </a:lnTo>
                  <a:lnTo>
                    <a:pt x="409635" y="184388"/>
                  </a:lnTo>
                  <a:lnTo>
                    <a:pt x="399894" y="160918"/>
                  </a:lnTo>
                  <a:close/>
                  <a:moveTo>
                    <a:pt x="240815" y="115584"/>
                  </a:moveTo>
                  <a:cubicBezTo>
                    <a:pt x="170897" y="115584"/>
                    <a:pt x="113979" y="172319"/>
                    <a:pt x="113979" y="242126"/>
                  </a:cubicBezTo>
                  <a:cubicBezTo>
                    <a:pt x="113979" y="311933"/>
                    <a:pt x="170897" y="368668"/>
                    <a:pt x="240815" y="368668"/>
                  </a:cubicBezTo>
                  <a:cubicBezTo>
                    <a:pt x="310733" y="368668"/>
                    <a:pt x="367559" y="311933"/>
                    <a:pt x="367559" y="242126"/>
                  </a:cubicBezTo>
                  <a:cubicBezTo>
                    <a:pt x="367559" y="172319"/>
                    <a:pt x="310733" y="115584"/>
                    <a:pt x="240815" y="115584"/>
                  </a:cubicBezTo>
                  <a:close/>
                  <a:moveTo>
                    <a:pt x="240815" y="90183"/>
                  </a:moveTo>
                  <a:cubicBezTo>
                    <a:pt x="324661" y="90183"/>
                    <a:pt x="392908" y="158321"/>
                    <a:pt x="392908" y="242126"/>
                  </a:cubicBezTo>
                  <a:cubicBezTo>
                    <a:pt x="392908" y="312767"/>
                    <a:pt x="344346" y="372098"/>
                    <a:pt x="278792" y="388970"/>
                  </a:cubicBezTo>
                  <a:lnTo>
                    <a:pt x="278792" y="417709"/>
                  </a:lnTo>
                  <a:lnTo>
                    <a:pt x="316862" y="417709"/>
                  </a:lnTo>
                  <a:lnTo>
                    <a:pt x="316862" y="531550"/>
                  </a:lnTo>
                  <a:cubicBezTo>
                    <a:pt x="316862" y="573453"/>
                    <a:pt x="282785" y="607568"/>
                    <a:pt x="240815" y="607568"/>
                  </a:cubicBezTo>
                  <a:cubicBezTo>
                    <a:pt x="198846" y="607568"/>
                    <a:pt x="164769" y="573453"/>
                    <a:pt x="164769" y="531550"/>
                  </a:cubicBezTo>
                  <a:lnTo>
                    <a:pt x="164769" y="417709"/>
                  </a:lnTo>
                  <a:lnTo>
                    <a:pt x="202746" y="417709"/>
                  </a:lnTo>
                  <a:lnTo>
                    <a:pt x="202746" y="388970"/>
                  </a:lnTo>
                  <a:cubicBezTo>
                    <a:pt x="137285" y="372098"/>
                    <a:pt x="88630" y="312767"/>
                    <a:pt x="88630" y="242126"/>
                  </a:cubicBezTo>
                  <a:cubicBezTo>
                    <a:pt x="88630" y="158321"/>
                    <a:pt x="156877" y="90183"/>
                    <a:pt x="240815" y="90183"/>
                  </a:cubicBezTo>
                  <a:close/>
                  <a:moveTo>
                    <a:pt x="79443" y="61533"/>
                  </a:moveTo>
                  <a:lnTo>
                    <a:pt x="124266" y="106212"/>
                  </a:lnTo>
                  <a:lnTo>
                    <a:pt x="106356" y="124195"/>
                  </a:lnTo>
                  <a:lnTo>
                    <a:pt x="61533" y="79423"/>
                  </a:lnTo>
                  <a:close/>
                  <a:moveTo>
                    <a:pt x="402166" y="61462"/>
                  </a:moveTo>
                  <a:lnTo>
                    <a:pt x="420076" y="79352"/>
                  </a:lnTo>
                  <a:lnTo>
                    <a:pt x="375253" y="124124"/>
                  </a:lnTo>
                  <a:lnTo>
                    <a:pt x="357343" y="106234"/>
                  </a:lnTo>
                  <a:close/>
                  <a:moveTo>
                    <a:pt x="311583" y="36835"/>
                  </a:moveTo>
                  <a:lnTo>
                    <a:pt x="334974" y="46561"/>
                  </a:lnTo>
                  <a:lnTo>
                    <a:pt x="320494" y="81573"/>
                  </a:lnTo>
                  <a:lnTo>
                    <a:pt x="297010" y="71940"/>
                  </a:lnTo>
                  <a:close/>
                  <a:moveTo>
                    <a:pt x="170096" y="36835"/>
                  </a:moveTo>
                  <a:lnTo>
                    <a:pt x="184669" y="71940"/>
                  </a:lnTo>
                  <a:lnTo>
                    <a:pt x="161185" y="81573"/>
                  </a:lnTo>
                  <a:lnTo>
                    <a:pt x="146705" y="46561"/>
                  </a:lnTo>
                  <a:close/>
                  <a:moveTo>
                    <a:pt x="228067" y="0"/>
                  </a:moveTo>
                  <a:lnTo>
                    <a:pt x="253471" y="0"/>
                  </a:lnTo>
                  <a:lnTo>
                    <a:pt x="253471" y="63297"/>
                  </a:lnTo>
                  <a:lnTo>
                    <a:pt x="228067" y="632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6" name="settings_215655"/>
            <p:cNvSpPr/>
            <p:nvPr/>
          </p:nvSpPr>
          <p:spPr bwMode="auto">
            <a:xfrm>
              <a:off x="9237" y="3390"/>
              <a:ext cx="727" cy="830"/>
            </a:xfrm>
            <a:custGeom>
              <a:avLst/>
              <a:gdLst>
                <a:gd name="connsiteX0" fmla="*/ 525642 w 533122"/>
                <a:gd name="connsiteY0" fmla="*/ 296850 h 608538"/>
                <a:gd name="connsiteX1" fmla="*/ 533122 w 533122"/>
                <a:gd name="connsiteY1" fmla="*/ 304320 h 608538"/>
                <a:gd name="connsiteX2" fmla="*/ 455043 w 533122"/>
                <a:gd name="connsiteY2" fmla="*/ 492566 h 608538"/>
                <a:gd name="connsiteX3" fmla="*/ 266436 w 533122"/>
                <a:gd name="connsiteY3" fmla="*/ 570254 h 608538"/>
                <a:gd name="connsiteX4" fmla="*/ 258301 w 533122"/>
                <a:gd name="connsiteY4" fmla="*/ 570254 h 608538"/>
                <a:gd name="connsiteX5" fmla="*/ 283922 w 533122"/>
                <a:gd name="connsiteY5" fmla="*/ 595746 h 608538"/>
                <a:gd name="connsiteX6" fmla="*/ 283922 w 533122"/>
                <a:gd name="connsiteY6" fmla="*/ 606297 h 608538"/>
                <a:gd name="connsiteX7" fmla="*/ 278685 w 533122"/>
                <a:gd name="connsiteY7" fmla="*/ 608538 h 608538"/>
                <a:gd name="connsiteX8" fmla="*/ 273449 w 533122"/>
                <a:gd name="connsiteY8" fmla="*/ 606297 h 608538"/>
                <a:gd name="connsiteX9" fmla="*/ 235110 w 533122"/>
                <a:gd name="connsiteY9" fmla="*/ 568107 h 608538"/>
                <a:gd name="connsiteX10" fmla="*/ 232866 w 533122"/>
                <a:gd name="connsiteY10" fmla="*/ 562878 h 608538"/>
                <a:gd name="connsiteX11" fmla="*/ 235110 w 533122"/>
                <a:gd name="connsiteY11" fmla="*/ 557648 h 608538"/>
                <a:gd name="connsiteX12" fmla="*/ 273449 w 533122"/>
                <a:gd name="connsiteY12" fmla="*/ 519458 h 608538"/>
                <a:gd name="connsiteX13" fmla="*/ 284015 w 533122"/>
                <a:gd name="connsiteY13" fmla="*/ 519458 h 608538"/>
                <a:gd name="connsiteX14" fmla="*/ 284015 w 533122"/>
                <a:gd name="connsiteY14" fmla="*/ 530009 h 608538"/>
                <a:gd name="connsiteX15" fmla="*/ 258488 w 533122"/>
                <a:gd name="connsiteY15" fmla="*/ 555501 h 608538"/>
                <a:gd name="connsiteX16" fmla="*/ 266529 w 533122"/>
                <a:gd name="connsiteY16" fmla="*/ 555501 h 608538"/>
                <a:gd name="connsiteX17" fmla="*/ 518161 w 533122"/>
                <a:gd name="connsiteY17" fmla="*/ 304320 h 608538"/>
                <a:gd name="connsiteX18" fmla="*/ 525642 w 533122"/>
                <a:gd name="connsiteY18" fmla="*/ 296850 h 608538"/>
                <a:gd name="connsiteX19" fmla="*/ 266526 w 533122"/>
                <a:gd name="connsiteY19" fmla="*/ 243979 h 608538"/>
                <a:gd name="connsiteX20" fmla="*/ 243520 w 533122"/>
                <a:gd name="connsiteY20" fmla="*/ 248648 h 608538"/>
                <a:gd name="connsiteX21" fmla="*/ 210788 w 533122"/>
                <a:gd name="connsiteY21" fmla="*/ 327280 h 608538"/>
                <a:gd name="connsiteX22" fmla="*/ 266526 w 533122"/>
                <a:gd name="connsiteY22" fmla="*/ 364541 h 608538"/>
                <a:gd name="connsiteX23" fmla="*/ 289625 w 533122"/>
                <a:gd name="connsiteY23" fmla="*/ 359965 h 608538"/>
                <a:gd name="connsiteX24" fmla="*/ 322263 w 533122"/>
                <a:gd name="connsiteY24" fmla="*/ 327280 h 608538"/>
                <a:gd name="connsiteX25" fmla="*/ 322263 w 533122"/>
                <a:gd name="connsiteY25" fmla="*/ 281240 h 608538"/>
                <a:gd name="connsiteX26" fmla="*/ 266526 w 533122"/>
                <a:gd name="connsiteY26" fmla="*/ 243979 h 608538"/>
                <a:gd name="connsiteX27" fmla="*/ 266526 w 533122"/>
                <a:gd name="connsiteY27" fmla="*/ 229037 h 608538"/>
                <a:gd name="connsiteX28" fmla="*/ 336104 w 533122"/>
                <a:gd name="connsiteY28" fmla="*/ 275544 h 608538"/>
                <a:gd name="connsiteX29" fmla="*/ 336104 w 533122"/>
                <a:gd name="connsiteY29" fmla="*/ 333070 h 608538"/>
                <a:gd name="connsiteX30" fmla="*/ 295330 w 533122"/>
                <a:gd name="connsiteY30" fmla="*/ 373787 h 608538"/>
                <a:gd name="connsiteX31" fmla="*/ 266526 w 533122"/>
                <a:gd name="connsiteY31" fmla="*/ 379483 h 608538"/>
                <a:gd name="connsiteX32" fmla="*/ 196947 w 533122"/>
                <a:gd name="connsiteY32" fmla="*/ 333070 h 608538"/>
                <a:gd name="connsiteX33" fmla="*/ 237722 w 533122"/>
                <a:gd name="connsiteY33" fmla="*/ 234827 h 608538"/>
                <a:gd name="connsiteX34" fmla="*/ 266526 w 533122"/>
                <a:gd name="connsiteY34" fmla="*/ 229037 h 608538"/>
                <a:gd name="connsiteX35" fmla="*/ 215731 w 533122"/>
                <a:gd name="connsiteY35" fmla="*/ 141442 h 608538"/>
                <a:gd name="connsiteX36" fmla="*/ 212926 w 533122"/>
                <a:gd name="connsiteY36" fmla="*/ 142003 h 608538"/>
                <a:gd name="connsiteX37" fmla="*/ 189358 w 533122"/>
                <a:gd name="connsiteY37" fmla="*/ 151713 h 608538"/>
                <a:gd name="connsiteX38" fmla="*/ 185243 w 533122"/>
                <a:gd name="connsiteY38" fmla="*/ 155822 h 608538"/>
                <a:gd name="connsiteX39" fmla="*/ 185243 w 533122"/>
                <a:gd name="connsiteY39" fmla="*/ 161704 h 608538"/>
                <a:gd name="connsiteX40" fmla="*/ 194221 w 533122"/>
                <a:gd name="connsiteY40" fmla="*/ 183273 h 608538"/>
                <a:gd name="connsiteX41" fmla="*/ 191415 w 533122"/>
                <a:gd name="connsiteY41" fmla="*/ 192330 h 608538"/>
                <a:gd name="connsiteX42" fmla="*/ 154286 w 533122"/>
                <a:gd name="connsiteY42" fmla="*/ 229399 h 608538"/>
                <a:gd name="connsiteX43" fmla="*/ 145214 w 533122"/>
                <a:gd name="connsiteY43" fmla="*/ 232200 h 608538"/>
                <a:gd name="connsiteX44" fmla="*/ 123611 w 533122"/>
                <a:gd name="connsiteY44" fmla="*/ 223236 h 608538"/>
                <a:gd name="connsiteX45" fmla="*/ 120711 w 533122"/>
                <a:gd name="connsiteY45" fmla="*/ 222582 h 608538"/>
                <a:gd name="connsiteX46" fmla="*/ 113604 w 533122"/>
                <a:gd name="connsiteY46" fmla="*/ 227344 h 608538"/>
                <a:gd name="connsiteX47" fmla="*/ 103877 w 533122"/>
                <a:gd name="connsiteY47" fmla="*/ 250874 h 608538"/>
                <a:gd name="connsiteX48" fmla="*/ 103877 w 533122"/>
                <a:gd name="connsiteY48" fmla="*/ 256663 h 608538"/>
                <a:gd name="connsiteX49" fmla="*/ 107992 w 533122"/>
                <a:gd name="connsiteY49" fmla="*/ 260772 h 608538"/>
                <a:gd name="connsiteX50" fmla="*/ 129596 w 533122"/>
                <a:gd name="connsiteY50" fmla="*/ 269735 h 608538"/>
                <a:gd name="connsiteX51" fmla="*/ 134085 w 533122"/>
                <a:gd name="connsiteY51" fmla="*/ 278139 h 608538"/>
                <a:gd name="connsiteX52" fmla="*/ 134085 w 533122"/>
                <a:gd name="connsiteY52" fmla="*/ 330520 h 608538"/>
                <a:gd name="connsiteX53" fmla="*/ 129596 w 533122"/>
                <a:gd name="connsiteY53" fmla="*/ 338830 h 608538"/>
                <a:gd name="connsiteX54" fmla="*/ 107992 w 533122"/>
                <a:gd name="connsiteY54" fmla="*/ 347794 h 608538"/>
                <a:gd name="connsiteX55" fmla="*/ 103877 w 533122"/>
                <a:gd name="connsiteY55" fmla="*/ 357784 h 608538"/>
                <a:gd name="connsiteX56" fmla="*/ 113604 w 533122"/>
                <a:gd name="connsiteY56" fmla="*/ 381314 h 608538"/>
                <a:gd name="connsiteX57" fmla="*/ 120711 w 533122"/>
                <a:gd name="connsiteY57" fmla="*/ 386076 h 608538"/>
                <a:gd name="connsiteX58" fmla="*/ 123611 w 533122"/>
                <a:gd name="connsiteY58" fmla="*/ 385422 h 608538"/>
                <a:gd name="connsiteX59" fmla="*/ 145214 w 533122"/>
                <a:gd name="connsiteY59" fmla="*/ 376459 h 608538"/>
                <a:gd name="connsiteX60" fmla="*/ 154286 w 533122"/>
                <a:gd name="connsiteY60" fmla="*/ 379167 h 608538"/>
                <a:gd name="connsiteX61" fmla="*/ 191415 w 533122"/>
                <a:gd name="connsiteY61" fmla="*/ 416328 h 608538"/>
                <a:gd name="connsiteX62" fmla="*/ 194221 w 533122"/>
                <a:gd name="connsiteY62" fmla="*/ 425385 h 608538"/>
                <a:gd name="connsiteX63" fmla="*/ 185243 w 533122"/>
                <a:gd name="connsiteY63" fmla="*/ 446954 h 608538"/>
                <a:gd name="connsiteX64" fmla="*/ 185243 w 533122"/>
                <a:gd name="connsiteY64" fmla="*/ 452743 h 608538"/>
                <a:gd name="connsiteX65" fmla="*/ 189358 w 533122"/>
                <a:gd name="connsiteY65" fmla="*/ 456852 h 608538"/>
                <a:gd name="connsiteX66" fmla="*/ 212926 w 533122"/>
                <a:gd name="connsiteY66" fmla="*/ 466562 h 608538"/>
                <a:gd name="connsiteX67" fmla="*/ 215731 w 533122"/>
                <a:gd name="connsiteY67" fmla="*/ 467216 h 608538"/>
                <a:gd name="connsiteX68" fmla="*/ 222839 w 533122"/>
                <a:gd name="connsiteY68" fmla="*/ 462454 h 608538"/>
                <a:gd name="connsiteX69" fmla="*/ 231817 w 533122"/>
                <a:gd name="connsiteY69" fmla="*/ 440978 h 608538"/>
                <a:gd name="connsiteX70" fmla="*/ 240234 w 533122"/>
                <a:gd name="connsiteY70" fmla="*/ 436497 h 608538"/>
                <a:gd name="connsiteX71" fmla="*/ 292701 w 533122"/>
                <a:gd name="connsiteY71" fmla="*/ 436497 h 608538"/>
                <a:gd name="connsiteX72" fmla="*/ 294197 w 533122"/>
                <a:gd name="connsiteY72" fmla="*/ 436310 h 608538"/>
                <a:gd name="connsiteX73" fmla="*/ 301024 w 533122"/>
                <a:gd name="connsiteY73" fmla="*/ 440978 h 608538"/>
                <a:gd name="connsiteX74" fmla="*/ 310002 w 533122"/>
                <a:gd name="connsiteY74" fmla="*/ 462454 h 608538"/>
                <a:gd name="connsiteX75" fmla="*/ 317110 w 533122"/>
                <a:gd name="connsiteY75" fmla="*/ 467216 h 608538"/>
                <a:gd name="connsiteX76" fmla="*/ 320009 w 533122"/>
                <a:gd name="connsiteY76" fmla="*/ 466562 h 608538"/>
                <a:gd name="connsiteX77" fmla="*/ 343577 w 533122"/>
                <a:gd name="connsiteY77" fmla="*/ 456852 h 608538"/>
                <a:gd name="connsiteX78" fmla="*/ 347692 w 533122"/>
                <a:gd name="connsiteY78" fmla="*/ 446954 h 608538"/>
                <a:gd name="connsiteX79" fmla="*/ 338714 w 533122"/>
                <a:gd name="connsiteY79" fmla="*/ 425385 h 608538"/>
                <a:gd name="connsiteX80" fmla="*/ 341426 w 533122"/>
                <a:gd name="connsiteY80" fmla="*/ 416328 h 608538"/>
                <a:gd name="connsiteX81" fmla="*/ 378648 w 533122"/>
                <a:gd name="connsiteY81" fmla="*/ 379167 h 608538"/>
                <a:gd name="connsiteX82" fmla="*/ 387720 w 533122"/>
                <a:gd name="connsiteY82" fmla="*/ 376459 h 608538"/>
                <a:gd name="connsiteX83" fmla="*/ 409324 w 533122"/>
                <a:gd name="connsiteY83" fmla="*/ 385422 h 608538"/>
                <a:gd name="connsiteX84" fmla="*/ 412130 w 533122"/>
                <a:gd name="connsiteY84" fmla="*/ 386076 h 608538"/>
                <a:gd name="connsiteX85" fmla="*/ 419237 w 533122"/>
                <a:gd name="connsiteY85" fmla="*/ 381314 h 608538"/>
                <a:gd name="connsiteX86" fmla="*/ 428964 w 533122"/>
                <a:gd name="connsiteY86" fmla="*/ 357784 h 608538"/>
                <a:gd name="connsiteX87" fmla="*/ 424849 w 533122"/>
                <a:gd name="connsiteY87" fmla="*/ 347794 h 608538"/>
                <a:gd name="connsiteX88" fmla="*/ 403338 w 533122"/>
                <a:gd name="connsiteY88" fmla="*/ 338830 h 608538"/>
                <a:gd name="connsiteX89" fmla="*/ 398849 w 533122"/>
                <a:gd name="connsiteY89" fmla="*/ 330520 h 608538"/>
                <a:gd name="connsiteX90" fmla="*/ 398849 w 533122"/>
                <a:gd name="connsiteY90" fmla="*/ 278139 h 608538"/>
                <a:gd name="connsiteX91" fmla="*/ 403338 w 533122"/>
                <a:gd name="connsiteY91" fmla="*/ 269735 h 608538"/>
                <a:gd name="connsiteX92" fmla="*/ 424849 w 533122"/>
                <a:gd name="connsiteY92" fmla="*/ 260772 h 608538"/>
                <a:gd name="connsiteX93" fmla="*/ 428964 w 533122"/>
                <a:gd name="connsiteY93" fmla="*/ 256663 h 608538"/>
                <a:gd name="connsiteX94" fmla="*/ 428964 w 533122"/>
                <a:gd name="connsiteY94" fmla="*/ 250874 h 608538"/>
                <a:gd name="connsiteX95" fmla="*/ 419237 w 533122"/>
                <a:gd name="connsiteY95" fmla="*/ 227344 h 608538"/>
                <a:gd name="connsiteX96" fmla="*/ 412130 w 533122"/>
                <a:gd name="connsiteY96" fmla="*/ 222582 h 608538"/>
                <a:gd name="connsiteX97" fmla="*/ 409324 w 533122"/>
                <a:gd name="connsiteY97" fmla="*/ 223236 h 608538"/>
                <a:gd name="connsiteX98" fmla="*/ 387720 w 533122"/>
                <a:gd name="connsiteY98" fmla="*/ 232200 h 608538"/>
                <a:gd name="connsiteX99" fmla="*/ 378648 w 533122"/>
                <a:gd name="connsiteY99" fmla="*/ 229399 h 608538"/>
                <a:gd name="connsiteX100" fmla="*/ 341426 w 533122"/>
                <a:gd name="connsiteY100" fmla="*/ 192330 h 608538"/>
                <a:gd name="connsiteX101" fmla="*/ 338714 w 533122"/>
                <a:gd name="connsiteY101" fmla="*/ 183273 h 608538"/>
                <a:gd name="connsiteX102" fmla="*/ 347692 w 533122"/>
                <a:gd name="connsiteY102" fmla="*/ 161704 h 608538"/>
                <a:gd name="connsiteX103" fmla="*/ 347692 w 533122"/>
                <a:gd name="connsiteY103" fmla="*/ 155822 h 608538"/>
                <a:gd name="connsiteX104" fmla="*/ 343577 w 533122"/>
                <a:gd name="connsiteY104" fmla="*/ 151713 h 608538"/>
                <a:gd name="connsiteX105" fmla="*/ 320009 w 533122"/>
                <a:gd name="connsiteY105" fmla="*/ 142003 h 608538"/>
                <a:gd name="connsiteX106" fmla="*/ 317110 w 533122"/>
                <a:gd name="connsiteY106" fmla="*/ 141442 h 608538"/>
                <a:gd name="connsiteX107" fmla="*/ 310002 w 533122"/>
                <a:gd name="connsiteY107" fmla="*/ 146111 h 608538"/>
                <a:gd name="connsiteX108" fmla="*/ 301024 w 533122"/>
                <a:gd name="connsiteY108" fmla="*/ 167680 h 608538"/>
                <a:gd name="connsiteX109" fmla="*/ 292701 w 533122"/>
                <a:gd name="connsiteY109" fmla="*/ 172162 h 608538"/>
                <a:gd name="connsiteX110" fmla="*/ 240234 w 533122"/>
                <a:gd name="connsiteY110" fmla="*/ 172162 h 608538"/>
                <a:gd name="connsiteX111" fmla="*/ 231817 w 533122"/>
                <a:gd name="connsiteY111" fmla="*/ 167680 h 608538"/>
                <a:gd name="connsiteX112" fmla="*/ 222839 w 533122"/>
                <a:gd name="connsiteY112" fmla="*/ 146111 h 608538"/>
                <a:gd name="connsiteX113" fmla="*/ 215731 w 533122"/>
                <a:gd name="connsiteY113" fmla="*/ 141442 h 608538"/>
                <a:gd name="connsiteX114" fmla="*/ 215731 w 533122"/>
                <a:gd name="connsiteY114" fmla="*/ 126223 h 608538"/>
                <a:gd name="connsiteX115" fmla="*/ 236680 w 533122"/>
                <a:gd name="connsiteY115" fmla="*/ 140135 h 608538"/>
                <a:gd name="connsiteX116" fmla="*/ 243321 w 533122"/>
                <a:gd name="connsiteY116" fmla="*/ 156195 h 608538"/>
                <a:gd name="connsiteX117" fmla="*/ 289614 w 533122"/>
                <a:gd name="connsiteY117" fmla="*/ 156195 h 608538"/>
                <a:gd name="connsiteX118" fmla="*/ 296161 w 533122"/>
                <a:gd name="connsiteY118" fmla="*/ 140135 h 608538"/>
                <a:gd name="connsiteX119" fmla="*/ 317110 w 533122"/>
                <a:gd name="connsiteY119" fmla="*/ 126223 h 608538"/>
                <a:gd name="connsiteX120" fmla="*/ 325714 w 533122"/>
                <a:gd name="connsiteY120" fmla="*/ 127997 h 608538"/>
                <a:gd name="connsiteX121" fmla="*/ 349282 w 533122"/>
                <a:gd name="connsiteY121" fmla="*/ 137707 h 608538"/>
                <a:gd name="connsiteX122" fmla="*/ 361534 w 533122"/>
                <a:gd name="connsiteY122" fmla="*/ 167213 h 608538"/>
                <a:gd name="connsiteX123" fmla="*/ 354893 w 533122"/>
                <a:gd name="connsiteY123" fmla="*/ 183273 h 608538"/>
                <a:gd name="connsiteX124" fmla="*/ 387626 w 533122"/>
                <a:gd name="connsiteY124" fmla="*/ 215859 h 608538"/>
                <a:gd name="connsiteX125" fmla="*/ 403712 w 533122"/>
                <a:gd name="connsiteY125" fmla="*/ 209230 h 608538"/>
                <a:gd name="connsiteX126" fmla="*/ 412317 w 533122"/>
                <a:gd name="connsiteY126" fmla="*/ 207549 h 608538"/>
                <a:gd name="connsiteX127" fmla="*/ 433266 w 533122"/>
                <a:gd name="connsiteY127" fmla="*/ 221462 h 608538"/>
                <a:gd name="connsiteX128" fmla="*/ 442992 w 533122"/>
                <a:gd name="connsiteY128" fmla="*/ 244992 h 608538"/>
                <a:gd name="connsiteX129" fmla="*/ 442992 w 533122"/>
                <a:gd name="connsiteY129" fmla="*/ 262265 h 608538"/>
                <a:gd name="connsiteX130" fmla="*/ 430741 w 533122"/>
                <a:gd name="connsiteY130" fmla="*/ 274497 h 608538"/>
                <a:gd name="connsiteX131" fmla="*/ 414655 w 533122"/>
                <a:gd name="connsiteY131" fmla="*/ 281126 h 608538"/>
                <a:gd name="connsiteX132" fmla="*/ 414655 w 533122"/>
                <a:gd name="connsiteY132" fmla="*/ 327252 h 608538"/>
                <a:gd name="connsiteX133" fmla="*/ 430741 w 533122"/>
                <a:gd name="connsiteY133" fmla="*/ 333881 h 608538"/>
                <a:gd name="connsiteX134" fmla="*/ 442992 w 533122"/>
                <a:gd name="connsiteY134" fmla="*/ 363387 h 608538"/>
                <a:gd name="connsiteX135" fmla="*/ 433266 w 533122"/>
                <a:gd name="connsiteY135" fmla="*/ 386916 h 608538"/>
                <a:gd name="connsiteX136" fmla="*/ 412317 w 533122"/>
                <a:gd name="connsiteY136" fmla="*/ 400829 h 608538"/>
                <a:gd name="connsiteX137" fmla="*/ 403712 w 533122"/>
                <a:gd name="connsiteY137" fmla="*/ 399148 h 608538"/>
                <a:gd name="connsiteX138" fmla="*/ 387626 w 533122"/>
                <a:gd name="connsiteY138" fmla="*/ 392519 h 608538"/>
                <a:gd name="connsiteX139" fmla="*/ 354893 w 533122"/>
                <a:gd name="connsiteY139" fmla="*/ 425105 h 608538"/>
                <a:gd name="connsiteX140" fmla="*/ 361534 w 533122"/>
                <a:gd name="connsiteY140" fmla="*/ 441165 h 608538"/>
                <a:gd name="connsiteX141" fmla="*/ 349282 w 533122"/>
                <a:gd name="connsiteY141" fmla="*/ 470671 h 608538"/>
                <a:gd name="connsiteX142" fmla="*/ 325714 w 533122"/>
                <a:gd name="connsiteY142" fmla="*/ 480381 h 608538"/>
                <a:gd name="connsiteX143" fmla="*/ 317110 w 533122"/>
                <a:gd name="connsiteY143" fmla="*/ 482155 h 608538"/>
                <a:gd name="connsiteX144" fmla="*/ 296161 w 533122"/>
                <a:gd name="connsiteY144" fmla="*/ 468243 h 608538"/>
                <a:gd name="connsiteX145" fmla="*/ 289614 w 533122"/>
                <a:gd name="connsiteY145" fmla="*/ 452183 h 608538"/>
                <a:gd name="connsiteX146" fmla="*/ 243321 w 533122"/>
                <a:gd name="connsiteY146" fmla="*/ 452183 h 608538"/>
                <a:gd name="connsiteX147" fmla="*/ 236680 w 533122"/>
                <a:gd name="connsiteY147" fmla="*/ 468243 h 608538"/>
                <a:gd name="connsiteX148" fmla="*/ 215731 w 533122"/>
                <a:gd name="connsiteY148" fmla="*/ 482155 h 608538"/>
                <a:gd name="connsiteX149" fmla="*/ 207127 w 533122"/>
                <a:gd name="connsiteY149" fmla="*/ 480381 h 608538"/>
                <a:gd name="connsiteX150" fmla="*/ 183559 w 533122"/>
                <a:gd name="connsiteY150" fmla="*/ 470671 h 608538"/>
                <a:gd name="connsiteX151" fmla="*/ 171401 w 533122"/>
                <a:gd name="connsiteY151" fmla="*/ 458532 h 608538"/>
                <a:gd name="connsiteX152" fmla="*/ 171401 w 533122"/>
                <a:gd name="connsiteY152" fmla="*/ 441165 h 608538"/>
                <a:gd name="connsiteX153" fmla="*/ 177948 w 533122"/>
                <a:gd name="connsiteY153" fmla="*/ 425105 h 608538"/>
                <a:gd name="connsiteX154" fmla="*/ 145308 w 533122"/>
                <a:gd name="connsiteY154" fmla="*/ 392519 h 608538"/>
                <a:gd name="connsiteX155" fmla="*/ 129222 w 533122"/>
                <a:gd name="connsiteY155" fmla="*/ 399148 h 608538"/>
                <a:gd name="connsiteX156" fmla="*/ 120618 w 533122"/>
                <a:gd name="connsiteY156" fmla="*/ 400829 h 608538"/>
                <a:gd name="connsiteX157" fmla="*/ 99669 w 533122"/>
                <a:gd name="connsiteY157" fmla="*/ 386916 h 608538"/>
                <a:gd name="connsiteX158" fmla="*/ 89942 w 533122"/>
                <a:gd name="connsiteY158" fmla="*/ 363387 h 608538"/>
                <a:gd name="connsiteX159" fmla="*/ 102194 w 533122"/>
                <a:gd name="connsiteY159" fmla="*/ 333881 h 608538"/>
                <a:gd name="connsiteX160" fmla="*/ 118280 w 533122"/>
                <a:gd name="connsiteY160" fmla="*/ 327252 h 608538"/>
                <a:gd name="connsiteX161" fmla="*/ 118280 w 533122"/>
                <a:gd name="connsiteY161" fmla="*/ 281126 h 608538"/>
                <a:gd name="connsiteX162" fmla="*/ 102194 w 533122"/>
                <a:gd name="connsiteY162" fmla="*/ 274497 h 608538"/>
                <a:gd name="connsiteX163" fmla="*/ 89942 w 533122"/>
                <a:gd name="connsiteY163" fmla="*/ 262265 h 608538"/>
                <a:gd name="connsiteX164" fmla="*/ 89942 w 533122"/>
                <a:gd name="connsiteY164" fmla="*/ 244992 h 608538"/>
                <a:gd name="connsiteX165" fmla="*/ 99669 w 533122"/>
                <a:gd name="connsiteY165" fmla="*/ 221462 h 608538"/>
                <a:gd name="connsiteX166" fmla="*/ 120618 w 533122"/>
                <a:gd name="connsiteY166" fmla="*/ 207549 h 608538"/>
                <a:gd name="connsiteX167" fmla="*/ 129222 w 533122"/>
                <a:gd name="connsiteY167" fmla="*/ 209230 h 608538"/>
                <a:gd name="connsiteX168" fmla="*/ 145308 w 533122"/>
                <a:gd name="connsiteY168" fmla="*/ 215859 h 608538"/>
                <a:gd name="connsiteX169" fmla="*/ 177948 w 533122"/>
                <a:gd name="connsiteY169" fmla="*/ 183273 h 608538"/>
                <a:gd name="connsiteX170" fmla="*/ 171401 w 533122"/>
                <a:gd name="connsiteY170" fmla="*/ 167213 h 608538"/>
                <a:gd name="connsiteX171" fmla="*/ 171401 w 533122"/>
                <a:gd name="connsiteY171" fmla="*/ 149846 h 608538"/>
                <a:gd name="connsiteX172" fmla="*/ 183559 w 533122"/>
                <a:gd name="connsiteY172" fmla="*/ 137707 h 608538"/>
                <a:gd name="connsiteX173" fmla="*/ 207127 w 533122"/>
                <a:gd name="connsiteY173" fmla="*/ 127997 h 608538"/>
                <a:gd name="connsiteX174" fmla="*/ 215731 w 533122"/>
                <a:gd name="connsiteY174" fmla="*/ 126223 h 608538"/>
                <a:gd name="connsiteX175" fmla="*/ 248958 w 533122"/>
                <a:gd name="connsiteY175" fmla="*/ 2171 h 608538"/>
                <a:gd name="connsiteX176" fmla="*/ 259620 w 533122"/>
                <a:gd name="connsiteY176" fmla="*/ 2171 h 608538"/>
                <a:gd name="connsiteX177" fmla="*/ 297871 w 533122"/>
                <a:gd name="connsiteY177" fmla="*/ 40365 h 608538"/>
                <a:gd name="connsiteX178" fmla="*/ 300115 w 533122"/>
                <a:gd name="connsiteY178" fmla="*/ 45594 h 608538"/>
                <a:gd name="connsiteX179" fmla="*/ 297871 w 533122"/>
                <a:gd name="connsiteY179" fmla="*/ 50824 h 608538"/>
                <a:gd name="connsiteX180" fmla="*/ 259620 w 533122"/>
                <a:gd name="connsiteY180" fmla="*/ 89111 h 608538"/>
                <a:gd name="connsiteX181" fmla="*/ 254383 w 533122"/>
                <a:gd name="connsiteY181" fmla="*/ 91353 h 608538"/>
                <a:gd name="connsiteX182" fmla="*/ 249145 w 533122"/>
                <a:gd name="connsiteY182" fmla="*/ 89111 h 608538"/>
                <a:gd name="connsiteX183" fmla="*/ 249145 w 533122"/>
                <a:gd name="connsiteY183" fmla="*/ 78466 h 608538"/>
                <a:gd name="connsiteX184" fmla="*/ 274677 w 533122"/>
                <a:gd name="connsiteY184" fmla="*/ 52972 h 608538"/>
                <a:gd name="connsiteX185" fmla="*/ 266541 w 533122"/>
                <a:gd name="connsiteY185" fmla="*/ 52972 h 608538"/>
                <a:gd name="connsiteX186" fmla="*/ 14963 w 533122"/>
                <a:gd name="connsiteY186" fmla="*/ 304269 h 608538"/>
                <a:gd name="connsiteX187" fmla="*/ 7482 w 533122"/>
                <a:gd name="connsiteY187" fmla="*/ 311740 h 608538"/>
                <a:gd name="connsiteX188" fmla="*/ 0 w 533122"/>
                <a:gd name="connsiteY188" fmla="*/ 304269 h 608538"/>
                <a:gd name="connsiteX189" fmla="*/ 77998 w 533122"/>
                <a:gd name="connsiteY189" fmla="*/ 116006 h 608538"/>
                <a:gd name="connsiteX190" fmla="*/ 266541 w 533122"/>
                <a:gd name="connsiteY190" fmla="*/ 38310 h 608538"/>
                <a:gd name="connsiteX191" fmla="*/ 274583 w 533122"/>
                <a:gd name="connsiteY191" fmla="*/ 38310 h 608538"/>
                <a:gd name="connsiteX192" fmla="*/ 248958 w 533122"/>
                <a:gd name="connsiteY192" fmla="*/ 12723 h 608538"/>
                <a:gd name="connsiteX193" fmla="*/ 248958 w 533122"/>
                <a:gd name="connsiteY193" fmla="*/ 2171 h 60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33122" h="608538">
                  <a:moveTo>
                    <a:pt x="525642" y="296850"/>
                  </a:moveTo>
                  <a:cubicBezTo>
                    <a:pt x="529756" y="296850"/>
                    <a:pt x="533122" y="300212"/>
                    <a:pt x="533122" y="304320"/>
                  </a:cubicBezTo>
                  <a:cubicBezTo>
                    <a:pt x="533122" y="375379"/>
                    <a:pt x="505444" y="442236"/>
                    <a:pt x="455043" y="492566"/>
                  </a:cubicBezTo>
                  <a:cubicBezTo>
                    <a:pt x="404641" y="542802"/>
                    <a:pt x="337783" y="570441"/>
                    <a:pt x="266436" y="570254"/>
                  </a:cubicBezTo>
                  <a:lnTo>
                    <a:pt x="258301" y="570254"/>
                  </a:lnTo>
                  <a:lnTo>
                    <a:pt x="283922" y="595746"/>
                  </a:lnTo>
                  <a:cubicBezTo>
                    <a:pt x="286727" y="598734"/>
                    <a:pt x="286727" y="603496"/>
                    <a:pt x="283922" y="606297"/>
                  </a:cubicBezTo>
                  <a:cubicBezTo>
                    <a:pt x="282519" y="607791"/>
                    <a:pt x="280556" y="608538"/>
                    <a:pt x="278685" y="608538"/>
                  </a:cubicBezTo>
                  <a:cubicBezTo>
                    <a:pt x="276815" y="608538"/>
                    <a:pt x="274945" y="607791"/>
                    <a:pt x="273449" y="606297"/>
                  </a:cubicBezTo>
                  <a:lnTo>
                    <a:pt x="235110" y="568107"/>
                  </a:lnTo>
                  <a:cubicBezTo>
                    <a:pt x="233614" y="566706"/>
                    <a:pt x="232866" y="564745"/>
                    <a:pt x="232866" y="562878"/>
                  </a:cubicBezTo>
                  <a:cubicBezTo>
                    <a:pt x="232866" y="561010"/>
                    <a:pt x="233801" y="559049"/>
                    <a:pt x="235110" y="557648"/>
                  </a:cubicBezTo>
                  <a:lnTo>
                    <a:pt x="273449" y="519458"/>
                  </a:lnTo>
                  <a:cubicBezTo>
                    <a:pt x="276441" y="516563"/>
                    <a:pt x="281117" y="516470"/>
                    <a:pt x="284015" y="519458"/>
                  </a:cubicBezTo>
                  <a:cubicBezTo>
                    <a:pt x="286914" y="522446"/>
                    <a:pt x="286914" y="527115"/>
                    <a:pt x="284015" y="530009"/>
                  </a:cubicBezTo>
                  <a:lnTo>
                    <a:pt x="258488" y="555501"/>
                  </a:lnTo>
                  <a:lnTo>
                    <a:pt x="266529" y="555501"/>
                  </a:lnTo>
                  <a:cubicBezTo>
                    <a:pt x="405296" y="555501"/>
                    <a:pt x="518161" y="442890"/>
                    <a:pt x="518161" y="304320"/>
                  </a:cubicBezTo>
                  <a:cubicBezTo>
                    <a:pt x="518161" y="300212"/>
                    <a:pt x="521527" y="296850"/>
                    <a:pt x="525642" y="296850"/>
                  </a:cubicBezTo>
                  <a:close/>
                  <a:moveTo>
                    <a:pt x="266526" y="243979"/>
                  </a:moveTo>
                  <a:cubicBezTo>
                    <a:pt x="258576" y="243979"/>
                    <a:pt x="250814" y="245473"/>
                    <a:pt x="243520" y="248648"/>
                  </a:cubicBezTo>
                  <a:cubicBezTo>
                    <a:pt x="212658" y="261349"/>
                    <a:pt x="198069" y="296649"/>
                    <a:pt x="210788" y="327280"/>
                  </a:cubicBezTo>
                  <a:cubicBezTo>
                    <a:pt x="220140" y="349973"/>
                    <a:pt x="242023" y="364541"/>
                    <a:pt x="266526" y="364541"/>
                  </a:cubicBezTo>
                  <a:cubicBezTo>
                    <a:pt x="274568" y="364541"/>
                    <a:pt x="282237" y="363047"/>
                    <a:pt x="289625" y="359965"/>
                  </a:cubicBezTo>
                  <a:cubicBezTo>
                    <a:pt x="304495" y="353709"/>
                    <a:pt x="316184" y="342129"/>
                    <a:pt x="322263" y="327280"/>
                  </a:cubicBezTo>
                  <a:cubicBezTo>
                    <a:pt x="328436" y="312525"/>
                    <a:pt x="328436" y="296089"/>
                    <a:pt x="322263" y="281240"/>
                  </a:cubicBezTo>
                  <a:cubicBezTo>
                    <a:pt x="312911" y="258547"/>
                    <a:pt x="291121" y="243979"/>
                    <a:pt x="266526" y="243979"/>
                  </a:cubicBezTo>
                  <a:close/>
                  <a:moveTo>
                    <a:pt x="266526" y="229037"/>
                  </a:moveTo>
                  <a:cubicBezTo>
                    <a:pt x="297106" y="229037"/>
                    <a:pt x="324414" y="247248"/>
                    <a:pt x="336104" y="275544"/>
                  </a:cubicBezTo>
                  <a:cubicBezTo>
                    <a:pt x="343866" y="294034"/>
                    <a:pt x="343866" y="314486"/>
                    <a:pt x="336104" y="333070"/>
                  </a:cubicBezTo>
                  <a:cubicBezTo>
                    <a:pt x="328436" y="351561"/>
                    <a:pt x="313940" y="366036"/>
                    <a:pt x="295330" y="373787"/>
                  </a:cubicBezTo>
                  <a:cubicBezTo>
                    <a:pt x="286165" y="377616"/>
                    <a:pt x="276439" y="379483"/>
                    <a:pt x="266526" y="379483"/>
                  </a:cubicBezTo>
                  <a:cubicBezTo>
                    <a:pt x="236038" y="379483"/>
                    <a:pt x="208731" y="361273"/>
                    <a:pt x="196947" y="333070"/>
                  </a:cubicBezTo>
                  <a:cubicBezTo>
                    <a:pt x="181142" y="294688"/>
                    <a:pt x="199379" y="250610"/>
                    <a:pt x="237722" y="234827"/>
                  </a:cubicBezTo>
                  <a:cubicBezTo>
                    <a:pt x="246980" y="230905"/>
                    <a:pt x="256706" y="229037"/>
                    <a:pt x="266526" y="229037"/>
                  </a:cubicBezTo>
                  <a:close/>
                  <a:moveTo>
                    <a:pt x="215731" y="141442"/>
                  </a:moveTo>
                  <a:cubicBezTo>
                    <a:pt x="214796" y="141442"/>
                    <a:pt x="213861" y="141629"/>
                    <a:pt x="212926" y="142003"/>
                  </a:cubicBezTo>
                  <a:lnTo>
                    <a:pt x="189358" y="151713"/>
                  </a:lnTo>
                  <a:cubicBezTo>
                    <a:pt x="187487" y="152460"/>
                    <a:pt x="185991" y="153954"/>
                    <a:pt x="185243" y="155822"/>
                  </a:cubicBezTo>
                  <a:cubicBezTo>
                    <a:pt x="184495" y="157689"/>
                    <a:pt x="184495" y="159836"/>
                    <a:pt x="185243" y="161704"/>
                  </a:cubicBezTo>
                  <a:lnTo>
                    <a:pt x="194221" y="183273"/>
                  </a:lnTo>
                  <a:cubicBezTo>
                    <a:pt x="195530" y="186634"/>
                    <a:pt x="194408" y="190369"/>
                    <a:pt x="191415" y="192330"/>
                  </a:cubicBezTo>
                  <a:cubicBezTo>
                    <a:pt x="176638" y="202134"/>
                    <a:pt x="164106" y="214646"/>
                    <a:pt x="154286" y="229399"/>
                  </a:cubicBezTo>
                  <a:cubicBezTo>
                    <a:pt x="152322" y="232387"/>
                    <a:pt x="148394" y="233507"/>
                    <a:pt x="145214" y="232200"/>
                  </a:cubicBezTo>
                  <a:lnTo>
                    <a:pt x="123611" y="223236"/>
                  </a:lnTo>
                  <a:cubicBezTo>
                    <a:pt x="122769" y="222862"/>
                    <a:pt x="121740" y="222582"/>
                    <a:pt x="120711" y="222582"/>
                  </a:cubicBezTo>
                  <a:cubicBezTo>
                    <a:pt x="117625" y="222582"/>
                    <a:pt x="114913" y="224450"/>
                    <a:pt x="113604" y="227344"/>
                  </a:cubicBezTo>
                  <a:lnTo>
                    <a:pt x="103877" y="250874"/>
                  </a:lnTo>
                  <a:cubicBezTo>
                    <a:pt x="103129" y="252742"/>
                    <a:pt x="103129" y="254796"/>
                    <a:pt x="103877" y="256663"/>
                  </a:cubicBezTo>
                  <a:cubicBezTo>
                    <a:pt x="104626" y="258531"/>
                    <a:pt x="106122" y="260025"/>
                    <a:pt x="107992" y="260772"/>
                  </a:cubicBezTo>
                  <a:lnTo>
                    <a:pt x="129596" y="269735"/>
                  </a:lnTo>
                  <a:cubicBezTo>
                    <a:pt x="132963" y="271136"/>
                    <a:pt x="134833" y="274590"/>
                    <a:pt x="134085" y="278139"/>
                  </a:cubicBezTo>
                  <a:cubicBezTo>
                    <a:pt x="130625" y="295506"/>
                    <a:pt x="130625" y="313060"/>
                    <a:pt x="134085" y="330520"/>
                  </a:cubicBezTo>
                  <a:cubicBezTo>
                    <a:pt x="134740" y="333975"/>
                    <a:pt x="132869" y="337523"/>
                    <a:pt x="129596" y="338830"/>
                  </a:cubicBezTo>
                  <a:lnTo>
                    <a:pt x="107992" y="347794"/>
                  </a:lnTo>
                  <a:cubicBezTo>
                    <a:pt x="104158" y="349474"/>
                    <a:pt x="102287" y="353956"/>
                    <a:pt x="103877" y="357784"/>
                  </a:cubicBezTo>
                  <a:lnTo>
                    <a:pt x="113604" y="381314"/>
                  </a:lnTo>
                  <a:cubicBezTo>
                    <a:pt x="114913" y="384209"/>
                    <a:pt x="117625" y="386076"/>
                    <a:pt x="120711" y="386076"/>
                  </a:cubicBezTo>
                  <a:cubicBezTo>
                    <a:pt x="121740" y="386076"/>
                    <a:pt x="122582" y="385796"/>
                    <a:pt x="123611" y="385422"/>
                  </a:cubicBezTo>
                  <a:lnTo>
                    <a:pt x="145214" y="376459"/>
                  </a:lnTo>
                  <a:cubicBezTo>
                    <a:pt x="148581" y="375058"/>
                    <a:pt x="152322" y="376179"/>
                    <a:pt x="154286" y="379167"/>
                  </a:cubicBezTo>
                  <a:cubicBezTo>
                    <a:pt x="164106" y="393919"/>
                    <a:pt x="176638" y="406338"/>
                    <a:pt x="191415" y="416328"/>
                  </a:cubicBezTo>
                  <a:cubicBezTo>
                    <a:pt x="194408" y="418289"/>
                    <a:pt x="195530" y="422117"/>
                    <a:pt x="194221" y="425385"/>
                  </a:cubicBezTo>
                  <a:lnTo>
                    <a:pt x="185243" y="446954"/>
                  </a:lnTo>
                  <a:cubicBezTo>
                    <a:pt x="184495" y="448822"/>
                    <a:pt x="184495" y="450876"/>
                    <a:pt x="185243" y="452743"/>
                  </a:cubicBezTo>
                  <a:cubicBezTo>
                    <a:pt x="185991" y="454611"/>
                    <a:pt x="187487" y="456105"/>
                    <a:pt x="189358" y="456852"/>
                  </a:cubicBezTo>
                  <a:lnTo>
                    <a:pt x="212926" y="466562"/>
                  </a:lnTo>
                  <a:cubicBezTo>
                    <a:pt x="213767" y="466936"/>
                    <a:pt x="214796" y="467216"/>
                    <a:pt x="215731" y="467216"/>
                  </a:cubicBezTo>
                  <a:cubicBezTo>
                    <a:pt x="218911" y="467216"/>
                    <a:pt x="221623" y="465348"/>
                    <a:pt x="222839" y="462454"/>
                  </a:cubicBezTo>
                  <a:lnTo>
                    <a:pt x="231817" y="440978"/>
                  </a:lnTo>
                  <a:cubicBezTo>
                    <a:pt x="233220" y="437617"/>
                    <a:pt x="236680" y="435750"/>
                    <a:pt x="240234" y="436497"/>
                  </a:cubicBezTo>
                  <a:cubicBezTo>
                    <a:pt x="257443" y="439858"/>
                    <a:pt x="275492" y="439951"/>
                    <a:pt x="292701" y="436497"/>
                  </a:cubicBezTo>
                  <a:cubicBezTo>
                    <a:pt x="293168" y="436310"/>
                    <a:pt x="293729" y="436310"/>
                    <a:pt x="294197" y="436310"/>
                  </a:cubicBezTo>
                  <a:cubicBezTo>
                    <a:pt x="297096" y="436310"/>
                    <a:pt x="299902" y="438084"/>
                    <a:pt x="301024" y="440978"/>
                  </a:cubicBezTo>
                  <a:lnTo>
                    <a:pt x="310002" y="462454"/>
                  </a:lnTo>
                  <a:cubicBezTo>
                    <a:pt x="311312" y="465348"/>
                    <a:pt x="314024" y="467216"/>
                    <a:pt x="317110" y="467216"/>
                  </a:cubicBezTo>
                  <a:cubicBezTo>
                    <a:pt x="318139" y="467216"/>
                    <a:pt x="318981" y="466936"/>
                    <a:pt x="320009" y="466562"/>
                  </a:cubicBezTo>
                  <a:lnTo>
                    <a:pt x="343577" y="456852"/>
                  </a:lnTo>
                  <a:cubicBezTo>
                    <a:pt x="347412" y="455264"/>
                    <a:pt x="349282" y="450782"/>
                    <a:pt x="347692" y="446954"/>
                  </a:cubicBezTo>
                  <a:lnTo>
                    <a:pt x="338714" y="425385"/>
                  </a:lnTo>
                  <a:cubicBezTo>
                    <a:pt x="337311" y="422024"/>
                    <a:pt x="338433" y="418289"/>
                    <a:pt x="341426" y="416328"/>
                  </a:cubicBezTo>
                  <a:cubicBezTo>
                    <a:pt x="356296" y="406431"/>
                    <a:pt x="368735" y="394013"/>
                    <a:pt x="378648" y="379167"/>
                  </a:cubicBezTo>
                  <a:cubicBezTo>
                    <a:pt x="380612" y="376179"/>
                    <a:pt x="384447" y="375058"/>
                    <a:pt x="387720" y="376459"/>
                  </a:cubicBezTo>
                  <a:lnTo>
                    <a:pt x="409324" y="385422"/>
                  </a:lnTo>
                  <a:cubicBezTo>
                    <a:pt x="410166" y="385796"/>
                    <a:pt x="411194" y="386076"/>
                    <a:pt x="412130" y="386076"/>
                  </a:cubicBezTo>
                  <a:cubicBezTo>
                    <a:pt x="415309" y="386076"/>
                    <a:pt x="418021" y="384209"/>
                    <a:pt x="419237" y="381314"/>
                  </a:cubicBezTo>
                  <a:lnTo>
                    <a:pt x="428964" y="357784"/>
                  </a:lnTo>
                  <a:cubicBezTo>
                    <a:pt x="430647" y="353956"/>
                    <a:pt x="428777" y="349474"/>
                    <a:pt x="424849" y="347794"/>
                  </a:cubicBezTo>
                  <a:lnTo>
                    <a:pt x="403338" y="338830"/>
                  </a:lnTo>
                  <a:cubicBezTo>
                    <a:pt x="399972" y="337523"/>
                    <a:pt x="398101" y="333975"/>
                    <a:pt x="398849" y="330520"/>
                  </a:cubicBezTo>
                  <a:cubicBezTo>
                    <a:pt x="402310" y="313060"/>
                    <a:pt x="402310" y="295506"/>
                    <a:pt x="398849" y="278139"/>
                  </a:cubicBezTo>
                  <a:cubicBezTo>
                    <a:pt x="398195" y="274590"/>
                    <a:pt x="400065" y="271136"/>
                    <a:pt x="403338" y="269735"/>
                  </a:cubicBezTo>
                  <a:lnTo>
                    <a:pt x="424849" y="260772"/>
                  </a:lnTo>
                  <a:cubicBezTo>
                    <a:pt x="426719" y="260025"/>
                    <a:pt x="428215" y="258531"/>
                    <a:pt x="428964" y="256663"/>
                  </a:cubicBezTo>
                  <a:cubicBezTo>
                    <a:pt x="429712" y="254796"/>
                    <a:pt x="429712" y="252742"/>
                    <a:pt x="428964" y="250874"/>
                  </a:cubicBezTo>
                  <a:lnTo>
                    <a:pt x="419237" y="227344"/>
                  </a:lnTo>
                  <a:cubicBezTo>
                    <a:pt x="418021" y="224450"/>
                    <a:pt x="415309" y="222582"/>
                    <a:pt x="412130" y="222582"/>
                  </a:cubicBezTo>
                  <a:cubicBezTo>
                    <a:pt x="411194" y="222582"/>
                    <a:pt x="410259" y="222862"/>
                    <a:pt x="409324" y="223236"/>
                  </a:cubicBezTo>
                  <a:lnTo>
                    <a:pt x="387720" y="232200"/>
                  </a:lnTo>
                  <a:cubicBezTo>
                    <a:pt x="384353" y="233507"/>
                    <a:pt x="380612" y="232387"/>
                    <a:pt x="378648" y="229399"/>
                  </a:cubicBezTo>
                  <a:cubicBezTo>
                    <a:pt x="368735" y="214646"/>
                    <a:pt x="356296" y="202134"/>
                    <a:pt x="341426" y="192330"/>
                  </a:cubicBezTo>
                  <a:cubicBezTo>
                    <a:pt x="338433" y="190369"/>
                    <a:pt x="337311" y="186447"/>
                    <a:pt x="338714" y="183273"/>
                  </a:cubicBezTo>
                  <a:lnTo>
                    <a:pt x="347692" y="161704"/>
                  </a:lnTo>
                  <a:cubicBezTo>
                    <a:pt x="348440" y="159836"/>
                    <a:pt x="348440" y="157689"/>
                    <a:pt x="347692" y="155822"/>
                  </a:cubicBezTo>
                  <a:cubicBezTo>
                    <a:pt x="346944" y="153954"/>
                    <a:pt x="345448" y="152460"/>
                    <a:pt x="343577" y="151713"/>
                  </a:cubicBezTo>
                  <a:lnTo>
                    <a:pt x="320009" y="142003"/>
                  </a:lnTo>
                  <a:cubicBezTo>
                    <a:pt x="319168" y="141629"/>
                    <a:pt x="318139" y="141442"/>
                    <a:pt x="317110" y="141442"/>
                  </a:cubicBezTo>
                  <a:cubicBezTo>
                    <a:pt x="314024" y="141442"/>
                    <a:pt x="311312" y="143310"/>
                    <a:pt x="310002" y="146111"/>
                  </a:cubicBezTo>
                  <a:lnTo>
                    <a:pt x="301024" y="167680"/>
                  </a:lnTo>
                  <a:cubicBezTo>
                    <a:pt x="299715" y="171041"/>
                    <a:pt x="296161" y="172908"/>
                    <a:pt x="292701" y="172162"/>
                  </a:cubicBezTo>
                  <a:cubicBezTo>
                    <a:pt x="275399" y="168800"/>
                    <a:pt x="257443" y="168707"/>
                    <a:pt x="240234" y="172162"/>
                  </a:cubicBezTo>
                  <a:cubicBezTo>
                    <a:pt x="236680" y="172815"/>
                    <a:pt x="233220" y="170948"/>
                    <a:pt x="231817" y="167680"/>
                  </a:cubicBezTo>
                  <a:lnTo>
                    <a:pt x="222839" y="146111"/>
                  </a:lnTo>
                  <a:cubicBezTo>
                    <a:pt x="221623" y="143310"/>
                    <a:pt x="218911" y="141442"/>
                    <a:pt x="215731" y="141442"/>
                  </a:cubicBezTo>
                  <a:close/>
                  <a:moveTo>
                    <a:pt x="215731" y="126223"/>
                  </a:moveTo>
                  <a:cubicBezTo>
                    <a:pt x="224990" y="126223"/>
                    <a:pt x="233220" y="131732"/>
                    <a:pt x="236680" y="140135"/>
                  </a:cubicBezTo>
                  <a:lnTo>
                    <a:pt x="243321" y="156195"/>
                  </a:lnTo>
                  <a:cubicBezTo>
                    <a:pt x="258658" y="153861"/>
                    <a:pt x="274277" y="153861"/>
                    <a:pt x="289614" y="156195"/>
                  </a:cubicBezTo>
                  <a:lnTo>
                    <a:pt x="296161" y="140135"/>
                  </a:lnTo>
                  <a:cubicBezTo>
                    <a:pt x="299808" y="131732"/>
                    <a:pt x="307945" y="126223"/>
                    <a:pt x="317110" y="126223"/>
                  </a:cubicBezTo>
                  <a:cubicBezTo>
                    <a:pt x="320009" y="126223"/>
                    <a:pt x="323002" y="126876"/>
                    <a:pt x="325714" y="127997"/>
                  </a:cubicBezTo>
                  <a:lnTo>
                    <a:pt x="349282" y="137707"/>
                  </a:lnTo>
                  <a:cubicBezTo>
                    <a:pt x="360785" y="142376"/>
                    <a:pt x="366303" y="155728"/>
                    <a:pt x="361534" y="167213"/>
                  </a:cubicBezTo>
                  <a:lnTo>
                    <a:pt x="354893" y="183273"/>
                  </a:lnTo>
                  <a:cubicBezTo>
                    <a:pt x="367519" y="192330"/>
                    <a:pt x="378461" y="203254"/>
                    <a:pt x="387626" y="215859"/>
                  </a:cubicBezTo>
                  <a:lnTo>
                    <a:pt x="403712" y="209230"/>
                  </a:lnTo>
                  <a:cubicBezTo>
                    <a:pt x="406425" y="208110"/>
                    <a:pt x="409324" y="207549"/>
                    <a:pt x="412317" y="207549"/>
                  </a:cubicBezTo>
                  <a:cubicBezTo>
                    <a:pt x="421482" y="207549"/>
                    <a:pt x="429712" y="212965"/>
                    <a:pt x="433266" y="221462"/>
                  </a:cubicBezTo>
                  <a:lnTo>
                    <a:pt x="442992" y="244992"/>
                  </a:lnTo>
                  <a:cubicBezTo>
                    <a:pt x="445330" y="250594"/>
                    <a:pt x="445237" y="256663"/>
                    <a:pt x="442992" y="262265"/>
                  </a:cubicBezTo>
                  <a:cubicBezTo>
                    <a:pt x="440748" y="267868"/>
                    <a:pt x="436352" y="272163"/>
                    <a:pt x="430741" y="274497"/>
                  </a:cubicBezTo>
                  <a:lnTo>
                    <a:pt x="414655" y="281126"/>
                  </a:lnTo>
                  <a:cubicBezTo>
                    <a:pt x="416993" y="296439"/>
                    <a:pt x="416993" y="311939"/>
                    <a:pt x="414655" y="327252"/>
                  </a:cubicBezTo>
                  <a:lnTo>
                    <a:pt x="430741" y="333881"/>
                  </a:lnTo>
                  <a:cubicBezTo>
                    <a:pt x="442244" y="338643"/>
                    <a:pt x="447668" y="351902"/>
                    <a:pt x="442992" y="363387"/>
                  </a:cubicBezTo>
                  <a:lnTo>
                    <a:pt x="433266" y="386916"/>
                  </a:lnTo>
                  <a:cubicBezTo>
                    <a:pt x="429618" y="395413"/>
                    <a:pt x="421482" y="400829"/>
                    <a:pt x="412317" y="400829"/>
                  </a:cubicBezTo>
                  <a:cubicBezTo>
                    <a:pt x="409417" y="400829"/>
                    <a:pt x="406425" y="400268"/>
                    <a:pt x="403712" y="399148"/>
                  </a:cubicBezTo>
                  <a:lnTo>
                    <a:pt x="387626" y="392519"/>
                  </a:lnTo>
                  <a:cubicBezTo>
                    <a:pt x="378461" y="405124"/>
                    <a:pt x="367519" y="416048"/>
                    <a:pt x="354893" y="425105"/>
                  </a:cubicBezTo>
                  <a:lnTo>
                    <a:pt x="361534" y="441165"/>
                  </a:lnTo>
                  <a:cubicBezTo>
                    <a:pt x="366397" y="452650"/>
                    <a:pt x="360785" y="466002"/>
                    <a:pt x="349282" y="470671"/>
                  </a:cubicBezTo>
                  <a:lnTo>
                    <a:pt x="325714" y="480381"/>
                  </a:lnTo>
                  <a:cubicBezTo>
                    <a:pt x="323002" y="481502"/>
                    <a:pt x="320103" y="482155"/>
                    <a:pt x="317110" y="482155"/>
                  </a:cubicBezTo>
                  <a:cubicBezTo>
                    <a:pt x="307945" y="482155"/>
                    <a:pt x="299715" y="476646"/>
                    <a:pt x="296161" y="468243"/>
                  </a:cubicBezTo>
                  <a:lnTo>
                    <a:pt x="289614" y="452183"/>
                  </a:lnTo>
                  <a:cubicBezTo>
                    <a:pt x="274277" y="454517"/>
                    <a:pt x="258658" y="454517"/>
                    <a:pt x="243321" y="452183"/>
                  </a:cubicBezTo>
                  <a:lnTo>
                    <a:pt x="236680" y="468243"/>
                  </a:lnTo>
                  <a:cubicBezTo>
                    <a:pt x="233127" y="476646"/>
                    <a:pt x="224990" y="482155"/>
                    <a:pt x="215731" y="482155"/>
                  </a:cubicBezTo>
                  <a:cubicBezTo>
                    <a:pt x="212926" y="482155"/>
                    <a:pt x="209933" y="481502"/>
                    <a:pt x="207127" y="480381"/>
                  </a:cubicBezTo>
                  <a:lnTo>
                    <a:pt x="183559" y="470671"/>
                  </a:lnTo>
                  <a:cubicBezTo>
                    <a:pt x="177948" y="468430"/>
                    <a:pt x="173739" y="464135"/>
                    <a:pt x="171401" y="458532"/>
                  </a:cubicBezTo>
                  <a:cubicBezTo>
                    <a:pt x="169156" y="452930"/>
                    <a:pt x="169156" y="446767"/>
                    <a:pt x="171401" y="441165"/>
                  </a:cubicBezTo>
                  <a:lnTo>
                    <a:pt x="177948" y="425105"/>
                  </a:lnTo>
                  <a:cubicBezTo>
                    <a:pt x="165415" y="416048"/>
                    <a:pt x="154380" y="405124"/>
                    <a:pt x="145308" y="392519"/>
                  </a:cubicBezTo>
                  <a:lnTo>
                    <a:pt x="129222" y="399148"/>
                  </a:lnTo>
                  <a:cubicBezTo>
                    <a:pt x="126510" y="400268"/>
                    <a:pt x="123611" y="400829"/>
                    <a:pt x="120618" y="400829"/>
                  </a:cubicBezTo>
                  <a:cubicBezTo>
                    <a:pt x="111359" y="400829"/>
                    <a:pt x="103129" y="395413"/>
                    <a:pt x="99669" y="386916"/>
                  </a:cubicBezTo>
                  <a:lnTo>
                    <a:pt x="89942" y="363387"/>
                  </a:lnTo>
                  <a:cubicBezTo>
                    <a:pt x="85173" y="351902"/>
                    <a:pt x="90691" y="338643"/>
                    <a:pt x="102194" y="333881"/>
                  </a:cubicBezTo>
                  <a:lnTo>
                    <a:pt x="118280" y="327252"/>
                  </a:lnTo>
                  <a:cubicBezTo>
                    <a:pt x="115848" y="311939"/>
                    <a:pt x="115848" y="296439"/>
                    <a:pt x="118280" y="281126"/>
                  </a:cubicBezTo>
                  <a:lnTo>
                    <a:pt x="102194" y="274497"/>
                  </a:lnTo>
                  <a:cubicBezTo>
                    <a:pt x="96583" y="272256"/>
                    <a:pt x="92280" y="267868"/>
                    <a:pt x="89942" y="262265"/>
                  </a:cubicBezTo>
                  <a:cubicBezTo>
                    <a:pt x="87604" y="256663"/>
                    <a:pt x="87604" y="250594"/>
                    <a:pt x="89942" y="244992"/>
                  </a:cubicBezTo>
                  <a:lnTo>
                    <a:pt x="99669" y="221462"/>
                  </a:lnTo>
                  <a:cubicBezTo>
                    <a:pt x="103316" y="212965"/>
                    <a:pt x="111359" y="207549"/>
                    <a:pt x="120618" y="207549"/>
                  </a:cubicBezTo>
                  <a:cubicBezTo>
                    <a:pt x="123517" y="207549"/>
                    <a:pt x="126510" y="208110"/>
                    <a:pt x="129222" y="209230"/>
                  </a:cubicBezTo>
                  <a:lnTo>
                    <a:pt x="145308" y="215859"/>
                  </a:lnTo>
                  <a:cubicBezTo>
                    <a:pt x="154380" y="203254"/>
                    <a:pt x="165415" y="192330"/>
                    <a:pt x="177948" y="183273"/>
                  </a:cubicBezTo>
                  <a:lnTo>
                    <a:pt x="171401" y="167213"/>
                  </a:lnTo>
                  <a:cubicBezTo>
                    <a:pt x="168969" y="161611"/>
                    <a:pt x="169156" y="155448"/>
                    <a:pt x="171401" y="149846"/>
                  </a:cubicBezTo>
                  <a:cubicBezTo>
                    <a:pt x="173645" y="144243"/>
                    <a:pt x="177948" y="140042"/>
                    <a:pt x="183559" y="137707"/>
                  </a:cubicBezTo>
                  <a:lnTo>
                    <a:pt x="207127" y="127997"/>
                  </a:lnTo>
                  <a:cubicBezTo>
                    <a:pt x="209933" y="126876"/>
                    <a:pt x="212739" y="126223"/>
                    <a:pt x="215731" y="126223"/>
                  </a:cubicBezTo>
                  <a:close/>
                  <a:moveTo>
                    <a:pt x="248958" y="2171"/>
                  </a:moveTo>
                  <a:cubicBezTo>
                    <a:pt x="251951" y="-724"/>
                    <a:pt x="256721" y="-724"/>
                    <a:pt x="259620" y="2171"/>
                  </a:cubicBezTo>
                  <a:lnTo>
                    <a:pt x="297871" y="40365"/>
                  </a:lnTo>
                  <a:cubicBezTo>
                    <a:pt x="299367" y="41766"/>
                    <a:pt x="300115" y="43727"/>
                    <a:pt x="300115" y="45594"/>
                  </a:cubicBezTo>
                  <a:cubicBezTo>
                    <a:pt x="300115" y="47462"/>
                    <a:pt x="299274" y="49517"/>
                    <a:pt x="297871" y="50824"/>
                  </a:cubicBezTo>
                  <a:lnTo>
                    <a:pt x="259620" y="89111"/>
                  </a:lnTo>
                  <a:cubicBezTo>
                    <a:pt x="258217" y="90606"/>
                    <a:pt x="256253" y="91353"/>
                    <a:pt x="254383" y="91353"/>
                  </a:cubicBezTo>
                  <a:cubicBezTo>
                    <a:pt x="252512" y="91353"/>
                    <a:pt x="250642" y="90606"/>
                    <a:pt x="249145" y="89111"/>
                  </a:cubicBezTo>
                  <a:cubicBezTo>
                    <a:pt x="246246" y="86123"/>
                    <a:pt x="246246" y="81361"/>
                    <a:pt x="249145" y="78466"/>
                  </a:cubicBezTo>
                  <a:lnTo>
                    <a:pt x="274677" y="52972"/>
                  </a:lnTo>
                  <a:lnTo>
                    <a:pt x="266541" y="52972"/>
                  </a:lnTo>
                  <a:cubicBezTo>
                    <a:pt x="127752" y="52972"/>
                    <a:pt x="14963" y="165687"/>
                    <a:pt x="14963" y="304269"/>
                  </a:cubicBezTo>
                  <a:cubicBezTo>
                    <a:pt x="14963" y="308378"/>
                    <a:pt x="11597" y="311740"/>
                    <a:pt x="7482" y="311740"/>
                  </a:cubicBezTo>
                  <a:cubicBezTo>
                    <a:pt x="3367" y="311740"/>
                    <a:pt x="0" y="308378"/>
                    <a:pt x="0" y="304269"/>
                  </a:cubicBezTo>
                  <a:cubicBezTo>
                    <a:pt x="0" y="233111"/>
                    <a:pt x="27683" y="166247"/>
                    <a:pt x="77998" y="116006"/>
                  </a:cubicBezTo>
                  <a:cubicBezTo>
                    <a:pt x="128407" y="65672"/>
                    <a:pt x="195370" y="38030"/>
                    <a:pt x="266541" y="38310"/>
                  </a:cubicBezTo>
                  <a:lnTo>
                    <a:pt x="274583" y="38310"/>
                  </a:lnTo>
                  <a:lnTo>
                    <a:pt x="248958" y="12723"/>
                  </a:lnTo>
                  <a:cubicBezTo>
                    <a:pt x="246153" y="9735"/>
                    <a:pt x="246153" y="5066"/>
                    <a:pt x="248958" y="21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suitcase_182230"/>
            <p:cNvSpPr/>
            <p:nvPr/>
          </p:nvSpPr>
          <p:spPr bwMode="auto">
            <a:xfrm>
              <a:off x="11061" y="5337"/>
              <a:ext cx="728" cy="727"/>
            </a:xfrm>
            <a:custGeom>
              <a:avLst/>
              <a:gdLst>
                <a:gd name="connsiteX0" fmla="*/ 394898 w 607639"/>
                <a:gd name="connsiteY0" fmla="*/ 313452 h 606722"/>
                <a:gd name="connsiteX1" fmla="*/ 405046 w 607639"/>
                <a:gd name="connsiteY1" fmla="*/ 323584 h 606722"/>
                <a:gd name="connsiteX2" fmla="*/ 405046 w 607639"/>
                <a:gd name="connsiteY2" fmla="*/ 404461 h 606722"/>
                <a:gd name="connsiteX3" fmla="*/ 394898 w 607639"/>
                <a:gd name="connsiteY3" fmla="*/ 414593 h 606722"/>
                <a:gd name="connsiteX4" fmla="*/ 279269 w 607639"/>
                <a:gd name="connsiteY4" fmla="*/ 414593 h 606722"/>
                <a:gd name="connsiteX5" fmla="*/ 266985 w 607639"/>
                <a:gd name="connsiteY5" fmla="*/ 435834 h 606722"/>
                <a:gd name="connsiteX6" fmla="*/ 302146 w 607639"/>
                <a:gd name="connsiteY6" fmla="*/ 456097 h 606722"/>
                <a:gd name="connsiteX7" fmla="*/ 315498 w 607639"/>
                <a:gd name="connsiteY7" fmla="*/ 433434 h 606722"/>
                <a:gd name="connsiteX8" fmla="*/ 329384 w 607639"/>
                <a:gd name="connsiteY8" fmla="*/ 429879 h 606722"/>
                <a:gd name="connsiteX9" fmla="*/ 332945 w 607639"/>
                <a:gd name="connsiteY9" fmla="*/ 443744 h 606722"/>
                <a:gd name="connsiteX10" fmla="*/ 314519 w 607639"/>
                <a:gd name="connsiteY10" fmla="*/ 475028 h 606722"/>
                <a:gd name="connsiteX11" fmla="*/ 305795 w 607639"/>
                <a:gd name="connsiteY11" fmla="*/ 479916 h 606722"/>
                <a:gd name="connsiteX12" fmla="*/ 300721 w 607639"/>
                <a:gd name="connsiteY12" fmla="*/ 478583 h 606722"/>
                <a:gd name="connsiteX13" fmla="*/ 248114 w 607639"/>
                <a:gd name="connsiteY13" fmla="*/ 448276 h 606722"/>
                <a:gd name="connsiteX14" fmla="*/ 244375 w 607639"/>
                <a:gd name="connsiteY14" fmla="*/ 434412 h 606722"/>
                <a:gd name="connsiteX15" fmla="*/ 264582 w 607639"/>
                <a:gd name="connsiteY15" fmla="*/ 399395 h 606722"/>
                <a:gd name="connsiteX16" fmla="*/ 273394 w 607639"/>
                <a:gd name="connsiteY16" fmla="*/ 394329 h 606722"/>
                <a:gd name="connsiteX17" fmla="*/ 384840 w 607639"/>
                <a:gd name="connsiteY17" fmla="*/ 394329 h 606722"/>
                <a:gd name="connsiteX18" fmla="*/ 384840 w 607639"/>
                <a:gd name="connsiteY18" fmla="*/ 323584 h 606722"/>
                <a:gd name="connsiteX19" fmla="*/ 394898 w 607639"/>
                <a:gd name="connsiteY19" fmla="*/ 313452 h 606722"/>
                <a:gd name="connsiteX20" fmla="*/ 317923 w 607639"/>
                <a:gd name="connsiteY20" fmla="*/ 256494 h 606722"/>
                <a:gd name="connsiteX21" fmla="*/ 230143 w 607639"/>
                <a:gd name="connsiteY21" fmla="*/ 307047 h 606722"/>
                <a:gd name="connsiteX22" fmla="*/ 260590 w 607639"/>
                <a:gd name="connsiteY22" fmla="*/ 359554 h 606722"/>
                <a:gd name="connsiteX23" fmla="*/ 348281 w 607639"/>
                <a:gd name="connsiteY23" fmla="*/ 309001 h 606722"/>
                <a:gd name="connsiteX24" fmla="*/ 316499 w 607639"/>
                <a:gd name="connsiteY24" fmla="*/ 233927 h 606722"/>
                <a:gd name="connsiteX25" fmla="*/ 330387 w 607639"/>
                <a:gd name="connsiteY25" fmla="*/ 237659 h 606722"/>
                <a:gd name="connsiteX26" fmla="*/ 370894 w 607639"/>
                <a:gd name="connsiteY26" fmla="*/ 307669 h 606722"/>
                <a:gd name="connsiteX27" fmla="*/ 371873 w 607639"/>
                <a:gd name="connsiteY27" fmla="*/ 315309 h 606722"/>
                <a:gd name="connsiteX28" fmla="*/ 367154 w 607639"/>
                <a:gd name="connsiteY28" fmla="*/ 321439 h 606722"/>
                <a:gd name="connsiteX29" fmla="*/ 261925 w 607639"/>
                <a:gd name="connsiteY29" fmla="*/ 382120 h 606722"/>
                <a:gd name="connsiteX30" fmla="*/ 256851 w 607639"/>
                <a:gd name="connsiteY30" fmla="*/ 383453 h 606722"/>
                <a:gd name="connsiteX31" fmla="*/ 248037 w 607639"/>
                <a:gd name="connsiteY31" fmla="*/ 378389 h 606722"/>
                <a:gd name="connsiteX32" fmla="*/ 207530 w 607639"/>
                <a:gd name="connsiteY32" fmla="*/ 308379 h 606722"/>
                <a:gd name="connsiteX33" fmla="*/ 206551 w 607639"/>
                <a:gd name="connsiteY33" fmla="*/ 300739 h 606722"/>
                <a:gd name="connsiteX34" fmla="*/ 211270 w 607639"/>
                <a:gd name="connsiteY34" fmla="*/ 294608 h 606722"/>
                <a:gd name="connsiteX35" fmla="*/ 91156 w 607639"/>
                <a:gd name="connsiteY35" fmla="*/ 159266 h 606722"/>
                <a:gd name="connsiteX36" fmla="*/ 101302 w 607639"/>
                <a:gd name="connsiteY36" fmla="*/ 169397 h 606722"/>
                <a:gd name="connsiteX37" fmla="*/ 101302 w 607639"/>
                <a:gd name="connsiteY37" fmla="*/ 586460 h 606722"/>
                <a:gd name="connsiteX38" fmla="*/ 415221 w 607639"/>
                <a:gd name="connsiteY38" fmla="*/ 586460 h 606722"/>
                <a:gd name="connsiteX39" fmla="*/ 425368 w 607639"/>
                <a:gd name="connsiteY39" fmla="*/ 596591 h 606722"/>
                <a:gd name="connsiteX40" fmla="*/ 415221 w 607639"/>
                <a:gd name="connsiteY40" fmla="*/ 606722 h 606722"/>
                <a:gd name="connsiteX41" fmla="*/ 91156 w 607639"/>
                <a:gd name="connsiteY41" fmla="*/ 606722 h 606722"/>
                <a:gd name="connsiteX42" fmla="*/ 81009 w 607639"/>
                <a:gd name="connsiteY42" fmla="*/ 596591 h 606722"/>
                <a:gd name="connsiteX43" fmla="*/ 81009 w 607639"/>
                <a:gd name="connsiteY43" fmla="*/ 169397 h 606722"/>
                <a:gd name="connsiteX44" fmla="*/ 91156 w 607639"/>
                <a:gd name="connsiteY44" fmla="*/ 159266 h 606722"/>
                <a:gd name="connsiteX45" fmla="*/ 556992 w 607639"/>
                <a:gd name="connsiteY45" fmla="*/ 121302 h 606722"/>
                <a:gd name="connsiteX46" fmla="*/ 607639 w 607639"/>
                <a:gd name="connsiteY46" fmla="*/ 171870 h 606722"/>
                <a:gd name="connsiteX47" fmla="*/ 607639 w 607639"/>
                <a:gd name="connsiteY47" fmla="*/ 556154 h 606722"/>
                <a:gd name="connsiteX48" fmla="*/ 556992 w 607639"/>
                <a:gd name="connsiteY48" fmla="*/ 606722 h 606722"/>
                <a:gd name="connsiteX49" fmla="*/ 455697 w 607639"/>
                <a:gd name="connsiteY49" fmla="*/ 606722 h 606722"/>
                <a:gd name="connsiteX50" fmla="*/ 445550 w 607639"/>
                <a:gd name="connsiteY50" fmla="*/ 596591 h 606722"/>
                <a:gd name="connsiteX51" fmla="*/ 445550 w 607639"/>
                <a:gd name="connsiteY51" fmla="*/ 171870 h 606722"/>
                <a:gd name="connsiteX52" fmla="*/ 455697 w 607639"/>
                <a:gd name="connsiteY52" fmla="*/ 161739 h 606722"/>
                <a:gd name="connsiteX53" fmla="*/ 465845 w 607639"/>
                <a:gd name="connsiteY53" fmla="*/ 171870 h 606722"/>
                <a:gd name="connsiteX54" fmla="*/ 465845 w 607639"/>
                <a:gd name="connsiteY54" fmla="*/ 586459 h 606722"/>
                <a:gd name="connsiteX55" fmla="*/ 556992 w 607639"/>
                <a:gd name="connsiteY55" fmla="*/ 586459 h 606722"/>
                <a:gd name="connsiteX56" fmla="*/ 587344 w 607639"/>
                <a:gd name="connsiteY56" fmla="*/ 556154 h 606722"/>
                <a:gd name="connsiteX57" fmla="*/ 587344 w 607639"/>
                <a:gd name="connsiteY57" fmla="*/ 171870 h 606722"/>
                <a:gd name="connsiteX58" fmla="*/ 556992 w 607639"/>
                <a:gd name="connsiteY58" fmla="*/ 141565 h 606722"/>
                <a:gd name="connsiteX59" fmla="*/ 546844 w 607639"/>
                <a:gd name="connsiteY59" fmla="*/ 131433 h 606722"/>
                <a:gd name="connsiteX60" fmla="*/ 556992 w 607639"/>
                <a:gd name="connsiteY60" fmla="*/ 121302 h 606722"/>
                <a:gd name="connsiteX61" fmla="*/ 50653 w 607639"/>
                <a:gd name="connsiteY61" fmla="*/ 121302 h 606722"/>
                <a:gd name="connsiteX62" fmla="*/ 151959 w 607639"/>
                <a:gd name="connsiteY62" fmla="*/ 121302 h 606722"/>
                <a:gd name="connsiteX63" fmla="*/ 162018 w 607639"/>
                <a:gd name="connsiteY63" fmla="*/ 131433 h 606722"/>
                <a:gd name="connsiteX64" fmla="*/ 162018 w 607639"/>
                <a:gd name="connsiteY64" fmla="*/ 556154 h 606722"/>
                <a:gd name="connsiteX65" fmla="*/ 151959 w 607639"/>
                <a:gd name="connsiteY65" fmla="*/ 566285 h 606722"/>
                <a:gd name="connsiteX66" fmla="*/ 141810 w 607639"/>
                <a:gd name="connsiteY66" fmla="*/ 556154 h 606722"/>
                <a:gd name="connsiteX67" fmla="*/ 141810 w 607639"/>
                <a:gd name="connsiteY67" fmla="*/ 141565 h 606722"/>
                <a:gd name="connsiteX68" fmla="*/ 50653 w 607639"/>
                <a:gd name="connsiteY68" fmla="*/ 141565 h 606722"/>
                <a:gd name="connsiteX69" fmla="*/ 20297 w 607639"/>
                <a:gd name="connsiteY69" fmla="*/ 171870 h 606722"/>
                <a:gd name="connsiteX70" fmla="*/ 20297 w 607639"/>
                <a:gd name="connsiteY70" fmla="*/ 556154 h 606722"/>
                <a:gd name="connsiteX71" fmla="*/ 50653 w 607639"/>
                <a:gd name="connsiteY71" fmla="*/ 586459 h 606722"/>
                <a:gd name="connsiteX72" fmla="*/ 60801 w 607639"/>
                <a:gd name="connsiteY72" fmla="*/ 596591 h 606722"/>
                <a:gd name="connsiteX73" fmla="*/ 50653 w 607639"/>
                <a:gd name="connsiteY73" fmla="*/ 606722 h 606722"/>
                <a:gd name="connsiteX74" fmla="*/ 0 w 607639"/>
                <a:gd name="connsiteY74" fmla="*/ 556154 h 606722"/>
                <a:gd name="connsiteX75" fmla="*/ 0 w 607639"/>
                <a:gd name="connsiteY75" fmla="*/ 171870 h 606722"/>
                <a:gd name="connsiteX76" fmla="*/ 50653 w 607639"/>
                <a:gd name="connsiteY76" fmla="*/ 121302 h 606722"/>
                <a:gd name="connsiteX77" fmla="*/ 273417 w 607639"/>
                <a:gd name="connsiteY77" fmla="*/ 60699 h 606722"/>
                <a:gd name="connsiteX78" fmla="*/ 243065 w 607639"/>
                <a:gd name="connsiteY78" fmla="*/ 91004 h 606722"/>
                <a:gd name="connsiteX79" fmla="*/ 243065 w 607639"/>
                <a:gd name="connsiteY79" fmla="*/ 121309 h 606722"/>
                <a:gd name="connsiteX80" fmla="*/ 364563 w 607639"/>
                <a:gd name="connsiteY80" fmla="*/ 121309 h 606722"/>
                <a:gd name="connsiteX81" fmla="*/ 364563 w 607639"/>
                <a:gd name="connsiteY81" fmla="*/ 91004 h 606722"/>
                <a:gd name="connsiteX82" fmla="*/ 334210 w 607639"/>
                <a:gd name="connsiteY82" fmla="*/ 60699 h 606722"/>
                <a:gd name="connsiteX83" fmla="*/ 273417 w 607639"/>
                <a:gd name="connsiteY83" fmla="*/ 20263 h 606722"/>
                <a:gd name="connsiteX84" fmla="*/ 202565 w 607639"/>
                <a:gd name="connsiteY84" fmla="*/ 91004 h 606722"/>
                <a:gd name="connsiteX85" fmla="*/ 202565 w 607639"/>
                <a:gd name="connsiteY85" fmla="*/ 121309 h 606722"/>
                <a:gd name="connsiteX86" fmla="*/ 222770 w 607639"/>
                <a:gd name="connsiteY86" fmla="*/ 121309 h 606722"/>
                <a:gd name="connsiteX87" fmla="*/ 222770 w 607639"/>
                <a:gd name="connsiteY87" fmla="*/ 91004 h 606722"/>
                <a:gd name="connsiteX88" fmla="*/ 273417 w 607639"/>
                <a:gd name="connsiteY88" fmla="*/ 40436 h 606722"/>
                <a:gd name="connsiteX89" fmla="*/ 334210 w 607639"/>
                <a:gd name="connsiteY89" fmla="*/ 40436 h 606722"/>
                <a:gd name="connsiteX90" fmla="*/ 384857 w 607639"/>
                <a:gd name="connsiteY90" fmla="*/ 91004 h 606722"/>
                <a:gd name="connsiteX91" fmla="*/ 384857 w 607639"/>
                <a:gd name="connsiteY91" fmla="*/ 121309 h 606722"/>
                <a:gd name="connsiteX92" fmla="*/ 405062 w 607639"/>
                <a:gd name="connsiteY92" fmla="*/ 121309 h 606722"/>
                <a:gd name="connsiteX93" fmla="*/ 405062 w 607639"/>
                <a:gd name="connsiteY93" fmla="*/ 91004 h 606722"/>
                <a:gd name="connsiteX94" fmla="*/ 334210 w 607639"/>
                <a:gd name="connsiteY94" fmla="*/ 20263 h 606722"/>
                <a:gd name="connsiteX95" fmla="*/ 273417 w 607639"/>
                <a:gd name="connsiteY95" fmla="*/ 0 h 606722"/>
                <a:gd name="connsiteX96" fmla="*/ 334210 w 607639"/>
                <a:gd name="connsiteY96" fmla="*/ 0 h 606722"/>
                <a:gd name="connsiteX97" fmla="*/ 425356 w 607639"/>
                <a:gd name="connsiteY97" fmla="*/ 91004 h 606722"/>
                <a:gd name="connsiteX98" fmla="*/ 425356 w 607639"/>
                <a:gd name="connsiteY98" fmla="*/ 121309 h 606722"/>
                <a:gd name="connsiteX99" fmla="*/ 516502 w 607639"/>
                <a:gd name="connsiteY99" fmla="*/ 121309 h 606722"/>
                <a:gd name="connsiteX100" fmla="*/ 526560 w 607639"/>
                <a:gd name="connsiteY100" fmla="*/ 131441 h 606722"/>
                <a:gd name="connsiteX101" fmla="*/ 526560 w 607639"/>
                <a:gd name="connsiteY101" fmla="*/ 556157 h 606722"/>
                <a:gd name="connsiteX102" fmla="*/ 516502 w 607639"/>
                <a:gd name="connsiteY102" fmla="*/ 566288 h 606722"/>
                <a:gd name="connsiteX103" fmla="*/ 506355 w 607639"/>
                <a:gd name="connsiteY103" fmla="*/ 556157 h 606722"/>
                <a:gd name="connsiteX104" fmla="*/ 506355 w 607639"/>
                <a:gd name="connsiteY104" fmla="*/ 141572 h 606722"/>
                <a:gd name="connsiteX105" fmla="*/ 192418 w 607639"/>
                <a:gd name="connsiteY105" fmla="*/ 141572 h 606722"/>
                <a:gd name="connsiteX106" fmla="*/ 182271 w 607639"/>
                <a:gd name="connsiteY106" fmla="*/ 131441 h 606722"/>
                <a:gd name="connsiteX107" fmla="*/ 182271 w 607639"/>
                <a:gd name="connsiteY107" fmla="*/ 91004 h 606722"/>
                <a:gd name="connsiteX108" fmla="*/ 273417 w 607639"/>
                <a:gd name="connsiteY10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607639" h="606722">
                  <a:moveTo>
                    <a:pt x="394898" y="313452"/>
                  </a:moveTo>
                  <a:cubicBezTo>
                    <a:pt x="400506" y="313452"/>
                    <a:pt x="405046" y="317985"/>
                    <a:pt x="405046" y="323584"/>
                  </a:cubicBezTo>
                  <a:lnTo>
                    <a:pt x="405046" y="404461"/>
                  </a:lnTo>
                  <a:cubicBezTo>
                    <a:pt x="405046" y="410060"/>
                    <a:pt x="400506" y="414593"/>
                    <a:pt x="394898" y="414593"/>
                  </a:cubicBezTo>
                  <a:lnTo>
                    <a:pt x="279269" y="414593"/>
                  </a:lnTo>
                  <a:lnTo>
                    <a:pt x="266985" y="435834"/>
                  </a:lnTo>
                  <a:lnTo>
                    <a:pt x="302146" y="456097"/>
                  </a:lnTo>
                  <a:lnTo>
                    <a:pt x="315498" y="433434"/>
                  </a:lnTo>
                  <a:cubicBezTo>
                    <a:pt x="318346" y="428635"/>
                    <a:pt x="324577" y="427035"/>
                    <a:pt x="329384" y="429879"/>
                  </a:cubicBezTo>
                  <a:cubicBezTo>
                    <a:pt x="334191" y="432723"/>
                    <a:pt x="335793" y="438944"/>
                    <a:pt x="332945" y="443744"/>
                  </a:cubicBezTo>
                  <a:lnTo>
                    <a:pt x="314519" y="475028"/>
                  </a:lnTo>
                  <a:cubicBezTo>
                    <a:pt x="312560" y="478139"/>
                    <a:pt x="309267" y="479916"/>
                    <a:pt x="305795" y="479916"/>
                  </a:cubicBezTo>
                  <a:cubicBezTo>
                    <a:pt x="304015" y="479916"/>
                    <a:pt x="302324" y="479561"/>
                    <a:pt x="300721" y="478583"/>
                  </a:cubicBezTo>
                  <a:lnTo>
                    <a:pt x="248114" y="448276"/>
                  </a:lnTo>
                  <a:cubicBezTo>
                    <a:pt x="243218" y="445432"/>
                    <a:pt x="241616" y="439300"/>
                    <a:pt x="244375" y="434412"/>
                  </a:cubicBezTo>
                  <a:lnTo>
                    <a:pt x="264582" y="399395"/>
                  </a:lnTo>
                  <a:cubicBezTo>
                    <a:pt x="266451" y="396284"/>
                    <a:pt x="269744" y="394329"/>
                    <a:pt x="273394" y="394329"/>
                  </a:cubicBezTo>
                  <a:lnTo>
                    <a:pt x="384840" y="394329"/>
                  </a:lnTo>
                  <a:lnTo>
                    <a:pt x="384840" y="323584"/>
                  </a:lnTo>
                  <a:cubicBezTo>
                    <a:pt x="384840" y="317985"/>
                    <a:pt x="389380" y="313452"/>
                    <a:pt x="394898" y="313452"/>
                  </a:cubicBezTo>
                  <a:close/>
                  <a:moveTo>
                    <a:pt x="317923" y="256494"/>
                  </a:moveTo>
                  <a:lnTo>
                    <a:pt x="230143" y="307047"/>
                  </a:lnTo>
                  <a:lnTo>
                    <a:pt x="260590" y="359554"/>
                  </a:lnTo>
                  <a:lnTo>
                    <a:pt x="348281" y="309001"/>
                  </a:lnTo>
                  <a:close/>
                  <a:moveTo>
                    <a:pt x="316499" y="233927"/>
                  </a:moveTo>
                  <a:cubicBezTo>
                    <a:pt x="321395" y="231173"/>
                    <a:pt x="327538" y="232772"/>
                    <a:pt x="330387" y="237659"/>
                  </a:cubicBezTo>
                  <a:lnTo>
                    <a:pt x="370894" y="307669"/>
                  </a:lnTo>
                  <a:cubicBezTo>
                    <a:pt x="372229" y="309978"/>
                    <a:pt x="372585" y="312733"/>
                    <a:pt x="371873" y="315309"/>
                  </a:cubicBezTo>
                  <a:cubicBezTo>
                    <a:pt x="371250" y="317975"/>
                    <a:pt x="369558" y="320107"/>
                    <a:pt x="367154" y="321439"/>
                  </a:cubicBezTo>
                  <a:lnTo>
                    <a:pt x="261925" y="382120"/>
                  </a:lnTo>
                  <a:cubicBezTo>
                    <a:pt x="260323" y="383009"/>
                    <a:pt x="258542" y="383453"/>
                    <a:pt x="256851" y="383453"/>
                  </a:cubicBezTo>
                  <a:cubicBezTo>
                    <a:pt x="253379" y="383453"/>
                    <a:pt x="249996" y="381676"/>
                    <a:pt x="248037" y="378389"/>
                  </a:cubicBezTo>
                  <a:lnTo>
                    <a:pt x="207530" y="308379"/>
                  </a:lnTo>
                  <a:cubicBezTo>
                    <a:pt x="206195" y="306069"/>
                    <a:pt x="205839" y="303315"/>
                    <a:pt x="206551" y="300739"/>
                  </a:cubicBezTo>
                  <a:cubicBezTo>
                    <a:pt x="207263" y="298162"/>
                    <a:pt x="208955" y="295941"/>
                    <a:pt x="211270" y="294608"/>
                  </a:cubicBezTo>
                  <a:close/>
                  <a:moveTo>
                    <a:pt x="91156" y="159266"/>
                  </a:moveTo>
                  <a:cubicBezTo>
                    <a:pt x="96763" y="159266"/>
                    <a:pt x="101302" y="163798"/>
                    <a:pt x="101302" y="169397"/>
                  </a:cubicBezTo>
                  <a:lnTo>
                    <a:pt x="101302" y="586460"/>
                  </a:lnTo>
                  <a:lnTo>
                    <a:pt x="415221" y="586460"/>
                  </a:lnTo>
                  <a:cubicBezTo>
                    <a:pt x="420829" y="586460"/>
                    <a:pt x="425368" y="590992"/>
                    <a:pt x="425368" y="596591"/>
                  </a:cubicBezTo>
                  <a:cubicBezTo>
                    <a:pt x="425368" y="602190"/>
                    <a:pt x="420829" y="606722"/>
                    <a:pt x="415221" y="606722"/>
                  </a:cubicBezTo>
                  <a:lnTo>
                    <a:pt x="91156" y="606722"/>
                  </a:lnTo>
                  <a:cubicBezTo>
                    <a:pt x="85548" y="606722"/>
                    <a:pt x="81009" y="602190"/>
                    <a:pt x="81009" y="596591"/>
                  </a:cubicBezTo>
                  <a:lnTo>
                    <a:pt x="81009" y="169397"/>
                  </a:lnTo>
                  <a:cubicBezTo>
                    <a:pt x="81009" y="163798"/>
                    <a:pt x="85548" y="159266"/>
                    <a:pt x="91156" y="159266"/>
                  </a:cubicBezTo>
                  <a:close/>
                  <a:moveTo>
                    <a:pt x="556992" y="121302"/>
                  </a:moveTo>
                  <a:cubicBezTo>
                    <a:pt x="584852" y="121302"/>
                    <a:pt x="607639" y="144053"/>
                    <a:pt x="607639" y="171870"/>
                  </a:cubicBezTo>
                  <a:lnTo>
                    <a:pt x="607639" y="556154"/>
                  </a:lnTo>
                  <a:cubicBezTo>
                    <a:pt x="607639" y="583971"/>
                    <a:pt x="584852" y="606722"/>
                    <a:pt x="556992" y="606722"/>
                  </a:cubicBezTo>
                  <a:lnTo>
                    <a:pt x="455697" y="606722"/>
                  </a:lnTo>
                  <a:cubicBezTo>
                    <a:pt x="450090" y="606722"/>
                    <a:pt x="445550" y="602190"/>
                    <a:pt x="445550" y="596591"/>
                  </a:cubicBezTo>
                  <a:lnTo>
                    <a:pt x="445550" y="171870"/>
                  </a:lnTo>
                  <a:cubicBezTo>
                    <a:pt x="445550" y="166271"/>
                    <a:pt x="450090" y="161739"/>
                    <a:pt x="455697" y="161739"/>
                  </a:cubicBezTo>
                  <a:cubicBezTo>
                    <a:pt x="461305" y="161739"/>
                    <a:pt x="465845" y="166271"/>
                    <a:pt x="465845" y="171870"/>
                  </a:cubicBezTo>
                  <a:lnTo>
                    <a:pt x="465845" y="586459"/>
                  </a:lnTo>
                  <a:lnTo>
                    <a:pt x="556992" y="586459"/>
                  </a:lnTo>
                  <a:cubicBezTo>
                    <a:pt x="573726" y="586459"/>
                    <a:pt x="587344" y="572862"/>
                    <a:pt x="587344" y="556154"/>
                  </a:cubicBezTo>
                  <a:lnTo>
                    <a:pt x="587344" y="171870"/>
                  </a:lnTo>
                  <a:cubicBezTo>
                    <a:pt x="587344" y="155162"/>
                    <a:pt x="573726" y="141565"/>
                    <a:pt x="556992" y="141565"/>
                  </a:cubicBezTo>
                  <a:cubicBezTo>
                    <a:pt x="551384" y="141565"/>
                    <a:pt x="546844" y="137032"/>
                    <a:pt x="546844" y="131433"/>
                  </a:cubicBezTo>
                  <a:cubicBezTo>
                    <a:pt x="546844" y="125834"/>
                    <a:pt x="551384" y="121302"/>
                    <a:pt x="556992" y="121302"/>
                  </a:cubicBezTo>
                  <a:close/>
                  <a:moveTo>
                    <a:pt x="50653" y="121302"/>
                  </a:moveTo>
                  <a:lnTo>
                    <a:pt x="151959" y="121302"/>
                  </a:lnTo>
                  <a:cubicBezTo>
                    <a:pt x="157567" y="121302"/>
                    <a:pt x="162018" y="125834"/>
                    <a:pt x="162018" y="131433"/>
                  </a:cubicBezTo>
                  <a:lnTo>
                    <a:pt x="162018" y="556154"/>
                  </a:lnTo>
                  <a:cubicBezTo>
                    <a:pt x="162018" y="561753"/>
                    <a:pt x="157567" y="566285"/>
                    <a:pt x="151959" y="566285"/>
                  </a:cubicBezTo>
                  <a:cubicBezTo>
                    <a:pt x="146350" y="566285"/>
                    <a:pt x="141810" y="561753"/>
                    <a:pt x="141810" y="556154"/>
                  </a:cubicBezTo>
                  <a:lnTo>
                    <a:pt x="141810" y="141565"/>
                  </a:lnTo>
                  <a:lnTo>
                    <a:pt x="50653" y="141565"/>
                  </a:lnTo>
                  <a:cubicBezTo>
                    <a:pt x="33917" y="141565"/>
                    <a:pt x="20297" y="155162"/>
                    <a:pt x="20297" y="171870"/>
                  </a:cubicBezTo>
                  <a:lnTo>
                    <a:pt x="20297" y="556154"/>
                  </a:lnTo>
                  <a:cubicBezTo>
                    <a:pt x="20297" y="572862"/>
                    <a:pt x="33917" y="586459"/>
                    <a:pt x="50653" y="586459"/>
                  </a:cubicBezTo>
                  <a:cubicBezTo>
                    <a:pt x="56261" y="586459"/>
                    <a:pt x="60801" y="590992"/>
                    <a:pt x="60801" y="596591"/>
                  </a:cubicBezTo>
                  <a:cubicBezTo>
                    <a:pt x="60801" y="602190"/>
                    <a:pt x="56261" y="606722"/>
                    <a:pt x="50653" y="606722"/>
                  </a:cubicBezTo>
                  <a:cubicBezTo>
                    <a:pt x="22700" y="606722"/>
                    <a:pt x="0" y="583971"/>
                    <a:pt x="0" y="556154"/>
                  </a:cubicBezTo>
                  <a:lnTo>
                    <a:pt x="0" y="171870"/>
                  </a:lnTo>
                  <a:cubicBezTo>
                    <a:pt x="0" y="144053"/>
                    <a:pt x="22700" y="121302"/>
                    <a:pt x="50653" y="121302"/>
                  </a:cubicBezTo>
                  <a:close/>
                  <a:moveTo>
                    <a:pt x="273417" y="60699"/>
                  </a:moveTo>
                  <a:cubicBezTo>
                    <a:pt x="256683" y="60699"/>
                    <a:pt x="243065" y="74296"/>
                    <a:pt x="243065" y="91004"/>
                  </a:cubicBezTo>
                  <a:lnTo>
                    <a:pt x="243065" y="121309"/>
                  </a:lnTo>
                  <a:lnTo>
                    <a:pt x="364563" y="121309"/>
                  </a:lnTo>
                  <a:lnTo>
                    <a:pt x="364563" y="91004"/>
                  </a:lnTo>
                  <a:cubicBezTo>
                    <a:pt x="364563" y="74296"/>
                    <a:pt x="350944" y="60699"/>
                    <a:pt x="334210" y="60699"/>
                  </a:cubicBezTo>
                  <a:close/>
                  <a:moveTo>
                    <a:pt x="273417" y="20263"/>
                  </a:moveTo>
                  <a:cubicBezTo>
                    <a:pt x="237012" y="20263"/>
                    <a:pt x="202565" y="54656"/>
                    <a:pt x="202565" y="91004"/>
                  </a:cubicBezTo>
                  <a:lnTo>
                    <a:pt x="202565" y="121309"/>
                  </a:lnTo>
                  <a:lnTo>
                    <a:pt x="222770" y="121309"/>
                  </a:lnTo>
                  <a:lnTo>
                    <a:pt x="222770" y="91004"/>
                  </a:lnTo>
                  <a:cubicBezTo>
                    <a:pt x="222770" y="63099"/>
                    <a:pt x="245468" y="40436"/>
                    <a:pt x="273417" y="40436"/>
                  </a:cubicBezTo>
                  <a:lnTo>
                    <a:pt x="334210" y="40436"/>
                  </a:lnTo>
                  <a:cubicBezTo>
                    <a:pt x="362070" y="40436"/>
                    <a:pt x="384857" y="63099"/>
                    <a:pt x="384857" y="91004"/>
                  </a:cubicBezTo>
                  <a:lnTo>
                    <a:pt x="384857" y="121309"/>
                  </a:lnTo>
                  <a:lnTo>
                    <a:pt x="405062" y="121309"/>
                  </a:lnTo>
                  <a:lnTo>
                    <a:pt x="405062" y="91004"/>
                  </a:lnTo>
                  <a:cubicBezTo>
                    <a:pt x="405062" y="53945"/>
                    <a:pt x="371327" y="20263"/>
                    <a:pt x="334210" y="20263"/>
                  </a:cubicBezTo>
                  <a:close/>
                  <a:moveTo>
                    <a:pt x="273417" y="0"/>
                  </a:moveTo>
                  <a:lnTo>
                    <a:pt x="334210" y="0"/>
                  </a:lnTo>
                  <a:cubicBezTo>
                    <a:pt x="382721" y="0"/>
                    <a:pt x="425356" y="42569"/>
                    <a:pt x="425356" y="91004"/>
                  </a:cubicBezTo>
                  <a:lnTo>
                    <a:pt x="425356" y="121309"/>
                  </a:lnTo>
                  <a:lnTo>
                    <a:pt x="516502" y="121309"/>
                  </a:lnTo>
                  <a:cubicBezTo>
                    <a:pt x="522110" y="121309"/>
                    <a:pt x="526560" y="125842"/>
                    <a:pt x="526560" y="131441"/>
                  </a:cubicBezTo>
                  <a:lnTo>
                    <a:pt x="526560" y="556157"/>
                  </a:lnTo>
                  <a:cubicBezTo>
                    <a:pt x="526560" y="561756"/>
                    <a:pt x="522110" y="566288"/>
                    <a:pt x="516502" y="566288"/>
                  </a:cubicBezTo>
                  <a:cubicBezTo>
                    <a:pt x="510894" y="566288"/>
                    <a:pt x="506355" y="561756"/>
                    <a:pt x="506355" y="556157"/>
                  </a:cubicBezTo>
                  <a:lnTo>
                    <a:pt x="506355" y="141572"/>
                  </a:lnTo>
                  <a:lnTo>
                    <a:pt x="192418" y="141572"/>
                  </a:lnTo>
                  <a:cubicBezTo>
                    <a:pt x="186810" y="141572"/>
                    <a:pt x="182271" y="137039"/>
                    <a:pt x="182271" y="131441"/>
                  </a:cubicBezTo>
                  <a:lnTo>
                    <a:pt x="182271" y="91004"/>
                  </a:lnTo>
                  <a:cubicBezTo>
                    <a:pt x="182271" y="43369"/>
                    <a:pt x="225708" y="0"/>
                    <a:pt x="2734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文本框 27"/>
            <p:cNvSpPr txBox="1"/>
            <p:nvPr/>
          </p:nvSpPr>
          <p:spPr>
            <a:xfrm flipH="1">
              <a:off x="8872" y="4535"/>
              <a:ext cx="1457" cy="247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sym typeface="Arial" panose="020B0604020202020204" pitchFamily="34" charset="0"/>
                </a:rPr>
                <a:t>提高专注力的技巧</a:t>
              </a:r>
              <a:endPara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TextBox 25"/>
          <p:cNvSpPr txBox="1"/>
          <p:nvPr/>
        </p:nvSpPr>
        <p:spPr>
          <a:xfrm flipH="1">
            <a:off x="342251" y="215541"/>
            <a:ext cx="2908948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342900" marR="0" lvl="0" indent="-3429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cap="none" spc="600" normalizeH="0" baseline="0">
                <a:ln>
                  <a:noFill/>
                </a:ln>
                <a:solidFill>
                  <a:srgbClr val="534237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noProof="1">
                <a:sym typeface="微软雅黑" panose="020B0503020204020204" pitchFamily="34" charset="-122"/>
              </a:rPr>
              <a:t>书籍</a:t>
            </a:r>
            <a:r>
              <a:rPr lang="zh-CN" altLang="en-US" noProof="1">
                <a:sym typeface="微软雅黑" panose="020B0503020204020204" pitchFamily="34" charset="-122"/>
              </a:rPr>
              <a:t>简介</a:t>
            </a:r>
            <a:endParaRPr lang="zh-CN" altLang="en-US" noProof="1">
              <a:sym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988945" y="318770"/>
            <a:ext cx="6087110" cy="567690"/>
          </a:xfrm>
          <a:prstGeom prst="rect">
            <a:avLst/>
          </a:prstGeom>
          <a:solidFill>
            <a:srgbClr val="EFE8D7"/>
          </a:solidFill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noAutofit/>
          </a:bodyPr>
          <a:p>
            <a:pPr lvl="0" algn="just">
              <a:lnSpc>
                <a:spcPct val="120000"/>
              </a:lnSpc>
              <a:buClrTx/>
              <a:buSzTx/>
              <a:buFontTx/>
            </a:pPr>
            <a:r>
              <a:rPr lang="en-US" altLang="zh-CN" sz="24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练习进入心流模式，专注力带你跃迁。</a:t>
            </a:r>
            <a:r>
              <a:rPr lang="en-US" altLang="zh-CN" sz="24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”</a:t>
            </a:r>
            <a:endParaRPr lang="en-US" altLang="zh-CN" sz="2400" dirty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3" name="文本框 20"/>
          <p:cNvSpPr txBox="1"/>
          <p:nvPr/>
        </p:nvSpPr>
        <p:spPr>
          <a:xfrm flipH="1">
            <a:off x="1320800" y="2152650"/>
            <a:ext cx="3042285" cy="5537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p>
            <a:pPr lvl="0" fontAlgn="auto">
              <a:lnSpc>
                <a:spcPct val="150000"/>
              </a:lnSpc>
            </a:pPr>
            <a:r>
              <a:rPr lang="en-US" altLang="zh-CN" sz="2400" b="1" dirty="0">
                <a:solidFill>
                  <a:srgbClr val="53423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rgbClr val="53423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、远离社交媒体。 </a:t>
            </a:r>
            <a:endParaRPr lang="zh-CN" altLang="en-US" sz="2400" b="1" dirty="0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" name="文本框 20"/>
          <p:cNvSpPr txBox="1"/>
          <p:nvPr/>
        </p:nvSpPr>
        <p:spPr>
          <a:xfrm flipH="1">
            <a:off x="1167130" y="4359275"/>
            <a:ext cx="3042285" cy="5537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p>
            <a:pPr lvl="0" fontAlgn="auto">
              <a:lnSpc>
                <a:spcPct val="150000"/>
              </a:lnSpc>
            </a:pPr>
            <a:r>
              <a:rPr lang="zh-CN" altLang="en-US" sz="2400" b="1" dirty="0">
                <a:solidFill>
                  <a:srgbClr val="53423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3、打造有秩序的环境。</a:t>
            </a:r>
            <a:endParaRPr lang="zh-CN" altLang="en-US" sz="2400" b="1" dirty="0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5" name="文本框 20"/>
          <p:cNvSpPr txBox="1"/>
          <p:nvPr/>
        </p:nvSpPr>
        <p:spPr>
          <a:xfrm flipH="1">
            <a:off x="8173720" y="2049780"/>
            <a:ext cx="3042285" cy="11074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p>
            <a:pPr lvl="0" fontAlgn="auto">
              <a:lnSpc>
                <a:spcPct val="150000"/>
              </a:lnSpc>
            </a:pPr>
            <a:r>
              <a:rPr lang="zh-CN" altLang="en-US" sz="2400" b="1" dirty="0">
                <a:solidFill>
                  <a:srgbClr val="53423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2、目标清晰具体并与能力匹配。 </a:t>
            </a:r>
            <a:endParaRPr lang="zh-CN" altLang="en-US" sz="2400" b="1" dirty="0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" name="文本框 20"/>
          <p:cNvSpPr txBox="1"/>
          <p:nvPr/>
        </p:nvSpPr>
        <p:spPr>
          <a:xfrm flipH="1">
            <a:off x="8378190" y="4177030"/>
            <a:ext cx="3042285" cy="11074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p>
            <a:pPr lvl="0" fontAlgn="auto">
              <a:lnSpc>
                <a:spcPct val="150000"/>
              </a:lnSpc>
            </a:pPr>
            <a:r>
              <a:rPr lang="zh-CN" altLang="en-US" sz="2400" b="1" dirty="0">
                <a:solidFill>
                  <a:srgbClr val="53423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4、尽量减少自己被打断和被打扰的概率。 </a:t>
            </a:r>
            <a:endParaRPr lang="zh-CN" altLang="en-US" sz="2400" b="1" dirty="0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 animBg="1"/>
      <p:bldP spid="5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/>
          <p:nvPr/>
        </p:nvSpPr>
        <p:spPr>
          <a:xfrm flipH="1">
            <a:off x="342251" y="215541"/>
            <a:ext cx="2908948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342900" marR="0" lvl="0" indent="-3429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cap="none" spc="600" normalizeH="0" baseline="0">
                <a:ln>
                  <a:noFill/>
                </a:ln>
                <a:solidFill>
                  <a:srgbClr val="534237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noProof="1">
                <a:sym typeface="微软雅黑" panose="020B0503020204020204" pitchFamily="34" charset="-122"/>
              </a:rPr>
              <a:t>书籍</a:t>
            </a:r>
            <a:r>
              <a:rPr lang="zh-CN" altLang="en-US" noProof="1">
                <a:sym typeface="微软雅黑" panose="020B0503020204020204" pitchFamily="34" charset="-122"/>
              </a:rPr>
              <a:t>简介</a:t>
            </a:r>
            <a:endParaRPr lang="zh-CN" altLang="en-US" noProof="1">
              <a:sym typeface="微软雅黑" panose="020B0503020204020204" pitchFamily="34" charset="-122"/>
            </a:endParaRPr>
          </a:p>
        </p:txBody>
      </p:sp>
      <p:sp>
        <p:nvSpPr>
          <p:cNvPr id="3" name="任意多边形 1"/>
          <p:cNvSpPr/>
          <p:nvPr/>
        </p:nvSpPr>
        <p:spPr>
          <a:xfrm>
            <a:off x="4741085" y="1041933"/>
            <a:ext cx="3339465" cy="2030730"/>
          </a:xfrm>
          <a:custGeom>
            <a:avLst/>
            <a:gdLst>
              <a:gd name="connsiteX0" fmla="*/ 0 w 4240"/>
              <a:gd name="connsiteY0" fmla="*/ 0 h 2578"/>
              <a:gd name="connsiteX1" fmla="*/ 4240 w 4240"/>
              <a:gd name="connsiteY1" fmla="*/ 460 h 2578"/>
              <a:gd name="connsiteX2" fmla="*/ 4240 w 4240"/>
              <a:gd name="connsiteY2" fmla="*/ 2100 h 2578"/>
              <a:gd name="connsiteX3" fmla="*/ 1520 w 4240"/>
              <a:gd name="connsiteY3" fmla="*/ 2060 h 2578"/>
              <a:gd name="connsiteX4" fmla="*/ 522 w 4240"/>
              <a:gd name="connsiteY4" fmla="*/ 2578 h 2578"/>
              <a:gd name="connsiteX5" fmla="*/ 807 w 4240"/>
              <a:gd name="connsiteY5" fmla="*/ 2100 h 2578"/>
              <a:gd name="connsiteX6" fmla="*/ 120 w 4240"/>
              <a:gd name="connsiteY6" fmla="*/ 2100 h 2578"/>
              <a:gd name="connsiteX7" fmla="*/ 0 w 4240"/>
              <a:gd name="connsiteY7" fmla="*/ 0 h 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0" h="2578">
                <a:moveTo>
                  <a:pt x="0" y="0"/>
                </a:moveTo>
                <a:lnTo>
                  <a:pt x="4240" y="460"/>
                </a:lnTo>
                <a:lnTo>
                  <a:pt x="4240" y="2100"/>
                </a:lnTo>
                <a:lnTo>
                  <a:pt x="1520" y="2060"/>
                </a:lnTo>
                <a:lnTo>
                  <a:pt x="522" y="2578"/>
                </a:lnTo>
                <a:lnTo>
                  <a:pt x="807" y="2100"/>
                </a:lnTo>
                <a:lnTo>
                  <a:pt x="120" y="2100"/>
                </a:lnTo>
                <a:lnTo>
                  <a:pt x="0" y="0"/>
                </a:lnTo>
                <a:close/>
              </a:path>
            </a:pathLst>
          </a:custGeom>
          <a:solidFill>
            <a:srgbClr val="EFE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任意多边形 2"/>
          <p:cNvSpPr/>
          <p:nvPr/>
        </p:nvSpPr>
        <p:spPr>
          <a:xfrm>
            <a:off x="5655485" y="2045233"/>
            <a:ext cx="3314700" cy="1663700"/>
          </a:xfrm>
          <a:custGeom>
            <a:avLst/>
            <a:gdLst>
              <a:gd name="connsiteX0" fmla="*/ 0 w 5220"/>
              <a:gd name="connsiteY0" fmla="*/ 380 h 2620"/>
              <a:gd name="connsiteX1" fmla="*/ 5220 w 5220"/>
              <a:gd name="connsiteY1" fmla="*/ 0 h 2620"/>
              <a:gd name="connsiteX2" fmla="*/ 5219 w 5220"/>
              <a:gd name="connsiteY2" fmla="*/ 2185 h 2620"/>
              <a:gd name="connsiteX3" fmla="*/ 1845 w 5220"/>
              <a:gd name="connsiteY3" fmla="*/ 2135 h 2620"/>
              <a:gd name="connsiteX4" fmla="*/ 1420 w 5220"/>
              <a:gd name="connsiteY4" fmla="*/ 2620 h 2620"/>
              <a:gd name="connsiteX5" fmla="*/ 961 w 5220"/>
              <a:gd name="connsiteY5" fmla="*/ 2185 h 2620"/>
              <a:gd name="connsiteX6" fmla="*/ 109 w 5220"/>
              <a:gd name="connsiteY6" fmla="*/ 2185 h 2620"/>
              <a:gd name="connsiteX7" fmla="*/ 0 w 5220"/>
              <a:gd name="connsiteY7" fmla="*/ 380 h 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0" h="2620">
                <a:moveTo>
                  <a:pt x="0" y="380"/>
                </a:moveTo>
                <a:lnTo>
                  <a:pt x="5220" y="0"/>
                </a:lnTo>
                <a:lnTo>
                  <a:pt x="5219" y="2185"/>
                </a:lnTo>
                <a:lnTo>
                  <a:pt x="1845" y="2135"/>
                </a:lnTo>
                <a:lnTo>
                  <a:pt x="1420" y="2620"/>
                </a:lnTo>
                <a:lnTo>
                  <a:pt x="961" y="2185"/>
                </a:lnTo>
                <a:lnTo>
                  <a:pt x="109" y="2185"/>
                </a:lnTo>
                <a:lnTo>
                  <a:pt x="0" y="380"/>
                </a:lnTo>
                <a:close/>
              </a:path>
            </a:pathLst>
          </a:custGeom>
          <a:solidFill>
            <a:srgbClr val="F2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任意多边形 3"/>
          <p:cNvSpPr/>
          <p:nvPr/>
        </p:nvSpPr>
        <p:spPr>
          <a:xfrm flipH="1">
            <a:off x="3623485" y="3072663"/>
            <a:ext cx="2692400" cy="1612900"/>
          </a:xfrm>
          <a:custGeom>
            <a:avLst/>
            <a:gdLst>
              <a:gd name="connsiteX0" fmla="*/ 0 w 4240"/>
              <a:gd name="connsiteY0" fmla="*/ 0 h 2540"/>
              <a:gd name="connsiteX1" fmla="*/ 4240 w 4240"/>
              <a:gd name="connsiteY1" fmla="*/ 720 h 2540"/>
              <a:gd name="connsiteX2" fmla="*/ 4160 w 4240"/>
              <a:gd name="connsiteY2" fmla="*/ 2183 h 2540"/>
              <a:gd name="connsiteX3" fmla="*/ 3020 w 4240"/>
              <a:gd name="connsiteY3" fmla="*/ 2140 h 2540"/>
              <a:gd name="connsiteX4" fmla="*/ 3260 w 4240"/>
              <a:gd name="connsiteY4" fmla="*/ 2540 h 2540"/>
              <a:gd name="connsiteX5" fmla="*/ 2060 w 4240"/>
              <a:gd name="connsiteY5" fmla="*/ 2180 h 2540"/>
              <a:gd name="connsiteX6" fmla="*/ 67 w 4240"/>
              <a:gd name="connsiteY6" fmla="*/ 2183 h 2540"/>
              <a:gd name="connsiteX7" fmla="*/ 0 w 4240"/>
              <a:gd name="connsiteY7" fmla="*/ 0 h 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0" h="2540">
                <a:moveTo>
                  <a:pt x="0" y="0"/>
                </a:moveTo>
                <a:lnTo>
                  <a:pt x="4240" y="720"/>
                </a:lnTo>
                <a:lnTo>
                  <a:pt x="4160" y="2183"/>
                </a:lnTo>
                <a:lnTo>
                  <a:pt x="3020" y="2140"/>
                </a:lnTo>
                <a:lnTo>
                  <a:pt x="3260" y="2540"/>
                </a:lnTo>
                <a:lnTo>
                  <a:pt x="2060" y="2180"/>
                </a:lnTo>
                <a:lnTo>
                  <a:pt x="67" y="2183"/>
                </a:lnTo>
                <a:lnTo>
                  <a:pt x="0" y="0"/>
                </a:lnTo>
                <a:close/>
              </a:path>
            </a:pathLst>
          </a:custGeom>
          <a:solidFill>
            <a:srgbClr val="534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刷子"/>
          <p:cNvSpPr/>
          <p:nvPr/>
        </p:nvSpPr>
        <p:spPr bwMode="auto">
          <a:xfrm>
            <a:off x="4766213" y="3536381"/>
            <a:ext cx="719455" cy="719455"/>
          </a:xfrm>
          <a:custGeom>
            <a:avLst/>
            <a:gdLst>
              <a:gd name="T0" fmla="*/ 341856 w 5493"/>
              <a:gd name="T1" fmla="*/ 769198 h 5431"/>
              <a:gd name="T2" fmla="*/ 779746 w 5493"/>
              <a:gd name="T3" fmla="*/ 1015761 h 5431"/>
              <a:gd name="T4" fmla="*/ 683056 w 5493"/>
              <a:gd name="T5" fmla="*/ 975432 h 5431"/>
              <a:gd name="T6" fmla="*/ 668962 w 5493"/>
              <a:gd name="T7" fmla="*/ 939694 h 5431"/>
              <a:gd name="T8" fmla="*/ 830549 w 5493"/>
              <a:gd name="T9" fmla="*/ 964613 h 5431"/>
              <a:gd name="T10" fmla="*/ 772535 w 5493"/>
              <a:gd name="T11" fmla="*/ 910513 h 5431"/>
              <a:gd name="T12" fmla="*/ 712882 w 5493"/>
              <a:gd name="T13" fmla="*/ 894119 h 5431"/>
              <a:gd name="T14" fmla="*/ 742381 w 5493"/>
              <a:gd name="T15" fmla="*/ 933464 h 5431"/>
              <a:gd name="T16" fmla="*/ 737137 w 5493"/>
              <a:gd name="T17" fmla="*/ 911169 h 5431"/>
              <a:gd name="T18" fmla="*/ 783679 w 5493"/>
              <a:gd name="T19" fmla="*/ 1011499 h 5431"/>
              <a:gd name="T20" fmla="*/ 817111 w 5493"/>
              <a:gd name="T21" fmla="*/ 944612 h 5431"/>
              <a:gd name="T22" fmla="*/ 847920 w 5493"/>
              <a:gd name="T23" fmla="*/ 882316 h 5431"/>
              <a:gd name="T24" fmla="*/ 802689 w 5493"/>
              <a:gd name="T25" fmla="*/ 837396 h 5431"/>
              <a:gd name="T26" fmla="*/ 756803 w 5493"/>
              <a:gd name="T27" fmla="*/ 883299 h 5431"/>
              <a:gd name="T28" fmla="*/ 775157 w 5493"/>
              <a:gd name="T29" fmla="*/ 865266 h 5431"/>
              <a:gd name="T30" fmla="*/ 799412 w 5493"/>
              <a:gd name="T31" fmla="*/ 874119 h 5431"/>
              <a:gd name="T32" fmla="*/ 814816 w 5493"/>
              <a:gd name="T33" fmla="*/ 893463 h 5431"/>
              <a:gd name="T34" fmla="*/ 843004 w 5493"/>
              <a:gd name="T35" fmla="*/ 925267 h 5431"/>
              <a:gd name="T36" fmla="*/ 794823 w 5493"/>
              <a:gd name="T37" fmla="*/ 922316 h 5431"/>
              <a:gd name="T38" fmla="*/ 930516 w 5493"/>
              <a:gd name="T39" fmla="*/ 864938 h 5431"/>
              <a:gd name="T40" fmla="*/ 870864 w 5493"/>
              <a:gd name="T41" fmla="*/ 900677 h 5431"/>
              <a:gd name="T42" fmla="*/ 837104 w 5493"/>
              <a:gd name="T43" fmla="*/ 771493 h 5431"/>
              <a:gd name="T44" fmla="*/ 928878 w 5493"/>
              <a:gd name="T45" fmla="*/ 842642 h 5431"/>
              <a:gd name="T46" fmla="*/ 847920 w 5493"/>
              <a:gd name="T47" fmla="*/ 821986 h 5431"/>
              <a:gd name="T48" fmla="*/ 907901 w 5493"/>
              <a:gd name="T49" fmla="*/ 729197 h 5431"/>
              <a:gd name="T50" fmla="*/ 910523 w 5493"/>
              <a:gd name="T51" fmla="*/ 758706 h 5431"/>
              <a:gd name="T52" fmla="*/ 979681 w 5493"/>
              <a:gd name="T53" fmla="*/ 808543 h 5431"/>
              <a:gd name="T54" fmla="*/ 903312 w 5493"/>
              <a:gd name="T55" fmla="*/ 813461 h 5431"/>
              <a:gd name="T56" fmla="*/ 953788 w 5493"/>
              <a:gd name="T57" fmla="*/ 816740 h 5431"/>
              <a:gd name="T58" fmla="*/ 916423 w 5493"/>
              <a:gd name="T59" fmla="*/ 780018 h 5431"/>
              <a:gd name="T60" fmla="*/ 850870 w 5493"/>
              <a:gd name="T61" fmla="*/ 757722 h 5431"/>
              <a:gd name="T62" fmla="*/ 963620 w 5493"/>
              <a:gd name="T63" fmla="*/ 679360 h 5431"/>
              <a:gd name="T64" fmla="*/ 976731 w 5493"/>
              <a:gd name="T65" fmla="*/ 786576 h 5431"/>
              <a:gd name="T66" fmla="*/ 1023601 w 5493"/>
              <a:gd name="T67" fmla="*/ 739689 h 5431"/>
              <a:gd name="T68" fmla="*/ 959360 w 5493"/>
              <a:gd name="T69" fmla="*/ 709525 h 5431"/>
              <a:gd name="T70" fmla="*/ 934777 w 5493"/>
              <a:gd name="T71" fmla="*/ 697721 h 5431"/>
              <a:gd name="T72" fmla="*/ 973126 w 5493"/>
              <a:gd name="T73" fmla="*/ 688868 h 5431"/>
              <a:gd name="T74" fmla="*/ 967554 w 5493"/>
              <a:gd name="T75" fmla="*/ 730181 h 5431"/>
              <a:gd name="T76" fmla="*/ 1003935 w 5493"/>
              <a:gd name="T77" fmla="*/ 766903 h 5431"/>
              <a:gd name="T78" fmla="*/ 911834 w 5493"/>
              <a:gd name="T79" fmla="*/ 496077 h 5431"/>
              <a:gd name="T80" fmla="*/ 974764 w 5493"/>
              <a:gd name="T81" fmla="*/ 433125 h 5431"/>
              <a:gd name="T82" fmla="*/ 184202 w 5493"/>
              <a:gd name="T83" fmla="*/ 863299 h 5431"/>
              <a:gd name="T84" fmla="*/ 448706 w 5493"/>
              <a:gd name="T85" fmla="*/ 1007236 h 5431"/>
              <a:gd name="T86" fmla="*/ 1523110 w 5493"/>
              <a:gd name="T87" fmla="*/ 1229537 h 5431"/>
              <a:gd name="T88" fmla="*/ 448706 w 5493"/>
              <a:gd name="T89" fmla="*/ 1007236 h 5431"/>
              <a:gd name="T90" fmla="*/ 1111769 w 5493"/>
              <a:gd name="T91" fmla="*/ 722312 h 5431"/>
              <a:gd name="T92" fmla="*/ 391020 w 5493"/>
              <a:gd name="T93" fmla="*/ 152135 h 5431"/>
              <a:gd name="T94" fmla="*/ 625370 w 5493"/>
              <a:gd name="T95" fmla="*/ 386566 h 5431"/>
              <a:gd name="T96" fmla="*/ 769258 w 5493"/>
              <a:gd name="T97" fmla="*/ 341975 h 5431"/>
              <a:gd name="T98" fmla="*/ 485416 w 5493"/>
              <a:gd name="T99" fmla="*/ 58034 h 5431"/>
              <a:gd name="T100" fmla="*/ 611276 w 5493"/>
              <a:gd name="T101" fmla="*/ 400665 h 5431"/>
              <a:gd name="T102" fmla="*/ 274992 w 5493"/>
              <a:gd name="T103" fmla="*/ 268531 h 5431"/>
              <a:gd name="T104" fmla="*/ 304163 w 5493"/>
              <a:gd name="T105" fmla="*/ 239350 h 5431"/>
              <a:gd name="T106" fmla="*/ 484105 w 5493"/>
              <a:gd name="T107" fmla="*/ 627228 h 5431"/>
              <a:gd name="T108" fmla="*/ 200263 w 5493"/>
              <a:gd name="T109" fmla="*/ 342959 h 5431"/>
              <a:gd name="T110" fmla="*/ 418224 w 5493"/>
              <a:gd name="T111" fmla="*/ 593784 h 5431"/>
              <a:gd name="T112" fmla="*/ 81941 w 5493"/>
              <a:gd name="T113" fmla="*/ 461650 h 5431"/>
              <a:gd name="T114" fmla="*/ 110784 w 5493"/>
              <a:gd name="T115" fmla="*/ 432469 h 54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493" h="5431">
                <a:moveTo>
                  <a:pt x="0" y="1657"/>
                </a:moveTo>
                <a:cubicBezTo>
                  <a:pt x="178" y="1480"/>
                  <a:pt x="178" y="1480"/>
                  <a:pt x="178" y="1480"/>
                </a:cubicBezTo>
                <a:cubicBezTo>
                  <a:pt x="1043" y="2346"/>
                  <a:pt x="1043" y="2346"/>
                  <a:pt x="1043" y="2346"/>
                </a:cubicBezTo>
                <a:cubicBezTo>
                  <a:pt x="866" y="2523"/>
                  <a:pt x="866" y="2523"/>
                  <a:pt x="866" y="2523"/>
                </a:cubicBezTo>
                <a:cubicBezTo>
                  <a:pt x="0" y="1657"/>
                  <a:pt x="0" y="1657"/>
                  <a:pt x="0" y="1657"/>
                </a:cubicBezTo>
                <a:close/>
                <a:moveTo>
                  <a:pt x="2379" y="3098"/>
                </a:moveTo>
                <a:cubicBezTo>
                  <a:pt x="2316" y="3160"/>
                  <a:pt x="2316" y="3160"/>
                  <a:pt x="2316" y="3160"/>
                </a:cubicBezTo>
                <a:cubicBezTo>
                  <a:pt x="2108" y="2952"/>
                  <a:pt x="2108" y="2952"/>
                  <a:pt x="2108" y="2952"/>
                </a:cubicBezTo>
                <a:cubicBezTo>
                  <a:pt x="2084" y="2975"/>
                  <a:pt x="2084" y="2975"/>
                  <a:pt x="2084" y="2975"/>
                </a:cubicBezTo>
                <a:cubicBezTo>
                  <a:pt x="2043" y="2934"/>
                  <a:pt x="2043" y="2934"/>
                  <a:pt x="2043" y="2934"/>
                </a:cubicBezTo>
                <a:cubicBezTo>
                  <a:pt x="2052" y="2925"/>
                  <a:pt x="2056" y="2913"/>
                  <a:pt x="2054" y="2899"/>
                </a:cubicBezTo>
                <a:cubicBezTo>
                  <a:pt x="2052" y="2885"/>
                  <a:pt x="2048" y="2874"/>
                  <a:pt x="2041" y="2866"/>
                </a:cubicBezTo>
                <a:cubicBezTo>
                  <a:pt x="2095" y="2813"/>
                  <a:pt x="2095" y="2813"/>
                  <a:pt x="2095" y="2813"/>
                </a:cubicBezTo>
                <a:cubicBezTo>
                  <a:pt x="2379" y="3098"/>
                  <a:pt x="2379" y="3098"/>
                  <a:pt x="2379" y="3098"/>
                </a:cubicBezTo>
                <a:close/>
                <a:moveTo>
                  <a:pt x="2534" y="2942"/>
                </a:moveTo>
                <a:cubicBezTo>
                  <a:pt x="2498" y="2906"/>
                  <a:pt x="2498" y="2906"/>
                  <a:pt x="2498" y="2906"/>
                </a:cubicBezTo>
                <a:cubicBezTo>
                  <a:pt x="2421" y="2982"/>
                  <a:pt x="2421" y="2982"/>
                  <a:pt x="2421" y="2982"/>
                </a:cubicBezTo>
                <a:cubicBezTo>
                  <a:pt x="2357" y="2777"/>
                  <a:pt x="2357" y="2777"/>
                  <a:pt x="2357" y="2777"/>
                </a:cubicBezTo>
                <a:cubicBezTo>
                  <a:pt x="2354" y="2765"/>
                  <a:pt x="2346" y="2754"/>
                  <a:pt x="2334" y="2741"/>
                </a:cubicBezTo>
                <a:cubicBezTo>
                  <a:pt x="2303" y="2711"/>
                  <a:pt x="2276" y="2693"/>
                  <a:pt x="2253" y="2690"/>
                </a:cubicBezTo>
                <a:cubicBezTo>
                  <a:pt x="2230" y="2685"/>
                  <a:pt x="2204" y="2698"/>
                  <a:pt x="2175" y="2727"/>
                </a:cubicBezTo>
                <a:cubicBezTo>
                  <a:pt x="2128" y="2774"/>
                  <a:pt x="2123" y="2816"/>
                  <a:pt x="2159" y="2853"/>
                </a:cubicBezTo>
                <a:cubicBezTo>
                  <a:pt x="2209" y="2903"/>
                  <a:pt x="2209" y="2903"/>
                  <a:pt x="2209" y="2903"/>
                </a:cubicBezTo>
                <a:cubicBezTo>
                  <a:pt x="2265" y="2847"/>
                  <a:pt x="2265" y="2847"/>
                  <a:pt x="2265" y="2847"/>
                </a:cubicBezTo>
                <a:cubicBezTo>
                  <a:pt x="2217" y="2798"/>
                  <a:pt x="2217" y="2798"/>
                  <a:pt x="2217" y="2798"/>
                </a:cubicBezTo>
                <a:cubicBezTo>
                  <a:pt x="2208" y="2790"/>
                  <a:pt x="2209" y="2781"/>
                  <a:pt x="2218" y="2773"/>
                </a:cubicBezTo>
                <a:cubicBezTo>
                  <a:pt x="2226" y="2764"/>
                  <a:pt x="2237" y="2767"/>
                  <a:pt x="2249" y="2779"/>
                </a:cubicBezTo>
                <a:cubicBezTo>
                  <a:pt x="2274" y="2804"/>
                  <a:pt x="2289" y="2827"/>
                  <a:pt x="2295" y="2848"/>
                </a:cubicBezTo>
                <a:cubicBezTo>
                  <a:pt x="2354" y="3047"/>
                  <a:pt x="2354" y="3047"/>
                  <a:pt x="2354" y="3047"/>
                </a:cubicBezTo>
                <a:cubicBezTo>
                  <a:pt x="2391" y="3085"/>
                  <a:pt x="2391" y="3085"/>
                  <a:pt x="2391" y="3085"/>
                </a:cubicBezTo>
                <a:cubicBezTo>
                  <a:pt x="2534" y="2942"/>
                  <a:pt x="2534" y="2942"/>
                  <a:pt x="2534" y="2942"/>
                </a:cubicBezTo>
                <a:close/>
                <a:moveTo>
                  <a:pt x="2425" y="2813"/>
                </a:moveTo>
                <a:cubicBezTo>
                  <a:pt x="2493" y="2881"/>
                  <a:pt x="2493" y="2881"/>
                  <a:pt x="2493" y="2881"/>
                </a:cubicBezTo>
                <a:cubicBezTo>
                  <a:pt x="2529" y="2917"/>
                  <a:pt x="2571" y="2911"/>
                  <a:pt x="2618" y="2863"/>
                </a:cubicBezTo>
                <a:cubicBezTo>
                  <a:pt x="2666" y="2816"/>
                  <a:pt x="2669" y="2773"/>
                  <a:pt x="2630" y="2734"/>
                </a:cubicBezTo>
                <a:cubicBezTo>
                  <a:pt x="2587" y="2691"/>
                  <a:pt x="2587" y="2691"/>
                  <a:pt x="2587" y="2691"/>
                </a:cubicBezTo>
                <a:cubicBezTo>
                  <a:pt x="2559" y="2663"/>
                  <a:pt x="2530" y="2656"/>
                  <a:pt x="2501" y="2672"/>
                </a:cubicBezTo>
                <a:cubicBezTo>
                  <a:pt x="2515" y="2642"/>
                  <a:pt x="2511" y="2616"/>
                  <a:pt x="2488" y="2593"/>
                </a:cubicBezTo>
                <a:cubicBezTo>
                  <a:pt x="2449" y="2554"/>
                  <a:pt x="2449" y="2554"/>
                  <a:pt x="2449" y="2554"/>
                </a:cubicBezTo>
                <a:cubicBezTo>
                  <a:pt x="2431" y="2537"/>
                  <a:pt x="2412" y="2531"/>
                  <a:pt x="2390" y="2537"/>
                </a:cubicBezTo>
                <a:cubicBezTo>
                  <a:pt x="2368" y="2543"/>
                  <a:pt x="2348" y="2555"/>
                  <a:pt x="2329" y="2574"/>
                </a:cubicBezTo>
                <a:cubicBezTo>
                  <a:pt x="2282" y="2620"/>
                  <a:pt x="2276" y="2660"/>
                  <a:pt x="2309" y="2694"/>
                </a:cubicBezTo>
                <a:cubicBezTo>
                  <a:pt x="2362" y="2746"/>
                  <a:pt x="2362" y="2746"/>
                  <a:pt x="2362" y="2746"/>
                </a:cubicBezTo>
                <a:cubicBezTo>
                  <a:pt x="2417" y="2691"/>
                  <a:pt x="2417" y="2691"/>
                  <a:pt x="2417" y="2691"/>
                </a:cubicBezTo>
                <a:cubicBezTo>
                  <a:pt x="2365" y="2639"/>
                  <a:pt x="2365" y="2639"/>
                  <a:pt x="2365" y="2639"/>
                </a:cubicBezTo>
                <a:cubicBezTo>
                  <a:pt x="2359" y="2633"/>
                  <a:pt x="2361" y="2626"/>
                  <a:pt x="2368" y="2619"/>
                </a:cubicBezTo>
                <a:cubicBezTo>
                  <a:pt x="2376" y="2611"/>
                  <a:pt x="2383" y="2610"/>
                  <a:pt x="2388" y="2616"/>
                </a:cubicBezTo>
                <a:cubicBezTo>
                  <a:pt x="2439" y="2666"/>
                  <a:pt x="2439" y="2666"/>
                  <a:pt x="2439" y="2666"/>
                </a:cubicBezTo>
                <a:cubicBezTo>
                  <a:pt x="2450" y="2677"/>
                  <a:pt x="2447" y="2692"/>
                  <a:pt x="2428" y="2710"/>
                </a:cubicBezTo>
                <a:cubicBezTo>
                  <a:pt x="2461" y="2742"/>
                  <a:pt x="2461" y="2742"/>
                  <a:pt x="2461" y="2742"/>
                </a:cubicBezTo>
                <a:cubicBezTo>
                  <a:pt x="2471" y="2732"/>
                  <a:pt x="2479" y="2726"/>
                  <a:pt x="2486" y="2725"/>
                </a:cubicBezTo>
                <a:cubicBezTo>
                  <a:pt x="2492" y="2724"/>
                  <a:pt x="2499" y="2727"/>
                  <a:pt x="2507" y="2734"/>
                </a:cubicBezTo>
                <a:cubicBezTo>
                  <a:pt x="2573" y="2800"/>
                  <a:pt x="2573" y="2800"/>
                  <a:pt x="2573" y="2800"/>
                </a:cubicBezTo>
                <a:cubicBezTo>
                  <a:pt x="2580" y="2807"/>
                  <a:pt x="2579" y="2814"/>
                  <a:pt x="2572" y="2822"/>
                </a:cubicBezTo>
                <a:cubicBezTo>
                  <a:pt x="2564" y="2830"/>
                  <a:pt x="2557" y="2830"/>
                  <a:pt x="2550" y="2823"/>
                </a:cubicBezTo>
                <a:cubicBezTo>
                  <a:pt x="2482" y="2755"/>
                  <a:pt x="2482" y="2755"/>
                  <a:pt x="2482" y="2755"/>
                </a:cubicBezTo>
                <a:cubicBezTo>
                  <a:pt x="2425" y="2813"/>
                  <a:pt x="2425" y="2813"/>
                  <a:pt x="2425" y="2813"/>
                </a:cubicBezTo>
                <a:close/>
                <a:moveTo>
                  <a:pt x="2834" y="2570"/>
                </a:moveTo>
                <a:cubicBezTo>
                  <a:pt x="2803" y="2601"/>
                  <a:pt x="2803" y="2601"/>
                  <a:pt x="2803" y="2601"/>
                </a:cubicBezTo>
                <a:cubicBezTo>
                  <a:pt x="2839" y="2638"/>
                  <a:pt x="2839" y="2638"/>
                  <a:pt x="2839" y="2638"/>
                </a:cubicBezTo>
                <a:cubicBezTo>
                  <a:pt x="2778" y="2699"/>
                  <a:pt x="2778" y="2699"/>
                  <a:pt x="2778" y="2699"/>
                </a:cubicBezTo>
                <a:cubicBezTo>
                  <a:pt x="2742" y="2662"/>
                  <a:pt x="2742" y="2662"/>
                  <a:pt x="2742" y="2662"/>
                </a:cubicBezTo>
                <a:cubicBezTo>
                  <a:pt x="2657" y="2747"/>
                  <a:pt x="2657" y="2747"/>
                  <a:pt x="2657" y="2747"/>
                </a:cubicBezTo>
                <a:cubicBezTo>
                  <a:pt x="2617" y="2706"/>
                  <a:pt x="2617" y="2706"/>
                  <a:pt x="2617" y="2706"/>
                </a:cubicBezTo>
                <a:cubicBezTo>
                  <a:pt x="2470" y="2437"/>
                  <a:pt x="2470" y="2437"/>
                  <a:pt x="2470" y="2437"/>
                </a:cubicBezTo>
                <a:cubicBezTo>
                  <a:pt x="2554" y="2353"/>
                  <a:pt x="2554" y="2353"/>
                  <a:pt x="2554" y="2353"/>
                </a:cubicBezTo>
                <a:cubicBezTo>
                  <a:pt x="2760" y="2558"/>
                  <a:pt x="2760" y="2558"/>
                  <a:pt x="2760" y="2558"/>
                </a:cubicBezTo>
                <a:cubicBezTo>
                  <a:pt x="2791" y="2528"/>
                  <a:pt x="2791" y="2528"/>
                  <a:pt x="2791" y="2528"/>
                </a:cubicBezTo>
                <a:cubicBezTo>
                  <a:pt x="2834" y="2570"/>
                  <a:pt x="2834" y="2570"/>
                  <a:pt x="2834" y="2570"/>
                </a:cubicBezTo>
                <a:close/>
                <a:moveTo>
                  <a:pt x="2699" y="2619"/>
                </a:moveTo>
                <a:cubicBezTo>
                  <a:pt x="2670" y="2648"/>
                  <a:pt x="2670" y="2648"/>
                  <a:pt x="2670" y="2648"/>
                </a:cubicBezTo>
                <a:cubicBezTo>
                  <a:pt x="2587" y="2507"/>
                  <a:pt x="2587" y="2507"/>
                  <a:pt x="2587" y="2507"/>
                </a:cubicBezTo>
                <a:cubicBezTo>
                  <a:pt x="2699" y="2619"/>
                  <a:pt x="2699" y="2619"/>
                  <a:pt x="2699" y="2619"/>
                </a:cubicBezTo>
                <a:close/>
                <a:moveTo>
                  <a:pt x="2736" y="2171"/>
                </a:moveTo>
                <a:cubicBezTo>
                  <a:pt x="2770" y="2224"/>
                  <a:pt x="2770" y="2224"/>
                  <a:pt x="2770" y="2224"/>
                </a:cubicBezTo>
                <a:cubicBezTo>
                  <a:pt x="2699" y="2295"/>
                  <a:pt x="2699" y="2295"/>
                  <a:pt x="2699" y="2295"/>
                </a:cubicBezTo>
                <a:cubicBezTo>
                  <a:pt x="2754" y="2356"/>
                  <a:pt x="2754" y="2356"/>
                  <a:pt x="2754" y="2356"/>
                </a:cubicBezTo>
                <a:cubicBezTo>
                  <a:pt x="2754" y="2344"/>
                  <a:pt x="2762" y="2330"/>
                  <a:pt x="2778" y="2314"/>
                </a:cubicBezTo>
                <a:cubicBezTo>
                  <a:pt x="2810" y="2281"/>
                  <a:pt x="2841" y="2279"/>
                  <a:pt x="2869" y="2307"/>
                </a:cubicBezTo>
                <a:cubicBezTo>
                  <a:pt x="2970" y="2408"/>
                  <a:pt x="2970" y="2408"/>
                  <a:pt x="2970" y="2408"/>
                </a:cubicBezTo>
                <a:cubicBezTo>
                  <a:pt x="2987" y="2425"/>
                  <a:pt x="2993" y="2444"/>
                  <a:pt x="2989" y="2466"/>
                </a:cubicBezTo>
                <a:cubicBezTo>
                  <a:pt x="2985" y="2488"/>
                  <a:pt x="2972" y="2510"/>
                  <a:pt x="2950" y="2531"/>
                </a:cubicBezTo>
                <a:cubicBezTo>
                  <a:pt x="2903" y="2579"/>
                  <a:pt x="2862" y="2585"/>
                  <a:pt x="2827" y="2551"/>
                </a:cubicBezTo>
                <a:cubicBezTo>
                  <a:pt x="2756" y="2481"/>
                  <a:pt x="2756" y="2481"/>
                  <a:pt x="2756" y="2481"/>
                </a:cubicBezTo>
                <a:cubicBezTo>
                  <a:pt x="2818" y="2419"/>
                  <a:pt x="2818" y="2419"/>
                  <a:pt x="2818" y="2419"/>
                </a:cubicBezTo>
                <a:cubicBezTo>
                  <a:pt x="2891" y="2492"/>
                  <a:pt x="2891" y="2492"/>
                  <a:pt x="2891" y="2492"/>
                </a:cubicBezTo>
                <a:cubicBezTo>
                  <a:pt x="2897" y="2499"/>
                  <a:pt x="2903" y="2498"/>
                  <a:pt x="2910" y="2491"/>
                </a:cubicBezTo>
                <a:cubicBezTo>
                  <a:pt x="2918" y="2485"/>
                  <a:pt x="2918" y="2478"/>
                  <a:pt x="2912" y="2472"/>
                </a:cubicBezTo>
                <a:cubicBezTo>
                  <a:pt x="2817" y="2377"/>
                  <a:pt x="2817" y="2377"/>
                  <a:pt x="2817" y="2377"/>
                </a:cubicBezTo>
                <a:cubicBezTo>
                  <a:pt x="2810" y="2371"/>
                  <a:pt x="2803" y="2371"/>
                  <a:pt x="2796" y="2379"/>
                </a:cubicBezTo>
                <a:cubicBezTo>
                  <a:pt x="2788" y="2386"/>
                  <a:pt x="2791" y="2395"/>
                  <a:pt x="2802" y="2407"/>
                </a:cubicBezTo>
                <a:cubicBezTo>
                  <a:pt x="2742" y="2464"/>
                  <a:pt x="2742" y="2464"/>
                  <a:pt x="2742" y="2464"/>
                </a:cubicBezTo>
                <a:cubicBezTo>
                  <a:pt x="2596" y="2311"/>
                  <a:pt x="2596" y="2311"/>
                  <a:pt x="2596" y="2311"/>
                </a:cubicBezTo>
                <a:cubicBezTo>
                  <a:pt x="2736" y="2171"/>
                  <a:pt x="2736" y="2171"/>
                  <a:pt x="2736" y="2171"/>
                </a:cubicBezTo>
                <a:close/>
                <a:moveTo>
                  <a:pt x="2969" y="2101"/>
                </a:moveTo>
                <a:cubicBezTo>
                  <a:pt x="2940" y="2072"/>
                  <a:pt x="2940" y="2072"/>
                  <a:pt x="2940" y="2072"/>
                </a:cubicBezTo>
                <a:cubicBezTo>
                  <a:pt x="2903" y="2036"/>
                  <a:pt x="2861" y="2041"/>
                  <a:pt x="2814" y="2089"/>
                </a:cubicBezTo>
                <a:cubicBezTo>
                  <a:pt x="2766" y="2136"/>
                  <a:pt x="2760" y="2179"/>
                  <a:pt x="2797" y="2216"/>
                </a:cubicBezTo>
                <a:cubicBezTo>
                  <a:pt x="2980" y="2399"/>
                  <a:pt x="2980" y="2399"/>
                  <a:pt x="2980" y="2399"/>
                </a:cubicBezTo>
                <a:cubicBezTo>
                  <a:pt x="3014" y="2433"/>
                  <a:pt x="3055" y="2426"/>
                  <a:pt x="3103" y="2379"/>
                </a:cubicBezTo>
                <a:cubicBezTo>
                  <a:pt x="3124" y="2357"/>
                  <a:pt x="3137" y="2336"/>
                  <a:pt x="3141" y="2314"/>
                </a:cubicBezTo>
                <a:cubicBezTo>
                  <a:pt x="3146" y="2292"/>
                  <a:pt x="3139" y="2272"/>
                  <a:pt x="3123" y="2256"/>
                </a:cubicBezTo>
                <a:cubicBezTo>
                  <a:pt x="3021" y="2154"/>
                  <a:pt x="3021" y="2154"/>
                  <a:pt x="3021" y="2154"/>
                </a:cubicBezTo>
                <a:cubicBezTo>
                  <a:pt x="3008" y="2141"/>
                  <a:pt x="2993" y="2136"/>
                  <a:pt x="2976" y="2138"/>
                </a:cubicBezTo>
                <a:cubicBezTo>
                  <a:pt x="2958" y="2141"/>
                  <a:pt x="2942" y="2149"/>
                  <a:pt x="2927" y="2164"/>
                </a:cubicBezTo>
                <a:cubicBezTo>
                  <a:pt x="2912" y="2179"/>
                  <a:pt x="2905" y="2192"/>
                  <a:pt x="2907" y="2203"/>
                </a:cubicBezTo>
                <a:cubicBezTo>
                  <a:pt x="2851" y="2148"/>
                  <a:pt x="2851" y="2148"/>
                  <a:pt x="2851" y="2148"/>
                </a:cubicBezTo>
                <a:cubicBezTo>
                  <a:pt x="2845" y="2142"/>
                  <a:pt x="2845" y="2135"/>
                  <a:pt x="2852" y="2128"/>
                </a:cubicBezTo>
                <a:cubicBezTo>
                  <a:pt x="2860" y="2120"/>
                  <a:pt x="2871" y="2124"/>
                  <a:pt x="2886" y="2138"/>
                </a:cubicBezTo>
                <a:cubicBezTo>
                  <a:pt x="2907" y="2162"/>
                  <a:pt x="2907" y="2162"/>
                  <a:pt x="2907" y="2162"/>
                </a:cubicBezTo>
                <a:cubicBezTo>
                  <a:pt x="2969" y="2101"/>
                  <a:pt x="2969" y="2101"/>
                  <a:pt x="2969" y="2101"/>
                </a:cubicBezTo>
                <a:close/>
                <a:moveTo>
                  <a:pt x="3064" y="2319"/>
                </a:moveTo>
                <a:cubicBezTo>
                  <a:pt x="2971" y="2226"/>
                  <a:pt x="2971" y="2226"/>
                  <a:pt x="2971" y="2226"/>
                </a:cubicBezTo>
                <a:cubicBezTo>
                  <a:pt x="2965" y="2220"/>
                  <a:pt x="2959" y="2220"/>
                  <a:pt x="2952" y="2227"/>
                </a:cubicBezTo>
                <a:cubicBezTo>
                  <a:pt x="2945" y="2234"/>
                  <a:pt x="2944" y="2241"/>
                  <a:pt x="2951" y="2247"/>
                </a:cubicBezTo>
                <a:cubicBezTo>
                  <a:pt x="3043" y="2340"/>
                  <a:pt x="3043" y="2340"/>
                  <a:pt x="3043" y="2340"/>
                </a:cubicBezTo>
                <a:cubicBezTo>
                  <a:pt x="3050" y="2346"/>
                  <a:pt x="3056" y="2346"/>
                  <a:pt x="3063" y="2339"/>
                </a:cubicBezTo>
                <a:cubicBezTo>
                  <a:pt x="3070" y="2332"/>
                  <a:pt x="3070" y="2325"/>
                  <a:pt x="3064" y="2319"/>
                </a:cubicBezTo>
                <a:close/>
                <a:moveTo>
                  <a:pt x="2974" y="1321"/>
                </a:moveTo>
                <a:cubicBezTo>
                  <a:pt x="2782" y="1513"/>
                  <a:pt x="2782" y="1513"/>
                  <a:pt x="2782" y="1513"/>
                </a:cubicBezTo>
                <a:cubicBezTo>
                  <a:pt x="2613" y="583"/>
                  <a:pt x="2613" y="583"/>
                  <a:pt x="2613" y="583"/>
                </a:cubicBezTo>
                <a:cubicBezTo>
                  <a:pt x="2678" y="517"/>
                  <a:pt x="2678" y="517"/>
                  <a:pt x="2678" y="517"/>
                </a:cubicBezTo>
                <a:cubicBezTo>
                  <a:pt x="2974" y="1321"/>
                  <a:pt x="2974" y="1321"/>
                  <a:pt x="2974" y="1321"/>
                </a:cubicBezTo>
                <a:close/>
                <a:moveTo>
                  <a:pt x="1301" y="2994"/>
                </a:moveTo>
                <a:cubicBezTo>
                  <a:pt x="1492" y="2803"/>
                  <a:pt x="1492" y="2803"/>
                  <a:pt x="1492" y="2803"/>
                </a:cubicBezTo>
                <a:cubicBezTo>
                  <a:pt x="562" y="2633"/>
                  <a:pt x="562" y="2633"/>
                  <a:pt x="562" y="2633"/>
                </a:cubicBezTo>
                <a:cubicBezTo>
                  <a:pt x="496" y="2699"/>
                  <a:pt x="496" y="2699"/>
                  <a:pt x="496" y="2699"/>
                </a:cubicBezTo>
                <a:cubicBezTo>
                  <a:pt x="1301" y="2994"/>
                  <a:pt x="1301" y="2994"/>
                  <a:pt x="1301" y="2994"/>
                </a:cubicBezTo>
                <a:close/>
                <a:moveTo>
                  <a:pt x="1369" y="3072"/>
                </a:moveTo>
                <a:cubicBezTo>
                  <a:pt x="2041" y="3744"/>
                  <a:pt x="2041" y="3744"/>
                  <a:pt x="2041" y="3744"/>
                </a:cubicBezTo>
                <a:cubicBezTo>
                  <a:pt x="3352" y="3491"/>
                  <a:pt x="3526" y="4315"/>
                  <a:pt x="3747" y="4753"/>
                </a:cubicBezTo>
                <a:cubicBezTo>
                  <a:pt x="4090" y="5431"/>
                  <a:pt x="5493" y="4142"/>
                  <a:pt x="4647" y="3750"/>
                </a:cubicBezTo>
                <a:cubicBezTo>
                  <a:pt x="4198" y="3542"/>
                  <a:pt x="3468" y="3321"/>
                  <a:pt x="3708" y="2077"/>
                </a:cubicBezTo>
                <a:cubicBezTo>
                  <a:pt x="3036" y="1405"/>
                  <a:pt x="3036" y="1405"/>
                  <a:pt x="3036" y="1405"/>
                </a:cubicBezTo>
                <a:cubicBezTo>
                  <a:pt x="1369" y="3072"/>
                  <a:pt x="1369" y="3072"/>
                  <a:pt x="1369" y="3072"/>
                </a:cubicBezTo>
                <a:close/>
                <a:moveTo>
                  <a:pt x="1765" y="3007"/>
                </a:moveTo>
                <a:cubicBezTo>
                  <a:pt x="2177" y="3419"/>
                  <a:pt x="2177" y="3419"/>
                  <a:pt x="2177" y="3419"/>
                </a:cubicBezTo>
                <a:cubicBezTo>
                  <a:pt x="3392" y="2203"/>
                  <a:pt x="3392" y="2203"/>
                  <a:pt x="3392" y="2203"/>
                </a:cubicBezTo>
                <a:cubicBezTo>
                  <a:pt x="2980" y="1792"/>
                  <a:pt x="2980" y="1792"/>
                  <a:pt x="2980" y="1792"/>
                </a:cubicBezTo>
                <a:cubicBezTo>
                  <a:pt x="1765" y="3007"/>
                  <a:pt x="1765" y="3007"/>
                  <a:pt x="1765" y="3007"/>
                </a:cubicBezTo>
                <a:close/>
                <a:moveTo>
                  <a:pt x="1193" y="464"/>
                </a:moveTo>
                <a:cubicBezTo>
                  <a:pt x="1356" y="301"/>
                  <a:pt x="1356" y="301"/>
                  <a:pt x="1356" y="301"/>
                </a:cubicBezTo>
                <a:cubicBezTo>
                  <a:pt x="2071" y="1016"/>
                  <a:pt x="2071" y="1016"/>
                  <a:pt x="2071" y="1016"/>
                </a:cubicBezTo>
                <a:cubicBezTo>
                  <a:pt x="1908" y="1179"/>
                  <a:pt x="1908" y="1179"/>
                  <a:pt x="1908" y="1179"/>
                </a:cubicBezTo>
                <a:cubicBezTo>
                  <a:pt x="1193" y="464"/>
                  <a:pt x="1193" y="464"/>
                  <a:pt x="1193" y="464"/>
                </a:cubicBezTo>
                <a:close/>
                <a:moveTo>
                  <a:pt x="1481" y="177"/>
                </a:moveTo>
                <a:cubicBezTo>
                  <a:pt x="2347" y="1043"/>
                  <a:pt x="2347" y="1043"/>
                  <a:pt x="2347" y="1043"/>
                </a:cubicBezTo>
                <a:cubicBezTo>
                  <a:pt x="2524" y="866"/>
                  <a:pt x="2524" y="866"/>
                  <a:pt x="2524" y="866"/>
                </a:cubicBezTo>
                <a:cubicBezTo>
                  <a:pt x="1658" y="0"/>
                  <a:pt x="1658" y="0"/>
                  <a:pt x="1658" y="0"/>
                </a:cubicBezTo>
                <a:cubicBezTo>
                  <a:pt x="1481" y="177"/>
                  <a:pt x="1481" y="177"/>
                  <a:pt x="1481" y="177"/>
                </a:cubicBezTo>
                <a:close/>
                <a:moveTo>
                  <a:pt x="987" y="670"/>
                </a:moveTo>
                <a:cubicBezTo>
                  <a:pt x="1702" y="1385"/>
                  <a:pt x="1702" y="1385"/>
                  <a:pt x="1702" y="1385"/>
                </a:cubicBezTo>
                <a:cubicBezTo>
                  <a:pt x="1865" y="1222"/>
                  <a:pt x="1865" y="1222"/>
                  <a:pt x="1865" y="1222"/>
                </a:cubicBezTo>
                <a:cubicBezTo>
                  <a:pt x="1150" y="507"/>
                  <a:pt x="1150" y="507"/>
                  <a:pt x="1150" y="507"/>
                </a:cubicBezTo>
                <a:cubicBezTo>
                  <a:pt x="987" y="670"/>
                  <a:pt x="987" y="670"/>
                  <a:pt x="987" y="670"/>
                </a:cubicBezTo>
                <a:close/>
                <a:moveTo>
                  <a:pt x="839" y="819"/>
                </a:moveTo>
                <a:cubicBezTo>
                  <a:pt x="1554" y="1533"/>
                  <a:pt x="1554" y="1533"/>
                  <a:pt x="1554" y="1533"/>
                </a:cubicBezTo>
                <a:cubicBezTo>
                  <a:pt x="1642" y="1445"/>
                  <a:pt x="1642" y="1445"/>
                  <a:pt x="1642" y="1445"/>
                </a:cubicBezTo>
                <a:cubicBezTo>
                  <a:pt x="928" y="730"/>
                  <a:pt x="928" y="730"/>
                  <a:pt x="928" y="730"/>
                </a:cubicBezTo>
                <a:cubicBezTo>
                  <a:pt x="839" y="819"/>
                  <a:pt x="839" y="819"/>
                  <a:pt x="839" y="819"/>
                </a:cubicBezTo>
                <a:close/>
                <a:moveTo>
                  <a:pt x="611" y="1046"/>
                </a:moveTo>
                <a:cubicBezTo>
                  <a:pt x="1477" y="1913"/>
                  <a:pt x="1477" y="1913"/>
                  <a:pt x="1477" y="1913"/>
                </a:cubicBezTo>
                <a:cubicBezTo>
                  <a:pt x="1655" y="1735"/>
                  <a:pt x="1655" y="1735"/>
                  <a:pt x="1655" y="1735"/>
                </a:cubicBezTo>
                <a:cubicBezTo>
                  <a:pt x="789" y="869"/>
                  <a:pt x="789" y="869"/>
                  <a:pt x="789" y="869"/>
                </a:cubicBezTo>
                <a:cubicBezTo>
                  <a:pt x="611" y="1046"/>
                  <a:pt x="611" y="1046"/>
                  <a:pt x="611" y="1046"/>
                </a:cubicBezTo>
                <a:close/>
                <a:moveTo>
                  <a:pt x="398" y="1259"/>
                </a:moveTo>
                <a:cubicBezTo>
                  <a:pt x="1113" y="1974"/>
                  <a:pt x="1113" y="1974"/>
                  <a:pt x="1113" y="1974"/>
                </a:cubicBezTo>
                <a:cubicBezTo>
                  <a:pt x="1276" y="1811"/>
                  <a:pt x="1276" y="1811"/>
                  <a:pt x="1276" y="1811"/>
                </a:cubicBezTo>
                <a:cubicBezTo>
                  <a:pt x="561" y="1097"/>
                  <a:pt x="561" y="1097"/>
                  <a:pt x="561" y="1097"/>
                </a:cubicBezTo>
                <a:cubicBezTo>
                  <a:pt x="398" y="1259"/>
                  <a:pt x="398" y="1259"/>
                  <a:pt x="398" y="1259"/>
                </a:cubicBezTo>
                <a:close/>
                <a:moveTo>
                  <a:pt x="250" y="1408"/>
                </a:moveTo>
                <a:cubicBezTo>
                  <a:pt x="964" y="2123"/>
                  <a:pt x="964" y="2123"/>
                  <a:pt x="964" y="2123"/>
                </a:cubicBezTo>
                <a:cubicBezTo>
                  <a:pt x="1053" y="2034"/>
                  <a:pt x="1053" y="2034"/>
                  <a:pt x="1053" y="2034"/>
                </a:cubicBezTo>
                <a:cubicBezTo>
                  <a:pt x="338" y="1319"/>
                  <a:pt x="338" y="1319"/>
                  <a:pt x="338" y="1319"/>
                </a:cubicBezTo>
                <a:lnTo>
                  <a:pt x="250" y="14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b="1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任意多边形 4"/>
          <p:cNvSpPr/>
          <p:nvPr/>
        </p:nvSpPr>
        <p:spPr>
          <a:xfrm flipH="1">
            <a:off x="5401485" y="3569233"/>
            <a:ext cx="3339465" cy="2030730"/>
          </a:xfrm>
          <a:custGeom>
            <a:avLst/>
            <a:gdLst>
              <a:gd name="connsiteX0" fmla="*/ 0 w 4240"/>
              <a:gd name="connsiteY0" fmla="*/ 0 h 2578"/>
              <a:gd name="connsiteX1" fmla="*/ 4240 w 4240"/>
              <a:gd name="connsiteY1" fmla="*/ 460 h 2578"/>
              <a:gd name="connsiteX2" fmla="*/ 4240 w 4240"/>
              <a:gd name="connsiteY2" fmla="*/ 2100 h 2578"/>
              <a:gd name="connsiteX3" fmla="*/ 1520 w 4240"/>
              <a:gd name="connsiteY3" fmla="*/ 2060 h 2578"/>
              <a:gd name="connsiteX4" fmla="*/ 522 w 4240"/>
              <a:gd name="connsiteY4" fmla="*/ 2578 h 2578"/>
              <a:gd name="connsiteX5" fmla="*/ 807 w 4240"/>
              <a:gd name="connsiteY5" fmla="*/ 2100 h 2578"/>
              <a:gd name="connsiteX6" fmla="*/ 120 w 4240"/>
              <a:gd name="connsiteY6" fmla="*/ 2100 h 2578"/>
              <a:gd name="connsiteX7" fmla="*/ 0 w 4240"/>
              <a:gd name="connsiteY7" fmla="*/ 0 h 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0" h="2578">
                <a:moveTo>
                  <a:pt x="0" y="0"/>
                </a:moveTo>
                <a:lnTo>
                  <a:pt x="4240" y="460"/>
                </a:lnTo>
                <a:lnTo>
                  <a:pt x="4240" y="2100"/>
                </a:lnTo>
                <a:lnTo>
                  <a:pt x="1520" y="2060"/>
                </a:lnTo>
                <a:lnTo>
                  <a:pt x="522" y="2578"/>
                </a:lnTo>
                <a:lnTo>
                  <a:pt x="807" y="2100"/>
                </a:lnTo>
                <a:lnTo>
                  <a:pt x="120" y="2100"/>
                </a:lnTo>
                <a:lnTo>
                  <a:pt x="0" y="0"/>
                </a:lnTo>
                <a:close/>
              </a:path>
            </a:pathLst>
          </a:custGeom>
          <a:solidFill>
            <a:srgbClr val="BFC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20"/>
          <p:cNvSpPr txBox="1"/>
          <p:nvPr/>
        </p:nvSpPr>
        <p:spPr>
          <a:xfrm flipH="1">
            <a:off x="1120775" y="4591685"/>
            <a:ext cx="3199765" cy="5537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 fontAlgn="auto">
              <a:lnSpc>
                <a:spcPct val="150000"/>
              </a:lnSpc>
            </a:pPr>
            <a:r>
              <a:rPr lang="zh-CN" altLang="en-US" sz="2400" b="1" dirty="0">
                <a:solidFill>
                  <a:srgbClr val="53423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学会放松和调整心态 </a:t>
            </a:r>
            <a:endParaRPr lang="zh-CN" altLang="en-US" sz="2400" b="1" dirty="0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1" name="文本框 20"/>
          <p:cNvSpPr txBox="1"/>
          <p:nvPr/>
        </p:nvSpPr>
        <p:spPr>
          <a:xfrm flipH="1">
            <a:off x="1698625" y="2590165"/>
            <a:ext cx="3042285" cy="5537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 fontAlgn="auto">
              <a:lnSpc>
                <a:spcPct val="150000"/>
              </a:lnSpc>
            </a:pPr>
            <a:r>
              <a:rPr lang="zh-CN" altLang="en-US" sz="2400" b="1" dirty="0">
                <a:solidFill>
                  <a:srgbClr val="53423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制定合理的工作计划 </a:t>
            </a:r>
            <a:endParaRPr lang="zh-CN" altLang="en-US" sz="2400" b="1" dirty="0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3" name="文本框 20"/>
          <p:cNvSpPr txBox="1"/>
          <p:nvPr/>
        </p:nvSpPr>
        <p:spPr>
          <a:xfrm flipH="1">
            <a:off x="9119235" y="2499360"/>
            <a:ext cx="2876550" cy="5537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 fontAlgn="auto">
              <a:lnSpc>
                <a:spcPct val="150000"/>
              </a:lnSpc>
            </a:pPr>
            <a:r>
              <a:rPr lang="zh-CN" altLang="en-US" sz="2400" b="1" dirty="0">
                <a:solidFill>
                  <a:srgbClr val="53423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培养自我管理能力 </a:t>
            </a:r>
            <a:endParaRPr lang="zh-CN" altLang="en-US" sz="2400" b="1" dirty="0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5" name="文本框 20"/>
          <p:cNvSpPr txBox="1"/>
          <p:nvPr/>
        </p:nvSpPr>
        <p:spPr>
          <a:xfrm flipH="1">
            <a:off x="8368665" y="5345430"/>
            <a:ext cx="3135630" cy="5537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 fontAlgn="auto">
              <a:lnSpc>
                <a:spcPct val="150000"/>
              </a:lnSpc>
            </a:pPr>
            <a:r>
              <a:rPr lang="zh-CN" altLang="en-US" sz="2400" b="1" dirty="0">
                <a:solidFill>
                  <a:srgbClr val="53423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与他人建立良好的沟通 </a:t>
            </a:r>
            <a:endParaRPr lang="zh-CN" altLang="en-US" sz="2400" b="1" dirty="0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022390" y="1397533"/>
            <a:ext cx="720005" cy="7200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306360" y="2352573"/>
            <a:ext cx="720005" cy="7200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914950" y="3507638"/>
            <a:ext cx="720005" cy="7200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634530" y="4056278"/>
            <a:ext cx="720005" cy="7200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9" name="喇叭"/>
          <p:cNvSpPr/>
          <p:nvPr/>
        </p:nvSpPr>
        <p:spPr bwMode="auto">
          <a:xfrm>
            <a:off x="6078395" y="1454683"/>
            <a:ext cx="948055" cy="605790"/>
          </a:xfrm>
          <a:custGeom>
            <a:avLst/>
            <a:gdLst>
              <a:gd name="T0" fmla="*/ 177767244 w 5273"/>
              <a:gd name="T1" fmla="*/ 132846327 h 3486"/>
              <a:gd name="T2" fmla="*/ 243679233 w 5273"/>
              <a:gd name="T3" fmla="*/ 106434205 h 3486"/>
              <a:gd name="T4" fmla="*/ 508241933 w 5273"/>
              <a:gd name="T5" fmla="*/ 0 h 3486"/>
              <a:gd name="T6" fmla="*/ 508241933 w 5273"/>
              <a:gd name="T7" fmla="*/ 212737518 h 3486"/>
              <a:gd name="T8" fmla="*/ 508241933 w 5273"/>
              <a:gd name="T9" fmla="*/ 425475036 h 3486"/>
              <a:gd name="T10" fmla="*/ 243679233 w 5273"/>
              <a:gd name="T11" fmla="*/ 319171723 h 3486"/>
              <a:gd name="T12" fmla="*/ 180638654 w 5273"/>
              <a:gd name="T13" fmla="*/ 293805297 h 3486"/>
              <a:gd name="T14" fmla="*/ 221621623 w 5273"/>
              <a:gd name="T15" fmla="*/ 455809961 h 3486"/>
              <a:gd name="T16" fmla="*/ 96453766 w 5273"/>
              <a:gd name="T17" fmla="*/ 455809961 h 3486"/>
              <a:gd name="T18" fmla="*/ 55209595 w 5273"/>
              <a:gd name="T19" fmla="*/ 292759240 h 3486"/>
              <a:gd name="T20" fmla="*/ 0 w 5273"/>
              <a:gd name="T21" fmla="*/ 292759240 h 3486"/>
              <a:gd name="T22" fmla="*/ 0 w 5273"/>
              <a:gd name="T23" fmla="*/ 132846327 h 3486"/>
              <a:gd name="T24" fmla="*/ 177767244 w 5273"/>
              <a:gd name="T25" fmla="*/ 132846327 h 3486"/>
              <a:gd name="T26" fmla="*/ 177767244 w 5273"/>
              <a:gd name="T27" fmla="*/ 132846327 h 3486"/>
              <a:gd name="T28" fmla="*/ 571934974 w 5273"/>
              <a:gd name="T29" fmla="*/ 294459037 h 3486"/>
              <a:gd name="T30" fmla="*/ 670868890 w 5273"/>
              <a:gd name="T31" fmla="*/ 328585873 h 3486"/>
              <a:gd name="T32" fmla="*/ 656381063 w 5273"/>
              <a:gd name="T33" fmla="*/ 370427424 h 3486"/>
              <a:gd name="T34" fmla="*/ 557577929 w 5273"/>
              <a:gd name="T35" fmla="*/ 336169695 h 3486"/>
              <a:gd name="T36" fmla="*/ 571934974 w 5273"/>
              <a:gd name="T37" fmla="*/ 294459037 h 3486"/>
              <a:gd name="T38" fmla="*/ 571934974 w 5273"/>
              <a:gd name="T39" fmla="*/ 294459037 h 3486"/>
              <a:gd name="T40" fmla="*/ 560971380 w 5273"/>
              <a:gd name="T41" fmla="*/ 91005138 h 3486"/>
              <a:gd name="T42" fmla="*/ 659774514 w 5273"/>
              <a:gd name="T43" fmla="*/ 56485985 h 3486"/>
              <a:gd name="T44" fmla="*/ 674262340 w 5273"/>
              <a:gd name="T45" fmla="*/ 98196643 h 3486"/>
              <a:gd name="T46" fmla="*/ 575720046 w 5273"/>
              <a:gd name="T47" fmla="*/ 132846327 h 3486"/>
              <a:gd name="T48" fmla="*/ 560971380 w 5273"/>
              <a:gd name="T49" fmla="*/ 91005138 h 3486"/>
              <a:gd name="T50" fmla="*/ 560971380 w 5273"/>
              <a:gd name="T51" fmla="*/ 91005138 h 3486"/>
              <a:gd name="T52" fmla="*/ 583681812 w 5273"/>
              <a:gd name="T53" fmla="*/ 192731907 h 3486"/>
              <a:gd name="T54" fmla="*/ 688227764 w 5273"/>
              <a:gd name="T55" fmla="*/ 192731907 h 3486"/>
              <a:gd name="T56" fmla="*/ 688227764 w 5273"/>
              <a:gd name="T57" fmla="*/ 236926995 h 3486"/>
              <a:gd name="T58" fmla="*/ 583681812 w 5273"/>
              <a:gd name="T59" fmla="*/ 236926995 h 3486"/>
              <a:gd name="T60" fmla="*/ 583681812 w 5273"/>
              <a:gd name="T61" fmla="*/ 192731907 h 348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273" h="3486">
                <a:moveTo>
                  <a:pt x="1362" y="1016"/>
                </a:moveTo>
                <a:lnTo>
                  <a:pt x="1867" y="814"/>
                </a:lnTo>
                <a:lnTo>
                  <a:pt x="3894" y="0"/>
                </a:lnTo>
                <a:lnTo>
                  <a:pt x="3894" y="1627"/>
                </a:lnTo>
                <a:lnTo>
                  <a:pt x="3894" y="3254"/>
                </a:lnTo>
                <a:lnTo>
                  <a:pt x="1867" y="2441"/>
                </a:lnTo>
                <a:lnTo>
                  <a:pt x="1384" y="2247"/>
                </a:lnTo>
                <a:lnTo>
                  <a:pt x="1698" y="3486"/>
                </a:lnTo>
                <a:lnTo>
                  <a:pt x="739" y="3486"/>
                </a:lnTo>
                <a:lnTo>
                  <a:pt x="423" y="2239"/>
                </a:lnTo>
                <a:lnTo>
                  <a:pt x="0" y="2239"/>
                </a:lnTo>
                <a:lnTo>
                  <a:pt x="0" y="1016"/>
                </a:lnTo>
                <a:lnTo>
                  <a:pt x="1362" y="1016"/>
                </a:lnTo>
                <a:close/>
                <a:moveTo>
                  <a:pt x="4382" y="2252"/>
                </a:moveTo>
                <a:lnTo>
                  <a:pt x="5140" y="2513"/>
                </a:lnTo>
                <a:lnTo>
                  <a:pt x="5029" y="2833"/>
                </a:lnTo>
                <a:lnTo>
                  <a:pt x="4272" y="2571"/>
                </a:lnTo>
                <a:lnTo>
                  <a:pt x="4382" y="2252"/>
                </a:lnTo>
                <a:close/>
                <a:moveTo>
                  <a:pt x="4298" y="696"/>
                </a:moveTo>
                <a:lnTo>
                  <a:pt x="5055" y="432"/>
                </a:lnTo>
                <a:lnTo>
                  <a:pt x="5166" y="751"/>
                </a:lnTo>
                <a:lnTo>
                  <a:pt x="4411" y="1016"/>
                </a:lnTo>
                <a:lnTo>
                  <a:pt x="4298" y="696"/>
                </a:lnTo>
                <a:close/>
                <a:moveTo>
                  <a:pt x="4472" y="1474"/>
                </a:moveTo>
                <a:lnTo>
                  <a:pt x="5273" y="1474"/>
                </a:lnTo>
                <a:lnTo>
                  <a:pt x="5273" y="1812"/>
                </a:lnTo>
                <a:lnTo>
                  <a:pt x="4472" y="1812"/>
                </a:lnTo>
                <a:lnTo>
                  <a:pt x="4472" y="1474"/>
                </a:lnTo>
                <a:close/>
              </a:path>
            </a:pathLst>
          </a:custGeom>
          <a:solidFill>
            <a:srgbClr val="534237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b="1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0" name="裁剪"/>
          <p:cNvSpPr/>
          <p:nvPr/>
        </p:nvSpPr>
        <p:spPr bwMode="auto">
          <a:xfrm>
            <a:off x="7540800" y="2352573"/>
            <a:ext cx="914400" cy="817245"/>
          </a:xfrm>
          <a:custGeom>
            <a:avLst/>
            <a:gdLst>
              <a:gd name="T0" fmla="*/ 1571648 w 3833"/>
              <a:gd name="T1" fmla="*/ 1079482 h 2960"/>
              <a:gd name="T2" fmla="*/ 1342900 w 3833"/>
              <a:gd name="T3" fmla="*/ 850715 h 2960"/>
              <a:gd name="T4" fmla="*/ 1370613 w 3833"/>
              <a:gd name="T5" fmla="*/ 741733 h 2960"/>
              <a:gd name="T6" fmla="*/ 1150789 w 3833"/>
              <a:gd name="T7" fmla="*/ 908024 h 2960"/>
              <a:gd name="T8" fmla="*/ 0 w 3833"/>
              <a:gd name="T9" fmla="*/ 1109077 h 2960"/>
              <a:gd name="T10" fmla="*/ 361676 w 3833"/>
              <a:gd name="T11" fmla="*/ 743142 h 2960"/>
              <a:gd name="T12" fmla="*/ 812128 w 3833"/>
              <a:gd name="T13" fmla="*/ 688182 h 2960"/>
              <a:gd name="T14" fmla="*/ 1160183 w 3833"/>
              <a:gd name="T15" fmla="*/ 452838 h 2960"/>
              <a:gd name="T16" fmla="*/ 976996 w 3833"/>
              <a:gd name="T17" fmla="*/ 228298 h 2960"/>
              <a:gd name="T18" fmla="*/ 1205745 w 3833"/>
              <a:gd name="T19" fmla="*/ 0 h 2960"/>
              <a:gd name="T20" fmla="*/ 1434493 w 3833"/>
              <a:gd name="T21" fmla="*/ 228298 h 2960"/>
              <a:gd name="T22" fmla="*/ 1324581 w 3833"/>
              <a:gd name="T23" fmla="*/ 423713 h 2960"/>
              <a:gd name="T24" fmla="*/ 1173804 w 3833"/>
              <a:gd name="T25" fmla="*/ 603627 h 2960"/>
              <a:gd name="T26" fmla="*/ 1244731 w 3833"/>
              <a:gd name="T27" fmla="*/ 674559 h 2960"/>
              <a:gd name="T28" fmla="*/ 1542526 w 3833"/>
              <a:gd name="T29" fmla="*/ 623826 h 2960"/>
              <a:gd name="T30" fmla="*/ 1571648 w 3833"/>
              <a:gd name="T31" fmla="*/ 621947 h 2960"/>
              <a:gd name="T32" fmla="*/ 1800397 w 3833"/>
              <a:gd name="T33" fmla="*/ 850715 h 2960"/>
              <a:gd name="T34" fmla="*/ 1571648 w 3833"/>
              <a:gd name="T35" fmla="*/ 1079482 h 2960"/>
              <a:gd name="T36" fmla="*/ 1014103 w 3833"/>
              <a:gd name="T37" fmla="*/ 714488 h 2960"/>
              <a:gd name="T38" fmla="*/ 943647 w 3833"/>
              <a:gd name="T39" fmla="*/ 784950 h 2960"/>
              <a:gd name="T40" fmla="*/ 1014103 w 3833"/>
              <a:gd name="T41" fmla="*/ 855412 h 2960"/>
              <a:gd name="T42" fmla="*/ 1084560 w 3833"/>
              <a:gd name="T43" fmla="*/ 784950 h 2960"/>
              <a:gd name="T44" fmla="*/ 1014103 w 3833"/>
              <a:gd name="T45" fmla="*/ 714488 h 2960"/>
              <a:gd name="T46" fmla="*/ 1205745 w 3833"/>
              <a:gd name="T47" fmla="*/ 359827 h 2960"/>
              <a:gd name="T48" fmla="*/ 1337263 w 3833"/>
              <a:gd name="T49" fmla="*/ 228298 h 2960"/>
              <a:gd name="T50" fmla="*/ 1205745 w 3833"/>
              <a:gd name="T51" fmla="*/ 96768 h 2960"/>
              <a:gd name="T52" fmla="*/ 1074226 w 3833"/>
              <a:gd name="T53" fmla="*/ 228298 h 2960"/>
              <a:gd name="T54" fmla="*/ 1205745 w 3833"/>
              <a:gd name="T55" fmla="*/ 359827 h 2960"/>
              <a:gd name="T56" fmla="*/ 1571648 w 3833"/>
              <a:gd name="T57" fmla="*/ 719185 h 2960"/>
              <a:gd name="T58" fmla="*/ 1440130 w 3833"/>
              <a:gd name="T59" fmla="*/ 850715 h 2960"/>
              <a:gd name="T60" fmla="*/ 1571648 w 3833"/>
              <a:gd name="T61" fmla="*/ 982244 h 2960"/>
              <a:gd name="T62" fmla="*/ 1703167 w 3833"/>
              <a:gd name="T63" fmla="*/ 850715 h 2960"/>
              <a:gd name="T64" fmla="*/ 1571648 w 3833"/>
              <a:gd name="T65" fmla="*/ 719185 h 2960"/>
              <a:gd name="T66" fmla="*/ 294978 w 3833"/>
              <a:gd name="T67" fmla="*/ 1281005 h 2960"/>
              <a:gd name="T68" fmla="*/ 256461 w 3833"/>
              <a:gd name="T69" fmla="*/ 1390456 h 2960"/>
              <a:gd name="T70" fmla="*/ 36637 w 3833"/>
              <a:gd name="T71" fmla="*/ 1390456 h 2960"/>
              <a:gd name="T72" fmla="*/ 75623 w 3833"/>
              <a:gd name="T73" fmla="*/ 1281005 h 2960"/>
              <a:gd name="T74" fmla="*/ 294978 w 3833"/>
              <a:gd name="T75" fmla="*/ 1281005 h 2960"/>
              <a:gd name="T76" fmla="*/ 624714 w 3833"/>
              <a:gd name="T77" fmla="*/ 1281005 h 2960"/>
              <a:gd name="T78" fmla="*/ 585728 w 3833"/>
              <a:gd name="T79" fmla="*/ 1390456 h 2960"/>
              <a:gd name="T80" fmla="*/ 366374 w 3833"/>
              <a:gd name="T81" fmla="*/ 1390456 h 2960"/>
              <a:gd name="T82" fmla="*/ 404890 w 3833"/>
              <a:gd name="T83" fmla="*/ 1281005 h 2960"/>
              <a:gd name="T84" fmla="*/ 624714 w 3833"/>
              <a:gd name="T85" fmla="*/ 1281005 h 2960"/>
              <a:gd name="T86" fmla="*/ 663230 w 3833"/>
              <a:gd name="T87" fmla="*/ 1354285 h 2960"/>
              <a:gd name="T88" fmla="*/ 688594 w 3833"/>
              <a:gd name="T89" fmla="*/ 1307310 h 2960"/>
              <a:gd name="T90" fmla="*/ 697989 w 3833"/>
              <a:gd name="T91" fmla="*/ 1281005 h 2960"/>
              <a:gd name="T92" fmla="*/ 702686 w 3833"/>
              <a:gd name="T93" fmla="*/ 1281005 h 2960"/>
              <a:gd name="T94" fmla="*/ 830447 w 3833"/>
              <a:gd name="T95" fmla="*/ 1040493 h 2960"/>
              <a:gd name="T96" fmla="*/ 1141394 w 3833"/>
              <a:gd name="T97" fmla="*/ 987881 h 2960"/>
              <a:gd name="T98" fmla="*/ 1013633 w 3833"/>
              <a:gd name="T99" fmla="*/ 1281005 h 2960"/>
              <a:gd name="T100" fmla="*/ 1210442 w 3833"/>
              <a:gd name="T101" fmla="*/ 1281005 h 2960"/>
              <a:gd name="T102" fmla="*/ 1171456 w 3833"/>
              <a:gd name="T103" fmla="*/ 1390456 h 2960"/>
              <a:gd name="T104" fmla="*/ 659003 w 3833"/>
              <a:gd name="T105" fmla="*/ 1390456 h 2960"/>
              <a:gd name="T106" fmla="*/ 671685 w 3833"/>
              <a:gd name="T107" fmla="*/ 1354285 h 2960"/>
              <a:gd name="T108" fmla="*/ 663230 w 3833"/>
              <a:gd name="T109" fmla="*/ 1354285 h 2960"/>
              <a:gd name="T110" fmla="*/ 1539708 w 3833"/>
              <a:gd name="T111" fmla="*/ 1281005 h 2960"/>
              <a:gd name="T112" fmla="*/ 1500722 w 3833"/>
              <a:gd name="T113" fmla="*/ 1390456 h 2960"/>
              <a:gd name="T114" fmla="*/ 1281368 w 3833"/>
              <a:gd name="T115" fmla="*/ 1390456 h 2960"/>
              <a:gd name="T116" fmla="*/ 1319884 w 3833"/>
              <a:gd name="T117" fmla="*/ 1281005 h 2960"/>
              <a:gd name="T118" fmla="*/ 1539708 w 3833"/>
              <a:gd name="T119" fmla="*/ 1281005 h 296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33" h="2960">
                <a:moveTo>
                  <a:pt x="3346" y="2298"/>
                </a:moveTo>
                <a:cubicBezTo>
                  <a:pt x="3077" y="2298"/>
                  <a:pt x="2859" y="2080"/>
                  <a:pt x="2859" y="1811"/>
                </a:cubicBezTo>
                <a:cubicBezTo>
                  <a:pt x="2859" y="1727"/>
                  <a:pt x="2880" y="1648"/>
                  <a:pt x="2918" y="1579"/>
                </a:cubicBezTo>
                <a:cubicBezTo>
                  <a:pt x="2738" y="1674"/>
                  <a:pt x="2623" y="1901"/>
                  <a:pt x="2450" y="1933"/>
                </a:cubicBezTo>
                <a:cubicBezTo>
                  <a:pt x="2211" y="1977"/>
                  <a:pt x="0" y="2361"/>
                  <a:pt x="0" y="2361"/>
                </a:cubicBezTo>
                <a:cubicBezTo>
                  <a:pt x="0" y="2361"/>
                  <a:pt x="34" y="1714"/>
                  <a:pt x="770" y="1582"/>
                </a:cubicBezTo>
                <a:cubicBezTo>
                  <a:pt x="716" y="1587"/>
                  <a:pt x="1583" y="1490"/>
                  <a:pt x="1729" y="1465"/>
                </a:cubicBezTo>
                <a:cubicBezTo>
                  <a:pt x="2171" y="1357"/>
                  <a:pt x="2385" y="1100"/>
                  <a:pt x="2470" y="964"/>
                </a:cubicBezTo>
                <a:cubicBezTo>
                  <a:pt x="2247" y="919"/>
                  <a:pt x="2080" y="722"/>
                  <a:pt x="2080" y="486"/>
                </a:cubicBezTo>
                <a:cubicBezTo>
                  <a:pt x="2080" y="218"/>
                  <a:pt x="2298" y="0"/>
                  <a:pt x="2567" y="0"/>
                </a:cubicBezTo>
                <a:cubicBezTo>
                  <a:pt x="2836" y="0"/>
                  <a:pt x="3054" y="218"/>
                  <a:pt x="3054" y="486"/>
                </a:cubicBezTo>
                <a:cubicBezTo>
                  <a:pt x="3054" y="662"/>
                  <a:pt x="2960" y="816"/>
                  <a:pt x="2820" y="902"/>
                </a:cubicBezTo>
                <a:cubicBezTo>
                  <a:pt x="2499" y="1285"/>
                  <a:pt x="2499" y="1285"/>
                  <a:pt x="2499" y="1285"/>
                </a:cubicBezTo>
                <a:cubicBezTo>
                  <a:pt x="2499" y="1285"/>
                  <a:pt x="2357" y="1509"/>
                  <a:pt x="2650" y="1436"/>
                </a:cubicBezTo>
                <a:cubicBezTo>
                  <a:pt x="2577" y="1441"/>
                  <a:pt x="3082" y="1292"/>
                  <a:pt x="3284" y="1328"/>
                </a:cubicBezTo>
                <a:cubicBezTo>
                  <a:pt x="3304" y="1326"/>
                  <a:pt x="3325" y="1324"/>
                  <a:pt x="3346" y="1324"/>
                </a:cubicBezTo>
                <a:cubicBezTo>
                  <a:pt x="3615" y="1324"/>
                  <a:pt x="3833" y="1542"/>
                  <a:pt x="3833" y="1811"/>
                </a:cubicBezTo>
                <a:cubicBezTo>
                  <a:pt x="3833" y="2080"/>
                  <a:pt x="3615" y="2298"/>
                  <a:pt x="3346" y="2298"/>
                </a:cubicBezTo>
                <a:close/>
                <a:moveTo>
                  <a:pt x="2159" y="1521"/>
                </a:moveTo>
                <a:cubicBezTo>
                  <a:pt x="2076" y="1521"/>
                  <a:pt x="2009" y="1588"/>
                  <a:pt x="2009" y="1671"/>
                </a:cubicBezTo>
                <a:cubicBezTo>
                  <a:pt x="2009" y="1754"/>
                  <a:pt x="2076" y="1821"/>
                  <a:pt x="2159" y="1821"/>
                </a:cubicBezTo>
                <a:cubicBezTo>
                  <a:pt x="2242" y="1821"/>
                  <a:pt x="2309" y="1754"/>
                  <a:pt x="2309" y="1671"/>
                </a:cubicBezTo>
                <a:cubicBezTo>
                  <a:pt x="2309" y="1588"/>
                  <a:pt x="2242" y="1521"/>
                  <a:pt x="2159" y="1521"/>
                </a:cubicBezTo>
                <a:close/>
                <a:moveTo>
                  <a:pt x="2567" y="766"/>
                </a:moveTo>
                <a:cubicBezTo>
                  <a:pt x="2721" y="766"/>
                  <a:pt x="2847" y="641"/>
                  <a:pt x="2847" y="486"/>
                </a:cubicBezTo>
                <a:cubicBezTo>
                  <a:pt x="2847" y="332"/>
                  <a:pt x="2721" y="206"/>
                  <a:pt x="2567" y="206"/>
                </a:cubicBezTo>
                <a:cubicBezTo>
                  <a:pt x="2412" y="206"/>
                  <a:pt x="2287" y="332"/>
                  <a:pt x="2287" y="486"/>
                </a:cubicBezTo>
                <a:cubicBezTo>
                  <a:pt x="2287" y="641"/>
                  <a:pt x="2412" y="766"/>
                  <a:pt x="2567" y="766"/>
                </a:cubicBezTo>
                <a:close/>
                <a:moveTo>
                  <a:pt x="3346" y="1531"/>
                </a:moveTo>
                <a:cubicBezTo>
                  <a:pt x="3191" y="1531"/>
                  <a:pt x="3066" y="1657"/>
                  <a:pt x="3066" y="1811"/>
                </a:cubicBezTo>
                <a:cubicBezTo>
                  <a:pt x="3066" y="1966"/>
                  <a:pt x="3191" y="2091"/>
                  <a:pt x="3346" y="2091"/>
                </a:cubicBezTo>
                <a:cubicBezTo>
                  <a:pt x="3501" y="2091"/>
                  <a:pt x="3626" y="1966"/>
                  <a:pt x="3626" y="1811"/>
                </a:cubicBezTo>
                <a:cubicBezTo>
                  <a:pt x="3626" y="1657"/>
                  <a:pt x="3501" y="1531"/>
                  <a:pt x="3346" y="1531"/>
                </a:cubicBezTo>
                <a:close/>
                <a:moveTo>
                  <a:pt x="628" y="2727"/>
                </a:moveTo>
                <a:cubicBezTo>
                  <a:pt x="546" y="2960"/>
                  <a:pt x="546" y="2960"/>
                  <a:pt x="546" y="2960"/>
                </a:cubicBezTo>
                <a:cubicBezTo>
                  <a:pt x="78" y="2960"/>
                  <a:pt x="78" y="2960"/>
                  <a:pt x="78" y="2960"/>
                </a:cubicBezTo>
                <a:cubicBezTo>
                  <a:pt x="161" y="2727"/>
                  <a:pt x="161" y="2727"/>
                  <a:pt x="161" y="2727"/>
                </a:cubicBezTo>
                <a:lnTo>
                  <a:pt x="628" y="2727"/>
                </a:lnTo>
                <a:close/>
                <a:moveTo>
                  <a:pt x="1330" y="2727"/>
                </a:moveTo>
                <a:cubicBezTo>
                  <a:pt x="1247" y="2960"/>
                  <a:pt x="1247" y="2960"/>
                  <a:pt x="1247" y="2960"/>
                </a:cubicBezTo>
                <a:cubicBezTo>
                  <a:pt x="780" y="2960"/>
                  <a:pt x="780" y="2960"/>
                  <a:pt x="780" y="2960"/>
                </a:cubicBezTo>
                <a:cubicBezTo>
                  <a:pt x="862" y="2727"/>
                  <a:pt x="862" y="2727"/>
                  <a:pt x="862" y="2727"/>
                </a:cubicBezTo>
                <a:lnTo>
                  <a:pt x="1330" y="2727"/>
                </a:lnTo>
                <a:close/>
                <a:moveTo>
                  <a:pt x="1412" y="2883"/>
                </a:moveTo>
                <a:cubicBezTo>
                  <a:pt x="1466" y="2783"/>
                  <a:pt x="1466" y="2783"/>
                  <a:pt x="1466" y="2783"/>
                </a:cubicBezTo>
                <a:cubicBezTo>
                  <a:pt x="1486" y="2727"/>
                  <a:pt x="1486" y="2727"/>
                  <a:pt x="1486" y="2727"/>
                </a:cubicBezTo>
                <a:cubicBezTo>
                  <a:pt x="1496" y="2727"/>
                  <a:pt x="1496" y="2727"/>
                  <a:pt x="1496" y="2727"/>
                </a:cubicBezTo>
                <a:cubicBezTo>
                  <a:pt x="1768" y="2215"/>
                  <a:pt x="1768" y="2215"/>
                  <a:pt x="1768" y="2215"/>
                </a:cubicBezTo>
                <a:cubicBezTo>
                  <a:pt x="2430" y="2103"/>
                  <a:pt x="2430" y="2103"/>
                  <a:pt x="2430" y="2103"/>
                </a:cubicBezTo>
                <a:cubicBezTo>
                  <a:pt x="2158" y="2727"/>
                  <a:pt x="2158" y="2727"/>
                  <a:pt x="2158" y="2727"/>
                </a:cubicBezTo>
                <a:cubicBezTo>
                  <a:pt x="2577" y="2727"/>
                  <a:pt x="2577" y="2727"/>
                  <a:pt x="2577" y="2727"/>
                </a:cubicBezTo>
                <a:cubicBezTo>
                  <a:pt x="2494" y="2960"/>
                  <a:pt x="2494" y="2960"/>
                  <a:pt x="2494" y="2960"/>
                </a:cubicBezTo>
                <a:cubicBezTo>
                  <a:pt x="1403" y="2960"/>
                  <a:pt x="1403" y="2960"/>
                  <a:pt x="1403" y="2960"/>
                </a:cubicBezTo>
                <a:cubicBezTo>
                  <a:pt x="1430" y="2883"/>
                  <a:pt x="1430" y="2883"/>
                  <a:pt x="1430" y="2883"/>
                </a:cubicBezTo>
                <a:lnTo>
                  <a:pt x="1412" y="2883"/>
                </a:lnTo>
                <a:close/>
                <a:moveTo>
                  <a:pt x="3278" y="2727"/>
                </a:moveTo>
                <a:cubicBezTo>
                  <a:pt x="3195" y="2960"/>
                  <a:pt x="3195" y="2960"/>
                  <a:pt x="3195" y="2960"/>
                </a:cubicBezTo>
                <a:cubicBezTo>
                  <a:pt x="2728" y="2960"/>
                  <a:pt x="2728" y="2960"/>
                  <a:pt x="2728" y="2960"/>
                </a:cubicBezTo>
                <a:cubicBezTo>
                  <a:pt x="2810" y="2727"/>
                  <a:pt x="2810" y="2727"/>
                  <a:pt x="2810" y="2727"/>
                </a:cubicBezTo>
                <a:lnTo>
                  <a:pt x="3278" y="27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b="1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1" name="扳手"/>
          <p:cNvSpPr/>
          <p:nvPr/>
        </p:nvSpPr>
        <p:spPr bwMode="auto">
          <a:xfrm>
            <a:off x="7293785" y="4056278"/>
            <a:ext cx="786765" cy="786765"/>
          </a:xfrm>
          <a:custGeom>
            <a:avLst/>
            <a:gdLst>
              <a:gd name="T0" fmla="*/ 1166395 w 3845"/>
              <a:gd name="T1" fmla="*/ 911373 h 3810"/>
              <a:gd name="T2" fmla="*/ 1340582 w 3845"/>
              <a:gd name="T3" fmla="*/ 945561 h 3810"/>
              <a:gd name="T4" fmla="*/ 1800397 w 3845"/>
              <a:gd name="T5" fmla="*/ 485660 h 3810"/>
              <a:gd name="T6" fmla="*/ 1793842 w 3845"/>
              <a:gd name="T7" fmla="*/ 407917 h 3810"/>
              <a:gd name="T8" fmla="*/ 1467476 w 3845"/>
              <a:gd name="T9" fmla="*/ 757292 h 3810"/>
              <a:gd name="T10" fmla="*/ 1159371 w 3845"/>
              <a:gd name="T11" fmla="*/ 701561 h 3810"/>
              <a:gd name="T12" fmla="*/ 1053548 w 3845"/>
              <a:gd name="T13" fmla="*/ 406512 h 3810"/>
              <a:gd name="T14" fmla="*/ 1405199 w 3845"/>
              <a:gd name="T15" fmla="*/ 30442 h 3810"/>
              <a:gd name="T16" fmla="*/ 1340582 w 3845"/>
              <a:gd name="T17" fmla="*/ 25290 h 3810"/>
              <a:gd name="T18" fmla="*/ 880766 w 3845"/>
              <a:gd name="T19" fmla="*/ 485660 h 3810"/>
              <a:gd name="T20" fmla="*/ 919162 w 3845"/>
              <a:gd name="T21" fmla="*/ 669246 h 3810"/>
              <a:gd name="T22" fmla="*/ 480418 w 3845"/>
              <a:gd name="T23" fmla="*/ 1205485 h 3810"/>
              <a:gd name="T24" fmla="*/ 398475 w 3845"/>
              <a:gd name="T25" fmla="*/ 1193309 h 3810"/>
              <a:gd name="T26" fmla="*/ 114720 w 3845"/>
              <a:gd name="T27" fmla="*/ 1477586 h 3810"/>
              <a:gd name="T28" fmla="*/ 398475 w 3845"/>
              <a:gd name="T29" fmla="*/ 1761395 h 3810"/>
              <a:gd name="T30" fmla="*/ 682699 w 3845"/>
              <a:gd name="T31" fmla="*/ 1477586 h 3810"/>
              <a:gd name="T32" fmla="*/ 661628 w 3845"/>
              <a:gd name="T33" fmla="*/ 1370338 h 3810"/>
              <a:gd name="T34" fmla="*/ 1166395 w 3845"/>
              <a:gd name="T35" fmla="*/ 911373 h 3810"/>
              <a:gd name="T36" fmla="*/ 398475 w 3845"/>
              <a:gd name="T37" fmla="*/ 1628389 h 3810"/>
              <a:gd name="T38" fmla="*/ 247701 w 3845"/>
              <a:gd name="T39" fmla="*/ 1477586 h 3810"/>
              <a:gd name="T40" fmla="*/ 398475 w 3845"/>
              <a:gd name="T41" fmla="*/ 1326315 h 3810"/>
              <a:gd name="T42" fmla="*/ 549718 w 3845"/>
              <a:gd name="T43" fmla="*/ 1477586 h 3810"/>
              <a:gd name="T44" fmla="*/ 398475 w 3845"/>
              <a:gd name="T45" fmla="*/ 1628389 h 3810"/>
              <a:gd name="T46" fmla="*/ 426102 w 3845"/>
              <a:gd name="T47" fmla="*/ 554973 h 3810"/>
              <a:gd name="T48" fmla="*/ 694874 w 3845"/>
              <a:gd name="T49" fmla="*/ 830820 h 3810"/>
              <a:gd name="T50" fmla="*/ 824109 w 3845"/>
              <a:gd name="T51" fmla="*/ 701561 h 3810"/>
              <a:gd name="T52" fmla="*/ 554869 w 3845"/>
              <a:gd name="T53" fmla="*/ 425713 h 3810"/>
              <a:gd name="T54" fmla="*/ 619486 w 3845"/>
              <a:gd name="T55" fmla="*/ 361084 h 3810"/>
              <a:gd name="T56" fmla="*/ 258471 w 3845"/>
              <a:gd name="T57" fmla="*/ 0 h 3810"/>
              <a:gd name="T58" fmla="*/ 0 w 3845"/>
              <a:gd name="T59" fmla="*/ 258051 h 3810"/>
              <a:gd name="T60" fmla="*/ 361484 w 3845"/>
              <a:gd name="T61" fmla="*/ 619134 h 3810"/>
              <a:gd name="T62" fmla="*/ 426102 w 3845"/>
              <a:gd name="T63" fmla="*/ 554973 h 3810"/>
              <a:gd name="T64" fmla="*/ 889663 w 3845"/>
              <a:gd name="T65" fmla="*/ 1296342 h 3810"/>
              <a:gd name="T66" fmla="*/ 890131 w 3845"/>
              <a:gd name="T67" fmla="*/ 1296342 h 3810"/>
              <a:gd name="T68" fmla="*/ 889663 w 3845"/>
              <a:gd name="T69" fmla="*/ 1296342 h 3810"/>
              <a:gd name="T70" fmla="*/ 1263321 w 3845"/>
              <a:gd name="T71" fmla="*/ 971788 h 3810"/>
              <a:gd name="T72" fmla="*/ 890131 w 3845"/>
              <a:gd name="T73" fmla="*/ 1296342 h 3810"/>
              <a:gd name="T74" fmla="*/ 1297035 w 3845"/>
              <a:gd name="T75" fmla="*/ 1713157 h 3810"/>
              <a:gd name="T76" fmla="*/ 1555037 w 3845"/>
              <a:gd name="T77" fmla="*/ 1713157 h 3810"/>
              <a:gd name="T78" fmla="*/ 1658519 w 3845"/>
              <a:gd name="T79" fmla="*/ 1610124 h 3810"/>
              <a:gd name="T80" fmla="*/ 1658519 w 3845"/>
              <a:gd name="T81" fmla="*/ 1352073 h 3810"/>
              <a:gd name="T82" fmla="*/ 1263321 w 3845"/>
              <a:gd name="T83" fmla="*/ 971788 h 3810"/>
              <a:gd name="T84" fmla="*/ 1441254 w 3845"/>
              <a:gd name="T85" fmla="*/ 1641970 h 3810"/>
              <a:gd name="T86" fmla="*/ 1376636 w 3845"/>
              <a:gd name="T87" fmla="*/ 1641970 h 3810"/>
              <a:gd name="T88" fmla="*/ 1044652 w 3845"/>
              <a:gd name="T89" fmla="*/ 1310392 h 3810"/>
              <a:gd name="T90" fmla="*/ 1044652 w 3845"/>
              <a:gd name="T91" fmla="*/ 1245293 h 3810"/>
              <a:gd name="T92" fmla="*/ 1109738 w 3845"/>
              <a:gd name="T93" fmla="*/ 1245293 h 3810"/>
              <a:gd name="T94" fmla="*/ 1441254 w 3845"/>
              <a:gd name="T95" fmla="*/ 1577340 h 3810"/>
              <a:gd name="T96" fmla="*/ 1441254 w 3845"/>
              <a:gd name="T97" fmla="*/ 1641970 h 3810"/>
              <a:gd name="T98" fmla="*/ 1587346 w 3845"/>
              <a:gd name="T99" fmla="*/ 1495851 h 3810"/>
              <a:gd name="T100" fmla="*/ 1522260 w 3845"/>
              <a:gd name="T101" fmla="*/ 1495851 h 3810"/>
              <a:gd name="T102" fmla="*/ 1190744 w 3845"/>
              <a:gd name="T103" fmla="*/ 1164272 h 3810"/>
              <a:gd name="T104" fmla="*/ 1190744 w 3845"/>
              <a:gd name="T105" fmla="*/ 1099642 h 3810"/>
              <a:gd name="T106" fmla="*/ 1255830 w 3845"/>
              <a:gd name="T107" fmla="*/ 1099642 h 3810"/>
              <a:gd name="T108" fmla="*/ 1587346 w 3845"/>
              <a:gd name="T109" fmla="*/ 1431221 h 3810"/>
              <a:gd name="T110" fmla="*/ 1587346 w 3845"/>
              <a:gd name="T111" fmla="*/ 1495851 h 38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45" h="3810">
                <a:moveTo>
                  <a:pt x="2491" y="1946"/>
                </a:moveTo>
                <a:cubicBezTo>
                  <a:pt x="2606" y="1993"/>
                  <a:pt x="2731" y="2019"/>
                  <a:pt x="2863" y="2019"/>
                </a:cubicBezTo>
                <a:cubicBezTo>
                  <a:pt x="3405" y="2019"/>
                  <a:pt x="3845" y="1579"/>
                  <a:pt x="3845" y="1037"/>
                </a:cubicBezTo>
                <a:cubicBezTo>
                  <a:pt x="3845" y="980"/>
                  <a:pt x="3840" y="925"/>
                  <a:pt x="3831" y="871"/>
                </a:cubicBezTo>
                <a:cubicBezTo>
                  <a:pt x="3134" y="1617"/>
                  <a:pt x="3134" y="1617"/>
                  <a:pt x="3134" y="1617"/>
                </a:cubicBezTo>
                <a:cubicBezTo>
                  <a:pt x="2476" y="1498"/>
                  <a:pt x="2476" y="1498"/>
                  <a:pt x="2476" y="1498"/>
                </a:cubicBezTo>
                <a:cubicBezTo>
                  <a:pt x="2250" y="868"/>
                  <a:pt x="2250" y="868"/>
                  <a:pt x="2250" y="868"/>
                </a:cubicBezTo>
                <a:cubicBezTo>
                  <a:pt x="3001" y="65"/>
                  <a:pt x="3001" y="65"/>
                  <a:pt x="3001" y="65"/>
                </a:cubicBezTo>
                <a:cubicBezTo>
                  <a:pt x="2956" y="59"/>
                  <a:pt x="2910" y="54"/>
                  <a:pt x="2863" y="54"/>
                </a:cubicBezTo>
                <a:cubicBezTo>
                  <a:pt x="2320" y="54"/>
                  <a:pt x="1881" y="494"/>
                  <a:pt x="1881" y="1037"/>
                </a:cubicBezTo>
                <a:cubicBezTo>
                  <a:pt x="1881" y="1176"/>
                  <a:pt x="1910" y="1309"/>
                  <a:pt x="1963" y="1429"/>
                </a:cubicBezTo>
                <a:cubicBezTo>
                  <a:pt x="1659" y="1963"/>
                  <a:pt x="1205" y="2409"/>
                  <a:pt x="1026" y="2574"/>
                </a:cubicBezTo>
                <a:cubicBezTo>
                  <a:pt x="971" y="2557"/>
                  <a:pt x="912" y="2548"/>
                  <a:pt x="851" y="2548"/>
                </a:cubicBezTo>
                <a:cubicBezTo>
                  <a:pt x="516" y="2548"/>
                  <a:pt x="245" y="2820"/>
                  <a:pt x="245" y="3155"/>
                </a:cubicBezTo>
                <a:cubicBezTo>
                  <a:pt x="245" y="3490"/>
                  <a:pt x="516" y="3761"/>
                  <a:pt x="851" y="3761"/>
                </a:cubicBezTo>
                <a:cubicBezTo>
                  <a:pt x="1186" y="3761"/>
                  <a:pt x="1458" y="3490"/>
                  <a:pt x="1458" y="3155"/>
                </a:cubicBezTo>
                <a:cubicBezTo>
                  <a:pt x="1458" y="3074"/>
                  <a:pt x="1442" y="2997"/>
                  <a:pt x="1413" y="2926"/>
                </a:cubicBezTo>
                <a:cubicBezTo>
                  <a:pt x="1548" y="2747"/>
                  <a:pt x="1914" y="2308"/>
                  <a:pt x="2491" y="1946"/>
                </a:cubicBezTo>
                <a:close/>
                <a:moveTo>
                  <a:pt x="851" y="3477"/>
                </a:moveTo>
                <a:cubicBezTo>
                  <a:pt x="673" y="3477"/>
                  <a:pt x="529" y="3333"/>
                  <a:pt x="529" y="3155"/>
                </a:cubicBezTo>
                <a:cubicBezTo>
                  <a:pt x="529" y="2976"/>
                  <a:pt x="673" y="2832"/>
                  <a:pt x="851" y="2832"/>
                </a:cubicBezTo>
                <a:cubicBezTo>
                  <a:pt x="1029" y="2832"/>
                  <a:pt x="1174" y="2976"/>
                  <a:pt x="1174" y="3155"/>
                </a:cubicBezTo>
                <a:cubicBezTo>
                  <a:pt x="1174" y="3333"/>
                  <a:pt x="1029" y="3477"/>
                  <a:pt x="851" y="3477"/>
                </a:cubicBezTo>
                <a:close/>
                <a:moveTo>
                  <a:pt x="910" y="1185"/>
                </a:moveTo>
                <a:cubicBezTo>
                  <a:pt x="1484" y="1774"/>
                  <a:pt x="1484" y="1774"/>
                  <a:pt x="1484" y="1774"/>
                </a:cubicBezTo>
                <a:cubicBezTo>
                  <a:pt x="1760" y="1498"/>
                  <a:pt x="1760" y="1498"/>
                  <a:pt x="1760" y="1498"/>
                </a:cubicBezTo>
                <a:cubicBezTo>
                  <a:pt x="1185" y="909"/>
                  <a:pt x="1185" y="909"/>
                  <a:pt x="1185" y="909"/>
                </a:cubicBezTo>
                <a:cubicBezTo>
                  <a:pt x="1323" y="771"/>
                  <a:pt x="1323" y="771"/>
                  <a:pt x="1323" y="771"/>
                </a:cubicBezTo>
                <a:cubicBezTo>
                  <a:pt x="552" y="0"/>
                  <a:pt x="552" y="0"/>
                  <a:pt x="552" y="0"/>
                </a:cubicBezTo>
                <a:cubicBezTo>
                  <a:pt x="0" y="551"/>
                  <a:pt x="0" y="551"/>
                  <a:pt x="0" y="551"/>
                </a:cubicBezTo>
                <a:cubicBezTo>
                  <a:pt x="772" y="1322"/>
                  <a:pt x="772" y="1322"/>
                  <a:pt x="772" y="1322"/>
                </a:cubicBezTo>
                <a:lnTo>
                  <a:pt x="910" y="1185"/>
                </a:lnTo>
                <a:close/>
                <a:moveTo>
                  <a:pt x="1900" y="2768"/>
                </a:moveTo>
                <a:cubicBezTo>
                  <a:pt x="1900" y="2768"/>
                  <a:pt x="1901" y="2768"/>
                  <a:pt x="1901" y="2768"/>
                </a:cubicBezTo>
                <a:cubicBezTo>
                  <a:pt x="1900" y="2767"/>
                  <a:pt x="1900" y="2768"/>
                  <a:pt x="1900" y="2768"/>
                </a:cubicBezTo>
                <a:close/>
                <a:moveTo>
                  <a:pt x="2698" y="2075"/>
                </a:moveTo>
                <a:cubicBezTo>
                  <a:pt x="2698" y="2075"/>
                  <a:pt x="2225" y="2203"/>
                  <a:pt x="1901" y="2768"/>
                </a:cubicBezTo>
                <a:cubicBezTo>
                  <a:pt x="1926" y="2776"/>
                  <a:pt x="2770" y="3658"/>
                  <a:pt x="2770" y="3658"/>
                </a:cubicBezTo>
                <a:cubicBezTo>
                  <a:pt x="2923" y="3810"/>
                  <a:pt x="3169" y="3810"/>
                  <a:pt x="3321" y="3658"/>
                </a:cubicBezTo>
                <a:cubicBezTo>
                  <a:pt x="3542" y="3438"/>
                  <a:pt x="3542" y="3438"/>
                  <a:pt x="3542" y="3438"/>
                </a:cubicBezTo>
                <a:cubicBezTo>
                  <a:pt x="3694" y="3285"/>
                  <a:pt x="3694" y="3039"/>
                  <a:pt x="3542" y="2887"/>
                </a:cubicBezTo>
                <a:lnTo>
                  <a:pt x="2698" y="2075"/>
                </a:lnTo>
                <a:close/>
                <a:moveTo>
                  <a:pt x="3078" y="3506"/>
                </a:moveTo>
                <a:cubicBezTo>
                  <a:pt x="3040" y="3544"/>
                  <a:pt x="2978" y="3544"/>
                  <a:pt x="2940" y="3506"/>
                </a:cubicBezTo>
                <a:cubicBezTo>
                  <a:pt x="2231" y="2798"/>
                  <a:pt x="2231" y="2798"/>
                  <a:pt x="2231" y="2798"/>
                </a:cubicBezTo>
                <a:cubicBezTo>
                  <a:pt x="2193" y="2760"/>
                  <a:pt x="2193" y="2698"/>
                  <a:pt x="2231" y="2659"/>
                </a:cubicBezTo>
                <a:cubicBezTo>
                  <a:pt x="2270" y="2621"/>
                  <a:pt x="2332" y="2621"/>
                  <a:pt x="2370" y="2659"/>
                </a:cubicBezTo>
                <a:cubicBezTo>
                  <a:pt x="3078" y="3368"/>
                  <a:pt x="3078" y="3368"/>
                  <a:pt x="3078" y="3368"/>
                </a:cubicBezTo>
                <a:cubicBezTo>
                  <a:pt x="3116" y="3406"/>
                  <a:pt x="3116" y="3468"/>
                  <a:pt x="3078" y="3506"/>
                </a:cubicBezTo>
                <a:close/>
                <a:moveTo>
                  <a:pt x="3390" y="3194"/>
                </a:moveTo>
                <a:cubicBezTo>
                  <a:pt x="3352" y="3233"/>
                  <a:pt x="3290" y="3233"/>
                  <a:pt x="3251" y="3194"/>
                </a:cubicBezTo>
                <a:cubicBezTo>
                  <a:pt x="2543" y="2486"/>
                  <a:pt x="2543" y="2486"/>
                  <a:pt x="2543" y="2486"/>
                </a:cubicBezTo>
                <a:cubicBezTo>
                  <a:pt x="2505" y="2448"/>
                  <a:pt x="2505" y="2386"/>
                  <a:pt x="2543" y="2348"/>
                </a:cubicBezTo>
                <a:cubicBezTo>
                  <a:pt x="2581" y="2309"/>
                  <a:pt x="2643" y="2309"/>
                  <a:pt x="2682" y="2348"/>
                </a:cubicBezTo>
                <a:cubicBezTo>
                  <a:pt x="3390" y="3056"/>
                  <a:pt x="3390" y="3056"/>
                  <a:pt x="3390" y="3056"/>
                </a:cubicBezTo>
                <a:cubicBezTo>
                  <a:pt x="3428" y="3094"/>
                  <a:pt x="3428" y="3156"/>
                  <a:pt x="3390" y="3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b="1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24930" y="1325143"/>
            <a:ext cx="720005" cy="908864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rgbClr val="534237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</a:t>
            </a:r>
            <a:endParaRPr lang="en-US" altLang="zh-CN" sz="3600">
              <a:solidFill>
                <a:srgbClr val="534237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306360" y="2292883"/>
            <a:ext cx="720005" cy="911360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534237"/>
                </a:solidFill>
                <a:latin typeface="楷体" panose="02010609060101010101" charset="-122"/>
                <a:ea typeface="楷体" panose="02010609060101010101" charset="-122"/>
              </a:rPr>
              <a:t>B</a:t>
            </a:r>
            <a:endParaRPr lang="en-US" altLang="zh-CN" sz="3600" b="1" dirty="0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924560" y="3409450"/>
            <a:ext cx="720005" cy="911360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534237"/>
                </a:solidFill>
                <a:latin typeface="楷体" panose="02010609060101010101" charset="-122"/>
                <a:ea typeface="楷体" panose="02010609060101010101" charset="-122"/>
              </a:rPr>
              <a:t>C</a:t>
            </a:r>
            <a:endParaRPr lang="en-US" altLang="zh-CN" sz="3600" b="1" dirty="0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634530" y="3965473"/>
            <a:ext cx="720005" cy="911360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534237"/>
                </a:solidFill>
                <a:latin typeface="楷体" panose="02010609060101010101" charset="-122"/>
                <a:ea typeface="楷体" panose="02010609060101010101" charset="-122"/>
              </a:rPr>
              <a:t>D</a:t>
            </a:r>
            <a:endParaRPr lang="en-US" altLang="zh-CN" sz="3600" b="1">
              <a:solidFill>
                <a:srgbClr val="53423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988945" y="318770"/>
            <a:ext cx="8295640" cy="567690"/>
          </a:xfrm>
          <a:prstGeom prst="rect">
            <a:avLst/>
          </a:prstGeom>
          <a:solidFill>
            <a:srgbClr val="EFE8D7"/>
          </a:solidFill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noAutofit/>
          </a:bodyPr>
          <a:p>
            <a:pPr lvl="0" algn="just">
              <a:lnSpc>
                <a:spcPct val="120000"/>
              </a:lnSpc>
              <a:buClrTx/>
              <a:buSzTx/>
              <a:buFontTx/>
            </a:pPr>
            <a:r>
              <a:rPr lang="en-US" altLang="zh-CN" sz="24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摆脱deadline肾上腺素依赖，实现工作与生活的平衡。</a:t>
            </a:r>
            <a:r>
              <a:rPr lang="en-US" altLang="zh-CN" sz="24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”</a:t>
            </a:r>
            <a:endParaRPr lang="en-US" altLang="zh-CN" sz="2400" dirty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9" grpId="0"/>
      <p:bldP spid="29" grpId="0" animBg="1"/>
      <p:bldP spid="3" grpId="0" animBg="1"/>
      <p:bldP spid="11" grpId="0" animBg="1"/>
      <p:bldP spid="20" grpId="0"/>
      <p:bldP spid="30" grpId="0" animBg="1"/>
      <p:bldP spid="4" grpId="0" animBg="1"/>
      <p:bldP spid="13" grpId="0" animBg="1"/>
      <p:bldP spid="21" grpId="0"/>
      <p:bldP spid="5" grpId="0" animBg="1"/>
      <p:bldP spid="6" grpId="0" animBg="1"/>
      <p:bldP spid="9" grpId="0" animBg="1"/>
      <p:bldP spid="7" grpId="0" animBg="1"/>
      <p:bldP spid="22" grpId="0"/>
      <p:bldP spid="31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/>
          <p:nvPr/>
        </p:nvSpPr>
        <p:spPr>
          <a:xfrm flipH="1">
            <a:off x="342251" y="215541"/>
            <a:ext cx="2908948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342900" marR="0" lvl="0" indent="-3429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cap="none" spc="600" normalizeH="0" baseline="0">
                <a:ln>
                  <a:noFill/>
                </a:ln>
                <a:solidFill>
                  <a:srgbClr val="534237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noProof="1">
                <a:sym typeface="微软雅黑" panose="020B0503020204020204" pitchFamily="34" charset="-122"/>
              </a:rPr>
              <a:t>经典句段</a:t>
            </a:r>
            <a:endParaRPr lang="zh-CN" altLang="zh-CN" noProof="1">
              <a:sym typeface="微软雅黑" panose="020B0503020204020204" pitchFamily="34" charset="-122"/>
            </a:endParaRPr>
          </a:p>
        </p:txBody>
      </p:sp>
      <p:sp>
        <p:nvSpPr>
          <p:cNvPr id="3" name="任意多边形: 形状 2"/>
          <p:cNvSpPr/>
          <p:nvPr/>
        </p:nvSpPr>
        <p:spPr>
          <a:xfrm flipV="1">
            <a:off x="7188200" y="0"/>
            <a:ext cx="5003800" cy="6858000"/>
          </a:xfrm>
          <a:custGeom>
            <a:avLst/>
            <a:gdLst>
              <a:gd name="connsiteX0" fmla="*/ 0 w 5003800"/>
              <a:gd name="connsiteY0" fmla="*/ 6858000 h 6858000"/>
              <a:gd name="connsiteX1" fmla="*/ 5003800 w 5003800"/>
              <a:gd name="connsiteY1" fmla="*/ 6858000 h 6858000"/>
              <a:gd name="connsiteX2" fmla="*/ 5003800 w 5003800"/>
              <a:gd name="connsiteY2" fmla="*/ 0 h 6858000"/>
              <a:gd name="connsiteX3" fmla="*/ 1714500 w 50038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3800" h="6858000">
                <a:moveTo>
                  <a:pt x="0" y="6858000"/>
                </a:moveTo>
                <a:lnTo>
                  <a:pt x="5003800" y="6858000"/>
                </a:lnTo>
                <a:lnTo>
                  <a:pt x="5003800" y="0"/>
                </a:lnTo>
                <a:lnTo>
                  <a:pt x="1714500" y="0"/>
                </a:lnTo>
                <a:close/>
              </a:path>
            </a:pathLst>
          </a:custGeom>
          <a:solidFill>
            <a:srgbClr val="BFC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/>
          <a:srcRect l="-2026"/>
          <a:stretch>
            <a:fillRect/>
          </a:stretch>
        </p:blipFill>
        <p:spPr>
          <a:xfrm>
            <a:off x="5632450" y="1435100"/>
            <a:ext cx="6559550" cy="4862195"/>
          </a:xfrm>
          <a:prstGeom prst="rect">
            <a:avLst/>
          </a:prstGeom>
          <a:effectLst>
            <a:reflection blurRad="6350" stA="52000" endA="300" endPos="6000" dir="5400000" sy="-100000" algn="bl" rotWithShape="0"/>
          </a:effectLst>
        </p:spPr>
      </p:pic>
      <p:sp>
        <p:nvSpPr>
          <p:cNvPr id="7" name="文本框 22"/>
          <p:cNvSpPr txBox="1"/>
          <p:nvPr/>
        </p:nvSpPr>
        <p:spPr>
          <a:xfrm flipH="1">
            <a:off x="1651635" y="1347470"/>
            <a:ext cx="4902200" cy="9772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原来幸福感不是喜爱的东西不限量供应，而是凸显珍贵才倍觉幸福。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96924" y="1414460"/>
            <a:ext cx="630832" cy="630832"/>
          </a:xfrm>
          <a:prstGeom prst="ellipse">
            <a:avLst/>
          </a:prstGeom>
          <a:solidFill>
            <a:srgbClr val="F2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文本框 22"/>
          <p:cNvSpPr txBox="1"/>
          <p:nvPr/>
        </p:nvSpPr>
        <p:spPr>
          <a:xfrm flipH="1">
            <a:off x="1651635" y="2600960"/>
            <a:ext cx="4756150" cy="9772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  <a:buClrTx/>
              <a:buSzTx/>
              <a:buFontTx/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我们每完成一次人生困难的穿越，都会比以前更卓越。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96924" y="2608743"/>
            <a:ext cx="630832" cy="630832"/>
          </a:xfrm>
          <a:prstGeom prst="ellipse">
            <a:avLst/>
          </a:prstGeom>
          <a:solidFill>
            <a:srgbClr val="F2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1642110" y="3890645"/>
            <a:ext cx="4601210" cy="9772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  <a:buClrTx/>
              <a:buSzTx/>
              <a:buFontTx/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成功的路上从来都不拥挤，财富和好运只掌握在极少数人手中。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96924" y="3917326"/>
            <a:ext cx="630832" cy="630832"/>
          </a:xfrm>
          <a:prstGeom prst="ellipse">
            <a:avLst/>
          </a:prstGeom>
          <a:solidFill>
            <a:srgbClr val="F2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checked_158820"/>
          <p:cNvSpPr/>
          <p:nvPr/>
        </p:nvSpPr>
        <p:spPr bwMode="auto">
          <a:xfrm>
            <a:off x="972299" y="4102218"/>
            <a:ext cx="323968" cy="261048"/>
          </a:xfrm>
          <a:custGeom>
            <a:avLst/>
            <a:gdLst>
              <a:gd name="connsiteX0" fmla="*/ 231099 w 606884"/>
              <a:gd name="connsiteY0" fmla="*/ 337233 h 489019"/>
              <a:gd name="connsiteX1" fmla="*/ 333777 w 606884"/>
              <a:gd name="connsiteY1" fmla="*/ 337233 h 489019"/>
              <a:gd name="connsiteX2" fmla="*/ 341607 w 606884"/>
              <a:gd name="connsiteY2" fmla="*/ 345057 h 489019"/>
              <a:gd name="connsiteX3" fmla="*/ 341607 w 606884"/>
              <a:gd name="connsiteY3" fmla="*/ 351779 h 489019"/>
              <a:gd name="connsiteX4" fmla="*/ 333777 w 606884"/>
              <a:gd name="connsiteY4" fmla="*/ 359602 h 489019"/>
              <a:gd name="connsiteX5" fmla="*/ 231099 w 606884"/>
              <a:gd name="connsiteY5" fmla="*/ 359602 h 489019"/>
              <a:gd name="connsiteX6" fmla="*/ 223269 w 606884"/>
              <a:gd name="connsiteY6" fmla="*/ 351779 h 489019"/>
              <a:gd name="connsiteX7" fmla="*/ 223269 w 606884"/>
              <a:gd name="connsiteY7" fmla="*/ 345057 h 489019"/>
              <a:gd name="connsiteX8" fmla="*/ 231099 w 606884"/>
              <a:gd name="connsiteY8" fmla="*/ 337233 h 489019"/>
              <a:gd name="connsiteX9" fmla="*/ 69505 w 606884"/>
              <a:gd name="connsiteY9" fmla="*/ 168511 h 489019"/>
              <a:gd name="connsiteX10" fmla="*/ 333776 w 606884"/>
              <a:gd name="connsiteY10" fmla="*/ 168511 h 489019"/>
              <a:gd name="connsiteX11" fmla="*/ 341607 w 606884"/>
              <a:gd name="connsiteY11" fmla="*/ 176328 h 489019"/>
              <a:gd name="connsiteX12" fmla="*/ 341607 w 606884"/>
              <a:gd name="connsiteY12" fmla="*/ 184475 h 489019"/>
              <a:gd name="connsiteX13" fmla="*/ 333776 w 606884"/>
              <a:gd name="connsiteY13" fmla="*/ 192292 h 489019"/>
              <a:gd name="connsiteX14" fmla="*/ 69505 w 606884"/>
              <a:gd name="connsiteY14" fmla="*/ 192292 h 489019"/>
              <a:gd name="connsiteX15" fmla="*/ 61674 w 606884"/>
              <a:gd name="connsiteY15" fmla="*/ 184475 h 489019"/>
              <a:gd name="connsiteX16" fmla="*/ 61674 w 606884"/>
              <a:gd name="connsiteY16" fmla="*/ 176328 h 489019"/>
              <a:gd name="connsiteX17" fmla="*/ 69505 w 606884"/>
              <a:gd name="connsiteY17" fmla="*/ 168511 h 489019"/>
              <a:gd name="connsiteX18" fmla="*/ 415329 w 606884"/>
              <a:gd name="connsiteY18" fmla="*/ 148465 h 489019"/>
              <a:gd name="connsiteX19" fmla="*/ 480629 w 606884"/>
              <a:gd name="connsiteY19" fmla="*/ 199564 h 489019"/>
              <a:gd name="connsiteX20" fmla="*/ 480739 w 606884"/>
              <a:gd name="connsiteY20" fmla="*/ 202427 h 489019"/>
              <a:gd name="connsiteX21" fmla="*/ 400768 w 606884"/>
              <a:gd name="connsiteY21" fmla="*/ 296696 h 489019"/>
              <a:gd name="connsiteX22" fmla="*/ 348484 w 606884"/>
              <a:gd name="connsiteY22" fmla="*/ 317289 h 489019"/>
              <a:gd name="connsiteX23" fmla="*/ 346609 w 606884"/>
              <a:gd name="connsiteY23" fmla="*/ 317950 h 489019"/>
              <a:gd name="connsiteX24" fmla="*/ 341535 w 606884"/>
              <a:gd name="connsiteY24" fmla="*/ 324007 h 489019"/>
              <a:gd name="connsiteX25" fmla="*/ 329181 w 606884"/>
              <a:gd name="connsiteY25" fmla="*/ 324998 h 489019"/>
              <a:gd name="connsiteX26" fmla="*/ 327526 w 606884"/>
              <a:gd name="connsiteY26" fmla="*/ 313105 h 489019"/>
              <a:gd name="connsiteX27" fmla="*/ 332270 w 606884"/>
              <a:gd name="connsiteY27" fmla="*/ 306717 h 489019"/>
              <a:gd name="connsiteX28" fmla="*/ 332380 w 606884"/>
              <a:gd name="connsiteY28" fmla="*/ 304625 h 489019"/>
              <a:gd name="connsiteX29" fmla="*/ 339991 w 606884"/>
              <a:gd name="connsiteY29" fmla="*/ 249231 h 489019"/>
              <a:gd name="connsiteX30" fmla="*/ 412792 w 606884"/>
              <a:gd name="connsiteY30" fmla="*/ 148906 h 489019"/>
              <a:gd name="connsiteX31" fmla="*/ 415329 w 606884"/>
              <a:gd name="connsiteY31" fmla="*/ 148465 h 489019"/>
              <a:gd name="connsiteX32" fmla="*/ 602907 w 606884"/>
              <a:gd name="connsiteY32" fmla="*/ 111349 h 489019"/>
              <a:gd name="connsiteX33" fmla="*/ 604673 w 606884"/>
              <a:gd name="connsiteY33" fmla="*/ 125670 h 489019"/>
              <a:gd name="connsiteX34" fmla="*/ 554806 w 606884"/>
              <a:gd name="connsiteY34" fmla="*/ 189231 h 489019"/>
              <a:gd name="connsiteX35" fmla="*/ 540464 w 606884"/>
              <a:gd name="connsiteY35" fmla="*/ 190993 h 489019"/>
              <a:gd name="connsiteX36" fmla="*/ 538698 w 606884"/>
              <a:gd name="connsiteY36" fmla="*/ 176563 h 489019"/>
              <a:gd name="connsiteX37" fmla="*/ 588565 w 606884"/>
              <a:gd name="connsiteY37" fmla="*/ 113112 h 489019"/>
              <a:gd name="connsiteX38" fmla="*/ 602907 w 606884"/>
              <a:gd name="connsiteY38" fmla="*/ 111349 h 489019"/>
              <a:gd name="connsiteX39" fmla="*/ 69505 w 606884"/>
              <a:gd name="connsiteY39" fmla="*/ 96393 h 489019"/>
              <a:gd name="connsiteX40" fmla="*/ 333776 w 606884"/>
              <a:gd name="connsiteY40" fmla="*/ 96393 h 489019"/>
              <a:gd name="connsiteX41" fmla="*/ 341607 w 606884"/>
              <a:gd name="connsiteY41" fmla="*/ 104210 h 489019"/>
              <a:gd name="connsiteX42" fmla="*/ 341607 w 606884"/>
              <a:gd name="connsiteY42" fmla="*/ 112357 h 489019"/>
              <a:gd name="connsiteX43" fmla="*/ 333776 w 606884"/>
              <a:gd name="connsiteY43" fmla="*/ 120174 h 489019"/>
              <a:gd name="connsiteX44" fmla="*/ 69505 w 606884"/>
              <a:gd name="connsiteY44" fmla="*/ 120174 h 489019"/>
              <a:gd name="connsiteX45" fmla="*/ 61674 w 606884"/>
              <a:gd name="connsiteY45" fmla="*/ 112357 h 489019"/>
              <a:gd name="connsiteX46" fmla="*/ 61674 w 606884"/>
              <a:gd name="connsiteY46" fmla="*/ 104210 h 489019"/>
              <a:gd name="connsiteX47" fmla="*/ 69505 w 606884"/>
              <a:gd name="connsiteY47" fmla="*/ 96393 h 489019"/>
              <a:gd name="connsiteX48" fmla="*/ 530392 w 606884"/>
              <a:gd name="connsiteY48" fmla="*/ 8665 h 489019"/>
              <a:gd name="connsiteX49" fmla="*/ 569937 w 606884"/>
              <a:gd name="connsiteY49" fmla="*/ 18743 h 489019"/>
              <a:gd name="connsiteX50" fmla="*/ 575673 w 606884"/>
              <a:gd name="connsiteY50" fmla="*/ 94635 h 489019"/>
              <a:gd name="connsiteX51" fmla="*/ 504415 w 606884"/>
              <a:gd name="connsiteY51" fmla="*/ 185397 h 489019"/>
              <a:gd name="connsiteX52" fmla="*/ 498569 w 606884"/>
              <a:gd name="connsiteY52" fmla="*/ 185728 h 489019"/>
              <a:gd name="connsiteX53" fmla="*/ 422789 w 606884"/>
              <a:gd name="connsiteY53" fmla="*/ 126358 h 489019"/>
              <a:gd name="connsiteX54" fmla="*/ 422678 w 606884"/>
              <a:gd name="connsiteY54" fmla="*/ 123163 h 489019"/>
              <a:gd name="connsiteX55" fmla="*/ 494818 w 606884"/>
              <a:gd name="connsiteY55" fmla="*/ 31300 h 489019"/>
              <a:gd name="connsiteX56" fmla="*/ 530392 w 606884"/>
              <a:gd name="connsiteY56" fmla="*/ 8665 h 489019"/>
              <a:gd name="connsiteX57" fmla="*/ 27246 w 606884"/>
              <a:gd name="connsiteY57" fmla="*/ 0 h 489019"/>
              <a:gd name="connsiteX58" fmla="*/ 376146 w 606884"/>
              <a:gd name="connsiteY58" fmla="*/ 0 h 489019"/>
              <a:gd name="connsiteX59" fmla="*/ 403281 w 606884"/>
              <a:gd name="connsiteY59" fmla="*/ 27205 h 489019"/>
              <a:gd name="connsiteX60" fmla="*/ 403281 w 606884"/>
              <a:gd name="connsiteY60" fmla="*/ 111351 h 489019"/>
              <a:gd name="connsiteX61" fmla="*/ 398207 w 606884"/>
              <a:gd name="connsiteY61" fmla="*/ 123797 h 489019"/>
              <a:gd name="connsiteX62" fmla="*/ 380558 w 606884"/>
              <a:gd name="connsiteY62" fmla="*/ 144503 h 489019"/>
              <a:gd name="connsiteX63" fmla="*/ 374491 w 606884"/>
              <a:gd name="connsiteY63" fmla="*/ 142851 h 489019"/>
              <a:gd name="connsiteX64" fmla="*/ 374491 w 606884"/>
              <a:gd name="connsiteY64" fmla="*/ 55951 h 489019"/>
              <a:gd name="connsiteX65" fmla="*/ 347356 w 606884"/>
              <a:gd name="connsiteY65" fmla="*/ 28747 h 489019"/>
              <a:gd name="connsiteX66" fmla="*/ 56036 w 606884"/>
              <a:gd name="connsiteY66" fmla="*/ 28747 h 489019"/>
              <a:gd name="connsiteX67" fmla="*/ 28790 w 606884"/>
              <a:gd name="connsiteY67" fmla="*/ 55951 h 489019"/>
              <a:gd name="connsiteX68" fmla="*/ 28790 w 606884"/>
              <a:gd name="connsiteY68" fmla="*/ 433068 h 489019"/>
              <a:gd name="connsiteX69" fmla="*/ 56036 w 606884"/>
              <a:gd name="connsiteY69" fmla="*/ 460273 h 489019"/>
              <a:gd name="connsiteX70" fmla="*/ 347356 w 606884"/>
              <a:gd name="connsiteY70" fmla="*/ 460273 h 489019"/>
              <a:gd name="connsiteX71" fmla="*/ 374491 w 606884"/>
              <a:gd name="connsiteY71" fmla="*/ 433068 h 489019"/>
              <a:gd name="connsiteX72" fmla="*/ 374491 w 606884"/>
              <a:gd name="connsiteY72" fmla="*/ 351345 h 489019"/>
              <a:gd name="connsiteX73" fmla="*/ 380448 w 606884"/>
              <a:gd name="connsiteY73" fmla="*/ 341432 h 489019"/>
              <a:gd name="connsiteX74" fmla="*/ 397104 w 606884"/>
              <a:gd name="connsiteY74" fmla="*/ 334934 h 489019"/>
              <a:gd name="connsiteX75" fmla="*/ 403281 w 606884"/>
              <a:gd name="connsiteY75" fmla="*/ 340001 h 489019"/>
              <a:gd name="connsiteX76" fmla="*/ 403281 w 606884"/>
              <a:gd name="connsiteY76" fmla="*/ 461815 h 489019"/>
              <a:gd name="connsiteX77" fmla="*/ 376146 w 606884"/>
              <a:gd name="connsiteY77" fmla="*/ 489019 h 489019"/>
              <a:gd name="connsiteX78" fmla="*/ 27246 w 606884"/>
              <a:gd name="connsiteY78" fmla="*/ 489019 h 489019"/>
              <a:gd name="connsiteX79" fmla="*/ 0 w 606884"/>
              <a:gd name="connsiteY79" fmla="*/ 461815 h 489019"/>
              <a:gd name="connsiteX80" fmla="*/ 0 w 606884"/>
              <a:gd name="connsiteY80" fmla="*/ 27205 h 489019"/>
              <a:gd name="connsiteX81" fmla="*/ 27246 w 606884"/>
              <a:gd name="connsiteY81" fmla="*/ 0 h 48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06884" h="489019">
                <a:moveTo>
                  <a:pt x="231099" y="337233"/>
                </a:moveTo>
                <a:lnTo>
                  <a:pt x="333777" y="337233"/>
                </a:lnTo>
                <a:cubicBezTo>
                  <a:pt x="338078" y="337233"/>
                  <a:pt x="341607" y="340759"/>
                  <a:pt x="341607" y="345057"/>
                </a:cubicBezTo>
                <a:lnTo>
                  <a:pt x="341607" y="351779"/>
                </a:lnTo>
                <a:cubicBezTo>
                  <a:pt x="341607" y="356076"/>
                  <a:pt x="338078" y="359602"/>
                  <a:pt x="333777" y="359602"/>
                </a:cubicBezTo>
                <a:lnTo>
                  <a:pt x="231099" y="359602"/>
                </a:lnTo>
                <a:cubicBezTo>
                  <a:pt x="226798" y="359602"/>
                  <a:pt x="223269" y="356076"/>
                  <a:pt x="223269" y="351779"/>
                </a:cubicBezTo>
                <a:lnTo>
                  <a:pt x="223269" y="345057"/>
                </a:lnTo>
                <a:cubicBezTo>
                  <a:pt x="223269" y="340759"/>
                  <a:pt x="226798" y="337233"/>
                  <a:pt x="231099" y="337233"/>
                </a:cubicBezTo>
                <a:close/>
                <a:moveTo>
                  <a:pt x="69505" y="168511"/>
                </a:moveTo>
                <a:lnTo>
                  <a:pt x="333776" y="168511"/>
                </a:lnTo>
                <a:cubicBezTo>
                  <a:pt x="338078" y="168511"/>
                  <a:pt x="341607" y="172034"/>
                  <a:pt x="341607" y="176328"/>
                </a:cubicBezTo>
                <a:lnTo>
                  <a:pt x="341607" y="184475"/>
                </a:lnTo>
                <a:cubicBezTo>
                  <a:pt x="341607" y="188769"/>
                  <a:pt x="338078" y="192292"/>
                  <a:pt x="333776" y="192292"/>
                </a:cubicBezTo>
                <a:lnTo>
                  <a:pt x="69505" y="192292"/>
                </a:lnTo>
                <a:cubicBezTo>
                  <a:pt x="65203" y="192292"/>
                  <a:pt x="61674" y="188879"/>
                  <a:pt x="61674" y="184475"/>
                </a:cubicBezTo>
                <a:lnTo>
                  <a:pt x="61674" y="176328"/>
                </a:lnTo>
                <a:cubicBezTo>
                  <a:pt x="61674" y="172034"/>
                  <a:pt x="65203" y="168511"/>
                  <a:pt x="69505" y="168511"/>
                </a:cubicBezTo>
                <a:close/>
                <a:moveTo>
                  <a:pt x="415329" y="148465"/>
                </a:moveTo>
                <a:cubicBezTo>
                  <a:pt x="432095" y="161570"/>
                  <a:pt x="464304" y="186789"/>
                  <a:pt x="480629" y="199564"/>
                </a:cubicBezTo>
                <a:cubicBezTo>
                  <a:pt x="482173" y="200775"/>
                  <a:pt x="481511" y="201656"/>
                  <a:pt x="480739" y="202427"/>
                </a:cubicBezTo>
                <a:cubicBezTo>
                  <a:pt x="472577" y="211898"/>
                  <a:pt x="418638" y="273900"/>
                  <a:pt x="400768" y="296696"/>
                </a:cubicBezTo>
                <a:cubicBezTo>
                  <a:pt x="389517" y="311012"/>
                  <a:pt x="363817" y="317840"/>
                  <a:pt x="348484" y="317289"/>
                </a:cubicBezTo>
                <a:cubicBezTo>
                  <a:pt x="348043" y="317289"/>
                  <a:pt x="347271" y="317179"/>
                  <a:pt x="346609" y="317950"/>
                </a:cubicBezTo>
                <a:cubicBezTo>
                  <a:pt x="344403" y="320703"/>
                  <a:pt x="342859" y="322465"/>
                  <a:pt x="341535" y="324007"/>
                </a:cubicBezTo>
                <a:cubicBezTo>
                  <a:pt x="338116" y="328412"/>
                  <a:pt x="332490" y="327421"/>
                  <a:pt x="329181" y="324998"/>
                </a:cubicBezTo>
                <a:cubicBezTo>
                  <a:pt x="325982" y="322576"/>
                  <a:pt x="324107" y="317400"/>
                  <a:pt x="327526" y="313105"/>
                </a:cubicBezTo>
                <a:cubicBezTo>
                  <a:pt x="328850" y="311453"/>
                  <a:pt x="330063" y="309581"/>
                  <a:pt x="332270" y="306717"/>
                </a:cubicBezTo>
                <a:cubicBezTo>
                  <a:pt x="333042" y="305726"/>
                  <a:pt x="332490" y="305065"/>
                  <a:pt x="332380" y="304625"/>
                </a:cubicBezTo>
                <a:cubicBezTo>
                  <a:pt x="328299" y="289758"/>
                  <a:pt x="328850" y="263437"/>
                  <a:pt x="339991" y="249231"/>
                </a:cubicBezTo>
                <a:cubicBezTo>
                  <a:pt x="357750" y="226545"/>
                  <a:pt x="404850" y="160028"/>
                  <a:pt x="412792" y="148906"/>
                </a:cubicBezTo>
                <a:cubicBezTo>
                  <a:pt x="413453" y="147915"/>
                  <a:pt x="414336" y="147694"/>
                  <a:pt x="415329" y="148465"/>
                </a:cubicBezTo>
                <a:close/>
                <a:moveTo>
                  <a:pt x="602907" y="111349"/>
                </a:moveTo>
                <a:cubicBezTo>
                  <a:pt x="607431" y="114764"/>
                  <a:pt x="608203" y="121263"/>
                  <a:pt x="604673" y="125670"/>
                </a:cubicBezTo>
                <a:lnTo>
                  <a:pt x="554806" y="189231"/>
                </a:lnTo>
                <a:cubicBezTo>
                  <a:pt x="551386" y="193637"/>
                  <a:pt x="544877" y="194408"/>
                  <a:pt x="540464" y="190993"/>
                </a:cubicBezTo>
                <a:cubicBezTo>
                  <a:pt x="535940" y="187468"/>
                  <a:pt x="535168" y="181079"/>
                  <a:pt x="538698" y="176563"/>
                </a:cubicBezTo>
                <a:lnTo>
                  <a:pt x="588565" y="113112"/>
                </a:lnTo>
                <a:cubicBezTo>
                  <a:pt x="592096" y="108595"/>
                  <a:pt x="598494" y="107824"/>
                  <a:pt x="602907" y="111349"/>
                </a:cubicBezTo>
                <a:close/>
                <a:moveTo>
                  <a:pt x="69505" y="96393"/>
                </a:moveTo>
                <a:lnTo>
                  <a:pt x="333776" y="96393"/>
                </a:lnTo>
                <a:cubicBezTo>
                  <a:pt x="338078" y="96393"/>
                  <a:pt x="341607" y="99916"/>
                  <a:pt x="341607" y="104210"/>
                </a:cubicBezTo>
                <a:lnTo>
                  <a:pt x="341607" y="112357"/>
                </a:lnTo>
                <a:cubicBezTo>
                  <a:pt x="341607" y="116651"/>
                  <a:pt x="338078" y="120174"/>
                  <a:pt x="333776" y="120174"/>
                </a:cubicBezTo>
                <a:lnTo>
                  <a:pt x="69505" y="120174"/>
                </a:lnTo>
                <a:cubicBezTo>
                  <a:pt x="65203" y="120174"/>
                  <a:pt x="61674" y="116651"/>
                  <a:pt x="61674" y="112357"/>
                </a:cubicBezTo>
                <a:lnTo>
                  <a:pt x="61674" y="104210"/>
                </a:lnTo>
                <a:cubicBezTo>
                  <a:pt x="61674" y="99916"/>
                  <a:pt x="65203" y="96393"/>
                  <a:pt x="69505" y="96393"/>
                </a:cubicBezTo>
                <a:close/>
                <a:moveTo>
                  <a:pt x="530392" y="8665"/>
                </a:moveTo>
                <a:cubicBezTo>
                  <a:pt x="543712" y="6186"/>
                  <a:pt x="557693" y="9160"/>
                  <a:pt x="569937" y="18743"/>
                </a:cubicBezTo>
                <a:cubicBezTo>
                  <a:pt x="594425" y="37909"/>
                  <a:pt x="594866" y="70182"/>
                  <a:pt x="575673" y="94635"/>
                </a:cubicBezTo>
                <a:cubicBezTo>
                  <a:pt x="575673" y="94635"/>
                  <a:pt x="522505" y="162376"/>
                  <a:pt x="504415" y="185397"/>
                </a:cubicBezTo>
                <a:cubicBezTo>
                  <a:pt x="501988" y="188481"/>
                  <a:pt x="500775" y="187490"/>
                  <a:pt x="498569" y="185728"/>
                </a:cubicBezTo>
                <a:cubicBezTo>
                  <a:pt x="485553" y="175594"/>
                  <a:pt x="439665" y="139686"/>
                  <a:pt x="422789" y="126358"/>
                </a:cubicBezTo>
                <a:cubicBezTo>
                  <a:pt x="421134" y="125146"/>
                  <a:pt x="422678" y="123163"/>
                  <a:pt x="422678" y="123163"/>
                </a:cubicBezTo>
                <a:lnTo>
                  <a:pt x="494818" y="31300"/>
                </a:lnTo>
                <a:cubicBezTo>
                  <a:pt x="504415" y="19074"/>
                  <a:pt x="517073" y="11143"/>
                  <a:pt x="530392" y="8665"/>
                </a:cubicBezTo>
                <a:close/>
                <a:moveTo>
                  <a:pt x="27246" y="0"/>
                </a:moveTo>
                <a:lnTo>
                  <a:pt x="376146" y="0"/>
                </a:lnTo>
                <a:cubicBezTo>
                  <a:pt x="391037" y="0"/>
                  <a:pt x="403281" y="12226"/>
                  <a:pt x="403281" y="27205"/>
                </a:cubicBezTo>
                <a:lnTo>
                  <a:pt x="403281" y="111351"/>
                </a:lnTo>
                <a:cubicBezTo>
                  <a:pt x="403281" y="116197"/>
                  <a:pt x="402068" y="119722"/>
                  <a:pt x="398207" y="123797"/>
                </a:cubicBezTo>
                <a:cubicBezTo>
                  <a:pt x="394567" y="127652"/>
                  <a:pt x="385411" y="138225"/>
                  <a:pt x="380558" y="144503"/>
                </a:cubicBezTo>
                <a:cubicBezTo>
                  <a:pt x="378683" y="147036"/>
                  <a:pt x="374491" y="151112"/>
                  <a:pt x="374491" y="142851"/>
                </a:cubicBezTo>
                <a:lnTo>
                  <a:pt x="374491" y="55951"/>
                </a:lnTo>
                <a:cubicBezTo>
                  <a:pt x="374491" y="40972"/>
                  <a:pt x="362247" y="28747"/>
                  <a:pt x="347356" y="28747"/>
                </a:cubicBezTo>
                <a:lnTo>
                  <a:pt x="56036" y="28747"/>
                </a:lnTo>
                <a:cubicBezTo>
                  <a:pt x="41034" y="28747"/>
                  <a:pt x="28790" y="40972"/>
                  <a:pt x="28790" y="55951"/>
                </a:cubicBezTo>
                <a:lnTo>
                  <a:pt x="28790" y="433068"/>
                </a:lnTo>
                <a:cubicBezTo>
                  <a:pt x="28790" y="448047"/>
                  <a:pt x="41034" y="460273"/>
                  <a:pt x="56036" y="460273"/>
                </a:cubicBezTo>
                <a:lnTo>
                  <a:pt x="347356" y="460273"/>
                </a:lnTo>
                <a:cubicBezTo>
                  <a:pt x="362247" y="460273"/>
                  <a:pt x="374491" y="448047"/>
                  <a:pt x="374491" y="433068"/>
                </a:cubicBezTo>
                <a:lnTo>
                  <a:pt x="374491" y="351345"/>
                </a:lnTo>
                <a:cubicBezTo>
                  <a:pt x="374491" y="342864"/>
                  <a:pt x="378462" y="341983"/>
                  <a:pt x="380448" y="341432"/>
                </a:cubicBezTo>
                <a:cubicBezTo>
                  <a:pt x="385742" y="339890"/>
                  <a:pt x="391368" y="337798"/>
                  <a:pt x="397104" y="334934"/>
                </a:cubicBezTo>
                <a:cubicBezTo>
                  <a:pt x="399200" y="333943"/>
                  <a:pt x="403281" y="332842"/>
                  <a:pt x="403281" y="340001"/>
                </a:cubicBezTo>
                <a:lnTo>
                  <a:pt x="403281" y="461815"/>
                </a:lnTo>
                <a:cubicBezTo>
                  <a:pt x="403281" y="476794"/>
                  <a:pt x="391037" y="489019"/>
                  <a:pt x="376146" y="489019"/>
                </a:cubicBezTo>
                <a:lnTo>
                  <a:pt x="27246" y="489019"/>
                </a:lnTo>
                <a:cubicBezTo>
                  <a:pt x="12244" y="489019"/>
                  <a:pt x="0" y="476794"/>
                  <a:pt x="0" y="461815"/>
                </a:cubicBezTo>
                <a:lnTo>
                  <a:pt x="0" y="27205"/>
                </a:lnTo>
                <a:cubicBezTo>
                  <a:pt x="0" y="12226"/>
                  <a:pt x="12244" y="0"/>
                  <a:pt x="272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图片 7" descr="Camera_XHS_17247322883971040g008312fdns2e6g505nn0"/>
          <p:cNvPicPr>
            <a:picLocks noChangeAspect="1"/>
          </p:cNvPicPr>
          <p:nvPr/>
        </p:nvPicPr>
        <p:blipFill>
          <a:blip r:embed="rId2"/>
          <a:srcRect l="-286" b="11222"/>
          <a:stretch>
            <a:fillRect/>
          </a:stretch>
        </p:blipFill>
        <p:spPr>
          <a:xfrm>
            <a:off x="6774180" y="1791970"/>
            <a:ext cx="5417820" cy="4123055"/>
          </a:xfrm>
          <a:prstGeom prst="rect">
            <a:avLst/>
          </a:prstGeom>
        </p:spPr>
      </p:pic>
      <p:sp>
        <p:nvSpPr>
          <p:cNvPr id="5" name="checked_158820"/>
          <p:cNvSpPr/>
          <p:nvPr/>
        </p:nvSpPr>
        <p:spPr bwMode="auto">
          <a:xfrm>
            <a:off x="972299" y="2794118"/>
            <a:ext cx="323968" cy="261048"/>
          </a:xfrm>
          <a:custGeom>
            <a:avLst/>
            <a:gdLst>
              <a:gd name="connsiteX0" fmla="*/ 231099 w 606884"/>
              <a:gd name="connsiteY0" fmla="*/ 337233 h 489019"/>
              <a:gd name="connsiteX1" fmla="*/ 333777 w 606884"/>
              <a:gd name="connsiteY1" fmla="*/ 337233 h 489019"/>
              <a:gd name="connsiteX2" fmla="*/ 341607 w 606884"/>
              <a:gd name="connsiteY2" fmla="*/ 345057 h 489019"/>
              <a:gd name="connsiteX3" fmla="*/ 341607 w 606884"/>
              <a:gd name="connsiteY3" fmla="*/ 351779 h 489019"/>
              <a:gd name="connsiteX4" fmla="*/ 333777 w 606884"/>
              <a:gd name="connsiteY4" fmla="*/ 359602 h 489019"/>
              <a:gd name="connsiteX5" fmla="*/ 231099 w 606884"/>
              <a:gd name="connsiteY5" fmla="*/ 359602 h 489019"/>
              <a:gd name="connsiteX6" fmla="*/ 223269 w 606884"/>
              <a:gd name="connsiteY6" fmla="*/ 351779 h 489019"/>
              <a:gd name="connsiteX7" fmla="*/ 223269 w 606884"/>
              <a:gd name="connsiteY7" fmla="*/ 345057 h 489019"/>
              <a:gd name="connsiteX8" fmla="*/ 231099 w 606884"/>
              <a:gd name="connsiteY8" fmla="*/ 337233 h 489019"/>
              <a:gd name="connsiteX9" fmla="*/ 69505 w 606884"/>
              <a:gd name="connsiteY9" fmla="*/ 168511 h 489019"/>
              <a:gd name="connsiteX10" fmla="*/ 333776 w 606884"/>
              <a:gd name="connsiteY10" fmla="*/ 168511 h 489019"/>
              <a:gd name="connsiteX11" fmla="*/ 341607 w 606884"/>
              <a:gd name="connsiteY11" fmla="*/ 176328 h 489019"/>
              <a:gd name="connsiteX12" fmla="*/ 341607 w 606884"/>
              <a:gd name="connsiteY12" fmla="*/ 184475 h 489019"/>
              <a:gd name="connsiteX13" fmla="*/ 333776 w 606884"/>
              <a:gd name="connsiteY13" fmla="*/ 192292 h 489019"/>
              <a:gd name="connsiteX14" fmla="*/ 69505 w 606884"/>
              <a:gd name="connsiteY14" fmla="*/ 192292 h 489019"/>
              <a:gd name="connsiteX15" fmla="*/ 61674 w 606884"/>
              <a:gd name="connsiteY15" fmla="*/ 184475 h 489019"/>
              <a:gd name="connsiteX16" fmla="*/ 61674 w 606884"/>
              <a:gd name="connsiteY16" fmla="*/ 176328 h 489019"/>
              <a:gd name="connsiteX17" fmla="*/ 69505 w 606884"/>
              <a:gd name="connsiteY17" fmla="*/ 168511 h 489019"/>
              <a:gd name="connsiteX18" fmla="*/ 415329 w 606884"/>
              <a:gd name="connsiteY18" fmla="*/ 148465 h 489019"/>
              <a:gd name="connsiteX19" fmla="*/ 480629 w 606884"/>
              <a:gd name="connsiteY19" fmla="*/ 199564 h 489019"/>
              <a:gd name="connsiteX20" fmla="*/ 480739 w 606884"/>
              <a:gd name="connsiteY20" fmla="*/ 202427 h 489019"/>
              <a:gd name="connsiteX21" fmla="*/ 400768 w 606884"/>
              <a:gd name="connsiteY21" fmla="*/ 296696 h 489019"/>
              <a:gd name="connsiteX22" fmla="*/ 348484 w 606884"/>
              <a:gd name="connsiteY22" fmla="*/ 317289 h 489019"/>
              <a:gd name="connsiteX23" fmla="*/ 346609 w 606884"/>
              <a:gd name="connsiteY23" fmla="*/ 317950 h 489019"/>
              <a:gd name="connsiteX24" fmla="*/ 341535 w 606884"/>
              <a:gd name="connsiteY24" fmla="*/ 324007 h 489019"/>
              <a:gd name="connsiteX25" fmla="*/ 329181 w 606884"/>
              <a:gd name="connsiteY25" fmla="*/ 324998 h 489019"/>
              <a:gd name="connsiteX26" fmla="*/ 327526 w 606884"/>
              <a:gd name="connsiteY26" fmla="*/ 313105 h 489019"/>
              <a:gd name="connsiteX27" fmla="*/ 332270 w 606884"/>
              <a:gd name="connsiteY27" fmla="*/ 306717 h 489019"/>
              <a:gd name="connsiteX28" fmla="*/ 332380 w 606884"/>
              <a:gd name="connsiteY28" fmla="*/ 304625 h 489019"/>
              <a:gd name="connsiteX29" fmla="*/ 339991 w 606884"/>
              <a:gd name="connsiteY29" fmla="*/ 249231 h 489019"/>
              <a:gd name="connsiteX30" fmla="*/ 412792 w 606884"/>
              <a:gd name="connsiteY30" fmla="*/ 148906 h 489019"/>
              <a:gd name="connsiteX31" fmla="*/ 415329 w 606884"/>
              <a:gd name="connsiteY31" fmla="*/ 148465 h 489019"/>
              <a:gd name="connsiteX32" fmla="*/ 602907 w 606884"/>
              <a:gd name="connsiteY32" fmla="*/ 111349 h 489019"/>
              <a:gd name="connsiteX33" fmla="*/ 604673 w 606884"/>
              <a:gd name="connsiteY33" fmla="*/ 125670 h 489019"/>
              <a:gd name="connsiteX34" fmla="*/ 554806 w 606884"/>
              <a:gd name="connsiteY34" fmla="*/ 189231 h 489019"/>
              <a:gd name="connsiteX35" fmla="*/ 540464 w 606884"/>
              <a:gd name="connsiteY35" fmla="*/ 190993 h 489019"/>
              <a:gd name="connsiteX36" fmla="*/ 538698 w 606884"/>
              <a:gd name="connsiteY36" fmla="*/ 176563 h 489019"/>
              <a:gd name="connsiteX37" fmla="*/ 588565 w 606884"/>
              <a:gd name="connsiteY37" fmla="*/ 113112 h 489019"/>
              <a:gd name="connsiteX38" fmla="*/ 602907 w 606884"/>
              <a:gd name="connsiteY38" fmla="*/ 111349 h 489019"/>
              <a:gd name="connsiteX39" fmla="*/ 69505 w 606884"/>
              <a:gd name="connsiteY39" fmla="*/ 96393 h 489019"/>
              <a:gd name="connsiteX40" fmla="*/ 333776 w 606884"/>
              <a:gd name="connsiteY40" fmla="*/ 96393 h 489019"/>
              <a:gd name="connsiteX41" fmla="*/ 341607 w 606884"/>
              <a:gd name="connsiteY41" fmla="*/ 104210 h 489019"/>
              <a:gd name="connsiteX42" fmla="*/ 341607 w 606884"/>
              <a:gd name="connsiteY42" fmla="*/ 112357 h 489019"/>
              <a:gd name="connsiteX43" fmla="*/ 333776 w 606884"/>
              <a:gd name="connsiteY43" fmla="*/ 120174 h 489019"/>
              <a:gd name="connsiteX44" fmla="*/ 69505 w 606884"/>
              <a:gd name="connsiteY44" fmla="*/ 120174 h 489019"/>
              <a:gd name="connsiteX45" fmla="*/ 61674 w 606884"/>
              <a:gd name="connsiteY45" fmla="*/ 112357 h 489019"/>
              <a:gd name="connsiteX46" fmla="*/ 61674 w 606884"/>
              <a:gd name="connsiteY46" fmla="*/ 104210 h 489019"/>
              <a:gd name="connsiteX47" fmla="*/ 69505 w 606884"/>
              <a:gd name="connsiteY47" fmla="*/ 96393 h 489019"/>
              <a:gd name="connsiteX48" fmla="*/ 530392 w 606884"/>
              <a:gd name="connsiteY48" fmla="*/ 8665 h 489019"/>
              <a:gd name="connsiteX49" fmla="*/ 569937 w 606884"/>
              <a:gd name="connsiteY49" fmla="*/ 18743 h 489019"/>
              <a:gd name="connsiteX50" fmla="*/ 575673 w 606884"/>
              <a:gd name="connsiteY50" fmla="*/ 94635 h 489019"/>
              <a:gd name="connsiteX51" fmla="*/ 504415 w 606884"/>
              <a:gd name="connsiteY51" fmla="*/ 185397 h 489019"/>
              <a:gd name="connsiteX52" fmla="*/ 498569 w 606884"/>
              <a:gd name="connsiteY52" fmla="*/ 185728 h 489019"/>
              <a:gd name="connsiteX53" fmla="*/ 422789 w 606884"/>
              <a:gd name="connsiteY53" fmla="*/ 126358 h 489019"/>
              <a:gd name="connsiteX54" fmla="*/ 422678 w 606884"/>
              <a:gd name="connsiteY54" fmla="*/ 123163 h 489019"/>
              <a:gd name="connsiteX55" fmla="*/ 494818 w 606884"/>
              <a:gd name="connsiteY55" fmla="*/ 31300 h 489019"/>
              <a:gd name="connsiteX56" fmla="*/ 530392 w 606884"/>
              <a:gd name="connsiteY56" fmla="*/ 8665 h 489019"/>
              <a:gd name="connsiteX57" fmla="*/ 27246 w 606884"/>
              <a:gd name="connsiteY57" fmla="*/ 0 h 489019"/>
              <a:gd name="connsiteX58" fmla="*/ 376146 w 606884"/>
              <a:gd name="connsiteY58" fmla="*/ 0 h 489019"/>
              <a:gd name="connsiteX59" fmla="*/ 403281 w 606884"/>
              <a:gd name="connsiteY59" fmla="*/ 27205 h 489019"/>
              <a:gd name="connsiteX60" fmla="*/ 403281 w 606884"/>
              <a:gd name="connsiteY60" fmla="*/ 111351 h 489019"/>
              <a:gd name="connsiteX61" fmla="*/ 398207 w 606884"/>
              <a:gd name="connsiteY61" fmla="*/ 123797 h 489019"/>
              <a:gd name="connsiteX62" fmla="*/ 380558 w 606884"/>
              <a:gd name="connsiteY62" fmla="*/ 144503 h 489019"/>
              <a:gd name="connsiteX63" fmla="*/ 374491 w 606884"/>
              <a:gd name="connsiteY63" fmla="*/ 142851 h 489019"/>
              <a:gd name="connsiteX64" fmla="*/ 374491 w 606884"/>
              <a:gd name="connsiteY64" fmla="*/ 55951 h 489019"/>
              <a:gd name="connsiteX65" fmla="*/ 347356 w 606884"/>
              <a:gd name="connsiteY65" fmla="*/ 28747 h 489019"/>
              <a:gd name="connsiteX66" fmla="*/ 56036 w 606884"/>
              <a:gd name="connsiteY66" fmla="*/ 28747 h 489019"/>
              <a:gd name="connsiteX67" fmla="*/ 28790 w 606884"/>
              <a:gd name="connsiteY67" fmla="*/ 55951 h 489019"/>
              <a:gd name="connsiteX68" fmla="*/ 28790 w 606884"/>
              <a:gd name="connsiteY68" fmla="*/ 433068 h 489019"/>
              <a:gd name="connsiteX69" fmla="*/ 56036 w 606884"/>
              <a:gd name="connsiteY69" fmla="*/ 460273 h 489019"/>
              <a:gd name="connsiteX70" fmla="*/ 347356 w 606884"/>
              <a:gd name="connsiteY70" fmla="*/ 460273 h 489019"/>
              <a:gd name="connsiteX71" fmla="*/ 374491 w 606884"/>
              <a:gd name="connsiteY71" fmla="*/ 433068 h 489019"/>
              <a:gd name="connsiteX72" fmla="*/ 374491 w 606884"/>
              <a:gd name="connsiteY72" fmla="*/ 351345 h 489019"/>
              <a:gd name="connsiteX73" fmla="*/ 380448 w 606884"/>
              <a:gd name="connsiteY73" fmla="*/ 341432 h 489019"/>
              <a:gd name="connsiteX74" fmla="*/ 397104 w 606884"/>
              <a:gd name="connsiteY74" fmla="*/ 334934 h 489019"/>
              <a:gd name="connsiteX75" fmla="*/ 403281 w 606884"/>
              <a:gd name="connsiteY75" fmla="*/ 340001 h 489019"/>
              <a:gd name="connsiteX76" fmla="*/ 403281 w 606884"/>
              <a:gd name="connsiteY76" fmla="*/ 461815 h 489019"/>
              <a:gd name="connsiteX77" fmla="*/ 376146 w 606884"/>
              <a:gd name="connsiteY77" fmla="*/ 489019 h 489019"/>
              <a:gd name="connsiteX78" fmla="*/ 27246 w 606884"/>
              <a:gd name="connsiteY78" fmla="*/ 489019 h 489019"/>
              <a:gd name="connsiteX79" fmla="*/ 0 w 606884"/>
              <a:gd name="connsiteY79" fmla="*/ 461815 h 489019"/>
              <a:gd name="connsiteX80" fmla="*/ 0 w 606884"/>
              <a:gd name="connsiteY80" fmla="*/ 27205 h 489019"/>
              <a:gd name="connsiteX81" fmla="*/ 27246 w 606884"/>
              <a:gd name="connsiteY81" fmla="*/ 0 h 48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06884" h="489019">
                <a:moveTo>
                  <a:pt x="231099" y="337233"/>
                </a:moveTo>
                <a:lnTo>
                  <a:pt x="333777" y="337233"/>
                </a:lnTo>
                <a:cubicBezTo>
                  <a:pt x="338078" y="337233"/>
                  <a:pt x="341607" y="340759"/>
                  <a:pt x="341607" y="345057"/>
                </a:cubicBezTo>
                <a:lnTo>
                  <a:pt x="341607" y="351779"/>
                </a:lnTo>
                <a:cubicBezTo>
                  <a:pt x="341607" y="356076"/>
                  <a:pt x="338078" y="359602"/>
                  <a:pt x="333777" y="359602"/>
                </a:cubicBezTo>
                <a:lnTo>
                  <a:pt x="231099" y="359602"/>
                </a:lnTo>
                <a:cubicBezTo>
                  <a:pt x="226798" y="359602"/>
                  <a:pt x="223269" y="356076"/>
                  <a:pt x="223269" y="351779"/>
                </a:cubicBezTo>
                <a:lnTo>
                  <a:pt x="223269" y="345057"/>
                </a:lnTo>
                <a:cubicBezTo>
                  <a:pt x="223269" y="340759"/>
                  <a:pt x="226798" y="337233"/>
                  <a:pt x="231099" y="337233"/>
                </a:cubicBezTo>
                <a:close/>
                <a:moveTo>
                  <a:pt x="69505" y="168511"/>
                </a:moveTo>
                <a:lnTo>
                  <a:pt x="333776" y="168511"/>
                </a:lnTo>
                <a:cubicBezTo>
                  <a:pt x="338078" y="168511"/>
                  <a:pt x="341607" y="172034"/>
                  <a:pt x="341607" y="176328"/>
                </a:cubicBezTo>
                <a:lnTo>
                  <a:pt x="341607" y="184475"/>
                </a:lnTo>
                <a:cubicBezTo>
                  <a:pt x="341607" y="188769"/>
                  <a:pt x="338078" y="192292"/>
                  <a:pt x="333776" y="192292"/>
                </a:cubicBezTo>
                <a:lnTo>
                  <a:pt x="69505" y="192292"/>
                </a:lnTo>
                <a:cubicBezTo>
                  <a:pt x="65203" y="192292"/>
                  <a:pt x="61674" y="188879"/>
                  <a:pt x="61674" y="184475"/>
                </a:cubicBezTo>
                <a:lnTo>
                  <a:pt x="61674" y="176328"/>
                </a:lnTo>
                <a:cubicBezTo>
                  <a:pt x="61674" y="172034"/>
                  <a:pt x="65203" y="168511"/>
                  <a:pt x="69505" y="168511"/>
                </a:cubicBezTo>
                <a:close/>
                <a:moveTo>
                  <a:pt x="415329" y="148465"/>
                </a:moveTo>
                <a:cubicBezTo>
                  <a:pt x="432095" y="161570"/>
                  <a:pt x="464304" y="186789"/>
                  <a:pt x="480629" y="199564"/>
                </a:cubicBezTo>
                <a:cubicBezTo>
                  <a:pt x="482173" y="200775"/>
                  <a:pt x="481511" y="201656"/>
                  <a:pt x="480739" y="202427"/>
                </a:cubicBezTo>
                <a:cubicBezTo>
                  <a:pt x="472577" y="211898"/>
                  <a:pt x="418638" y="273900"/>
                  <a:pt x="400768" y="296696"/>
                </a:cubicBezTo>
                <a:cubicBezTo>
                  <a:pt x="389517" y="311012"/>
                  <a:pt x="363817" y="317840"/>
                  <a:pt x="348484" y="317289"/>
                </a:cubicBezTo>
                <a:cubicBezTo>
                  <a:pt x="348043" y="317289"/>
                  <a:pt x="347271" y="317179"/>
                  <a:pt x="346609" y="317950"/>
                </a:cubicBezTo>
                <a:cubicBezTo>
                  <a:pt x="344403" y="320703"/>
                  <a:pt x="342859" y="322465"/>
                  <a:pt x="341535" y="324007"/>
                </a:cubicBezTo>
                <a:cubicBezTo>
                  <a:pt x="338116" y="328412"/>
                  <a:pt x="332490" y="327421"/>
                  <a:pt x="329181" y="324998"/>
                </a:cubicBezTo>
                <a:cubicBezTo>
                  <a:pt x="325982" y="322576"/>
                  <a:pt x="324107" y="317400"/>
                  <a:pt x="327526" y="313105"/>
                </a:cubicBezTo>
                <a:cubicBezTo>
                  <a:pt x="328850" y="311453"/>
                  <a:pt x="330063" y="309581"/>
                  <a:pt x="332270" y="306717"/>
                </a:cubicBezTo>
                <a:cubicBezTo>
                  <a:pt x="333042" y="305726"/>
                  <a:pt x="332490" y="305065"/>
                  <a:pt x="332380" y="304625"/>
                </a:cubicBezTo>
                <a:cubicBezTo>
                  <a:pt x="328299" y="289758"/>
                  <a:pt x="328850" y="263437"/>
                  <a:pt x="339991" y="249231"/>
                </a:cubicBezTo>
                <a:cubicBezTo>
                  <a:pt x="357750" y="226545"/>
                  <a:pt x="404850" y="160028"/>
                  <a:pt x="412792" y="148906"/>
                </a:cubicBezTo>
                <a:cubicBezTo>
                  <a:pt x="413453" y="147915"/>
                  <a:pt x="414336" y="147694"/>
                  <a:pt x="415329" y="148465"/>
                </a:cubicBezTo>
                <a:close/>
                <a:moveTo>
                  <a:pt x="602907" y="111349"/>
                </a:moveTo>
                <a:cubicBezTo>
                  <a:pt x="607431" y="114764"/>
                  <a:pt x="608203" y="121263"/>
                  <a:pt x="604673" y="125670"/>
                </a:cubicBezTo>
                <a:lnTo>
                  <a:pt x="554806" y="189231"/>
                </a:lnTo>
                <a:cubicBezTo>
                  <a:pt x="551386" y="193637"/>
                  <a:pt x="544877" y="194408"/>
                  <a:pt x="540464" y="190993"/>
                </a:cubicBezTo>
                <a:cubicBezTo>
                  <a:pt x="535940" y="187468"/>
                  <a:pt x="535168" y="181079"/>
                  <a:pt x="538698" y="176563"/>
                </a:cubicBezTo>
                <a:lnTo>
                  <a:pt x="588565" y="113112"/>
                </a:lnTo>
                <a:cubicBezTo>
                  <a:pt x="592096" y="108595"/>
                  <a:pt x="598494" y="107824"/>
                  <a:pt x="602907" y="111349"/>
                </a:cubicBezTo>
                <a:close/>
                <a:moveTo>
                  <a:pt x="69505" y="96393"/>
                </a:moveTo>
                <a:lnTo>
                  <a:pt x="333776" y="96393"/>
                </a:lnTo>
                <a:cubicBezTo>
                  <a:pt x="338078" y="96393"/>
                  <a:pt x="341607" y="99916"/>
                  <a:pt x="341607" y="104210"/>
                </a:cubicBezTo>
                <a:lnTo>
                  <a:pt x="341607" y="112357"/>
                </a:lnTo>
                <a:cubicBezTo>
                  <a:pt x="341607" y="116651"/>
                  <a:pt x="338078" y="120174"/>
                  <a:pt x="333776" y="120174"/>
                </a:cubicBezTo>
                <a:lnTo>
                  <a:pt x="69505" y="120174"/>
                </a:lnTo>
                <a:cubicBezTo>
                  <a:pt x="65203" y="120174"/>
                  <a:pt x="61674" y="116651"/>
                  <a:pt x="61674" y="112357"/>
                </a:cubicBezTo>
                <a:lnTo>
                  <a:pt x="61674" y="104210"/>
                </a:lnTo>
                <a:cubicBezTo>
                  <a:pt x="61674" y="99916"/>
                  <a:pt x="65203" y="96393"/>
                  <a:pt x="69505" y="96393"/>
                </a:cubicBezTo>
                <a:close/>
                <a:moveTo>
                  <a:pt x="530392" y="8665"/>
                </a:moveTo>
                <a:cubicBezTo>
                  <a:pt x="543712" y="6186"/>
                  <a:pt x="557693" y="9160"/>
                  <a:pt x="569937" y="18743"/>
                </a:cubicBezTo>
                <a:cubicBezTo>
                  <a:pt x="594425" y="37909"/>
                  <a:pt x="594866" y="70182"/>
                  <a:pt x="575673" y="94635"/>
                </a:cubicBezTo>
                <a:cubicBezTo>
                  <a:pt x="575673" y="94635"/>
                  <a:pt x="522505" y="162376"/>
                  <a:pt x="504415" y="185397"/>
                </a:cubicBezTo>
                <a:cubicBezTo>
                  <a:pt x="501988" y="188481"/>
                  <a:pt x="500775" y="187490"/>
                  <a:pt x="498569" y="185728"/>
                </a:cubicBezTo>
                <a:cubicBezTo>
                  <a:pt x="485553" y="175594"/>
                  <a:pt x="439665" y="139686"/>
                  <a:pt x="422789" y="126358"/>
                </a:cubicBezTo>
                <a:cubicBezTo>
                  <a:pt x="421134" y="125146"/>
                  <a:pt x="422678" y="123163"/>
                  <a:pt x="422678" y="123163"/>
                </a:cubicBezTo>
                <a:lnTo>
                  <a:pt x="494818" y="31300"/>
                </a:lnTo>
                <a:cubicBezTo>
                  <a:pt x="504415" y="19074"/>
                  <a:pt x="517073" y="11143"/>
                  <a:pt x="530392" y="8665"/>
                </a:cubicBezTo>
                <a:close/>
                <a:moveTo>
                  <a:pt x="27246" y="0"/>
                </a:moveTo>
                <a:lnTo>
                  <a:pt x="376146" y="0"/>
                </a:lnTo>
                <a:cubicBezTo>
                  <a:pt x="391037" y="0"/>
                  <a:pt x="403281" y="12226"/>
                  <a:pt x="403281" y="27205"/>
                </a:cubicBezTo>
                <a:lnTo>
                  <a:pt x="403281" y="111351"/>
                </a:lnTo>
                <a:cubicBezTo>
                  <a:pt x="403281" y="116197"/>
                  <a:pt x="402068" y="119722"/>
                  <a:pt x="398207" y="123797"/>
                </a:cubicBezTo>
                <a:cubicBezTo>
                  <a:pt x="394567" y="127652"/>
                  <a:pt x="385411" y="138225"/>
                  <a:pt x="380558" y="144503"/>
                </a:cubicBezTo>
                <a:cubicBezTo>
                  <a:pt x="378683" y="147036"/>
                  <a:pt x="374491" y="151112"/>
                  <a:pt x="374491" y="142851"/>
                </a:cubicBezTo>
                <a:lnTo>
                  <a:pt x="374491" y="55951"/>
                </a:lnTo>
                <a:cubicBezTo>
                  <a:pt x="374491" y="40972"/>
                  <a:pt x="362247" y="28747"/>
                  <a:pt x="347356" y="28747"/>
                </a:cubicBezTo>
                <a:lnTo>
                  <a:pt x="56036" y="28747"/>
                </a:lnTo>
                <a:cubicBezTo>
                  <a:pt x="41034" y="28747"/>
                  <a:pt x="28790" y="40972"/>
                  <a:pt x="28790" y="55951"/>
                </a:cubicBezTo>
                <a:lnTo>
                  <a:pt x="28790" y="433068"/>
                </a:lnTo>
                <a:cubicBezTo>
                  <a:pt x="28790" y="448047"/>
                  <a:pt x="41034" y="460273"/>
                  <a:pt x="56036" y="460273"/>
                </a:cubicBezTo>
                <a:lnTo>
                  <a:pt x="347356" y="460273"/>
                </a:lnTo>
                <a:cubicBezTo>
                  <a:pt x="362247" y="460273"/>
                  <a:pt x="374491" y="448047"/>
                  <a:pt x="374491" y="433068"/>
                </a:cubicBezTo>
                <a:lnTo>
                  <a:pt x="374491" y="351345"/>
                </a:lnTo>
                <a:cubicBezTo>
                  <a:pt x="374491" y="342864"/>
                  <a:pt x="378462" y="341983"/>
                  <a:pt x="380448" y="341432"/>
                </a:cubicBezTo>
                <a:cubicBezTo>
                  <a:pt x="385742" y="339890"/>
                  <a:pt x="391368" y="337798"/>
                  <a:pt x="397104" y="334934"/>
                </a:cubicBezTo>
                <a:cubicBezTo>
                  <a:pt x="399200" y="333943"/>
                  <a:pt x="403281" y="332842"/>
                  <a:pt x="403281" y="340001"/>
                </a:cubicBezTo>
                <a:lnTo>
                  <a:pt x="403281" y="461815"/>
                </a:lnTo>
                <a:cubicBezTo>
                  <a:pt x="403281" y="476794"/>
                  <a:pt x="391037" y="489019"/>
                  <a:pt x="376146" y="489019"/>
                </a:cubicBezTo>
                <a:lnTo>
                  <a:pt x="27246" y="489019"/>
                </a:lnTo>
                <a:cubicBezTo>
                  <a:pt x="12244" y="489019"/>
                  <a:pt x="0" y="476794"/>
                  <a:pt x="0" y="461815"/>
                </a:cubicBezTo>
                <a:lnTo>
                  <a:pt x="0" y="27205"/>
                </a:lnTo>
                <a:cubicBezTo>
                  <a:pt x="0" y="12226"/>
                  <a:pt x="12244" y="0"/>
                  <a:pt x="272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checked_158820"/>
          <p:cNvSpPr/>
          <p:nvPr/>
        </p:nvSpPr>
        <p:spPr bwMode="auto">
          <a:xfrm>
            <a:off x="972299" y="1622543"/>
            <a:ext cx="323968" cy="261048"/>
          </a:xfrm>
          <a:custGeom>
            <a:avLst/>
            <a:gdLst>
              <a:gd name="connsiteX0" fmla="*/ 231099 w 606884"/>
              <a:gd name="connsiteY0" fmla="*/ 337233 h 489019"/>
              <a:gd name="connsiteX1" fmla="*/ 333777 w 606884"/>
              <a:gd name="connsiteY1" fmla="*/ 337233 h 489019"/>
              <a:gd name="connsiteX2" fmla="*/ 341607 w 606884"/>
              <a:gd name="connsiteY2" fmla="*/ 345057 h 489019"/>
              <a:gd name="connsiteX3" fmla="*/ 341607 w 606884"/>
              <a:gd name="connsiteY3" fmla="*/ 351779 h 489019"/>
              <a:gd name="connsiteX4" fmla="*/ 333777 w 606884"/>
              <a:gd name="connsiteY4" fmla="*/ 359602 h 489019"/>
              <a:gd name="connsiteX5" fmla="*/ 231099 w 606884"/>
              <a:gd name="connsiteY5" fmla="*/ 359602 h 489019"/>
              <a:gd name="connsiteX6" fmla="*/ 223269 w 606884"/>
              <a:gd name="connsiteY6" fmla="*/ 351779 h 489019"/>
              <a:gd name="connsiteX7" fmla="*/ 223269 w 606884"/>
              <a:gd name="connsiteY7" fmla="*/ 345057 h 489019"/>
              <a:gd name="connsiteX8" fmla="*/ 231099 w 606884"/>
              <a:gd name="connsiteY8" fmla="*/ 337233 h 489019"/>
              <a:gd name="connsiteX9" fmla="*/ 69505 w 606884"/>
              <a:gd name="connsiteY9" fmla="*/ 168511 h 489019"/>
              <a:gd name="connsiteX10" fmla="*/ 333776 w 606884"/>
              <a:gd name="connsiteY10" fmla="*/ 168511 h 489019"/>
              <a:gd name="connsiteX11" fmla="*/ 341607 w 606884"/>
              <a:gd name="connsiteY11" fmla="*/ 176328 h 489019"/>
              <a:gd name="connsiteX12" fmla="*/ 341607 w 606884"/>
              <a:gd name="connsiteY12" fmla="*/ 184475 h 489019"/>
              <a:gd name="connsiteX13" fmla="*/ 333776 w 606884"/>
              <a:gd name="connsiteY13" fmla="*/ 192292 h 489019"/>
              <a:gd name="connsiteX14" fmla="*/ 69505 w 606884"/>
              <a:gd name="connsiteY14" fmla="*/ 192292 h 489019"/>
              <a:gd name="connsiteX15" fmla="*/ 61674 w 606884"/>
              <a:gd name="connsiteY15" fmla="*/ 184475 h 489019"/>
              <a:gd name="connsiteX16" fmla="*/ 61674 w 606884"/>
              <a:gd name="connsiteY16" fmla="*/ 176328 h 489019"/>
              <a:gd name="connsiteX17" fmla="*/ 69505 w 606884"/>
              <a:gd name="connsiteY17" fmla="*/ 168511 h 489019"/>
              <a:gd name="connsiteX18" fmla="*/ 415329 w 606884"/>
              <a:gd name="connsiteY18" fmla="*/ 148465 h 489019"/>
              <a:gd name="connsiteX19" fmla="*/ 480629 w 606884"/>
              <a:gd name="connsiteY19" fmla="*/ 199564 h 489019"/>
              <a:gd name="connsiteX20" fmla="*/ 480739 w 606884"/>
              <a:gd name="connsiteY20" fmla="*/ 202427 h 489019"/>
              <a:gd name="connsiteX21" fmla="*/ 400768 w 606884"/>
              <a:gd name="connsiteY21" fmla="*/ 296696 h 489019"/>
              <a:gd name="connsiteX22" fmla="*/ 348484 w 606884"/>
              <a:gd name="connsiteY22" fmla="*/ 317289 h 489019"/>
              <a:gd name="connsiteX23" fmla="*/ 346609 w 606884"/>
              <a:gd name="connsiteY23" fmla="*/ 317950 h 489019"/>
              <a:gd name="connsiteX24" fmla="*/ 341535 w 606884"/>
              <a:gd name="connsiteY24" fmla="*/ 324007 h 489019"/>
              <a:gd name="connsiteX25" fmla="*/ 329181 w 606884"/>
              <a:gd name="connsiteY25" fmla="*/ 324998 h 489019"/>
              <a:gd name="connsiteX26" fmla="*/ 327526 w 606884"/>
              <a:gd name="connsiteY26" fmla="*/ 313105 h 489019"/>
              <a:gd name="connsiteX27" fmla="*/ 332270 w 606884"/>
              <a:gd name="connsiteY27" fmla="*/ 306717 h 489019"/>
              <a:gd name="connsiteX28" fmla="*/ 332380 w 606884"/>
              <a:gd name="connsiteY28" fmla="*/ 304625 h 489019"/>
              <a:gd name="connsiteX29" fmla="*/ 339991 w 606884"/>
              <a:gd name="connsiteY29" fmla="*/ 249231 h 489019"/>
              <a:gd name="connsiteX30" fmla="*/ 412792 w 606884"/>
              <a:gd name="connsiteY30" fmla="*/ 148906 h 489019"/>
              <a:gd name="connsiteX31" fmla="*/ 415329 w 606884"/>
              <a:gd name="connsiteY31" fmla="*/ 148465 h 489019"/>
              <a:gd name="connsiteX32" fmla="*/ 602907 w 606884"/>
              <a:gd name="connsiteY32" fmla="*/ 111349 h 489019"/>
              <a:gd name="connsiteX33" fmla="*/ 604673 w 606884"/>
              <a:gd name="connsiteY33" fmla="*/ 125670 h 489019"/>
              <a:gd name="connsiteX34" fmla="*/ 554806 w 606884"/>
              <a:gd name="connsiteY34" fmla="*/ 189231 h 489019"/>
              <a:gd name="connsiteX35" fmla="*/ 540464 w 606884"/>
              <a:gd name="connsiteY35" fmla="*/ 190993 h 489019"/>
              <a:gd name="connsiteX36" fmla="*/ 538698 w 606884"/>
              <a:gd name="connsiteY36" fmla="*/ 176563 h 489019"/>
              <a:gd name="connsiteX37" fmla="*/ 588565 w 606884"/>
              <a:gd name="connsiteY37" fmla="*/ 113112 h 489019"/>
              <a:gd name="connsiteX38" fmla="*/ 602907 w 606884"/>
              <a:gd name="connsiteY38" fmla="*/ 111349 h 489019"/>
              <a:gd name="connsiteX39" fmla="*/ 69505 w 606884"/>
              <a:gd name="connsiteY39" fmla="*/ 96393 h 489019"/>
              <a:gd name="connsiteX40" fmla="*/ 333776 w 606884"/>
              <a:gd name="connsiteY40" fmla="*/ 96393 h 489019"/>
              <a:gd name="connsiteX41" fmla="*/ 341607 w 606884"/>
              <a:gd name="connsiteY41" fmla="*/ 104210 h 489019"/>
              <a:gd name="connsiteX42" fmla="*/ 341607 w 606884"/>
              <a:gd name="connsiteY42" fmla="*/ 112357 h 489019"/>
              <a:gd name="connsiteX43" fmla="*/ 333776 w 606884"/>
              <a:gd name="connsiteY43" fmla="*/ 120174 h 489019"/>
              <a:gd name="connsiteX44" fmla="*/ 69505 w 606884"/>
              <a:gd name="connsiteY44" fmla="*/ 120174 h 489019"/>
              <a:gd name="connsiteX45" fmla="*/ 61674 w 606884"/>
              <a:gd name="connsiteY45" fmla="*/ 112357 h 489019"/>
              <a:gd name="connsiteX46" fmla="*/ 61674 w 606884"/>
              <a:gd name="connsiteY46" fmla="*/ 104210 h 489019"/>
              <a:gd name="connsiteX47" fmla="*/ 69505 w 606884"/>
              <a:gd name="connsiteY47" fmla="*/ 96393 h 489019"/>
              <a:gd name="connsiteX48" fmla="*/ 530392 w 606884"/>
              <a:gd name="connsiteY48" fmla="*/ 8665 h 489019"/>
              <a:gd name="connsiteX49" fmla="*/ 569937 w 606884"/>
              <a:gd name="connsiteY49" fmla="*/ 18743 h 489019"/>
              <a:gd name="connsiteX50" fmla="*/ 575673 w 606884"/>
              <a:gd name="connsiteY50" fmla="*/ 94635 h 489019"/>
              <a:gd name="connsiteX51" fmla="*/ 504415 w 606884"/>
              <a:gd name="connsiteY51" fmla="*/ 185397 h 489019"/>
              <a:gd name="connsiteX52" fmla="*/ 498569 w 606884"/>
              <a:gd name="connsiteY52" fmla="*/ 185728 h 489019"/>
              <a:gd name="connsiteX53" fmla="*/ 422789 w 606884"/>
              <a:gd name="connsiteY53" fmla="*/ 126358 h 489019"/>
              <a:gd name="connsiteX54" fmla="*/ 422678 w 606884"/>
              <a:gd name="connsiteY54" fmla="*/ 123163 h 489019"/>
              <a:gd name="connsiteX55" fmla="*/ 494818 w 606884"/>
              <a:gd name="connsiteY55" fmla="*/ 31300 h 489019"/>
              <a:gd name="connsiteX56" fmla="*/ 530392 w 606884"/>
              <a:gd name="connsiteY56" fmla="*/ 8665 h 489019"/>
              <a:gd name="connsiteX57" fmla="*/ 27246 w 606884"/>
              <a:gd name="connsiteY57" fmla="*/ 0 h 489019"/>
              <a:gd name="connsiteX58" fmla="*/ 376146 w 606884"/>
              <a:gd name="connsiteY58" fmla="*/ 0 h 489019"/>
              <a:gd name="connsiteX59" fmla="*/ 403281 w 606884"/>
              <a:gd name="connsiteY59" fmla="*/ 27205 h 489019"/>
              <a:gd name="connsiteX60" fmla="*/ 403281 w 606884"/>
              <a:gd name="connsiteY60" fmla="*/ 111351 h 489019"/>
              <a:gd name="connsiteX61" fmla="*/ 398207 w 606884"/>
              <a:gd name="connsiteY61" fmla="*/ 123797 h 489019"/>
              <a:gd name="connsiteX62" fmla="*/ 380558 w 606884"/>
              <a:gd name="connsiteY62" fmla="*/ 144503 h 489019"/>
              <a:gd name="connsiteX63" fmla="*/ 374491 w 606884"/>
              <a:gd name="connsiteY63" fmla="*/ 142851 h 489019"/>
              <a:gd name="connsiteX64" fmla="*/ 374491 w 606884"/>
              <a:gd name="connsiteY64" fmla="*/ 55951 h 489019"/>
              <a:gd name="connsiteX65" fmla="*/ 347356 w 606884"/>
              <a:gd name="connsiteY65" fmla="*/ 28747 h 489019"/>
              <a:gd name="connsiteX66" fmla="*/ 56036 w 606884"/>
              <a:gd name="connsiteY66" fmla="*/ 28747 h 489019"/>
              <a:gd name="connsiteX67" fmla="*/ 28790 w 606884"/>
              <a:gd name="connsiteY67" fmla="*/ 55951 h 489019"/>
              <a:gd name="connsiteX68" fmla="*/ 28790 w 606884"/>
              <a:gd name="connsiteY68" fmla="*/ 433068 h 489019"/>
              <a:gd name="connsiteX69" fmla="*/ 56036 w 606884"/>
              <a:gd name="connsiteY69" fmla="*/ 460273 h 489019"/>
              <a:gd name="connsiteX70" fmla="*/ 347356 w 606884"/>
              <a:gd name="connsiteY70" fmla="*/ 460273 h 489019"/>
              <a:gd name="connsiteX71" fmla="*/ 374491 w 606884"/>
              <a:gd name="connsiteY71" fmla="*/ 433068 h 489019"/>
              <a:gd name="connsiteX72" fmla="*/ 374491 w 606884"/>
              <a:gd name="connsiteY72" fmla="*/ 351345 h 489019"/>
              <a:gd name="connsiteX73" fmla="*/ 380448 w 606884"/>
              <a:gd name="connsiteY73" fmla="*/ 341432 h 489019"/>
              <a:gd name="connsiteX74" fmla="*/ 397104 w 606884"/>
              <a:gd name="connsiteY74" fmla="*/ 334934 h 489019"/>
              <a:gd name="connsiteX75" fmla="*/ 403281 w 606884"/>
              <a:gd name="connsiteY75" fmla="*/ 340001 h 489019"/>
              <a:gd name="connsiteX76" fmla="*/ 403281 w 606884"/>
              <a:gd name="connsiteY76" fmla="*/ 461815 h 489019"/>
              <a:gd name="connsiteX77" fmla="*/ 376146 w 606884"/>
              <a:gd name="connsiteY77" fmla="*/ 489019 h 489019"/>
              <a:gd name="connsiteX78" fmla="*/ 27246 w 606884"/>
              <a:gd name="connsiteY78" fmla="*/ 489019 h 489019"/>
              <a:gd name="connsiteX79" fmla="*/ 0 w 606884"/>
              <a:gd name="connsiteY79" fmla="*/ 461815 h 489019"/>
              <a:gd name="connsiteX80" fmla="*/ 0 w 606884"/>
              <a:gd name="connsiteY80" fmla="*/ 27205 h 489019"/>
              <a:gd name="connsiteX81" fmla="*/ 27246 w 606884"/>
              <a:gd name="connsiteY81" fmla="*/ 0 h 48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06884" h="489019">
                <a:moveTo>
                  <a:pt x="231099" y="337233"/>
                </a:moveTo>
                <a:lnTo>
                  <a:pt x="333777" y="337233"/>
                </a:lnTo>
                <a:cubicBezTo>
                  <a:pt x="338078" y="337233"/>
                  <a:pt x="341607" y="340759"/>
                  <a:pt x="341607" y="345057"/>
                </a:cubicBezTo>
                <a:lnTo>
                  <a:pt x="341607" y="351779"/>
                </a:lnTo>
                <a:cubicBezTo>
                  <a:pt x="341607" y="356076"/>
                  <a:pt x="338078" y="359602"/>
                  <a:pt x="333777" y="359602"/>
                </a:cubicBezTo>
                <a:lnTo>
                  <a:pt x="231099" y="359602"/>
                </a:lnTo>
                <a:cubicBezTo>
                  <a:pt x="226798" y="359602"/>
                  <a:pt x="223269" y="356076"/>
                  <a:pt x="223269" y="351779"/>
                </a:cubicBezTo>
                <a:lnTo>
                  <a:pt x="223269" y="345057"/>
                </a:lnTo>
                <a:cubicBezTo>
                  <a:pt x="223269" y="340759"/>
                  <a:pt x="226798" y="337233"/>
                  <a:pt x="231099" y="337233"/>
                </a:cubicBezTo>
                <a:close/>
                <a:moveTo>
                  <a:pt x="69505" y="168511"/>
                </a:moveTo>
                <a:lnTo>
                  <a:pt x="333776" y="168511"/>
                </a:lnTo>
                <a:cubicBezTo>
                  <a:pt x="338078" y="168511"/>
                  <a:pt x="341607" y="172034"/>
                  <a:pt x="341607" y="176328"/>
                </a:cubicBezTo>
                <a:lnTo>
                  <a:pt x="341607" y="184475"/>
                </a:lnTo>
                <a:cubicBezTo>
                  <a:pt x="341607" y="188769"/>
                  <a:pt x="338078" y="192292"/>
                  <a:pt x="333776" y="192292"/>
                </a:cubicBezTo>
                <a:lnTo>
                  <a:pt x="69505" y="192292"/>
                </a:lnTo>
                <a:cubicBezTo>
                  <a:pt x="65203" y="192292"/>
                  <a:pt x="61674" y="188879"/>
                  <a:pt x="61674" y="184475"/>
                </a:cubicBezTo>
                <a:lnTo>
                  <a:pt x="61674" y="176328"/>
                </a:lnTo>
                <a:cubicBezTo>
                  <a:pt x="61674" y="172034"/>
                  <a:pt x="65203" y="168511"/>
                  <a:pt x="69505" y="168511"/>
                </a:cubicBezTo>
                <a:close/>
                <a:moveTo>
                  <a:pt x="415329" y="148465"/>
                </a:moveTo>
                <a:cubicBezTo>
                  <a:pt x="432095" y="161570"/>
                  <a:pt x="464304" y="186789"/>
                  <a:pt x="480629" y="199564"/>
                </a:cubicBezTo>
                <a:cubicBezTo>
                  <a:pt x="482173" y="200775"/>
                  <a:pt x="481511" y="201656"/>
                  <a:pt x="480739" y="202427"/>
                </a:cubicBezTo>
                <a:cubicBezTo>
                  <a:pt x="472577" y="211898"/>
                  <a:pt x="418638" y="273900"/>
                  <a:pt x="400768" y="296696"/>
                </a:cubicBezTo>
                <a:cubicBezTo>
                  <a:pt x="389517" y="311012"/>
                  <a:pt x="363817" y="317840"/>
                  <a:pt x="348484" y="317289"/>
                </a:cubicBezTo>
                <a:cubicBezTo>
                  <a:pt x="348043" y="317289"/>
                  <a:pt x="347271" y="317179"/>
                  <a:pt x="346609" y="317950"/>
                </a:cubicBezTo>
                <a:cubicBezTo>
                  <a:pt x="344403" y="320703"/>
                  <a:pt x="342859" y="322465"/>
                  <a:pt x="341535" y="324007"/>
                </a:cubicBezTo>
                <a:cubicBezTo>
                  <a:pt x="338116" y="328412"/>
                  <a:pt x="332490" y="327421"/>
                  <a:pt x="329181" y="324998"/>
                </a:cubicBezTo>
                <a:cubicBezTo>
                  <a:pt x="325982" y="322576"/>
                  <a:pt x="324107" y="317400"/>
                  <a:pt x="327526" y="313105"/>
                </a:cubicBezTo>
                <a:cubicBezTo>
                  <a:pt x="328850" y="311453"/>
                  <a:pt x="330063" y="309581"/>
                  <a:pt x="332270" y="306717"/>
                </a:cubicBezTo>
                <a:cubicBezTo>
                  <a:pt x="333042" y="305726"/>
                  <a:pt x="332490" y="305065"/>
                  <a:pt x="332380" y="304625"/>
                </a:cubicBezTo>
                <a:cubicBezTo>
                  <a:pt x="328299" y="289758"/>
                  <a:pt x="328850" y="263437"/>
                  <a:pt x="339991" y="249231"/>
                </a:cubicBezTo>
                <a:cubicBezTo>
                  <a:pt x="357750" y="226545"/>
                  <a:pt x="404850" y="160028"/>
                  <a:pt x="412792" y="148906"/>
                </a:cubicBezTo>
                <a:cubicBezTo>
                  <a:pt x="413453" y="147915"/>
                  <a:pt x="414336" y="147694"/>
                  <a:pt x="415329" y="148465"/>
                </a:cubicBezTo>
                <a:close/>
                <a:moveTo>
                  <a:pt x="602907" y="111349"/>
                </a:moveTo>
                <a:cubicBezTo>
                  <a:pt x="607431" y="114764"/>
                  <a:pt x="608203" y="121263"/>
                  <a:pt x="604673" y="125670"/>
                </a:cubicBezTo>
                <a:lnTo>
                  <a:pt x="554806" y="189231"/>
                </a:lnTo>
                <a:cubicBezTo>
                  <a:pt x="551386" y="193637"/>
                  <a:pt x="544877" y="194408"/>
                  <a:pt x="540464" y="190993"/>
                </a:cubicBezTo>
                <a:cubicBezTo>
                  <a:pt x="535940" y="187468"/>
                  <a:pt x="535168" y="181079"/>
                  <a:pt x="538698" y="176563"/>
                </a:cubicBezTo>
                <a:lnTo>
                  <a:pt x="588565" y="113112"/>
                </a:lnTo>
                <a:cubicBezTo>
                  <a:pt x="592096" y="108595"/>
                  <a:pt x="598494" y="107824"/>
                  <a:pt x="602907" y="111349"/>
                </a:cubicBezTo>
                <a:close/>
                <a:moveTo>
                  <a:pt x="69505" y="96393"/>
                </a:moveTo>
                <a:lnTo>
                  <a:pt x="333776" y="96393"/>
                </a:lnTo>
                <a:cubicBezTo>
                  <a:pt x="338078" y="96393"/>
                  <a:pt x="341607" y="99916"/>
                  <a:pt x="341607" y="104210"/>
                </a:cubicBezTo>
                <a:lnTo>
                  <a:pt x="341607" y="112357"/>
                </a:lnTo>
                <a:cubicBezTo>
                  <a:pt x="341607" y="116651"/>
                  <a:pt x="338078" y="120174"/>
                  <a:pt x="333776" y="120174"/>
                </a:cubicBezTo>
                <a:lnTo>
                  <a:pt x="69505" y="120174"/>
                </a:lnTo>
                <a:cubicBezTo>
                  <a:pt x="65203" y="120174"/>
                  <a:pt x="61674" y="116651"/>
                  <a:pt x="61674" y="112357"/>
                </a:cubicBezTo>
                <a:lnTo>
                  <a:pt x="61674" y="104210"/>
                </a:lnTo>
                <a:cubicBezTo>
                  <a:pt x="61674" y="99916"/>
                  <a:pt x="65203" y="96393"/>
                  <a:pt x="69505" y="96393"/>
                </a:cubicBezTo>
                <a:close/>
                <a:moveTo>
                  <a:pt x="530392" y="8665"/>
                </a:moveTo>
                <a:cubicBezTo>
                  <a:pt x="543712" y="6186"/>
                  <a:pt x="557693" y="9160"/>
                  <a:pt x="569937" y="18743"/>
                </a:cubicBezTo>
                <a:cubicBezTo>
                  <a:pt x="594425" y="37909"/>
                  <a:pt x="594866" y="70182"/>
                  <a:pt x="575673" y="94635"/>
                </a:cubicBezTo>
                <a:cubicBezTo>
                  <a:pt x="575673" y="94635"/>
                  <a:pt x="522505" y="162376"/>
                  <a:pt x="504415" y="185397"/>
                </a:cubicBezTo>
                <a:cubicBezTo>
                  <a:pt x="501988" y="188481"/>
                  <a:pt x="500775" y="187490"/>
                  <a:pt x="498569" y="185728"/>
                </a:cubicBezTo>
                <a:cubicBezTo>
                  <a:pt x="485553" y="175594"/>
                  <a:pt x="439665" y="139686"/>
                  <a:pt x="422789" y="126358"/>
                </a:cubicBezTo>
                <a:cubicBezTo>
                  <a:pt x="421134" y="125146"/>
                  <a:pt x="422678" y="123163"/>
                  <a:pt x="422678" y="123163"/>
                </a:cubicBezTo>
                <a:lnTo>
                  <a:pt x="494818" y="31300"/>
                </a:lnTo>
                <a:cubicBezTo>
                  <a:pt x="504415" y="19074"/>
                  <a:pt x="517073" y="11143"/>
                  <a:pt x="530392" y="8665"/>
                </a:cubicBezTo>
                <a:close/>
                <a:moveTo>
                  <a:pt x="27246" y="0"/>
                </a:moveTo>
                <a:lnTo>
                  <a:pt x="376146" y="0"/>
                </a:lnTo>
                <a:cubicBezTo>
                  <a:pt x="391037" y="0"/>
                  <a:pt x="403281" y="12226"/>
                  <a:pt x="403281" y="27205"/>
                </a:cubicBezTo>
                <a:lnTo>
                  <a:pt x="403281" y="111351"/>
                </a:lnTo>
                <a:cubicBezTo>
                  <a:pt x="403281" y="116197"/>
                  <a:pt x="402068" y="119722"/>
                  <a:pt x="398207" y="123797"/>
                </a:cubicBezTo>
                <a:cubicBezTo>
                  <a:pt x="394567" y="127652"/>
                  <a:pt x="385411" y="138225"/>
                  <a:pt x="380558" y="144503"/>
                </a:cubicBezTo>
                <a:cubicBezTo>
                  <a:pt x="378683" y="147036"/>
                  <a:pt x="374491" y="151112"/>
                  <a:pt x="374491" y="142851"/>
                </a:cubicBezTo>
                <a:lnTo>
                  <a:pt x="374491" y="55951"/>
                </a:lnTo>
                <a:cubicBezTo>
                  <a:pt x="374491" y="40972"/>
                  <a:pt x="362247" y="28747"/>
                  <a:pt x="347356" y="28747"/>
                </a:cubicBezTo>
                <a:lnTo>
                  <a:pt x="56036" y="28747"/>
                </a:lnTo>
                <a:cubicBezTo>
                  <a:pt x="41034" y="28747"/>
                  <a:pt x="28790" y="40972"/>
                  <a:pt x="28790" y="55951"/>
                </a:cubicBezTo>
                <a:lnTo>
                  <a:pt x="28790" y="433068"/>
                </a:lnTo>
                <a:cubicBezTo>
                  <a:pt x="28790" y="448047"/>
                  <a:pt x="41034" y="460273"/>
                  <a:pt x="56036" y="460273"/>
                </a:cubicBezTo>
                <a:lnTo>
                  <a:pt x="347356" y="460273"/>
                </a:lnTo>
                <a:cubicBezTo>
                  <a:pt x="362247" y="460273"/>
                  <a:pt x="374491" y="448047"/>
                  <a:pt x="374491" y="433068"/>
                </a:cubicBezTo>
                <a:lnTo>
                  <a:pt x="374491" y="351345"/>
                </a:lnTo>
                <a:cubicBezTo>
                  <a:pt x="374491" y="342864"/>
                  <a:pt x="378462" y="341983"/>
                  <a:pt x="380448" y="341432"/>
                </a:cubicBezTo>
                <a:cubicBezTo>
                  <a:pt x="385742" y="339890"/>
                  <a:pt x="391368" y="337798"/>
                  <a:pt x="397104" y="334934"/>
                </a:cubicBezTo>
                <a:cubicBezTo>
                  <a:pt x="399200" y="333943"/>
                  <a:pt x="403281" y="332842"/>
                  <a:pt x="403281" y="340001"/>
                </a:cubicBezTo>
                <a:lnTo>
                  <a:pt x="403281" y="461815"/>
                </a:lnTo>
                <a:cubicBezTo>
                  <a:pt x="403281" y="476794"/>
                  <a:pt x="391037" y="489019"/>
                  <a:pt x="376146" y="489019"/>
                </a:cubicBezTo>
                <a:lnTo>
                  <a:pt x="27246" y="489019"/>
                </a:lnTo>
                <a:cubicBezTo>
                  <a:pt x="12244" y="489019"/>
                  <a:pt x="0" y="476794"/>
                  <a:pt x="0" y="461815"/>
                </a:cubicBezTo>
                <a:lnTo>
                  <a:pt x="0" y="27205"/>
                </a:lnTo>
                <a:cubicBezTo>
                  <a:pt x="0" y="12226"/>
                  <a:pt x="12244" y="0"/>
                  <a:pt x="272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 flipH="1">
            <a:off x="1661160" y="5234940"/>
            <a:ext cx="3893185" cy="9772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p>
            <a:pPr lvl="0" algn="just">
              <a:lnSpc>
                <a:spcPct val="120000"/>
              </a:lnSpc>
              <a:buClrTx/>
              <a:buSzTx/>
              <a:buFontTx/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所有的幸运源于自己竭尽全力的努力。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06449" y="5261621"/>
            <a:ext cx="630832" cy="630832"/>
          </a:xfrm>
          <a:prstGeom prst="ellipse">
            <a:avLst/>
          </a:prstGeom>
          <a:solidFill>
            <a:srgbClr val="F2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checked_158820"/>
          <p:cNvSpPr/>
          <p:nvPr/>
        </p:nvSpPr>
        <p:spPr bwMode="auto">
          <a:xfrm>
            <a:off x="981824" y="5446513"/>
            <a:ext cx="323968" cy="261048"/>
          </a:xfrm>
          <a:custGeom>
            <a:avLst/>
            <a:gdLst>
              <a:gd name="connsiteX0" fmla="*/ 231099 w 606884"/>
              <a:gd name="connsiteY0" fmla="*/ 337233 h 489019"/>
              <a:gd name="connsiteX1" fmla="*/ 333777 w 606884"/>
              <a:gd name="connsiteY1" fmla="*/ 337233 h 489019"/>
              <a:gd name="connsiteX2" fmla="*/ 341607 w 606884"/>
              <a:gd name="connsiteY2" fmla="*/ 345057 h 489019"/>
              <a:gd name="connsiteX3" fmla="*/ 341607 w 606884"/>
              <a:gd name="connsiteY3" fmla="*/ 351779 h 489019"/>
              <a:gd name="connsiteX4" fmla="*/ 333777 w 606884"/>
              <a:gd name="connsiteY4" fmla="*/ 359602 h 489019"/>
              <a:gd name="connsiteX5" fmla="*/ 231099 w 606884"/>
              <a:gd name="connsiteY5" fmla="*/ 359602 h 489019"/>
              <a:gd name="connsiteX6" fmla="*/ 223269 w 606884"/>
              <a:gd name="connsiteY6" fmla="*/ 351779 h 489019"/>
              <a:gd name="connsiteX7" fmla="*/ 223269 w 606884"/>
              <a:gd name="connsiteY7" fmla="*/ 345057 h 489019"/>
              <a:gd name="connsiteX8" fmla="*/ 231099 w 606884"/>
              <a:gd name="connsiteY8" fmla="*/ 337233 h 489019"/>
              <a:gd name="connsiteX9" fmla="*/ 69505 w 606884"/>
              <a:gd name="connsiteY9" fmla="*/ 168511 h 489019"/>
              <a:gd name="connsiteX10" fmla="*/ 333776 w 606884"/>
              <a:gd name="connsiteY10" fmla="*/ 168511 h 489019"/>
              <a:gd name="connsiteX11" fmla="*/ 341607 w 606884"/>
              <a:gd name="connsiteY11" fmla="*/ 176328 h 489019"/>
              <a:gd name="connsiteX12" fmla="*/ 341607 w 606884"/>
              <a:gd name="connsiteY12" fmla="*/ 184475 h 489019"/>
              <a:gd name="connsiteX13" fmla="*/ 333776 w 606884"/>
              <a:gd name="connsiteY13" fmla="*/ 192292 h 489019"/>
              <a:gd name="connsiteX14" fmla="*/ 69505 w 606884"/>
              <a:gd name="connsiteY14" fmla="*/ 192292 h 489019"/>
              <a:gd name="connsiteX15" fmla="*/ 61674 w 606884"/>
              <a:gd name="connsiteY15" fmla="*/ 184475 h 489019"/>
              <a:gd name="connsiteX16" fmla="*/ 61674 w 606884"/>
              <a:gd name="connsiteY16" fmla="*/ 176328 h 489019"/>
              <a:gd name="connsiteX17" fmla="*/ 69505 w 606884"/>
              <a:gd name="connsiteY17" fmla="*/ 168511 h 489019"/>
              <a:gd name="connsiteX18" fmla="*/ 415329 w 606884"/>
              <a:gd name="connsiteY18" fmla="*/ 148465 h 489019"/>
              <a:gd name="connsiteX19" fmla="*/ 480629 w 606884"/>
              <a:gd name="connsiteY19" fmla="*/ 199564 h 489019"/>
              <a:gd name="connsiteX20" fmla="*/ 480739 w 606884"/>
              <a:gd name="connsiteY20" fmla="*/ 202427 h 489019"/>
              <a:gd name="connsiteX21" fmla="*/ 400768 w 606884"/>
              <a:gd name="connsiteY21" fmla="*/ 296696 h 489019"/>
              <a:gd name="connsiteX22" fmla="*/ 348484 w 606884"/>
              <a:gd name="connsiteY22" fmla="*/ 317289 h 489019"/>
              <a:gd name="connsiteX23" fmla="*/ 346609 w 606884"/>
              <a:gd name="connsiteY23" fmla="*/ 317950 h 489019"/>
              <a:gd name="connsiteX24" fmla="*/ 341535 w 606884"/>
              <a:gd name="connsiteY24" fmla="*/ 324007 h 489019"/>
              <a:gd name="connsiteX25" fmla="*/ 329181 w 606884"/>
              <a:gd name="connsiteY25" fmla="*/ 324998 h 489019"/>
              <a:gd name="connsiteX26" fmla="*/ 327526 w 606884"/>
              <a:gd name="connsiteY26" fmla="*/ 313105 h 489019"/>
              <a:gd name="connsiteX27" fmla="*/ 332270 w 606884"/>
              <a:gd name="connsiteY27" fmla="*/ 306717 h 489019"/>
              <a:gd name="connsiteX28" fmla="*/ 332380 w 606884"/>
              <a:gd name="connsiteY28" fmla="*/ 304625 h 489019"/>
              <a:gd name="connsiteX29" fmla="*/ 339991 w 606884"/>
              <a:gd name="connsiteY29" fmla="*/ 249231 h 489019"/>
              <a:gd name="connsiteX30" fmla="*/ 412792 w 606884"/>
              <a:gd name="connsiteY30" fmla="*/ 148906 h 489019"/>
              <a:gd name="connsiteX31" fmla="*/ 415329 w 606884"/>
              <a:gd name="connsiteY31" fmla="*/ 148465 h 489019"/>
              <a:gd name="connsiteX32" fmla="*/ 602907 w 606884"/>
              <a:gd name="connsiteY32" fmla="*/ 111349 h 489019"/>
              <a:gd name="connsiteX33" fmla="*/ 604673 w 606884"/>
              <a:gd name="connsiteY33" fmla="*/ 125670 h 489019"/>
              <a:gd name="connsiteX34" fmla="*/ 554806 w 606884"/>
              <a:gd name="connsiteY34" fmla="*/ 189231 h 489019"/>
              <a:gd name="connsiteX35" fmla="*/ 540464 w 606884"/>
              <a:gd name="connsiteY35" fmla="*/ 190993 h 489019"/>
              <a:gd name="connsiteX36" fmla="*/ 538698 w 606884"/>
              <a:gd name="connsiteY36" fmla="*/ 176563 h 489019"/>
              <a:gd name="connsiteX37" fmla="*/ 588565 w 606884"/>
              <a:gd name="connsiteY37" fmla="*/ 113112 h 489019"/>
              <a:gd name="connsiteX38" fmla="*/ 602907 w 606884"/>
              <a:gd name="connsiteY38" fmla="*/ 111349 h 489019"/>
              <a:gd name="connsiteX39" fmla="*/ 69505 w 606884"/>
              <a:gd name="connsiteY39" fmla="*/ 96393 h 489019"/>
              <a:gd name="connsiteX40" fmla="*/ 333776 w 606884"/>
              <a:gd name="connsiteY40" fmla="*/ 96393 h 489019"/>
              <a:gd name="connsiteX41" fmla="*/ 341607 w 606884"/>
              <a:gd name="connsiteY41" fmla="*/ 104210 h 489019"/>
              <a:gd name="connsiteX42" fmla="*/ 341607 w 606884"/>
              <a:gd name="connsiteY42" fmla="*/ 112357 h 489019"/>
              <a:gd name="connsiteX43" fmla="*/ 333776 w 606884"/>
              <a:gd name="connsiteY43" fmla="*/ 120174 h 489019"/>
              <a:gd name="connsiteX44" fmla="*/ 69505 w 606884"/>
              <a:gd name="connsiteY44" fmla="*/ 120174 h 489019"/>
              <a:gd name="connsiteX45" fmla="*/ 61674 w 606884"/>
              <a:gd name="connsiteY45" fmla="*/ 112357 h 489019"/>
              <a:gd name="connsiteX46" fmla="*/ 61674 w 606884"/>
              <a:gd name="connsiteY46" fmla="*/ 104210 h 489019"/>
              <a:gd name="connsiteX47" fmla="*/ 69505 w 606884"/>
              <a:gd name="connsiteY47" fmla="*/ 96393 h 489019"/>
              <a:gd name="connsiteX48" fmla="*/ 530392 w 606884"/>
              <a:gd name="connsiteY48" fmla="*/ 8665 h 489019"/>
              <a:gd name="connsiteX49" fmla="*/ 569937 w 606884"/>
              <a:gd name="connsiteY49" fmla="*/ 18743 h 489019"/>
              <a:gd name="connsiteX50" fmla="*/ 575673 w 606884"/>
              <a:gd name="connsiteY50" fmla="*/ 94635 h 489019"/>
              <a:gd name="connsiteX51" fmla="*/ 504415 w 606884"/>
              <a:gd name="connsiteY51" fmla="*/ 185397 h 489019"/>
              <a:gd name="connsiteX52" fmla="*/ 498569 w 606884"/>
              <a:gd name="connsiteY52" fmla="*/ 185728 h 489019"/>
              <a:gd name="connsiteX53" fmla="*/ 422789 w 606884"/>
              <a:gd name="connsiteY53" fmla="*/ 126358 h 489019"/>
              <a:gd name="connsiteX54" fmla="*/ 422678 w 606884"/>
              <a:gd name="connsiteY54" fmla="*/ 123163 h 489019"/>
              <a:gd name="connsiteX55" fmla="*/ 494818 w 606884"/>
              <a:gd name="connsiteY55" fmla="*/ 31300 h 489019"/>
              <a:gd name="connsiteX56" fmla="*/ 530392 w 606884"/>
              <a:gd name="connsiteY56" fmla="*/ 8665 h 489019"/>
              <a:gd name="connsiteX57" fmla="*/ 27246 w 606884"/>
              <a:gd name="connsiteY57" fmla="*/ 0 h 489019"/>
              <a:gd name="connsiteX58" fmla="*/ 376146 w 606884"/>
              <a:gd name="connsiteY58" fmla="*/ 0 h 489019"/>
              <a:gd name="connsiteX59" fmla="*/ 403281 w 606884"/>
              <a:gd name="connsiteY59" fmla="*/ 27205 h 489019"/>
              <a:gd name="connsiteX60" fmla="*/ 403281 w 606884"/>
              <a:gd name="connsiteY60" fmla="*/ 111351 h 489019"/>
              <a:gd name="connsiteX61" fmla="*/ 398207 w 606884"/>
              <a:gd name="connsiteY61" fmla="*/ 123797 h 489019"/>
              <a:gd name="connsiteX62" fmla="*/ 380558 w 606884"/>
              <a:gd name="connsiteY62" fmla="*/ 144503 h 489019"/>
              <a:gd name="connsiteX63" fmla="*/ 374491 w 606884"/>
              <a:gd name="connsiteY63" fmla="*/ 142851 h 489019"/>
              <a:gd name="connsiteX64" fmla="*/ 374491 w 606884"/>
              <a:gd name="connsiteY64" fmla="*/ 55951 h 489019"/>
              <a:gd name="connsiteX65" fmla="*/ 347356 w 606884"/>
              <a:gd name="connsiteY65" fmla="*/ 28747 h 489019"/>
              <a:gd name="connsiteX66" fmla="*/ 56036 w 606884"/>
              <a:gd name="connsiteY66" fmla="*/ 28747 h 489019"/>
              <a:gd name="connsiteX67" fmla="*/ 28790 w 606884"/>
              <a:gd name="connsiteY67" fmla="*/ 55951 h 489019"/>
              <a:gd name="connsiteX68" fmla="*/ 28790 w 606884"/>
              <a:gd name="connsiteY68" fmla="*/ 433068 h 489019"/>
              <a:gd name="connsiteX69" fmla="*/ 56036 w 606884"/>
              <a:gd name="connsiteY69" fmla="*/ 460273 h 489019"/>
              <a:gd name="connsiteX70" fmla="*/ 347356 w 606884"/>
              <a:gd name="connsiteY70" fmla="*/ 460273 h 489019"/>
              <a:gd name="connsiteX71" fmla="*/ 374491 w 606884"/>
              <a:gd name="connsiteY71" fmla="*/ 433068 h 489019"/>
              <a:gd name="connsiteX72" fmla="*/ 374491 w 606884"/>
              <a:gd name="connsiteY72" fmla="*/ 351345 h 489019"/>
              <a:gd name="connsiteX73" fmla="*/ 380448 w 606884"/>
              <a:gd name="connsiteY73" fmla="*/ 341432 h 489019"/>
              <a:gd name="connsiteX74" fmla="*/ 397104 w 606884"/>
              <a:gd name="connsiteY74" fmla="*/ 334934 h 489019"/>
              <a:gd name="connsiteX75" fmla="*/ 403281 w 606884"/>
              <a:gd name="connsiteY75" fmla="*/ 340001 h 489019"/>
              <a:gd name="connsiteX76" fmla="*/ 403281 w 606884"/>
              <a:gd name="connsiteY76" fmla="*/ 461815 h 489019"/>
              <a:gd name="connsiteX77" fmla="*/ 376146 w 606884"/>
              <a:gd name="connsiteY77" fmla="*/ 489019 h 489019"/>
              <a:gd name="connsiteX78" fmla="*/ 27246 w 606884"/>
              <a:gd name="connsiteY78" fmla="*/ 489019 h 489019"/>
              <a:gd name="connsiteX79" fmla="*/ 0 w 606884"/>
              <a:gd name="connsiteY79" fmla="*/ 461815 h 489019"/>
              <a:gd name="connsiteX80" fmla="*/ 0 w 606884"/>
              <a:gd name="connsiteY80" fmla="*/ 27205 h 489019"/>
              <a:gd name="connsiteX81" fmla="*/ 27246 w 606884"/>
              <a:gd name="connsiteY81" fmla="*/ 0 h 48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06884" h="489019">
                <a:moveTo>
                  <a:pt x="231099" y="337233"/>
                </a:moveTo>
                <a:lnTo>
                  <a:pt x="333777" y="337233"/>
                </a:lnTo>
                <a:cubicBezTo>
                  <a:pt x="338078" y="337233"/>
                  <a:pt x="341607" y="340759"/>
                  <a:pt x="341607" y="345057"/>
                </a:cubicBezTo>
                <a:lnTo>
                  <a:pt x="341607" y="351779"/>
                </a:lnTo>
                <a:cubicBezTo>
                  <a:pt x="341607" y="356076"/>
                  <a:pt x="338078" y="359602"/>
                  <a:pt x="333777" y="359602"/>
                </a:cubicBezTo>
                <a:lnTo>
                  <a:pt x="231099" y="359602"/>
                </a:lnTo>
                <a:cubicBezTo>
                  <a:pt x="226798" y="359602"/>
                  <a:pt x="223269" y="356076"/>
                  <a:pt x="223269" y="351779"/>
                </a:cubicBezTo>
                <a:lnTo>
                  <a:pt x="223269" y="345057"/>
                </a:lnTo>
                <a:cubicBezTo>
                  <a:pt x="223269" y="340759"/>
                  <a:pt x="226798" y="337233"/>
                  <a:pt x="231099" y="337233"/>
                </a:cubicBezTo>
                <a:close/>
                <a:moveTo>
                  <a:pt x="69505" y="168511"/>
                </a:moveTo>
                <a:lnTo>
                  <a:pt x="333776" y="168511"/>
                </a:lnTo>
                <a:cubicBezTo>
                  <a:pt x="338078" y="168511"/>
                  <a:pt x="341607" y="172034"/>
                  <a:pt x="341607" y="176328"/>
                </a:cubicBezTo>
                <a:lnTo>
                  <a:pt x="341607" y="184475"/>
                </a:lnTo>
                <a:cubicBezTo>
                  <a:pt x="341607" y="188769"/>
                  <a:pt x="338078" y="192292"/>
                  <a:pt x="333776" y="192292"/>
                </a:cubicBezTo>
                <a:lnTo>
                  <a:pt x="69505" y="192292"/>
                </a:lnTo>
                <a:cubicBezTo>
                  <a:pt x="65203" y="192292"/>
                  <a:pt x="61674" y="188879"/>
                  <a:pt x="61674" y="184475"/>
                </a:cubicBezTo>
                <a:lnTo>
                  <a:pt x="61674" y="176328"/>
                </a:lnTo>
                <a:cubicBezTo>
                  <a:pt x="61674" y="172034"/>
                  <a:pt x="65203" y="168511"/>
                  <a:pt x="69505" y="168511"/>
                </a:cubicBezTo>
                <a:close/>
                <a:moveTo>
                  <a:pt x="415329" y="148465"/>
                </a:moveTo>
                <a:cubicBezTo>
                  <a:pt x="432095" y="161570"/>
                  <a:pt x="464304" y="186789"/>
                  <a:pt x="480629" y="199564"/>
                </a:cubicBezTo>
                <a:cubicBezTo>
                  <a:pt x="482173" y="200775"/>
                  <a:pt x="481511" y="201656"/>
                  <a:pt x="480739" y="202427"/>
                </a:cubicBezTo>
                <a:cubicBezTo>
                  <a:pt x="472577" y="211898"/>
                  <a:pt x="418638" y="273900"/>
                  <a:pt x="400768" y="296696"/>
                </a:cubicBezTo>
                <a:cubicBezTo>
                  <a:pt x="389517" y="311012"/>
                  <a:pt x="363817" y="317840"/>
                  <a:pt x="348484" y="317289"/>
                </a:cubicBezTo>
                <a:cubicBezTo>
                  <a:pt x="348043" y="317289"/>
                  <a:pt x="347271" y="317179"/>
                  <a:pt x="346609" y="317950"/>
                </a:cubicBezTo>
                <a:cubicBezTo>
                  <a:pt x="344403" y="320703"/>
                  <a:pt x="342859" y="322465"/>
                  <a:pt x="341535" y="324007"/>
                </a:cubicBezTo>
                <a:cubicBezTo>
                  <a:pt x="338116" y="328412"/>
                  <a:pt x="332490" y="327421"/>
                  <a:pt x="329181" y="324998"/>
                </a:cubicBezTo>
                <a:cubicBezTo>
                  <a:pt x="325982" y="322576"/>
                  <a:pt x="324107" y="317400"/>
                  <a:pt x="327526" y="313105"/>
                </a:cubicBezTo>
                <a:cubicBezTo>
                  <a:pt x="328850" y="311453"/>
                  <a:pt x="330063" y="309581"/>
                  <a:pt x="332270" y="306717"/>
                </a:cubicBezTo>
                <a:cubicBezTo>
                  <a:pt x="333042" y="305726"/>
                  <a:pt x="332490" y="305065"/>
                  <a:pt x="332380" y="304625"/>
                </a:cubicBezTo>
                <a:cubicBezTo>
                  <a:pt x="328299" y="289758"/>
                  <a:pt x="328850" y="263437"/>
                  <a:pt x="339991" y="249231"/>
                </a:cubicBezTo>
                <a:cubicBezTo>
                  <a:pt x="357750" y="226545"/>
                  <a:pt x="404850" y="160028"/>
                  <a:pt x="412792" y="148906"/>
                </a:cubicBezTo>
                <a:cubicBezTo>
                  <a:pt x="413453" y="147915"/>
                  <a:pt x="414336" y="147694"/>
                  <a:pt x="415329" y="148465"/>
                </a:cubicBezTo>
                <a:close/>
                <a:moveTo>
                  <a:pt x="602907" y="111349"/>
                </a:moveTo>
                <a:cubicBezTo>
                  <a:pt x="607431" y="114764"/>
                  <a:pt x="608203" y="121263"/>
                  <a:pt x="604673" y="125670"/>
                </a:cubicBezTo>
                <a:lnTo>
                  <a:pt x="554806" y="189231"/>
                </a:lnTo>
                <a:cubicBezTo>
                  <a:pt x="551386" y="193637"/>
                  <a:pt x="544877" y="194408"/>
                  <a:pt x="540464" y="190993"/>
                </a:cubicBezTo>
                <a:cubicBezTo>
                  <a:pt x="535940" y="187468"/>
                  <a:pt x="535168" y="181079"/>
                  <a:pt x="538698" y="176563"/>
                </a:cubicBezTo>
                <a:lnTo>
                  <a:pt x="588565" y="113112"/>
                </a:lnTo>
                <a:cubicBezTo>
                  <a:pt x="592096" y="108595"/>
                  <a:pt x="598494" y="107824"/>
                  <a:pt x="602907" y="111349"/>
                </a:cubicBezTo>
                <a:close/>
                <a:moveTo>
                  <a:pt x="69505" y="96393"/>
                </a:moveTo>
                <a:lnTo>
                  <a:pt x="333776" y="96393"/>
                </a:lnTo>
                <a:cubicBezTo>
                  <a:pt x="338078" y="96393"/>
                  <a:pt x="341607" y="99916"/>
                  <a:pt x="341607" y="104210"/>
                </a:cubicBezTo>
                <a:lnTo>
                  <a:pt x="341607" y="112357"/>
                </a:lnTo>
                <a:cubicBezTo>
                  <a:pt x="341607" y="116651"/>
                  <a:pt x="338078" y="120174"/>
                  <a:pt x="333776" y="120174"/>
                </a:cubicBezTo>
                <a:lnTo>
                  <a:pt x="69505" y="120174"/>
                </a:lnTo>
                <a:cubicBezTo>
                  <a:pt x="65203" y="120174"/>
                  <a:pt x="61674" y="116651"/>
                  <a:pt x="61674" y="112357"/>
                </a:cubicBezTo>
                <a:lnTo>
                  <a:pt x="61674" y="104210"/>
                </a:lnTo>
                <a:cubicBezTo>
                  <a:pt x="61674" y="99916"/>
                  <a:pt x="65203" y="96393"/>
                  <a:pt x="69505" y="96393"/>
                </a:cubicBezTo>
                <a:close/>
                <a:moveTo>
                  <a:pt x="530392" y="8665"/>
                </a:moveTo>
                <a:cubicBezTo>
                  <a:pt x="543712" y="6186"/>
                  <a:pt x="557693" y="9160"/>
                  <a:pt x="569937" y="18743"/>
                </a:cubicBezTo>
                <a:cubicBezTo>
                  <a:pt x="594425" y="37909"/>
                  <a:pt x="594866" y="70182"/>
                  <a:pt x="575673" y="94635"/>
                </a:cubicBezTo>
                <a:cubicBezTo>
                  <a:pt x="575673" y="94635"/>
                  <a:pt x="522505" y="162376"/>
                  <a:pt x="504415" y="185397"/>
                </a:cubicBezTo>
                <a:cubicBezTo>
                  <a:pt x="501988" y="188481"/>
                  <a:pt x="500775" y="187490"/>
                  <a:pt x="498569" y="185728"/>
                </a:cubicBezTo>
                <a:cubicBezTo>
                  <a:pt x="485553" y="175594"/>
                  <a:pt x="439665" y="139686"/>
                  <a:pt x="422789" y="126358"/>
                </a:cubicBezTo>
                <a:cubicBezTo>
                  <a:pt x="421134" y="125146"/>
                  <a:pt x="422678" y="123163"/>
                  <a:pt x="422678" y="123163"/>
                </a:cubicBezTo>
                <a:lnTo>
                  <a:pt x="494818" y="31300"/>
                </a:lnTo>
                <a:cubicBezTo>
                  <a:pt x="504415" y="19074"/>
                  <a:pt x="517073" y="11143"/>
                  <a:pt x="530392" y="8665"/>
                </a:cubicBezTo>
                <a:close/>
                <a:moveTo>
                  <a:pt x="27246" y="0"/>
                </a:moveTo>
                <a:lnTo>
                  <a:pt x="376146" y="0"/>
                </a:lnTo>
                <a:cubicBezTo>
                  <a:pt x="391037" y="0"/>
                  <a:pt x="403281" y="12226"/>
                  <a:pt x="403281" y="27205"/>
                </a:cubicBezTo>
                <a:lnTo>
                  <a:pt x="403281" y="111351"/>
                </a:lnTo>
                <a:cubicBezTo>
                  <a:pt x="403281" y="116197"/>
                  <a:pt x="402068" y="119722"/>
                  <a:pt x="398207" y="123797"/>
                </a:cubicBezTo>
                <a:cubicBezTo>
                  <a:pt x="394567" y="127652"/>
                  <a:pt x="385411" y="138225"/>
                  <a:pt x="380558" y="144503"/>
                </a:cubicBezTo>
                <a:cubicBezTo>
                  <a:pt x="378683" y="147036"/>
                  <a:pt x="374491" y="151112"/>
                  <a:pt x="374491" y="142851"/>
                </a:cubicBezTo>
                <a:lnTo>
                  <a:pt x="374491" y="55951"/>
                </a:lnTo>
                <a:cubicBezTo>
                  <a:pt x="374491" y="40972"/>
                  <a:pt x="362247" y="28747"/>
                  <a:pt x="347356" y="28747"/>
                </a:cubicBezTo>
                <a:lnTo>
                  <a:pt x="56036" y="28747"/>
                </a:lnTo>
                <a:cubicBezTo>
                  <a:pt x="41034" y="28747"/>
                  <a:pt x="28790" y="40972"/>
                  <a:pt x="28790" y="55951"/>
                </a:cubicBezTo>
                <a:lnTo>
                  <a:pt x="28790" y="433068"/>
                </a:lnTo>
                <a:cubicBezTo>
                  <a:pt x="28790" y="448047"/>
                  <a:pt x="41034" y="460273"/>
                  <a:pt x="56036" y="460273"/>
                </a:cubicBezTo>
                <a:lnTo>
                  <a:pt x="347356" y="460273"/>
                </a:lnTo>
                <a:cubicBezTo>
                  <a:pt x="362247" y="460273"/>
                  <a:pt x="374491" y="448047"/>
                  <a:pt x="374491" y="433068"/>
                </a:cubicBezTo>
                <a:lnTo>
                  <a:pt x="374491" y="351345"/>
                </a:lnTo>
                <a:cubicBezTo>
                  <a:pt x="374491" y="342864"/>
                  <a:pt x="378462" y="341983"/>
                  <a:pt x="380448" y="341432"/>
                </a:cubicBezTo>
                <a:cubicBezTo>
                  <a:pt x="385742" y="339890"/>
                  <a:pt x="391368" y="337798"/>
                  <a:pt x="397104" y="334934"/>
                </a:cubicBezTo>
                <a:cubicBezTo>
                  <a:pt x="399200" y="333943"/>
                  <a:pt x="403281" y="332842"/>
                  <a:pt x="403281" y="340001"/>
                </a:cubicBezTo>
                <a:lnTo>
                  <a:pt x="403281" y="461815"/>
                </a:lnTo>
                <a:cubicBezTo>
                  <a:pt x="403281" y="476794"/>
                  <a:pt x="391037" y="489019"/>
                  <a:pt x="376146" y="489019"/>
                </a:cubicBezTo>
                <a:lnTo>
                  <a:pt x="27246" y="489019"/>
                </a:lnTo>
                <a:cubicBezTo>
                  <a:pt x="12244" y="489019"/>
                  <a:pt x="0" y="476794"/>
                  <a:pt x="0" y="461815"/>
                </a:cubicBezTo>
                <a:lnTo>
                  <a:pt x="0" y="27205"/>
                </a:lnTo>
                <a:cubicBezTo>
                  <a:pt x="0" y="12226"/>
                  <a:pt x="12244" y="0"/>
                  <a:pt x="272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DIAGRAM_VIRTUALLY_FRAME" val="{&quot;height&quot;:440.4929921259842,&quot;left&quot;:58.925905511811024,&quot;top&quot;:24.126535433070863,&quot;width&quot;:866.4740944881889}"/>
</p:tagLst>
</file>

<file path=ppt/tags/tag10.xml><?xml version="1.0" encoding="utf-8"?>
<p:tagLst xmlns:p="http://schemas.openxmlformats.org/presentationml/2006/main">
  <p:tag name="KSO_WM_DIAGRAM_VIRTUALLY_FRAME" val="{&quot;height&quot;:440.4929921259842,&quot;left&quot;:58.925905511811024,&quot;top&quot;:24.126535433070863,&quot;width&quot;:866.4740944881889}"/>
</p:tagLst>
</file>

<file path=ppt/tags/tag11.xml><?xml version="1.0" encoding="utf-8"?>
<p:tagLst xmlns:p="http://schemas.openxmlformats.org/presentationml/2006/main">
  <p:tag name="KSO_WM_DIAGRAM_VIRTUALLY_FRAME" val="{&quot;height&quot;:440.4929921259842,&quot;left&quot;:58.925905511811024,&quot;top&quot;:24.126535433070863,&quot;width&quot;:866.4740944881889}"/>
</p:tagLst>
</file>

<file path=ppt/tags/tag12.xml><?xml version="1.0" encoding="utf-8"?>
<p:tagLst xmlns:p="http://schemas.openxmlformats.org/presentationml/2006/main">
  <p:tag name="KSO_WM_DIAGRAM_VIRTUALLY_FRAME" val="{&quot;height&quot;:440.4929921259842,&quot;left&quot;:58.925905511811024,&quot;top&quot;:24.126535433070863,&quot;width&quot;:866.4740944881889}"/>
</p:tagLst>
</file>

<file path=ppt/tags/tag13.xml><?xml version="1.0" encoding="utf-8"?>
<p:tagLst xmlns:p="http://schemas.openxmlformats.org/presentationml/2006/main">
  <p:tag name="commondata" val="eyJjb3VudCI6NCwiaGRpZCI6ImU4OGY1OGQzZTU5ZWU5OGM4MDU2MjVhNTYyY2ViNjEwIiwidXNlckNvdW50Ijo0fQ=="/>
</p:tagLst>
</file>

<file path=ppt/tags/tag2.xml><?xml version="1.0" encoding="utf-8"?>
<p:tagLst xmlns:p="http://schemas.openxmlformats.org/presentationml/2006/main">
  <p:tag name="KSO_WM_DIAGRAM_VIRTUALLY_FRAME" val="{&quot;height&quot;:440.4929921259842,&quot;left&quot;:58.925905511811024,&quot;top&quot;:24.126535433070863,&quot;width&quot;:866.4740944881889}"/>
</p:tagLst>
</file>

<file path=ppt/tags/tag3.xml><?xml version="1.0" encoding="utf-8"?>
<p:tagLst xmlns:p="http://schemas.openxmlformats.org/presentationml/2006/main">
  <p:tag name="KSO_WM_DIAGRAM_VIRTUALLY_FRAME" val="{&quot;height&quot;:440.4929921259842,&quot;left&quot;:58.925905511811024,&quot;top&quot;:24.126535433070863,&quot;width&quot;:866.4740944881889}"/>
</p:tagLst>
</file>

<file path=ppt/tags/tag4.xml><?xml version="1.0" encoding="utf-8"?>
<p:tagLst xmlns:p="http://schemas.openxmlformats.org/presentationml/2006/main">
  <p:tag name="KSO_WM_DIAGRAM_VIRTUALLY_FRAME" val="{&quot;height&quot;:440.4929921259842,&quot;left&quot;:58.925905511811024,&quot;top&quot;:24.126535433070863,&quot;width&quot;:866.4740944881889}"/>
</p:tagLst>
</file>

<file path=ppt/tags/tag5.xml><?xml version="1.0" encoding="utf-8"?>
<p:tagLst xmlns:p="http://schemas.openxmlformats.org/presentationml/2006/main">
  <p:tag name="KSO_WM_DIAGRAM_VIRTUALLY_FRAME" val="{&quot;height&quot;:440.4929921259842,&quot;left&quot;:58.925905511811024,&quot;top&quot;:24.126535433070863,&quot;width&quot;:866.4740944881889}"/>
</p:tagLst>
</file>

<file path=ppt/tags/tag6.xml><?xml version="1.0" encoding="utf-8"?>
<p:tagLst xmlns:p="http://schemas.openxmlformats.org/presentationml/2006/main">
  <p:tag name="KSO_WM_DIAGRAM_VIRTUALLY_FRAME" val="{&quot;height&quot;:440.4929921259842,&quot;left&quot;:58.925905511811024,&quot;top&quot;:24.126535433070863,&quot;width&quot;:866.4740944881889}"/>
</p:tagLst>
</file>

<file path=ppt/tags/tag7.xml><?xml version="1.0" encoding="utf-8"?>
<p:tagLst xmlns:p="http://schemas.openxmlformats.org/presentationml/2006/main">
  <p:tag name="KSO_WM_DIAGRAM_VIRTUALLY_FRAME" val="{&quot;height&quot;:440.4929921259842,&quot;left&quot;:58.925905511811024,&quot;top&quot;:24.126535433070863,&quot;width&quot;:866.4740944881889}"/>
</p:tagLst>
</file>

<file path=ppt/tags/tag8.xml><?xml version="1.0" encoding="utf-8"?>
<p:tagLst xmlns:p="http://schemas.openxmlformats.org/presentationml/2006/main">
  <p:tag name="KSO_WM_DIAGRAM_VIRTUALLY_FRAME" val="{&quot;height&quot;:440.4929921259842,&quot;left&quot;:58.925905511811024,&quot;top&quot;:24.126535433070863,&quot;width&quot;:866.4740944881889}"/>
</p:tagLst>
</file>

<file path=ppt/tags/tag9.xml><?xml version="1.0" encoding="utf-8"?>
<p:tagLst xmlns:p="http://schemas.openxmlformats.org/presentationml/2006/main">
  <p:tag name="KSO_WM_DIAGRAM_VIRTUALLY_FRAME" val="{&quot;height&quot;:440.4929921259842,&quot;left&quot;:58.925905511811024,&quot;top&quot;:24.126535433070863,&quot;width&quot;:866.4740944881889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</Words>
  <Application>WPS 演示</Application>
  <PresentationFormat>宽屏</PresentationFormat>
  <Paragraphs>137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宋体</vt:lpstr>
      <vt:lpstr>Wingdings</vt:lpstr>
      <vt:lpstr>楷体</vt:lpstr>
      <vt:lpstr>微软雅黑</vt:lpstr>
      <vt:lpstr>隶书</vt:lpstr>
      <vt:lpstr>微软雅黑 Light</vt:lpstr>
      <vt:lpstr>Calibri</vt:lpstr>
      <vt:lpstr>等线</vt:lpstr>
      <vt:lpstr>Arial Unicode MS</vt:lpstr>
      <vt:lpstr>等线 Light</vt:lpstr>
      <vt:lpstr>仿宋</vt:lpstr>
      <vt:lpstr>华文楷体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Vanessa</dc:creator>
  <cp:lastModifiedBy>溡緔の寵唲Ю</cp:lastModifiedBy>
  <cp:revision>28</cp:revision>
  <dcterms:created xsi:type="dcterms:W3CDTF">1900-01-01T00:00:00Z</dcterms:created>
  <dcterms:modified xsi:type="dcterms:W3CDTF">2024-08-27T15:43:19Z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358A75AC474D4B489AD1E3D254D38C60_13</vt:lpwstr>
  </property>
  <property fmtid="{D5CDD505-2E9C-101B-9397-08002B2CF9AE}" pid="3" name="KSOProductBuildVer">
    <vt:lpwstr>2052-12.1.0.17857</vt:lpwstr>
  </property>
  <property fmtid="{D5CDD505-2E9C-101B-9397-08002B2CF9AE}" pid="4" name="KSOTemplateUUID">
    <vt:lpwstr>v1.0_mb_uhO8ofD9P0FCwNr+uT3YoQ==</vt:lpwstr>
  </property>
</Properties>
</file>