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汉仪旗黑-50S" panose="00020600040101010101" pitchFamily="18" charset="-122"/>
      <p:regular r:id="rId9"/>
    </p:embeddedFont>
    <p:embeddedFont>
      <p:font typeface="汉仪大宋简" panose="02010600000101010101" pitchFamily="2" charset="-122"/>
      <p:regular r:id="rId10"/>
    </p:embeddedFont>
    <p:embeddedFont>
      <p:font typeface="华文隶书" panose="02010800040101010101" charset="-122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  <p:embeddedFont>
      <p:font typeface="等线" panose="02010600030101010101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6022"/>
    <a:srgbClr val="FFCF66"/>
    <a:srgbClr val="F2D0B8"/>
    <a:srgbClr val="FFE5D7"/>
    <a:srgbClr val="EA3920"/>
    <a:srgbClr val="F14525"/>
    <a:srgbClr val="FFE6B1"/>
    <a:srgbClr val="FFFCF7"/>
    <a:srgbClr val="FF7F68"/>
    <a:srgbClr val="FF9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33" d="100"/>
          <a:sy n="33" d="100"/>
        </p:scale>
        <p:origin x="1872" y="1037"/>
      </p:cViewPr>
      <p:guideLst>
        <p:guide orient="horz" pos="2129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2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00667697-AAFE-4D49-8473-96181D8920D7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061F2DB3-A9AC-44B3-84B8-9D50B24EAD97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旗黑-50S" panose="00020600040101010101" pitchFamily="18" charset="-122"/>
        <a:ea typeface="汉仪旗黑-50S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旗黑-50S" panose="00020600040101010101" pitchFamily="18" charset="-122"/>
        <a:ea typeface="汉仪旗黑-50S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旗黑-50S" panose="00020600040101010101" pitchFamily="18" charset="-122"/>
        <a:ea typeface="汉仪旗黑-50S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旗黑-50S" panose="00020600040101010101" pitchFamily="18" charset="-122"/>
        <a:ea typeface="汉仪旗黑-50S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旗黑-50S" panose="00020600040101010101" pitchFamily="18" charset="-122"/>
        <a:ea typeface="汉仪旗黑-50S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>
              <a:defRPr sz="28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2pPr>
            <a:lvl3pPr>
              <a:defRPr sz="24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3pPr>
            <a:lvl4pPr>
              <a:defRPr sz="20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4pPr>
            <a:lvl5pPr>
              <a:defRPr sz="20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EA9BA524-571A-47F3-9AC4-DE9832C319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旗黑-50S" panose="00020600040101010101" pitchFamily="18" charset="-122"/>
                <a:ea typeface="汉仪旗黑-50S" panose="00020600040101010101" pitchFamily="18" charset="-122"/>
              </a:defRPr>
            </a:lvl1pPr>
          </a:lstStyle>
          <a:p>
            <a:fld id="{1F40CF54-1DEC-4AA7-A0BE-E46098A8CE0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9824132"/>
              <a:gd name="connsiteY0" fmla="*/ 0 h 4723140"/>
              <a:gd name="connsiteX1" fmla="*/ 9824132 w 9824132"/>
              <a:gd name="connsiteY1" fmla="*/ 0 h 4723140"/>
              <a:gd name="connsiteX2" fmla="*/ 9824132 w 9824132"/>
              <a:gd name="connsiteY2" fmla="*/ 4723141 h 4723140"/>
              <a:gd name="connsiteX3" fmla="*/ 0 w 9824132"/>
              <a:gd name="connsiteY3" fmla="*/ 4723141 h 472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4132" h="4723140">
                <a:moveTo>
                  <a:pt x="0" y="0"/>
                </a:moveTo>
                <a:lnTo>
                  <a:pt x="9824132" y="0"/>
                </a:lnTo>
                <a:lnTo>
                  <a:pt x="9824132" y="4723141"/>
                </a:lnTo>
                <a:lnTo>
                  <a:pt x="0" y="4723141"/>
                </a:lnTo>
                <a:close/>
              </a:path>
            </a:pathLst>
          </a:custGeom>
          <a:solidFill>
            <a:srgbClr val="FFFCF7"/>
          </a:solidFill>
          <a:ln w="944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-1" y="0"/>
            <a:ext cx="12192002" cy="6857998"/>
          </a:xfrm>
          <a:custGeom>
            <a:avLst/>
            <a:gdLst>
              <a:gd name="connsiteX0" fmla="*/ 0 w 7810500"/>
              <a:gd name="connsiteY0" fmla="*/ 0 h 2971800"/>
              <a:gd name="connsiteX1" fmla="*/ 7810500 w 7810500"/>
              <a:gd name="connsiteY1" fmla="*/ 0 h 2971800"/>
              <a:gd name="connsiteX2" fmla="*/ 7810500 w 7810500"/>
              <a:gd name="connsiteY2" fmla="*/ 2971800 h 2971800"/>
              <a:gd name="connsiteX3" fmla="*/ 0 w 78105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0500" h="2971800">
                <a:moveTo>
                  <a:pt x="0" y="0"/>
                </a:moveTo>
                <a:lnTo>
                  <a:pt x="7810500" y="0"/>
                </a:lnTo>
                <a:lnTo>
                  <a:pt x="7810500" y="2971800"/>
                </a:lnTo>
                <a:lnTo>
                  <a:pt x="0" y="2971800"/>
                </a:lnTo>
                <a:close/>
              </a:path>
            </a:pathLst>
          </a:custGeom>
          <a:solidFill>
            <a:srgbClr val="FFF7E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grpSp>
        <p:nvGrpSpPr>
          <p:cNvPr id="14" name="图形 4"/>
          <p:cNvGrpSpPr/>
          <p:nvPr/>
        </p:nvGrpSpPr>
        <p:grpSpPr>
          <a:xfrm>
            <a:off x="1469757" y="1280656"/>
            <a:ext cx="912702" cy="371801"/>
            <a:chOff x="3694842" y="2625184"/>
            <a:chExt cx="646747" cy="263461"/>
          </a:xfrm>
          <a:noFill/>
        </p:grpSpPr>
        <p:sp>
          <p:nvSpPr>
            <p:cNvPr id="15" name="任意多边形: 形状 14"/>
            <p:cNvSpPr/>
            <p:nvPr/>
          </p:nvSpPr>
          <p:spPr>
            <a:xfrm>
              <a:off x="3694842" y="2625184"/>
              <a:ext cx="83438" cy="83438"/>
            </a:xfrm>
            <a:custGeom>
              <a:avLst/>
              <a:gdLst>
                <a:gd name="connsiteX0" fmla="*/ 83439 w 83438"/>
                <a:gd name="connsiteY0" fmla="*/ 41720 h 83438"/>
                <a:gd name="connsiteX1" fmla="*/ 41719 w 83438"/>
                <a:gd name="connsiteY1" fmla="*/ 83439 h 83438"/>
                <a:gd name="connsiteX2" fmla="*/ 0 w 83438"/>
                <a:gd name="connsiteY2" fmla="*/ 41720 h 83438"/>
                <a:gd name="connsiteX3" fmla="*/ 41719 w 83438"/>
                <a:gd name="connsiteY3" fmla="*/ 0 h 83438"/>
                <a:gd name="connsiteX4" fmla="*/ 83439 w 83438"/>
                <a:gd name="connsiteY4" fmla="*/ 41720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20"/>
                  </a:moveTo>
                  <a:cubicBezTo>
                    <a:pt x="83439" y="64761"/>
                    <a:pt x="64760" y="83439"/>
                    <a:pt x="41719" y="83439"/>
                  </a:cubicBezTo>
                  <a:cubicBezTo>
                    <a:pt x="18678" y="83439"/>
                    <a:pt x="0" y="64761"/>
                    <a:pt x="0" y="41720"/>
                  </a:cubicBezTo>
                  <a:cubicBezTo>
                    <a:pt x="0" y="18679"/>
                    <a:pt x="18678" y="0"/>
                    <a:pt x="41719" y="0"/>
                  </a:cubicBezTo>
                  <a:cubicBezTo>
                    <a:pt x="64760" y="0"/>
                    <a:pt x="83439" y="18679"/>
                    <a:pt x="83439" y="41720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3882580" y="2625184"/>
              <a:ext cx="83438" cy="83438"/>
            </a:xfrm>
            <a:custGeom>
              <a:avLst/>
              <a:gdLst>
                <a:gd name="connsiteX0" fmla="*/ 83439 w 83438"/>
                <a:gd name="connsiteY0" fmla="*/ 41720 h 83438"/>
                <a:gd name="connsiteX1" fmla="*/ 41720 w 83438"/>
                <a:gd name="connsiteY1" fmla="*/ 83439 h 83438"/>
                <a:gd name="connsiteX2" fmla="*/ 0 w 83438"/>
                <a:gd name="connsiteY2" fmla="*/ 41720 h 83438"/>
                <a:gd name="connsiteX3" fmla="*/ 41720 w 83438"/>
                <a:gd name="connsiteY3" fmla="*/ 0 h 83438"/>
                <a:gd name="connsiteX4" fmla="*/ 83439 w 83438"/>
                <a:gd name="connsiteY4" fmla="*/ 41720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20"/>
                  </a:moveTo>
                  <a:cubicBezTo>
                    <a:pt x="83439" y="64761"/>
                    <a:pt x="64761" y="83439"/>
                    <a:pt x="41720" y="83439"/>
                  </a:cubicBezTo>
                  <a:cubicBezTo>
                    <a:pt x="18678" y="83439"/>
                    <a:pt x="0" y="64761"/>
                    <a:pt x="0" y="41720"/>
                  </a:cubicBezTo>
                  <a:cubicBezTo>
                    <a:pt x="0" y="18679"/>
                    <a:pt x="18678" y="0"/>
                    <a:pt x="41720" y="0"/>
                  </a:cubicBezTo>
                  <a:cubicBezTo>
                    <a:pt x="64761" y="0"/>
                    <a:pt x="83439" y="18679"/>
                    <a:pt x="83439" y="41720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070413" y="2625184"/>
              <a:ext cx="83438" cy="83438"/>
            </a:xfrm>
            <a:custGeom>
              <a:avLst/>
              <a:gdLst>
                <a:gd name="connsiteX0" fmla="*/ 83439 w 83438"/>
                <a:gd name="connsiteY0" fmla="*/ 41720 h 83438"/>
                <a:gd name="connsiteX1" fmla="*/ 41720 w 83438"/>
                <a:gd name="connsiteY1" fmla="*/ 83439 h 83438"/>
                <a:gd name="connsiteX2" fmla="*/ 0 w 83438"/>
                <a:gd name="connsiteY2" fmla="*/ 41720 h 83438"/>
                <a:gd name="connsiteX3" fmla="*/ 41720 w 83438"/>
                <a:gd name="connsiteY3" fmla="*/ 0 h 83438"/>
                <a:gd name="connsiteX4" fmla="*/ 83439 w 83438"/>
                <a:gd name="connsiteY4" fmla="*/ 41720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20"/>
                  </a:moveTo>
                  <a:cubicBezTo>
                    <a:pt x="83439" y="64761"/>
                    <a:pt x="64761" y="83439"/>
                    <a:pt x="41720" y="83439"/>
                  </a:cubicBezTo>
                  <a:cubicBezTo>
                    <a:pt x="18678" y="83439"/>
                    <a:pt x="0" y="64761"/>
                    <a:pt x="0" y="41720"/>
                  </a:cubicBezTo>
                  <a:cubicBezTo>
                    <a:pt x="0" y="18679"/>
                    <a:pt x="18678" y="0"/>
                    <a:pt x="41720" y="0"/>
                  </a:cubicBezTo>
                  <a:cubicBezTo>
                    <a:pt x="64761" y="0"/>
                    <a:pt x="83439" y="18679"/>
                    <a:pt x="83439" y="41720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258151" y="2625184"/>
              <a:ext cx="83438" cy="83438"/>
            </a:xfrm>
            <a:custGeom>
              <a:avLst/>
              <a:gdLst>
                <a:gd name="connsiteX0" fmla="*/ 83439 w 83438"/>
                <a:gd name="connsiteY0" fmla="*/ 41720 h 83438"/>
                <a:gd name="connsiteX1" fmla="*/ 41719 w 83438"/>
                <a:gd name="connsiteY1" fmla="*/ 83439 h 83438"/>
                <a:gd name="connsiteX2" fmla="*/ 0 w 83438"/>
                <a:gd name="connsiteY2" fmla="*/ 41720 h 83438"/>
                <a:gd name="connsiteX3" fmla="*/ 41719 w 83438"/>
                <a:gd name="connsiteY3" fmla="*/ 0 h 83438"/>
                <a:gd name="connsiteX4" fmla="*/ 83439 w 83438"/>
                <a:gd name="connsiteY4" fmla="*/ 41720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20"/>
                  </a:moveTo>
                  <a:cubicBezTo>
                    <a:pt x="83439" y="64761"/>
                    <a:pt x="64760" y="83439"/>
                    <a:pt x="41719" y="83439"/>
                  </a:cubicBezTo>
                  <a:cubicBezTo>
                    <a:pt x="18678" y="83439"/>
                    <a:pt x="0" y="64761"/>
                    <a:pt x="0" y="41720"/>
                  </a:cubicBezTo>
                  <a:cubicBezTo>
                    <a:pt x="0" y="18679"/>
                    <a:pt x="18678" y="0"/>
                    <a:pt x="41719" y="0"/>
                  </a:cubicBezTo>
                  <a:cubicBezTo>
                    <a:pt x="64760" y="0"/>
                    <a:pt x="83439" y="18679"/>
                    <a:pt x="83439" y="41720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3694842" y="2805207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19 w 83438"/>
                <a:gd name="connsiteY1" fmla="*/ 83439 h 83438"/>
                <a:gd name="connsiteX2" fmla="*/ 0 w 83438"/>
                <a:gd name="connsiteY2" fmla="*/ 41719 h 83438"/>
                <a:gd name="connsiteX3" fmla="*/ 41719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0" y="83439"/>
                    <a:pt x="41719" y="83439"/>
                  </a:cubicBezTo>
                  <a:cubicBezTo>
                    <a:pt x="18678" y="83439"/>
                    <a:pt x="0" y="64761"/>
                    <a:pt x="0" y="41719"/>
                  </a:cubicBezTo>
                  <a:cubicBezTo>
                    <a:pt x="0" y="18678"/>
                    <a:pt x="18678" y="0"/>
                    <a:pt x="41719" y="0"/>
                  </a:cubicBezTo>
                  <a:cubicBezTo>
                    <a:pt x="64760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3882580" y="2805207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20 w 83438"/>
                <a:gd name="connsiteY1" fmla="*/ 83439 h 83438"/>
                <a:gd name="connsiteX2" fmla="*/ 0 w 83438"/>
                <a:gd name="connsiteY2" fmla="*/ 41719 h 83438"/>
                <a:gd name="connsiteX3" fmla="*/ 41720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1" y="83439"/>
                    <a:pt x="41720" y="83439"/>
                  </a:cubicBezTo>
                  <a:cubicBezTo>
                    <a:pt x="18678" y="83439"/>
                    <a:pt x="0" y="64761"/>
                    <a:pt x="0" y="41719"/>
                  </a:cubicBezTo>
                  <a:cubicBezTo>
                    <a:pt x="0" y="18678"/>
                    <a:pt x="18678" y="0"/>
                    <a:pt x="41720" y="0"/>
                  </a:cubicBezTo>
                  <a:cubicBezTo>
                    <a:pt x="64761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070413" y="2805207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20 w 83438"/>
                <a:gd name="connsiteY1" fmla="*/ 83439 h 83438"/>
                <a:gd name="connsiteX2" fmla="*/ 0 w 83438"/>
                <a:gd name="connsiteY2" fmla="*/ 41719 h 83438"/>
                <a:gd name="connsiteX3" fmla="*/ 41720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1" y="83439"/>
                    <a:pt x="41720" y="83439"/>
                  </a:cubicBezTo>
                  <a:cubicBezTo>
                    <a:pt x="18678" y="83439"/>
                    <a:pt x="0" y="64761"/>
                    <a:pt x="0" y="41719"/>
                  </a:cubicBezTo>
                  <a:cubicBezTo>
                    <a:pt x="0" y="18678"/>
                    <a:pt x="18678" y="0"/>
                    <a:pt x="41720" y="0"/>
                  </a:cubicBezTo>
                  <a:cubicBezTo>
                    <a:pt x="64761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258151" y="2805207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19 w 83438"/>
                <a:gd name="connsiteY1" fmla="*/ 83439 h 83438"/>
                <a:gd name="connsiteX2" fmla="*/ 0 w 83438"/>
                <a:gd name="connsiteY2" fmla="*/ 41719 h 83438"/>
                <a:gd name="connsiteX3" fmla="*/ 41719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0" y="83439"/>
                    <a:pt x="41719" y="83439"/>
                  </a:cubicBezTo>
                  <a:cubicBezTo>
                    <a:pt x="18678" y="83439"/>
                    <a:pt x="0" y="64761"/>
                    <a:pt x="0" y="41719"/>
                  </a:cubicBezTo>
                  <a:cubicBezTo>
                    <a:pt x="0" y="18678"/>
                    <a:pt x="18678" y="0"/>
                    <a:pt x="41719" y="0"/>
                  </a:cubicBezTo>
                  <a:cubicBezTo>
                    <a:pt x="64760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</p:grpSp>
      <p:grpSp>
        <p:nvGrpSpPr>
          <p:cNvPr id="23" name="图形 4"/>
          <p:cNvGrpSpPr/>
          <p:nvPr/>
        </p:nvGrpSpPr>
        <p:grpSpPr>
          <a:xfrm>
            <a:off x="9677772" y="5527647"/>
            <a:ext cx="912702" cy="371935"/>
            <a:chOff x="7579709" y="4220050"/>
            <a:chExt cx="646747" cy="263556"/>
          </a:xfrm>
          <a:noFill/>
        </p:grpSpPr>
        <p:sp>
          <p:nvSpPr>
            <p:cNvPr id="24" name="任意多边形: 形状 23"/>
            <p:cNvSpPr/>
            <p:nvPr/>
          </p:nvSpPr>
          <p:spPr>
            <a:xfrm>
              <a:off x="7579709" y="4220050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20 w 83438"/>
                <a:gd name="connsiteY1" fmla="*/ 83439 h 83438"/>
                <a:gd name="connsiteX2" fmla="*/ 0 w 83438"/>
                <a:gd name="connsiteY2" fmla="*/ 41719 h 83438"/>
                <a:gd name="connsiteX3" fmla="*/ 41720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0"/>
                    <a:pt x="64761" y="83439"/>
                    <a:pt x="41720" y="83439"/>
                  </a:cubicBezTo>
                  <a:cubicBezTo>
                    <a:pt x="18679" y="83439"/>
                    <a:pt x="0" y="64760"/>
                    <a:pt x="0" y="41719"/>
                  </a:cubicBezTo>
                  <a:cubicBezTo>
                    <a:pt x="0" y="18678"/>
                    <a:pt x="18679" y="0"/>
                    <a:pt x="41720" y="0"/>
                  </a:cubicBezTo>
                  <a:cubicBezTo>
                    <a:pt x="64761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7767447" y="4220050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19 w 83438"/>
                <a:gd name="connsiteY1" fmla="*/ 83439 h 83438"/>
                <a:gd name="connsiteX2" fmla="*/ 0 w 83438"/>
                <a:gd name="connsiteY2" fmla="*/ 41719 h 83438"/>
                <a:gd name="connsiteX3" fmla="*/ 41719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0"/>
                    <a:pt x="64760" y="83439"/>
                    <a:pt x="41719" y="83439"/>
                  </a:cubicBezTo>
                  <a:cubicBezTo>
                    <a:pt x="18678" y="83439"/>
                    <a:pt x="0" y="64760"/>
                    <a:pt x="0" y="41719"/>
                  </a:cubicBezTo>
                  <a:cubicBezTo>
                    <a:pt x="0" y="18678"/>
                    <a:pt x="18678" y="0"/>
                    <a:pt x="41719" y="0"/>
                  </a:cubicBezTo>
                  <a:cubicBezTo>
                    <a:pt x="64760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7955280" y="4220050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20 w 83438"/>
                <a:gd name="connsiteY1" fmla="*/ 83439 h 83438"/>
                <a:gd name="connsiteX2" fmla="*/ 0 w 83438"/>
                <a:gd name="connsiteY2" fmla="*/ 41719 h 83438"/>
                <a:gd name="connsiteX3" fmla="*/ 41720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0"/>
                    <a:pt x="64761" y="83439"/>
                    <a:pt x="41720" y="83439"/>
                  </a:cubicBezTo>
                  <a:cubicBezTo>
                    <a:pt x="18679" y="83439"/>
                    <a:pt x="0" y="64760"/>
                    <a:pt x="0" y="41719"/>
                  </a:cubicBezTo>
                  <a:cubicBezTo>
                    <a:pt x="0" y="18678"/>
                    <a:pt x="18679" y="0"/>
                    <a:pt x="41720" y="0"/>
                  </a:cubicBezTo>
                  <a:cubicBezTo>
                    <a:pt x="64761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8143017" y="4220050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19 w 83438"/>
                <a:gd name="connsiteY1" fmla="*/ 83439 h 83438"/>
                <a:gd name="connsiteX2" fmla="*/ 0 w 83438"/>
                <a:gd name="connsiteY2" fmla="*/ 41719 h 83438"/>
                <a:gd name="connsiteX3" fmla="*/ 41719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0"/>
                    <a:pt x="64760" y="83439"/>
                    <a:pt x="41719" y="83439"/>
                  </a:cubicBezTo>
                  <a:cubicBezTo>
                    <a:pt x="18678" y="83439"/>
                    <a:pt x="0" y="64760"/>
                    <a:pt x="0" y="41719"/>
                  </a:cubicBezTo>
                  <a:cubicBezTo>
                    <a:pt x="0" y="18678"/>
                    <a:pt x="18678" y="0"/>
                    <a:pt x="41719" y="0"/>
                  </a:cubicBezTo>
                  <a:cubicBezTo>
                    <a:pt x="64760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7579709" y="4400168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20 w 83438"/>
                <a:gd name="connsiteY1" fmla="*/ 83439 h 83438"/>
                <a:gd name="connsiteX2" fmla="*/ 0 w 83438"/>
                <a:gd name="connsiteY2" fmla="*/ 41719 h 83438"/>
                <a:gd name="connsiteX3" fmla="*/ 41720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1" y="83439"/>
                    <a:pt x="41720" y="83439"/>
                  </a:cubicBezTo>
                  <a:cubicBezTo>
                    <a:pt x="18679" y="83439"/>
                    <a:pt x="0" y="64761"/>
                    <a:pt x="0" y="41719"/>
                  </a:cubicBezTo>
                  <a:cubicBezTo>
                    <a:pt x="0" y="18678"/>
                    <a:pt x="18679" y="0"/>
                    <a:pt x="41720" y="0"/>
                  </a:cubicBezTo>
                  <a:cubicBezTo>
                    <a:pt x="64761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7767447" y="4400168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19 w 83438"/>
                <a:gd name="connsiteY1" fmla="*/ 83439 h 83438"/>
                <a:gd name="connsiteX2" fmla="*/ 0 w 83438"/>
                <a:gd name="connsiteY2" fmla="*/ 41719 h 83438"/>
                <a:gd name="connsiteX3" fmla="*/ 41719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0" y="83439"/>
                    <a:pt x="41719" y="83439"/>
                  </a:cubicBezTo>
                  <a:cubicBezTo>
                    <a:pt x="18678" y="83439"/>
                    <a:pt x="0" y="64761"/>
                    <a:pt x="0" y="41719"/>
                  </a:cubicBezTo>
                  <a:cubicBezTo>
                    <a:pt x="0" y="18678"/>
                    <a:pt x="18678" y="0"/>
                    <a:pt x="41719" y="0"/>
                  </a:cubicBezTo>
                  <a:cubicBezTo>
                    <a:pt x="64760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7955280" y="4400168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20 w 83438"/>
                <a:gd name="connsiteY1" fmla="*/ 83439 h 83438"/>
                <a:gd name="connsiteX2" fmla="*/ 0 w 83438"/>
                <a:gd name="connsiteY2" fmla="*/ 41719 h 83438"/>
                <a:gd name="connsiteX3" fmla="*/ 41720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1" y="83439"/>
                    <a:pt x="41720" y="83439"/>
                  </a:cubicBezTo>
                  <a:cubicBezTo>
                    <a:pt x="18679" y="83439"/>
                    <a:pt x="0" y="64761"/>
                    <a:pt x="0" y="41719"/>
                  </a:cubicBezTo>
                  <a:cubicBezTo>
                    <a:pt x="0" y="18678"/>
                    <a:pt x="18679" y="0"/>
                    <a:pt x="41720" y="0"/>
                  </a:cubicBezTo>
                  <a:cubicBezTo>
                    <a:pt x="64761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8143017" y="4400168"/>
              <a:ext cx="83438" cy="83438"/>
            </a:xfrm>
            <a:custGeom>
              <a:avLst/>
              <a:gdLst>
                <a:gd name="connsiteX0" fmla="*/ 83439 w 83438"/>
                <a:gd name="connsiteY0" fmla="*/ 41719 h 83438"/>
                <a:gd name="connsiteX1" fmla="*/ 41719 w 83438"/>
                <a:gd name="connsiteY1" fmla="*/ 83439 h 83438"/>
                <a:gd name="connsiteX2" fmla="*/ 0 w 83438"/>
                <a:gd name="connsiteY2" fmla="*/ 41719 h 83438"/>
                <a:gd name="connsiteX3" fmla="*/ 41719 w 83438"/>
                <a:gd name="connsiteY3" fmla="*/ 0 h 83438"/>
                <a:gd name="connsiteX4" fmla="*/ 83439 w 83438"/>
                <a:gd name="connsiteY4" fmla="*/ 41719 h 8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38" h="83438">
                  <a:moveTo>
                    <a:pt x="83439" y="41719"/>
                  </a:moveTo>
                  <a:cubicBezTo>
                    <a:pt x="83439" y="64761"/>
                    <a:pt x="64760" y="83439"/>
                    <a:pt x="41719" y="83439"/>
                  </a:cubicBezTo>
                  <a:cubicBezTo>
                    <a:pt x="18678" y="83439"/>
                    <a:pt x="0" y="64761"/>
                    <a:pt x="0" y="41719"/>
                  </a:cubicBezTo>
                  <a:cubicBezTo>
                    <a:pt x="0" y="18678"/>
                    <a:pt x="18678" y="0"/>
                    <a:pt x="41719" y="0"/>
                  </a:cubicBezTo>
                  <a:cubicBezTo>
                    <a:pt x="64760" y="0"/>
                    <a:pt x="83439" y="18678"/>
                    <a:pt x="83439" y="41719"/>
                  </a:cubicBezTo>
                  <a:close/>
                </a:path>
              </a:pathLst>
            </a:custGeom>
            <a:noFill/>
            <a:ln w="9525" cap="rnd">
              <a:solidFill>
                <a:srgbClr val="CCA65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</p:grpSp>
      <p:sp>
        <p:nvSpPr>
          <p:cNvPr id="224" name="任意多边形: 形状 223"/>
          <p:cNvSpPr/>
          <p:nvPr/>
        </p:nvSpPr>
        <p:spPr>
          <a:xfrm rot="16712747">
            <a:off x="-136481" y="-29650"/>
            <a:ext cx="1317360" cy="1202716"/>
          </a:xfrm>
          <a:custGeom>
            <a:avLst/>
            <a:gdLst>
              <a:gd name="connsiteX0" fmla="*/ 1146443 w 1317360"/>
              <a:gd name="connsiteY0" fmla="*/ 0 h 1202716"/>
              <a:gd name="connsiteX1" fmla="*/ 1317360 w 1317360"/>
              <a:gd name="connsiteY1" fmla="*/ 1137419 h 1202716"/>
              <a:gd name="connsiteX2" fmla="*/ 1170780 w 1317360"/>
              <a:gd name="connsiteY2" fmla="*/ 1182920 h 1202716"/>
              <a:gd name="connsiteX3" fmla="*/ 974403 w 1317360"/>
              <a:gd name="connsiteY3" fmla="*/ 1202716 h 1202716"/>
              <a:gd name="connsiteX4" fmla="*/ 0 w 1317360"/>
              <a:gd name="connsiteY4" fmla="*/ 228313 h 1202716"/>
              <a:gd name="connsiteX5" fmla="*/ 2851 w 1317360"/>
              <a:gd name="connsiteY5" fmla="*/ 171846 h 120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7360" h="1202716">
                <a:moveTo>
                  <a:pt x="1146443" y="0"/>
                </a:moveTo>
                <a:lnTo>
                  <a:pt x="1317360" y="1137419"/>
                </a:lnTo>
                <a:lnTo>
                  <a:pt x="1170780" y="1182920"/>
                </a:lnTo>
                <a:cubicBezTo>
                  <a:pt x="1107349" y="1195900"/>
                  <a:pt x="1041672" y="1202716"/>
                  <a:pt x="974403" y="1202716"/>
                </a:cubicBezTo>
                <a:cubicBezTo>
                  <a:pt x="436256" y="1202716"/>
                  <a:pt x="0" y="766462"/>
                  <a:pt x="0" y="228313"/>
                </a:cubicBezTo>
                <a:lnTo>
                  <a:pt x="2851" y="171846"/>
                </a:lnTo>
                <a:close/>
              </a:path>
            </a:pathLst>
          </a:custGeom>
          <a:noFill/>
          <a:ln w="9525" cap="rnd">
            <a:solidFill>
              <a:srgbClr val="CCA652"/>
            </a:solidFill>
            <a:custDash>
              <a:ds d="517590" sp="517590"/>
            </a:custDash>
            <a:round/>
          </a:ln>
        </p:spPr>
        <p:txBody>
          <a:bodyPr wrap="square" rtlCol="0" anchor="ctr">
            <a:noAutofit/>
          </a:bodyPr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sp>
        <p:nvSpPr>
          <p:cNvPr id="234" name="任意多边形: 形状 233"/>
          <p:cNvSpPr/>
          <p:nvPr/>
        </p:nvSpPr>
        <p:spPr>
          <a:xfrm rot="18900000">
            <a:off x="10887619" y="5865092"/>
            <a:ext cx="1604057" cy="1238714"/>
          </a:xfrm>
          <a:custGeom>
            <a:avLst/>
            <a:gdLst>
              <a:gd name="connsiteX0" fmla="*/ 1427682 w 1604057"/>
              <a:gd name="connsiteY0" fmla="*/ 285393 h 1238714"/>
              <a:gd name="connsiteX1" fmla="*/ 1595471 w 1604057"/>
              <a:gd name="connsiteY1" fmla="*/ 509939 h 1238714"/>
              <a:gd name="connsiteX2" fmla="*/ 1604057 w 1604057"/>
              <a:gd name="connsiteY2" fmla="*/ 527762 h 1238714"/>
              <a:gd name="connsiteX3" fmla="*/ 893105 w 1604057"/>
              <a:gd name="connsiteY3" fmla="*/ 1238714 h 1238714"/>
              <a:gd name="connsiteX4" fmla="*/ 0 w 1604057"/>
              <a:gd name="connsiteY4" fmla="*/ 345610 h 1238714"/>
              <a:gd name="connsiteX5" fmla="*/ 49684 w 1604057"/>
              <a:gd name="connsiteY5" fmla="*/ 285393 h 1238714"/>
              <a:gd name="connsiteX6" fmla="*/ 738683 w 1604057"/>
              <a:gd name="connsiteY6" fmla="*/ 0 h 1238714"/>
              <a:gd name="connsiteX7" fmla="*/ 1427682 w 1604057"/>
              <a:gd name="connsiteY7" fmla="*/ 285393 h 123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4057" h="1238714">
                <a:moveTo>
                  <a:pt x="1427682" y="285393"/>
                </a:moveTo>
                <a:cubicBezTo>
                  <a:pt x="1493806" y="351517"/>
                  <a:pt x="1550471" y="427100"/>
                  <a:pt x="1595471" y="509939"/>
                </a:cubicBezTo>
                <a:lnTo>
                  <a:pt x="1604057" y="527762"/>
                </a:lnTo>
                <a:lnTo>
                  <a:pt x="893105" y="1238714"/>
                </a:lnTo>
                <a:lnTo>
                  <a:pt x="0" y="345610"/>
                </a:lnTo>
                <a:lnTo>
                  <a:pt x="49684" y="285393"/>
                </a:lnTo>
                <a:cubicBezTo>
                  <a:pt x="226014" y="109063"/>
                  <a:pt x="469612" y="0"/>
                  <a:pt x="738683" y="0"/>
                </a:cubicBezTo>
                <a:cubicBezTo>
                  <a:pt x="1007754" y="0"/>
                  <a:pt x="1251352" y="109063"/>
                  <a:pt x="1427682" y="285393"/>
                </a:cubicBezTo>
                <a:close/>
              </a:path>
            </a:pathLst>
          </a:custGeom>
          <a:noFill/>
          <a:ln w="9525" cap="rnd">
            <a:solidFill>
              <a:srgbClr val="CCA652"/>
            </a:solidFill>
            <a:custDash>
              <a:ds d="517590" sp="517590"/>
            </a:custDash>
            <a:round/>
          </a:ln>
        </p:spPr>
        <p:txBody>
          <a:bodyPr wrap="square" rtlCol="0" anchor="ctr">
            <a:noAutofit/>
          </a:bodyPr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0" y="3990475"/>
            <a:ext cx="4018377" cy="2867523"/>
          </a:xfrm>
          <a:custGeom>
            <a:avLst/>
            <a:gdLst>
              <a:gd name="connsiteX0" fmla="*/ 2032064 w 2032063"/>
              <a:gd name="connsiteY0" fmla="*/ 1450086 h 1450085"/>
              <a:gd name="connsiteX1" fmla="*/ 0 w 2032063"/>
              <a:gd name="connsiteY1" fmla="*/ 1450086 h 1450085"/>
              <a:gd name="connsiteX2" fmla="*/ 0 w 2032063"/>
              <a:gd name="connsiteY2" fmla="*/ 0 h 1450085"/>
              <a:gd name="connsiteX3" fmla="*/ 601694 w 2032063"/>
              <a:gd name="connsiteY3" fmla="*/ 483394 h 1450085"/>
              <a:gd name="connsiteX4" fmla="*/ 1827371 w 2032063"/>
              <a:gd name="connsiteY4" fmla="*/ 1249680 h 1450085"/>
              <a:gd name="connsiteX5" fmla="*/ 2032064 w 2032063"/>
              <a:gd name="connsiteY5" fmla="*/ 1450086 h 145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2063" h="1450085">
                <a:moveTo>
                  <a:pt x="2032064" y="1450086"/>
                </a:moveTo>
                <a:lnTo>
                  <a:pt x="0" y="1450086"/>
                </a:lnTo>
                <a:lnTo>
                  <a:pt x="0" y="0"/>
                </a:lnTo>
                <a:cubicBezTo>
                  <a:pt x="173927" y="19907"/>
                  <a:pt x="409670" y="123254"/>
                  <a:pt x="601694" y="483394"/>
                </a:cubicBezTo>
                <a:cubicBezTo>
                  <a:pt x="951929" y="1140238"/>
                  <a:pt x="1404271" y="899446"/>
                  <a:pt x="1827371" y="1249680"/>
                </a:cubicBezTo>
                <a:cubicBezTo>
                  <a:pt x="1910715" y="1318641"/>
                  <a:pt x="1977866" y="1386173"/>
                  <a:pt x="2032064" y="1450086"/>
                </a:cubicBezTo>
                <a:close/>
              </a:path>
            </a:pathLst>
          </a:custGeom>
          <a:solidFill>
            <a:srgbClr val="FFD05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742685" y="5769505"/>
            <a:ext cx="6435355" cy="1088495"/>
          </a:xfrm>
          <a:custGeom>
            <a:avLst/>
            <a:gdLst>
              <a:gd name="connsiteX0" fmla="*/ 3254312 w 3254311"/>
              <a:gd name="connsiteY0" fmla="*/ 550444 h 550444"/>
              <a:gd name="connsiteX1" fmla="*/ 0 w 3254311"/>
              <a:gd name="connsiteY1" fmla="*/ 550444 h 550444"/>
              <a:gd name="connsiteX2" fmla="*/ 1225677 w 3254311"/>
              <a:gd name="connsiteY2" fmla="*/ 7138 h 550444"/>
              <a:gd name="connsiteX3" fmla="*/ 2655570 w 3254311"/>
              <a:gd name="connsiteY3" fmla="*/ 357277 h 550444"/>
              <a:gd name="connsiteX4" fmla="*/ 3254312 w 3254311"/>
              <a:gd name="connsiteY4" fmla="*/ 550444 h 55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4311" h="550444">
                <a:moveTo>
                  <a:pt x="3254312" y="550444"/>
                </a:moveTo>
                <a:lnTo>
                  <a:pt x="0" y="550444"/>
                </a:lnTo>
                <a:cubicBezTo>
                  <a:pt x="0" y="550444"/>
                  <a:pt x="342900" y="-73158"/>
                  <a:pt x="1225677" y="7138"/>
                </a:cubicBezTo>
                <a:cubicBezTo>
                  <a:pt x="2108454" y="87339"/>
                  <a:pt x="1955197" y="284316"/>
                  <a:pt x="2655570" y="357277"/>
                </a:cubicBezTo>
                <a:cubicBezTo>
                  <a:pt x="2921222" y="384995"/>
                  <a:pt x="3115532" y="463576"/>
                  <a:pt x="3254312" y="550444"/>
                </a:cubicBezTo>
                <a:close/>
              </a:path>
            </a:pathLst>
          </a:custGeom>
          <a:solidFill>
            <a:srgbClr val="FFE5B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grpSp>
        <p:nvGrpSpPr>
          <p:cNvPr id="34" name="图形 4"/>
          <p:cNvGrpSpPr/>
          <p:nvPr/>
        </p:nvGrpSpPr>
        <p:grpSpPr>
          <a:xfrm>
            <a:off x="896865" y="4002049"/>
            <a:ext cx="1149250" cy="1428754"/>
            <a:chOff x="2644288" y="3472952"/>
            <a:chExt cx="581167" cy="722510"/>
          </a:xfrm>
        </p:grpSpPr>
        <p:sp>
          <p:nvSpPr>
            <p:cNvPr id="35" name="任意多边形: 形状 34"/>
            <p:cNvSpPr/>
            <p:nvPr/>
          </p:nvSpPr>
          <p:spPr>
            <a:xfrm>
              <a:off x="2822444" y="3624253"/>
              <a:ext cx="403012" cy="571209"/>
            </a:xfrm>
            <a:custGeom>
              <a:avLst/>
              <a:gdLst>
                <a:gd name="connsiteX0" fmla="*/ 142784 w 403012"/>
                <a:gd name="connsiteY0" fmla="*/ 26774 h 571209"/>
                <a:gd name="connsiteX1" fmla="*/ 143069 w 403012"/>
                <a:gd name="connsiteY1" fmla="*/ 31632 h 571209"/>
                <a:gd name="connsiteX2" fmla="*/ 142974 w 403012"/>
                <a:gd name="connsiteY2" fmla="*/ 31727 h 571209"/>
                <a:gd name="connsiteX3" fmla="*/ 128591 w 403012"/>
                <a:gd name="connsiteY3" fmla="*/ 62397 h 571209"/>
                <a:gd name="connsiteX4" fmla="*/ 124400 w 403012"/>
                <a:gd name="connsiteY4" fmla="*/ 96687 h 571209"/>
                <a:gd name="connsiteX5" fmla="*/ 126305 w 403012"/>
                <a:gd name="connsiteY5" fmla="*/ 131549 h 571209"/>
                <a:gd name="connsiteX6" fmla="*/ 128877 w 403012"/>
                <a:gd name="connsiteY6" fmla="*/ 148885 h 571209"/>
                <a:gd name="connsiteX7" fmla="*/ 132401 w 403012"/>
                <a:gd name="connsiteY7" fmla="*/ 165649 h 571209"/>
                <a:gd name="connsiteX8" fmla="*/ 132401 w 403012"/>
                <a:gd name="connsiteY8" fmla="*/ 165744 h 571209"/>
                <a:gd name="connsiteX9" fmla="*/ 132497 w 403012"/>
                <a:gd name="connsiteY9" fmla="*/ 166410 h 571209"/>
                <a:gd name="connsiteX10" fmla="*/ 132687 w 403012"/>
                <a:gd name="connsiteY10" fmla="*/ 166601 h 571209"/>
                <a:gd name="connsiteX11" fmla="*/ 144022 w 403012"/>
                <a:gd name="connsiteY11" fmla="*/ 182889 h 571209"/>
                <a:gd name="connsiteX12" fmla="*/ 149737 w 403012"/>
                <a:gd name="connsiteY12" fmla="*/ 190985 h 571209"/>
                <a:gd name="connsiteX13" fmla="*/ 155642 w 403012"/>
                <a:gd name="connsiteY13" fmla="*/ 198986 h 571209"/>
                <a:gd name="connsiteX14" fmla="*/ 167549 w 403012"/>
                <a:gd name="connsiteY14" fmla="*/ 214893 h 571209"/>
                <a:gd name="connsiteX15" fmla="*/ 192314 w 403012"/>
                <a:gd name="connsiteY15" fmla="*/ 246039 h 571209"/>
                <a:gd name="connsiteX16" fmla="*/ 203267 w 403012"/>
                <a:gd name="connsiteY16" fmla="*/ 259565 h 571209"/>
                <a:gd name="connsiteX17" fmla="*/ 205268 w 403012"/>
                <a:gd name="connsiteY17" fmla="*/ 224608 h 571209"/>
                <a:gd name="connsiteX18" fmla="*/ 213840 w 403012"/>
                <a:gd name="connsiteY18" fmla="*/ 188032 h 571209"/>
                <a:gd name="connsiteX19" fmla="*/ 233557 w 403012"/>
                <a:gd name="connsiteY19" fmla="*/ 155838 h 571209"/>
                <a:gd name="connsiteX20" fmla="*/ 238796 w 403012"/>
                <a:gd name="connsiteY20" fmla="*/ 155838 h 571209"/>
                <a:gd name="connsiteX21" fmla="*/ 239081 w 403012"/>
                <a:gd name="connsiteY21" fmla="*/ 160695 h 571209"/>
                <a:gd name="connsiteX22" fmla="*/ 238986 w 403012"/>
                <a:gd name="connsiteY22" fmla="*/ 160791 h 571209"/>
                <a:gd name="connsiteX23" fmla="*/ 224603 w 403012"/>
                <a:gd name="connsiteY23" fmla="*/ 191461 h 571209"/>
                <a:gd name="connsiteX24" fmla="*/ 220412 w 403012"/>
                <a:gd name="connsiteY24" fmla="*/ 225751 h 571209"/>
                <a:gd name="connsiteX25" fmla="*/ 222317 w 403012"/>
                <a:gd name="connsiteY25" fmla="*/ 260613 h 571209"/>
                <a:gd name="connsiteX26" fmla="*/ 224889 w 403012"/>
                <a:gd name="connsiteY26" fmla="*/ 277948 h 571209"/>
                <a:gd name="connsiteX27" fmla="*/ 227080 w 403012"/>
                <a:gd name="connsiteY27" fmla="*/ 289093 h 571209"/>
                <a:gd name="connsiteX28" fmla="*/ 314329 w 403012"/>
                <a:gd name="connsiteY28" fmla="*/ 407012 h 571209"/>
                <a:gd name="connsiteX29" fmla="*/ 359096 w 403012"/>
                <a:gd name="connsiteY29" fmla="*/ 474449 h 571209"/>
                <a:gd name="connsiteX30" fmla="*/ 380432 w 403012"/>
                <a:gd name="connsiteY30" fmla="*/ 509025 h 571209"/>
                <a:gd name="connsiteX31" fmla="*/ 400816 w 403012"/>
                <a:gd name="connsiteY31" fmla="*/ 544648 h 571209"/>
                <a:gd name="connsiteX32" fmla="*/ 393577 w 403012"/>
                <a:gd name="connsiteY32" fmla="*/ 569032 h 571209"/>
                <a:gd name="connsiteX33" fmla="*/ 369193 w 403012"/>
                <a:gd name="connsiteY33" fmla="*/ 561793 h 571209"/>
                <a:gd name="connsiteX34" fmla="*/ 369002 w 403012"/>
                <a:gd name="connsiteY34" fmla="*/ 561317 h 571209"/>
                <a:gd name="connsiteX35" fmla="*/ 368812 w 403012"/>
                <a:gd name="connsiteY35" fmla="*/ 561031 h 571209"/>
                <a:gd name="connsiteX36" fmla="*/ 350429 w 403012"/>
                <a:gd name="connsiteY36" fmla="*/ 526360 h 571209"/>
                <a:gd name="connsiteX37" fmla="*/ 330712 w 403012"/>
                <a:gd name="connsiteY37" fmla="*/ 491880 h 571209"/>
                <a:gd name="connsiteX38" fmla="*/ 288992 w 403012"/>
                <a:gd name="connsiteY38" fmla="*/ 423967 h 571209"/>
                <a:gd name="connsiteX39" fmla="*/ 198124 w 403012"/>
                <a:gd name="connsiteY39" fmla="*/ 292712 h 571209"/>
                <a:gd name="connsiteX40" fmla="*/ 182027 w 403012"/>
                <a:gd name="connsiteY40" fmla="*/ 271376 h 571209"/>
                <a:gd name="connsiteX41" fmla="*/ 174502 w 403012"/>
                <a:gd name="connsiteY41" fmla="*/ 267756 h 571209"/>
                <a:gd name="connsiteX42" fmla="*/ 139545 w 403012"/>
                <a:gd name="connsiteY42" fmla="*/ 254993 h 571209"/>
                <a:gd name="connsiteX43" fmla="*/ 103064 w 403012"/>
                <a:gd name="connsiteY43" fmla="*/ 249850 h 571209"/>
                <a:gd name="connsiteX44" fmla="*/ 84776 w 403012"/>
                <a:gd name="connsiteY44" fmla="*/ 251469 h 571209"/>
                <a:gd name="connsiteX45" fmla="*/ 67250 w 403012"/>
                <a:gd name="connsiteY45" fmla="*/ 256612 h 571209"/>
                <a:gd name="connsiteX46" fmla="*/ 67155 w 403012"/>
                <a:gd name="connsiteY46" fmla="*/ 256612 h 571209"/>
                <a:gd name="connsiteX47" fmla="*/ 61535 w 403012"/>
                <a:gd name="connsiteY47" fmla="*/ 254231 h 571209"/>
                <a:gd name="connsiteX48" fmla="*/ 63631 w 403012"/>
                <a:gd name="connsiteY48" fmla="*/ 248802 h 571209"/>
                <a:gd name="connsiteX49" fmla="*/ 82586 w 403012"/>
                <a:gd name="connsiteY49" fmla="*/ 241658 h 571209"/>
                <a:gd name="connsiteX50" fmla="*/ 102588 w 403012"/>
                <a:gd name="connsiteY50" fmla="*/ 238419 h 571209"/>
                <a:gd name="connsiteX51" fmla="*/ 142593 w 403012"/>
                <a:gd name="connsiteY51" fmla="*/ 241086 h 571209"/>
                <a:gd name="connsiteX52" fmla="*/ 163167 w 403012"/>
                <a:gd name="connsiteY52" fmla="*/ 246039 h 571209"/>
                <a:gd name="connsiteX53" fmla="*/ 149927 w 403012"/>
                <a:gd name="connsiteY53" fmla="*/ 227942 h 571209"/>
                <a:gd name="connsiteX54" fmla="*/ 138307 w 403012"/>
                <a:gd name="connsiteY54" fmla="*/ 211273 h 571209"/>
                <a:gd name="connsiteX55" fmla="*/ 132497 w 403012"/>
                <a:gd name="connsiteY55" fmla="*/ 202986 h 571209"/>
                <a:gd name="connsiteX56" fmla="*/ 126972 w 403012"/>
                <a:gd name="connsiteY56" fmla="*/ 194414 h 571209"/>
                <a:gd name="connsiteX57" fmla="*/ 123067 w 403012"/>
                <a:gd name="connsiteY57" fmla="*/ 188413 h 571209"/>
                <a:gd name="connsiteX58" fmla="*/ 114875 w 403012"/>
                <a:gd name="connsiteY58" fmla="*/ 178698 h 571209"/>
                <a:gd name="connsiteX59" fmla="*/ 102017 w 403012"/>
                <a:gd name="connsiteY59" fmla="*/ 165172 h 571209"/>
                <a:gd name="connsiteX60" fmla="*/ 73251 w 403012"/>
                <a:gd name="connsiteY60" fmla="*/ 141455 h 571209"/>
                <a:gd name="connsiteX61" fmla="*/ 40580 w 403012"/>
                <a:gd name="connsiteY61" fmla="*/ 124501 h 571209"/>
                <a:gd name="connsiteX62" fmla="*/ 22864 w 403012"/>
                <a:gd name="connsiteY62" fmla="*/ 119928 h 571209"/>
                <a:gd name="connsiteX63" fmla="*/ 4576 w 403012"/>
                <a:gd name="connsiteY63" fmla="*/ 118976 h 571209"/>
                <a:gd name="connsiteX64" fmla="*/ 4481 w 403012"/>
                <a:gd name="connsiteY64" fmla="*/ 118976 h 571209"/>
                <a:gd name="connsiteX65" fmla="*/ 4 w 403012"/>
                <a:gd name="connsiteY65" fmla="*/ 114880 h 571209"/>
                <a:gd name="connsiteX66" fmla="*/ 3814 w 403012"/>
                <a:gd name="connsiteY66" fmla="*/ 110403 h 571209"/>
                <a:gd name="connsiteX67" fmla="*/ 24102 w 403012"/>
                <a:gd name="connsiteY67" fmla="*/ 110022 h 571209"/>
                <a:gd name="connsiteX68" fmla="*/ 44009 w 403012"/>
                <a:gd name="connsiteY68" fmla="*/ 113642 h 571209"/>
                <a:gd name="connsiteX69" fmla="*/ 80871 w 403012"/>
                <a:gd name="connsiteY69" fmla="*/ 129453 h 571209"/>
                <a:gd name="connsiteX70" fmla="*/ 92396 w 403012"/>
                <a:gd name="connsiteY70" fmla="*/ 136693 h 571209"/>
                <a:gd name="connsiteX71" fmla="*/ 68393 w 403012"/>
                <a:gd name="connsiteY71" fmla="*/ 87258 h 571209"/>
                <a:gd name="connsiteX72" fmla="*/ 60964 w 403012"/>
                <a:gd name="connsiteY72" fmla="*/ 68112 h 571209"/>
                <a:gd name="connsiteX73" fmla="*/ 54677 w 403012"/>
                <a:gd name="connsiteY73" fmla="*/ 48491 h 571209"/>
                <a:gd name="connsiteX74" fmla="*/ 52010 w 403012"/>
                <a:gd name="connsiteY74" fmla="*/ 38490 h 571209"/>
                <a:gd name="connsiteX75" fmla="*/ 49820 w 403012"/>
                <a:gd name="connsiteY75" fmla="*/ 28298 h 571209"/>
                <a:gd name="connsiteX76" fmla="*/ 48867 w 403012"/>
                <a:gd name="connsiteY76" fmla="*/ 23154 h 571209"/>
                <a:gd name="connsiteX77" fmla="*/ 48200 w 403012"/>
                <a:gd name="connsiteY77" fmla="*/ 17916 h 571209"/>
                <a:gd name="connsiteX78" fmla="*/ 47724 w 403012"/>
                <a:gd name="connsiteY78" fmla="*/ 12486 h 571209"/>
                <a:gd name="connsiteX79" fmla="*/ 47629 w 403012"/>
                <a:gd name="connsiteY79" fmla="*/ 9724 h 571209"/>
                <a:gd name="connsiteX80" fmla="*/ 47629 w 403012"/>
                <a:gd name="connsiteY80" fmla="*/ 6581 h 571209"/>
                <a:gd name="connsiteX81" fmla="*/ 54868 w 403012"/>
                <a:gd name="connsiteY81" fmla="*/ 9 h 571209"/>
                <a:gd name="connsiteX82" fmla="*/ 61440 w 403012"/>
                <a:gd name="connsiteY82" fmla="*/ 6581 h 571209"/>
                <a:gd name="connsiteX83" fmla="*/ 61440 w 403012"/>
                <a:gd name="connsiteY83" fmla="*/ 7343 h 571209"/>
                <a:gd name="connsiteX84" fmla="*/ 61535 w 403012"/>
                <a:gd name="connsiteY84" fmla="*/ 9248 h 571209"/>
                <a:gd name="connsiteX85" fmla="*/ 61726 w 403012"/>
                <a:gd name="connsiteY85" fmla="*/ 11439 h 571209"/>
                <a:gd name="connsiteX86" fmla="*/ 62297 w 403012"/>
                <a:gd name="connsiteY86" fmla="*/ 16106 h 571209"/>
                <a:gd name="connsiteX87" fmla="*/ 63059 w 403012"/>
                <a:gd name="connsiteY87" fmla="*/ 20773 h 571209"/>
                <a:gd name="connsiteX88" fmla="*/ 64107 w 403012"/>
                <a:gd name="connsiteY88" fmla="*/ 25441 h 571209"/>
                <a:gd name="connsiteX89" fmla="*/ 66488 w 403012"/>
                <a:gd name="connsiteY89" fmla="*/ 34775 h 571209"/>
                <a:gd name="connsiteX90" fmla="*/ 69251 w 403012"/>
                <a:gd name="connsiteY90" fmla="*/ 44110 h 571209"/>
                <a:gd name="connsiteX91" fmla="*/ 75918 w 403012"/>
                <a:gd name="connsiteY91" fmla="*/ 62493 h 571209"/>
                <a:gd name="connsiteX92" fmla="*/ 83633 w 403012"/>
                <a:gd name="connsiteY92" fmla="*/ 80590 h 571209"/>
                <a:gd name="connsiteX93" fmla="*/ 107636 w 403012"/>
                <a:gd name="connsiteY93" fmla="*/ 126025 h 571209"/>
                <a:gd name="connsiteX94" fmla="*/ 109637 w 403012"/>
                <a:gd name="connsiteY94" fmla="*/ 95163 h 571209"/>
                <a:gd name="connsiteX95" fmla="*/ 118209 w 403012"/>
                <a:gd name="connsiteY95" fmla="*/ 58587 h 571209"/>
                <a:gd name="connsiteX96" fmla="*/ 137926 w 403012"/>
                <a:gd name="connsiteY96" fmla="*/ 26298 h 571209"/>
                <a:gd name="connsiteX97" fmla="*/ 142784 w 403012"/>
                <a:gd name="connsiteY97" fmla="*/ 26774 h 57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3012" h="571209">
                  <a:moveTo>
                    <a:pt x="142784" y="26774"/>
                  </a:moveTo>
                  <a:cubicBezTo>
                    <a:pt x="144117" y="28108"/>
                    <a:pt x="144212" y="30203"/>
                    <a:pt x="143069" y="31632"/>
                  </a:cubicBezTo>
                  <a:lnTo>
                    <a:pt x="142974" y="31727"/>
                  </a:lnTo>
                  <a:cubicBezTo>
                    <a:pt x="135926" y="40585"/>
                    <a:pt x="131258" y="51253"/>
                    <a:pt x="128591" y="62397"/>
                  </a:cubicBezTo>
                  <a:cubicBezTo>
                    <a:pt x="125829" y="73542"/>
                    <a:pt x="124686" y="85162"/>
                    <a:pt x="124400" y="96687"/>
                  </a:cubicBezTo>
                  <a:cubicBezTo>
                    <a:pt x="124210" y="108308"/>
                    <a:pt x="124877" y="119928"/>
                    <a:pt x="126305" y="131549"/>
                  </a:cubicBezTo>
                  <a:cubicBezTo>
                    <a:pt x="126972" y="137359"/>
                    <a:pt x="127829" y="143074"/>
                    <a:pt x="128877" y="148885"/>
                  </a:cubicBezTo>
                  <a:cubicBezTo>
                    <a:pt x="129830" y="154504"/>
                    <a:pt x="131068" y="160505"/>
                    <a:pt x="132401" y="165649"/>
                  </a:cubicBezTo>
                  <a:lnTo>
                    <a:pt x="132401" y="165744"/>
                  </a:lnTo>
                  <a:cubicBezTo>
                    <a:pt x="132497" y="165934"/>
                    <a:pt x="132497" y="166220"/>
                    <a:pt x="132497" y="166410"/>
                  </a:cubicBezTo>
                  <a:cubicBezTo>
                    <a:pt x="132592" y="166506"/>
                    <a:pt x="132592" y="166601"/>
                    <a:pt x="132687" y="166601"/>
                  </a:cubicBezTo>
                  <a:lnTo>
                    <a:pt x="144022" y="182889"/>
                  </a:lnTo>
                  <a:lnTo>
                    <a:pt x="149737" y="190985"/>
                  </a:lnTo>
                  <a:lnTo>
                    <a:pt x="155642" y="198986"/>
                  </a:lnTo>
                  <a:lnTo>
                    <a:pt x="167549" y="214893"/>
                  </a:lnTo>
                  <a:cubicBezTo>
                    <a:pt x="175645" y="225466"/>
                    <a:pt x="184027" y="235657"/>
                    <a:pt x="192314" y="246039"/>
                  </a:cubicBezTo>
                  <a:lnTo>
                    <a:pt x="203267" y="259565"/>
                  </a:lnTo>
                  <a:cubicBezTo>
                    <a:pt x="203172" y="247944"/>
                    <a:pt x="203744" y="236229"/>
                    <a:pt x="205268" y="224608"/>
                  </a:cubicBezTo>
                  <a:cubicBezTo>
                    <a:pt x="206887" y="212226"/>
                    <a:pt x="209459" y="199938"/>
                    <a:pt x="213840" y="188032"/>
                  </a:cubicBezTo>
                  <a:cubicBezTo>
                    <a:pt x="218126" y="176221"/>
                    <a:pt x="224508" y="164791"/>
                    <a:pt x="233557" y="155838"/>
                  </a:cubicBezTo>
                  <a:cubicBezTo>
                    <a:pt x="234986" y="154409"/>
                    <a:pt x="237272" y="154409"/>
                    <a:pt x="238796" y="155838"/>
                  </a:cubicBezTo>
                  <a:cubicBezTo>
                    <a:pt x="240129" y="157171"/>
                    <a:pt x="240224" y="159267"/>
                    <a:pt x="239081" y="160695"/>
                  </a:cubicBezTo>
                  <a:lnTo>
                    <a:pt x="238986" y="160791"/>
                  </a:lnTo>
                  <a:cubicBezTo>
                    <a:pt x="231938" y="169649"/>
                    <a:pt x="227270" y="180222"/>
                    <a:pt x="224603" y="191461"/>
                  </a:cubicBezTo>
                  <a:cubicBezTo>
                    <a:pt x="221841" y="202605"/>
                    <a:pt x="220698" y="214226"/>
                    <a:pt x="220412" y="225751"/>
                  </a:cubicBezTo>
                  <a:cubicBezTo>
                    <a:pt x="220222" y="237372"/>
                    <a:pt x="220889" y="249087"/>
                    <a:pt x="222317" y="260613"/>
                  </a:cubicBezTo>
                  <a:cubicBezTo>
                    <a:pt x="222984" y="266423"/>
                    <a:pt x="223841" y="272138"/>
                    <a:pt x="224889" y="277948"/>
                  </a:cubicBezTo>
                  <a:cubicBezTo>
                    <a:pt x="225556" y="281663"/>
                    <a:pt x="226223" y="285473"/>
                    <a:pt x="227080" y="289093"/>
                  </a:cubicBezTo>
                  <a:cubicBezTo>
                    <a:pt x="257369" y="327478"/>
                    <a:pt x="286421" y="366721"/>
                    <a:pt x="314329" y="407012"/>
                  </a:cubicBezTo>
                  <a:cubicBezTo>
                    <a:pt x="329664" y="429205"/>
                    <a:pt x="344618" y="451589"/>
                    <a:pt x="359096" y="474449"/>
                  </a:cubicBezTo>
                  <a:cubicBezTo>
                    <a:pt x="366335" y="485879"/>
                    <a:pt x="373384" y="497404"/>
                    <a:pt x="380432" y="509025"/>
                  </a:cubicBezTo>
                  <a:cubicBezTo>
                    <a:pt x="387386" y="520741"/>
                    <a:pt x="394148" y="532266"/>
                    <a:pt x="400816" y="544648"/>
                  </a:cubicBezTo>
                  <a:cubicBezTo>
                    <a:pt x="405578" y="553411"/>
                    <a:pt x="402340" y="564365"/>
                    <a:pt x="393577" y="569032"/>
                  </a:cubicBezTo>
                  <a:cubicBezTo>
                    <a:pt x="384814" y="573795"/>
                    <a:pt x="373860" y="570461"/>
                    <a:pt x="369193" y="561793"/>
                  </a:cubicBezTo>
                  <a:cubicBezTo>
                    <a:pt x="369098" y="561603"/>
                    <a:pt x="369002" y="561508"/>
                    <a:pt x="369002" y="561317"/>
                  </a:cubicBezTo>
                  <a:lnTo>
                    <a:pt x="368812" y="561031"/>
                  </a:lnTo>
                  <a:cubicBezTo>
                    <a:pt x="363192" y="549696"/>
                    <a:pt x="356810" y="537886"/>
                    <a:pt x="350429" y="526360"/>
                  </a:cubicBezTo>
                  <a:cubicBezTo>
                    <a:pt x="344047" y="514835"/>
                    <a:pt x="337475" y="503310"/>
                    <a:pt x="330712" y="491880"/>
                  </a:cubicBezTo>
                  <a:cubicBezTo>
                    <a:pt x="317282" y="468925"/>
                    <a:pt x="303280" y="446350"/>
                    <a:pt x="288992" y="423967"/>
                  </a:cubicBezTo>
                  <a:cubicBezTo>
                    <a:pt x="260227" y="379199"/>
                    <a:pt x="229937" y="335384"/>
                    <a:pt x="198124" y="292712"/>
                  </a:cubicBezTo>
                  <a:lnTo>
                    <a:pt x="182027" y="271376"/>
                  </a:lnTo>
                  <a:cubicBezTo>
                    <a:pt x="179550" y="270138"/>
                    <a:pt x="177074" y="268995"/>
                    <a:pt x="174502" y="267756"/>
                  </a:cubicBezTo>
                  <a:cubicBezTo>
                    <a:pt x="163167" y="262613"/>
                    <a:pt x="151547" y="258136"/>
                    <a:pt x="139545" y="254993"/>
                  </a:cubicBezTo>
                  <a:cubicBezTo>
                    <a:pt x="127544" y="251850"/>
                    <a:pt x="115352" y="249850"/>
                    <a:pt x="103064" y="249850"/>
                  </a:cubicBezTo>
                  <a:cubicBezTo>
                    <a:pt x="96968" y="249850"/>
                    <a:pt x="90872" y="250421"/>
                    <a:pt x="84776" y="251469"/>
                  </a:cubicBezTo>
                  <a:cubicBezTo>
                    <a:pt x="78776" y="252612"/>
                    <a:pt x="72965" y="254326"/>
                    <a:pt x="67250" y="256612"/>
                  </a:cubicBezTo>
                  <a:lnTo>
                    <a:pt x="67155" y="256612"/>
                  </a:lnTo>
                  <a:cubicBezTo>
                    <a:pt x="64964" y="257469"/>
                    <a:pt x="62488" y="256422"/>
                    <a:pt x="61535" y="254231"/>
                  </a:cubicBezTo>
                  <a:cubicBezTo>
                    <a:pt x="60678" y="252135"/>
                    <a:pt x="61631" y="249754"/>
                    <a:pt x="63631" y="248802"/>
                  </a:cubicBezTo>
                  <a:cubicBezTo>
                    <a:pt x="69727" y="245849"/>
                    <a:pt x="76013" y="243468"/>
                    <a:pt x="82586" y="241658"/>
                  </a:cubicBezTo>
                  <a:cubicBezTo>
                    <a:pt x="89158" y="240039"/>
                    <a:pt x="95825" y="238991"/>
                    <a:pt x="102588" y="238419"/>
                  </a:cubicBezTo>
                  <a:cubicBezTo>
                    <a:pt x="116018" y="237467"/>
                    <a:pt x="129544" y="238610"/>
                    <a:pt x="142593" y="241086"/>
                  </a:cubicBezTo>
                  <a:cubicBezTo>
                    <a:pt x="149546" y="242420"/>
                    <a:pt x="156404" y="244039"/>
                    <a:pt x="163167" y="246039"/>
                  </a:cubicBezTo>
                  <a:cubicBezTo>
                    <a:pt x="158690" y="240039"/>
                    <a:pt x="154214" y="234038"/>
                    <a:pt x="149927" y="227942"/>
                  </a:cubicBezTo>
                  <a:lnTo>
                    <a:pt x="138307" y="211273"/>
                  </a:lnTo>
                  <a:lnTo>
                    <a:pt x="132497" y="202986"/>
                  </a:lnTo>
                  <a:lnTo>
                    <a:pt x="126972" y="194414"/>
                  </a:lnTo>
                  <a:lnTo>
                    <a:pt x="123067" y="188413"/>
                  </a:lnTo>
                  <a:cubicBezTo>
                    <a:pt x="120495" y="185175"/>
                    <a:pt x="117638" y="181841"/>
                    <a:pt x="114875" y="178698"/>
                  </a:cubicBezTo>
                  <a:cubicBezTo>
                    <a:pt x="110780" y="174030"/>
                    <a:pt x="106398" y="169554"/>
                    <a:pt x="102017" y="165172"/>
                  </a:cubicBezTo>
                  <a:cubicBezTo>
                    <a:pt x="93063" y="156504"/>
                    <a:pt x="83538" y="148503"/>
                    <a:pt x="73251" y="141455"/>
                  </a:cubicBezTo>
                  <a:cubicBezTo>
                    <a:pt x="63059" y="134502"/>
                    <a:pt x="52106" y="128596"/>
                    <a:pt x="40580" y="124501"/>
                  </a:cubicBezTo>
                  <a:cubicBezTo>
                    <a:pt x="34770" y="122500"/>
                    <a:pt x="28865" y="120976"/>
                    <a:pt x="22864" y="119928"/>
                  </a:cubicBezTo>
                  <a:cubicBezTo>
                    <a:pt x="16863" y="119071"/>
                    <a:pt x="10767" y="118690"/>
                    <a:pt x="4576" y="118976"/>
                  </a:cubicBezTo>
                  <a:lnTo>
                    <a:pt x="4481" y="118976"/>
                  </a:lnTo>
                  <a:cubicBezTo>
                    <a:pt x="2099" y="119071"/>
                    <a:pt x="99" y="117261"/>
                    <a:pt x="4" y="114880"/>
                  </a:cubicBezTo>
                  <a:cubicBezTo>
                    <a:pt x="-91" y="112594"/>
                    <a:pt x="1623" y="110689"/>
                    <a:pt x="3814" y="110403"/>
                  </a:cubicBezTo>
                  <a:cubicBezTo>
                    <a:pt x="10481" y="109642"/>
                    <a:pt x="17339" y="109451"/>
                    <a:pt x="24102" y="110022"/>
                  </a:cubicBezTo>
                  <a:cubicBezTo>
                    <a:pt x="30865" y="110689"/>
                    <a:pt x="37437" y="111927"/>
                    <a:pt x="44009" y="113642"/>
                  </a:cubicBezTo>
                  <a:cubicBezTo>
                    <a:pt x="57059" y="117261"/>
                    <a:pt x="69346" y="122786"/>
                    <a:pt x="80871" y="129453"/>
                  </a:cubicBezTo>
                  <a:cubicBezTo>
                    <a:pt x="84776" y="131739"/>
                    <a:pt x="88682" y="134121"/>
                    <a:pt x="92396" y="136693"/>
                  </a:cubicBezTo>
                  <a:cubicBezTo>
                    <a:pt x="83633" y="120691"/>
                    <a:pt x="75442" y="104212"/>
                    <a:pt x="68393" y="87258"/>
                  </a:cubicBezTo>
                  <a:cubicBezTo>
                    <a:pt x="65917" y="80876"/>
                    <a:pt x="63250" y="74589"/>
                    <a:pt x="60964" y="68112"/>
                  </a:cubicBezTo>
                  <a:cubicBezTo>
                    <a:pt x="58773" y="61635"/>
                    <a:pt x="56487" y="55159"/>
                    <a:pt x="54677" y="48491"/>
                  </a:cubicBezTo>
                  <a:cubicBezTo>
                    <a:pt x="53725" y="45157"/>
                    <a:pt x="52772" y="41824"/>
                    <a:pt x="52010" y="38490"/>
                  </a:cubicBezTo>
                  <a:cubicBezTo>
                    <a:pt x="51248" y="35061"/>
                    <a:pt x="50391" y="31727"/>
                    <a:pt x="49820" y="28298"/>
                  </a:cubicBezTo>
                  <a:lnTo>
                    <a:pt x="48867" y="23154"/>
                  </a:lnTo>
                  <a:lnTo>
                    <a:pt x="48200" y="17916"/>
                  </a:lnTo>
                  <a:cubicBezTo>
                    <a:pt x="48010" y="16201"/>
                    <a:pt x="47819" y="14392"/>
                    <a:pt x="47724" y="12486"/>
                  </a:cubicBezTo>
                  <a:cubicBezTo>
                    <a:pt x="47629" y="11629"/>
                    <a:pt x="47629" y="10677"/>
                    <a:pt x="47629" y="9724"/>
                  </a:cubicBezTo>
                  <a:cubicBezTo>
                    <a:pt x="47629" y="8772"/>
                    <a:pt x="47629" y="7914"/>
                    <a:pt x="47629" y="6581"/>
                  </a:cubicBezTo>
                  <a:cubicBezTo>
                    <a:pt x="47819" y="2771"/>
                    <a:pt x="51058" y="-182"/>
                    <a:pt x="54868" y="9"/>
                  </a:cubicBezTo>
                  <a:cubicBezTo>
                    <a:pt x="58392" y="199"/>
                    <a:pt x="61250" y="3057"/>
                    <a:pt x="61440" y="6581"/>
                  </a:cubicBezTo>
                  <a:lnTo>
                    <a:pt x="61440" y="7343"/>
                  </a:lnTo>
                  <a:lnTo>
                    <a:pt x="61535" y="9248"/>
                  </a:lnTo>
                  <a:cubicBezTo>
                    <a:pt x="61631" y="9915"/>
                    <a:pt x="61631" y="10677"/>
                    <a:pt x="61726" y="11439"/>
                  </a:cubicBezTo>
                  <a:cubicBezTo>
                    <a:pt x="61916" y="12963"/>
                    <a:pt x="62012" y="14487"/>
                    <a:pt x="62297" y="16106"/>
                  </a:cubicBezTo>
                  <a:lnTo>
                    <a:pt x="63059" y="20773"/>
                  </a:lnTo>
                  <a:lnTo>
                    <a:pt x="64107" y="25441"/>
                  </a:lnTo>
                  <a:cubicBezTo>
                    <a:pt x="64679" y="28584"/>
                    <a:pt x="65631" y="31727"/>
                    <a:pt x="66488" y="34775"/>
                  </a:cubicBezTo>
                  <a:cubicBezTo>
                    <a:pt x="67250" y="37918"/>
                    <a:pt x="68298" y="40966"/>
                    <a:pt x="69251" y="44110"/>
                  </a:cubicBezTo>
                  <a:cubicBezTo>
                    <a:pt x="71156" y="50301"/>
                    <a:pt x="73632" y="56397"/>
                    <a:pt x="75918" y="62493"/>
                  </a:cubicBezTo>
                  <a:cubicBezTo>
                    <a:pt x="78299" y="68589"/>
                    <a:pt x="81062" y="74494"/>
                    <a:pt x="83633" y="80590"/>
                  </a:cubicBezTo>
                  <a:cubicBezTo>
                    <a:pt x="90777" y="96116"/>
                    <a:pt x="98873" y="111261"/>
                    <a:pt x="107636" y="126025"/>
                  </a:cubicBezTo>
                  <a:cubicBezTo>
                    <a:pt x="107732" y="115737"/>
                    <a:pt x="108398" y="105451"/>
                    <a:pt x="109637" y="95163"/>
                  </a:cubicBezTo>
                  <a:cubicBezTo>
                    <a:pt x="111256" y="82781"/>
                    <a:pt x="113828" y="70494"/>
                    <a:pt x="118209" y="58587"/>
                  </a:cubicBezTo>
                  <a:cubicBezTo>
                    <a:pt x="122495" y="46777"/>
                    <a:pt x="128877" y="35346"/>
                    <a:pt x="137926" y="26298"/>
                  </a:cubicBezTo>
                  <a:cubicBezTo>
                    <a:pt x="139069" y="25345"/>
                    <a:pt x="141355" y="25345"/>
                    <a:pt x="142784" y="26774"/>
                  </a:cubicBezTo>
                  <a:close/>
                </a:path>
              </a:pathLst>
            </a:custGeom>
            <a:solidFill>
              <a:srgbClr val="9AA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grpSp>
          <p:nvGrpSpPr>
            <p:cNvPr id="36" name="图形 4"/>
            <p:cNvGrpSpPr/>
            <p:nvPr/>
          </p:nvGrpSpPr>
          <p:grpSpPr>
            <a:xfrm>
              <a:off x="2784196" y="3472952"/>
              <a:ext cx="125906" cy="205138"/>
              <a:chOff x="2784196" y="3472952"/>
              <a:chExt cx="125906" cy="205138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2784196" y="3472952"/>
                <a:ext cx="125906" cy="205138"/>
              </a:xfrm>
              <a:custGeom>
                <a:avLst/>
                <a:gdLst>
                  <a:gd name="connsiteX0" fmla="*/ 114642 w 125906"/>
                  <a:gd name="connsiteY0" fmla="*/ 54154 h 205138"/>
                  <a:gd name="connsiteX1" fmla="*/ 115499 w 125906"/>
                  <a:gd name="connsiteY1" fmla="*/ 189505 h 205138"/>
                  <a:gd name="connsiteX2" fmla="*/ 86258 w 125906"/>
                  <a:gd name="connsiteY2" fmla="*/ 203316 h 205138"/>
                  <a:gd name="connsiteX3" fmla="*/ 81495 w 125906"/>
                  <a:gd name="connsiteY3" fmla="*/ 200363 h 205138"/>
                  <a:gd name="connsiteX4" fmla="*/ 56 w 125906"/>
                  <a:gd name="connsiteY4" fmla="*/ 66251 h 205138"/>
                  <a:gd name="connsiteX5" fmla="*/ 56444 w 125906"/>
                  <a:gd name="connsiteY5" fmla="*/ 243 h 205138"/>
                  <a:gd name="connsiteX6" fmla="*/ 114642 w 125906"/>
                  <a:gd name="connsiteY6" fmla="*/ 54154 h 2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906" h="205138">
                    <a:moveTo>
                      <a:pt x="114642" y="54154"/>
                    </a:moveTo>
                    <a:cubicBezTo>
                      <a:pt x="133883" y="103875"/>
                      <a:pt x="124548" y="157596"/>
                      <a:pt x="115499" y="189505"/>
                    </a:cubicBezTo>
                    <a:cubicBezTo>
                      <a:pt x="111785" y="202363"/>
                      <a:pt x="97688" y="208459"/>
                      <a:pt x="86258" y="203316"/>
                    </a:cubicBezTo>
                    <a:cubicBezTo>
                      <a:pt x="84543" y="202554"/>
                      <a:pt x="82924" y="201601"/>
                      <a:pt x="81495" y="200363"/>
                    </a:cubicBezTo>
                    <a:cubicBezTo>
                      <a:pt x="49777" y="174646"/>
                      <a:pt x="-1944" y="123782"/>
                      <a:pt x="56" y="66251"/>
                    </a:cubicBezTo>
                    <a:cubicBezTo>
                      <a:pt x="1676" y="19769"/>
                      <a:pt x="28155" y="-2615"/>
                      <a:pt x="56444" y="243"/>
                    </a:cubicBezTo>
                    <a:cubicBezTo>
                      <a:pt x="78447" y="2529"/>
                      <a:pt x="101498" y="20245"/>
                      <a:pt x="114642" y="54154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2840640" y="3473290"/>
                <a:ext cx="69462" cy="204800"/>
              </a:xfrm>
              <a:custGeom>
                <a:avLst/>
                <a:gdLst>
                  <a:gd name="connsiteX0" fmla="*/ 58198 w 69462"/>
                  <a:gd name="connsiteY0" fmla="*/ 53816 h 204800"/>
                  <a:gd name="connsiteX1" fmla="*/ 59055 w 69462"/>
                  <a:gd name="connsiteY1" fmla="*/ 189167 h 204800"/>
                  <a:gd name="connsiteX2" fmla="*/ 29813 w 69462"/>
                  <a:gd name="connsiteY2" fmla="*/ 202978 h 204800"/>
                  <a:gd name="connsiteX3" fmla="*/ 0 w 69462"/>
                  <a:gd name="connsiteY3" fmla="*/ 0 h 204800"/>
                  <a:gd name="connsiteX4" fmla="*/ 58198 w 69462"/>
                  <a:gd name="connsiteY4" fmla="*/ 53816 h 2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462" h="204800">
                    <a:moveTo>
                      <a:pt x="58198" y="53816"/>
                    </a:moveTo>
                    <a:cubicBezTo>
                      <a:pt x="77438" y="103537"/>
                      <a:pt x="68104" y="157258"/>
                      <a:pt x="59055" y="189167"/>
                    </a:cubicBezTo>
                    <a:cubicBezTo>
                      <a:pt x="55340" y="202025"/>
                      <a:pt x="41243" y="208121"/>
                      <a:pt x="29813" y="202978"/>
                    </a:cubicBezTo>
                    <a:cubicBezTo>
                      <a:pt x="74104" y="123920"/>
                      <a:pt x="14954" y="23241"/>
                      <a:pt x="0" y="0"/>
                    </a:cubicBezTo>
                    <a:cubicBezTo>
                      <a:pt x="22003" y="2191"/>
                      <a:pt x="45053" y="19907"/>
                      <a:pt x="58198" y="53816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2792618" y="3512915"/>
                <a:ext cx="42989" cy="100011"/>
              </a:xfrm>
              <a:custGeom>
                <a:avLst/>
                <a:gdLst>
                  <a:gd name="connsiteX0" fmla="*/ 39069 w 42989"/>
                  <a:gd name="connsiteY0" fmla="*/ 45624 h 100011"/>
                  <a:gd name="connsiteX1" fmla="*/ 33830 w 42989"/>
                  <a:gd name="connsiteY1" fmla="*/ 99821 h 100011"/>
                  <a:gd name="connsiteX2" fmla="*/ 3921 w 42989"/>
                  <a:gd name="connsiteY2" fmla="*/ 54387 h 100011"/>
                  <a:gd name="connsiteX3" fmla="*/ 9160 w 42989"/>
                  <a:gd name="connsiteY3" fmla="*/ 190 h 100011"/>
                  <a:gd name="connsiteX4" fmla="*/ 39069 w 42989"/>
                  <a:gd name="connsiteY4" fmla="*/ 45624 h 10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9" h="100011">
                    <a:moveTo>
                      <a:pt x="39069" y="45624"/>
                    </a:moveTo>
                    <a:cubicBezTo>
                      <a:pt x="45927" y="73151"/>
                      <a:pt x="43545" y="97345"/>
                      <a:pt x="33830" y="99821"/>
                    </a:cubicBezTo>
                    <a:cubicBezTo>
                      <a:pt x="24114" y="102203"/>
                      <a:pt x="10684" y="81914"/>
                      <a:pt x="3921" y="54387"/>
                    </a:cubicBezTo>
                    <a:cubicBezTo>
                      <a:pt x="-2937" y="26860"/>
                      <a:pt x="-555" y="2666"/>
                      <a:pt x="9160" y="190"/>
                    </a:cubicBezTo>
                    <a:cubicBezTo>
                      <a:pt x="18780" y="-2191"/>
                      <a:pt x="32211" y="18097"/>
                      <a:pt x="39069" y="45624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2829429" y="3619149"/>
                <a:ext cx="22994" cy="26988"/>
              </a:xfrm>
              <a:custGeom>
                <a:avLst/>
                <a:gdLst>
                  <a:gd name="connsiteX0" fmla="*/ 16069 w 22994"/>
                  <a:gd name="connsiteY0" fmla="*/ 9780 h 26988"/>
                  <a:gd name="connsiteX1" fmla="*/ 22070 w 22994"/>
                  <a:gd name="connsiteY1" fmla="*/ 26448 h 26988"/>
                  <a:gd name="connsiteX2" fmla="*/ 6925 w 22994"/>
                  <a:gd name="connsiteY2" fmla="*/ 17209 h 26988"/>
                  <a:gd name="connsiteX3" fmla="*/ 924 w 22994"/>
                  <a:gd name="connsiteY3" fmla="*/ 540 h 26988"/>
                  <a:gd name="connsiteX4" fmla="*/ 16069 w 22994"/>
                  <a:gd name="connsiteY4" fmla="*/ 9780 h 2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4" h="26988">
                    <a:moveTo>
                      <a:pt x="16069" y="9780"/>
                    </a:moveTo>
                    <a:cubicBezTo>
                      <a:pt x="21879" y="16923"/>
                      <a:pt x="24546" y="24353"/>
                      <a:pt x="22070" y="26448"/>
                    </a:cubicBezTo>
                    <a:cubicBezTo>
                      <a:pt x="19498" y="28544"/>
                      <a:pt x="12735" y="24353"/>
                      <a:pt x="6925" y="17209"/>
                    </a:cubicBezTo>
                    <a:cubicBezTo>
                      <a:pt x="1115" y="10065"/>
                      <a:pt x="-1552" y="2636"/>
                      <a:pt x="924" y="540"/>
                    </a:cubicBezTo>
                    <a:cubicBezTo>
                      <a:pt x="3496" y="-1555"/>
                      <a:pt x="10259" y="2636"/>
                      <a:pt x="16069" y="978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41" name="图形 4"/>
            <p:cNvGrpSpPr/>
            <p:nvPr/>
          </p:nvGrpSpPr>
          <p:grpSpPr>
            <a:xfrm>
              <a:off x="2934472" y="3481437"/>
              <a:ext cx="135173" cy="197387"/>
              <a:chOff x="2934472" y="3481437"/>
              <a:chExt cx="135173" cy="197387"/>
            </a:xfrm>
          </p:grpSpPr>
          <p:sp>
            <p:nvSpPr>
              <p:cNvPr id="42" name="任意多边形: 形状 41"/>
              <p:cNvSpPr/>
              <p:nvPr/>
            </p:nvSpPr>
            <p:spPr>
              <a:xfrm>
                <a:off x="2934472" y="3481437"/>
                <a:ext cx="135173" cy="197387"/>
              </a:xfrm>
              <a:custGeom>
                <a:avLst/>
                <a:gdLst>
                  <a:gd name="connsiteX0" fmla="*/ 127244 w 135173"/>
                  <a:gd name="connsiteY0" fmla="*/ 94724 h 197387"/>
                  <a:gd name="connsiteX1" fmla="*/ 35613 w 135173"/>
                  <a:gd name="connsiteY1" fmla="*/ 194260 h 197387"/>
                  <a:gd name="connsiteX2" fmla="*/ 4848 w 135173"/>
                  <a:gd name="connsiteY2" fmla="*/ 184449 h 197387"/>
                  <a:gd name="connsiteX3" fmla="*/ 3324 w 135173"/>
                  <a:gd name="connsiteY3" fmla="*/ 179020 h 197387"/>
                  <a:gd name="connsiteX4" fmla="*/ 35232 w 135173"/>
                  <a:gd name="connsiteY4" fmla="*/ 25382 h 197387"/>
                  <a:gd name="connsiteX5" fmla="*/ 121434 w 135173"/>
                  <a:gd name="connsiteY5" fmla="*/ 15571 h 197387"/>
                  <a:gd name="connsiteX6" fmla="*/ 127244 w 135173"/>
                  <a:gd name="connsiteY6" fmla="*/ 94724 h 19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173" h="197387">
                    <a:moveTo>
                      <a:pt x="127244" y="94724"/>
                    </a:moveTo>
                    <a:cubicBezTo>
                      <a:pt x="107432" y="144254"/>
                      <a:pt x="63998" y="177115"/>
                      <a:pt x="35613" y="194260"/>
                    </a:cubicBezTo>
                    <a:cubicBezTo>
                      <a:pt x="24088" y="201213"/>
                      <a:pt x="9705" y="195974"/>
                      <a:pt x="4848" y="184449"/>
                    </a:cubicBezTo>
                    <a:cubicBezTo>
                      <a:pt x="4086" y="182735"/>
                      <a:pt x="3609" y="180925"/>
                      <a:pt x="3324" y="179020"/>
                    </a:cubicBezTo>
                    <a:cubicBezTo>
                      <a:pt x="-2391" y="138539"/>
                      <a:pt x="-5439" y="66054"/>
                      <a:pt x="35232" y="25382"/>
                    </a:cubicBezTo>
                    <a:cubicBezTo>
                      <a:pt x="68094" y="-7480"/>
                      <a:pt x="102765" y="-5860"/>
                      <a:pt x="121434" y="15571"/>
                    </a:cubicBezTo>
                    <a:cubicBezTo>
                      <a:pt x="135912" y="32240"/>
                      <a:pt x="140674" y="61005"/>
                      <a:pt x="127244" y="94724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2939319" y="3497007"/>
                <a:ext cx="130325" cy="181816"/>
              </a:xfrm>
              <a:custGeom>
                <a:avLst/>
                <a:gdLst>
                  <a:gd name="connsiteX0" fmla="*/ 122396 w 130325"/>
                  <a:gd name="connsiteY0" fmla="*/ 79153 h 181816"/>
                  <a:gd name="connsiteX1" fmla="*/ 30766 w 130325"/>
                  <a:gd name="connsiteY1" fmla="*/ 178689 h 181816"/>
                  <a:gd name="connsiteX2" fmla="*/ 0 w 130325"/>
                  <a:gd name="connsiteY2" fmla="*/ 168878 h 181816"/>
                  <a:gd name="connsiteX3" fmla="*/ 116586 w 130325"/>
                  <a:gd name="connsiteY3" fmla="*/ 0 h 181816"/>
                  <a:gd name="connsiteX4" fmla="*/ 122396 w 130325"/>
                  <a:gd name="connsiteY4" fmla="*/ 79153 h 18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25" h="181816">
                    <a:moveTo>
                      <a:pt x="122396" y="79153"/>
                    </a:moveTo>
                    <a:cubicBezTo>
                      <a:pt x="102584" y="128683"/>
                      <a:pt x="59150" y="161544"/>
                      <a:pt x="30766" y="178689"/>
                    </a:cubicBezTo>
                    <a:cubicBezTo>
                      <a:pt x="19241" y="185642"/>
                      <a:pt x="4858" y="180403"/>
                      <a:pt x="0" y="168878"/>
                    </a:cubicBezTo>
                    <a:cubicBezTo>
                      <a:pt x="86297" y="141256"/>
                      <a:pt x="111728" y="27337"/>
                      <a:pt x="116586" y="0"/>
                    </a:cubicBezTo>
                    <a:cubicBezTo>
                      <a:pt x="131064" y="16669"/>
                      <a:pt x="135827" y="45434"/>
                      <a:pt x="122396" y="79153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2945752" y="3498810"/>
                <a:ext cx="59047" cy="91386"/>
              </a:xfrm>
              <a:custGeom>
                <a:avLst/>
                <a:gdLst>
                  <a:gd name="connsiteX0" fmla="*/ 45383 w 59047"/>
                  <a:gd name="connsiteY0" fmla="*/ 54491 h 91386"/>
                  <a:gd name="connsiteX1" fmla="*/ 4616 w 59047"/>
                  <a:gd name="connsiteY1" fmla="*/ 90495 h 91386"/>
                  <a:gd name="connsiteX2" fmla="*/ 13665 w 59047"/>
                  <a:gd name="connsiteY2" fmla="*/ 36869 h 91386"/>
                  <a:gd name="connsiteX3" fmla="*/ 54432 w 59047"/>
                  <a:gd name="connsiteY3" fmla="*/ 865 h 91386"/>
                  <a:gd name="connsiteX4" fmla="*/ 45383 w 59047"/>
                  <a:gd name="connsiteY4" fmla="*/ 54491 h 91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47" h="91386">
                    <a:moveTo>
                      <a:pt x="45383" y="54491"/>
                    </a:moveTo>
                    <a:cubicBezTo>
                      <a:pt x="31667" y="79255"/>
                      <a:pt x="13379" y="95448"/>
                      <a:pt x="4616" y="90495"/>
                    </a:cubicBezTo>
                    <a:cubicBezTo>
                      <a:pt x="-4147" y="85637"/>
                      <a:pt x="-51" y="61634"/>
                      <a:pt x="13665" y="36869"/>
                    </a:cubicBezTo>
                    <a:cubicBezTo>
                      <a:pt x="27381" y="12104"/>
                      <a:pt x="45669" y="-3993"/>
                      <a:pt x="54432" y="865"/>
                    </a:cubicBezTo>
                    <a:cubicBezTo>
                      <a:pt x="63195" y="5722"/>
                      <a:pt x="59099" y="29725"/>
                      <a:pt x="45383" y="5449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2941321" y="3597207"/>
                <a:ext cx="12024" cy="33344"/>
              </a:xfrm>
              <a:custGeom>
                <a:avLst/>
                <a:gdLst>
                  <a:gd name="connsiteX0" fmla="*/ 11905 w 12024"/>
                  <a:gd name="connsiteY0" fmla="*/ 17054 h 33344"/>
                  <a:gd name="connsiteX1" fmla="*/ 4856 w 12024"/>
                  <a:gd name="connsiteY1" fmla="*/ 33341 h 33344"/>
                  <a:gd name="connsiteX2" fmla="*/ 94 w 12024"/>
                  <a:gd name="connsiteY2" fmla="*/ 16291 h 33344"/>
                  <a:gd name="connsiteX3" fmla="*/ 7142 w 12024"/>
                  <a:gd name="connsiteY3" fmla="*/ 4 h 33344"/>
                  <a:gd name="connsiteX4" fmla="*/ 11905 w 12024"/>
                  <a:gd name="connsiteY4" fmla="*/ 17054 h 3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4" h="33344">
                    <a:moveTo>
                      <a:pt x="11905" y="17054"/>
                    </a:moveTo>
                    <a:cubicBezTo>
                      <a:pt x="11238" y="26293"/>
                      <a:pt x="8190" y="33532"/>
                      <a:pt x="4856" y="33341"/>
                    </a:cubicBezTo>
                    <a:cubicBezTo>
                      <a:pt x="1618" y="33151"/>
                      <a:pt x="-478" y="25531"/>
                      <a:pt x="94" y="16291"/>
                    </a:cubicBezTo>
                    <a:cubicBezTo>
                      <a:pt x="761" y="7052"/>
                      <a:pt x="3809" y="-187"/>
                      <a:pt x="7142" y="4"/>
                    </a:cubicBezTo>
                    <a:cubicBezTo>
                      <a:pt x="10381" y="194"/>
                      <a:pt x="12572" y="7814"/>
                      <a:pt x="11905" y="17054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46" name="图形 4"/>
            <p:cNvGrpSpPr/>
            <p:nvPr/>
          </p:nvGrpSpPr>
          <p:grpSpPr>
            <a:xfrm>
              <a:off x="3028864" y="3621454"/>
              <a:ext cx="135173" cy="197387"/>
              <a:chOff x="3028864" y="3621454"/>
              <a:chExt cx="135173" cy="197387"/>
            </a:xfrm>
          </p:grpSpPr>
          <p:sp>
            <p:nvSpPr>
              <p:cNvPr id="47" name="任意多边形: 形状 46"/>
              <p:cNvSpPr/>
              <p:nvPr/>
            </p:nvSpPr>
            <p:spPr>
              <a:xfrm>
                <a:off x="3028864" y="3621454"/>
                <a:ext cx="135173" cy="197387"/>
              </a:xfrm>
              <a:custGeom>
                <a:avLst/>
                <a:gdLst>
                  <a:gd name="connsiteX0" fmla="*/ 127244 w 135173"/>
                  <a:gd name="connsiteY0" fmla="*/ 94724 h 197387"/>
                  <a:gd name="connsiteX1" fmla="*/ 35614 w 135173"/>
                  <a:gd name="connsiteY1" fmla="*/ 194260 h 197387"/>
                  <a:gd name="connsiteX2" fmla="*/ 4848 w 135173"/>
                  <a:gd name="connsiteY2" fmla="*/ 184449 h 197387"/>
                  <a:gd name="connsiteX3" fmla="*/ 3324 w 135173"/>
                  <a:gd name="connsiteY3" fmla="*/ 179020 h 197387"/>
                  <a:gd name="connsiteX4" fmla="*/ 35233 w 135173"/>
                  <a:gd name="connsiteY4" fmla="*/ 25382 h 197387"/>
                  <a:gd name="connsiteX5" fmla="*/ 121434 w 135173"/>
                  <a:gd name="connsiteY5" fmla="*/ 15571 h 197387"/>
                  <a:gd name="connsiteX6" fmla="*/ 127244 w 135173"/>
                  <a:gd name="connsiteY6" fmla="*/ 94724 h 19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173" h="197387">
                    <a:moveTo>
                      <a:pt x="127244" y="94724"/>
                    </a:moveTo>
                    <a:cubicBezTo>
                      <a:pt x="107432" y="144254"/>
                      <a:pt x="63998" y="177115"/>
                      <a:pt x="35614" y="194260"/>
                    </a:cubicBezTo>
                    <a:cubicBezTo>
                      <a:pt x="24088" y="201213"/>
                      <a:pt x="9706" y="195974"/>
                      <a:pt x="4848" y="184449"/>
                    </a:cubicBezTo>
                    <a:cubicBezTo>
                      <a:pt x="4086" y="182735"/>
                      <a:pt x="3610" y="180925"/>
                      <a:pt x="3324" y="179020"/>
                    </a:cubicBezTo>
                    <a:cubicBezTo>
                      <a:pt x="-2391" y="138539"/>
                      <a:pt x="-5439" y="66054"/>
                      <a:pt x="35233" y="25382"/>
                    </a:cubicBezTo>
                    <a:cubicBezTo>
                      <a:pt x="68094" y="-7479"/>
                      <a:pt x="102765" y="-5860"/>
                      <a:pt x="121434" y="15571"/>
                    </a:cubicBezTo>
                    <a:cubicBezTo>
                      <a:pt x="135912" y="32335"/>
                      <a:pt x="140674" y="61005"/>
                      <a:pt x="127244" y="94724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3033712" y="3637025"/>
                <a:ext cx="130325" cy="181816"/>
              </a:xfrm>
              <a:custGeom>
                <a:avLst/>
                <a:gdLst>
                  <a:gd name="connsiteX0" fmla="*/ 122396 w 130325"/>
                  <a:gd name="connsiteY0" fmla="*/ 79153 h 181816"/>
                  <a:gd name="connsiteX1" fmla="*/ 30766 w 130325"/>
                  <a:gd name="connsiteY1" fmla="*/ 178689 h 181816"/>
                  <a:gd name="connsiteX2" fmla="*/ 0 w 130325"/>
                  <a:gd name="connsiteY2" fmla="*/ 168878 h 181816"/>
                  <a:gd name="connsiteX3" fmla="*/ 116586 w 130325"/>
                  <a:gd name="connsiteY3" fmla="*/ 0 h 181816"/>
                  <a:gd name="connsiteX4" fmla="*/ 122396 w 130325"/>
                  <a:gd name="connsiteY4" fmla="*/ 79153 h 18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25" h="181816">
                    <a:moveTo>
                      <a:pt x="122396" y="79153"/>
                    </a:moveTo>
                    <a:cubicBezTo>
                      <a:pt x="102584" y="128683"/>
                      <a:pt x="59150" y="161544"/>
                      <a:pt x="30766" y="178689"/>
                    </a:cubicBezTo>
                    <a:cubicBezTo>
                      <a:pt x="19240" y="185642"/>
                      <a:pt x="4858" y="180404"/>
                      <a:pt x="0" y="168878"/>
                    </a:cubicBezTo>
                    <a:cubicBezTo>
                      <a:pt x="86296" y="141256"/>
                      <a:pt x="111728" y="27337"/>
                      <a:pt x="116586" y="0"/>
                    </a:cubicBezTo>
                    <a:cubicBezTo>
                      <a:pt x="131064" y="16764"/>
                      <a:pt x="135827" y="45434"/>
                      <a:pt x="122396" y="79153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3040145" y="3638896"/>
                <a:ext cx="59047" cy="91413"/>
              </a:xfrm>
              <a:custGeom>
                <a:avLst/>
                <a:gdLst>
                  <a:gd name="connsiteX0" fmla="*/ 45383 w 59047"/>
                  <a:gd name="connsiteY0" fmla="*/ 54517 h 91413"/>
                  <a:gd name="connsiteX1" fmla="*/ 4616 w 59047"/>
                  <a:gd name="connsiteY1" fmla="*/ 90522 h 91413"/>
                  <a:gd name="connsiteX2" fmla="*/ 13665 w 59047"/>
                  <a:gd name="connsiteY2" fmla="*/ 36896 h 91413"/>
                  <a:gd name="connsiteX3" fmla="*/ 54432 w 59047"/>
                  <a:gd name="connsiteY3" fmla="*/ 892 h 91413"/>
                  <a:gd name="connsiteX4" fmla="*/ 45383 w 59047"/>
                  <a:gd name="connsiteY4" fmla="*/ 54517 h 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47" h="91413">
                    <a:moveTo>
                      <a:pt x="45383" y="54517"/>
                    </a:moveTo>
                    <a:cubicBezTo>
                      <a:pt x="31667" y="79282"/>
                      <a:pt x="13379" y="95475"/>
                      <a:pt x="4616" y="90522"/>
                    </a:cubicBezTo>
                    <a:cubicBezTo>
                      <a:pt x="-4147" y="85664"/>
                      <a:pt x="-51" y="61661"/>
                      <a:pt x="13665" y="36896"/>
                    </a:cubicBezTo>
                    <a:cubicBezTo>
                      <a:pt x="27381" y="12131"/>
                      <a:pt x="45669" y="-4062"/>
                      <a:pt x="54432" y="892"/>
                    </a:cubicBezTo>
                    <a:cubicBezTo>
                      <a:pt x="63195" y="5654"/>
                      <a:pt x="59099" y="29752"/>
                      <a:pt x="45383" y="5451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3035714" y="3737224"/>
                <a:ext cx="12024" cy="33344"/>
              </a:xfrm>
              <a:custGeom>
                <a:avLst/>
                <a:gdLst>
                  <a:gd name="connsiteX0" fmla="*/ 11905 w 12024"/>
                  <a:gd name="connsiteY0" fmla="*/ 17054 h 33344"/>
                  <a:gd name="connsiteX1" fmla="*/ 4856 w 12024"/>
                  <a:gd name="connsiteY1" fmla="*/ 33341 h 33344"/>
                  <a:gd name="connsiteX2" fmla="*/ 94 w 12024"/>
                  <a:gd name="connsiteY2" fmla="*/ 16292 h 33344"/>
                  <a:gd name="connsiteX3" fmla="*/ 7142 w 12024"/>
                  <a:gd name="connsiteY3" fmla="*/ 4 h 33344"/>
                  <a:gd name="connsiteX4" fmla="*/ 11905 w 12024"/>
                  <a:gd name="connsiteY4" fmla="*/ 17054 h 3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4" h="33344">
                    <a:moveTo>
                      <a:pt x="11905" y="17054"/>
                    </a:moveTo>
                    <a:cubicBezTo>
                      <a:pt x="11238" y="26293"/>
                      <a:pt x="8190" y="33532"/>
                      <a:pt x="4856" y="33341"/>
                    </a:cubicBezTo>
                    <a:cubicBezTo>
                      <a:pt x="1618" y="33151"/>
                      <a:pt x="-478" y="25531"/>
                      <a:pt x="94" y="16292"/>
                    </a:cubicBezTo>
                    <a:cubicBezTo>
                      <a:pt x="761" y="7052"/>
                      <a:pt x="3809" y="-187"/>
                      <a:pt x="7142" y="4"/>
                    </a:cubicBezTo>
                    <a:cubicBezTo>
                      <a:pt x="10381" y="194"/>
                      <a:pt x="12572" y="7814"/>
                      <a:pt x="11905" y="17054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51" name="图形 4"/>
            <p:cNvGrpSpPr/>
            <p:nvPr/>
          </p:nvGrpSpPr>
          <p:grpSpPr>
            <a:xfrm>
              <a:off x="2644288" y="3701155"/>
              <a:ext cx="208579" cy="122186"/>
              <a:chOff x="2644288" y="3701155"/>
              <a:chExt cx="208579" cy="122186"/>
            </a:xfrm>
          </p:grpSpPr>
          <p:sp>
            <p:nvSpPr>
              <p:cNvPr id="52" name="任意多边形: 形状 51"/>
              <p:cNvSpPr/>
              <p:nvPr/>
            </p:nvSpPr>
            <p:spPr>
              <a:xfrm>
                <a:off x="2644288" y="3701155"/>
                <a:ext cx="208579" cy="122186"/>
              </a:xfrm>
              <a:custGeom>
                <a:avLst/>
                <a:gdLst>
                  <a:gd name="connsiteX0" fmla="*/ 59954 w 208579"/>
                  <a:gd name="connsiteY0" fmla="*/ 6165 h 122186"/>
                  <a:gd name="connsiteX1" fmla="*/ 194828 w 208579"/>
                  <a:gd name="connsiteY1" fmla="*/ 17880 h 122186"/>
                  <a:gd name="connsiteX2" fmla="*/ 205877 w 208579"/>
                  <a:gd name="connsiteY2" fmla="*/ 48265 h 122186"/>
                  <a:gd name="connsiteX3" fmla="*/ 202448 w 208579"/>
                  <a:gd name="connsiteY3" fmla="*/ 52742 h 122186"/>
                  <a:gd name="connsiteX4" fmla="*/ 61383 w 208579"/>
                  <a:gd name="connsiteY4" fmla="*/ 121417 h 122186"/>
                  <a:gd name="connsiteX5" fmla="*/ 899 w 208579"/>
                  <a:gd name="connsiteY5" fmla="*/ 59219 h 122186"/>
                  <a:gd name="connsiteX6" fmla="*/ 59954 w 208579"/>
                  <a:gd name="connsiteY6" fmla="*/ 6165 h 12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579" h="122186">
                    <a:moveTo>
                      <a:pt x="59954" y="6165"/>
                    </a:moveTo>
                    <a:cubicBezTo>
                      <a:pt x="111294" y="-8409"/>
                      <a:pt x="163872" y="5879"/>
                      <a:pt x="194828" y="17880"/>
                    </a:cubicBezTo>
                    <a:cubicBezTo>
                      <a:pt x="207306" y="22738"/>
                      <a:pt x="212068" y="37311"/>
                      <a:pt x="205877" y="48265"/>
                    </a:cubicBezTo>
                    <a:cubicBezTo>
                      <a:pt x="205020" y="49884"/>
                      <a:pt x="203877" y="51408"/>
                      <a:pt x="202448" y="52742"/>
                    </a:cubicBezTo>
                    <a:cubicBezTo>
                      <a:pt x="173873" y="81984"/>
                      <a:pt x="118438" y="128751"/>
                      <a:pt x="61383" y="121417"/>
                    </a:cubicBezTo>
                    <a:cubicBezTo>
                      <a:pt x="15282" y="115512"/>
                      <a:pt x="-4625" y="87032"/>
                      <a:pt x="899" y="59219"/>
                    </a:cubicBezTo>
                    <a:cubicBezTo>
                      <a:pt x="5281" y="37407"/>
                      <a:pt x="25093" y="16071"/>
                      <a:pt x="59954" y="6165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2645283" y="3701155"/>
                <a:ext cx="207585" cy="59218"/>
              </a:xfrm>
              <a:custGeom>
                <a:avLst/>
                <a:gdLst>
                  <a:gd name="connsiteX0" fmla="*/ 58960 w 207585"/>
                  <a:gd name="connsiteY0" fmla="*/ 6165 h 59218"/>
                  <a:gd name="connsiteX1" fmla="*/ 193834 w 207585"/>
                  <a:gd name="connsiteY1" fmla="*/ 17880 h 59218"/>
                  <a:gd name="connsiteX2" fmla="*/ 204883 w 207585"/>
                  <a:gd name="connsiteY2" fmla="*/ 48265 h 59218"/>
                  <a:gd name="connsiteX3" fmla="*/ 0 w 207585"/>
                  <a:gd name="connsiteY3" fmla="*/ 59219 h 59218"/>
                  <a:gd name="connsiteX4" fmla="*/ 58960 w 207585"/>
                  <a:gd name="connsiteY4" fmla="*/ 6165 h 5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85" h="59218">
                    <a:moveTo>
                      <a:pt x="58960" y="6165"/>
                    </a:moveTo>
                    <a:cubicBezTo>
                      <a:pt x="110299" y="-8409"/>
                      <a:pt x="162877" y="5879"/>
                      <a:pt x="193834" y="17880"/>
                    </a:cubicBezTo>
                    <a:cubicBezTo>
                      <a:pt x="206311" y="22738"/>
                      <a:pt x="211074" y="37311"/>
                      <a:pt x="204883" y="48265"/>
                    </a:cubicBezTo>
                    <a:cubicBezTo>
                      <a:pt x="130302" y="-3170"/>
                      <a:pt x="24574" y="46455"/>
                      <a:pt x="0" y="59219"/>
                    </a:cubicBezTo>
                    <a:cubicBezTo>
                      <a:pt x="4286" y="37407"/>
                      <a:pt x="24098" y="16071"/>
                      <a:pt x="58960" y="6165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2681306" y="3775433"/>
                <a:ext cx="101593" cy="39032"/>
              </a:xfrm>
              <a:custGeom>
                <a:avLst/>
                <a:gdLst>
                  <a:gd name="connsiteX0" fmla="*/ 48082 w 101593"/>
                  <a:gd name="connsiteY0" fmla="*/ 1609 h 39032"/>
                  <a:gd name="connsiteX1" fmla="*/ 101517 w 101593"/>
                  <a:gd name="connsiteY1" fmla="*/ 11801 h 39032"/>
                  <a:gd name="connsiteX2" fmla="*/ 53511 w 101593"/>
                  <a:gd name="connsiteY2" fmla="*/ 37423 h 39032"/>
                  <a:gd name="connsiteX3" fmla="*/ 76 w 101593"/>
                  <a:gd name="connsiteY3" fmla="*/ 27232 h 39032"/>
                  <a:gd name="connsiteX4" fmla="*/ 48082 w 101593"/>
                  <a:gd name="connsiteY4" fmla="*/ 1609 h 39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593" h="39032">
                    <a:moveTo>
                      <a:pt x="48082" y="1609"/>
                    </a:moveTo>
                    <a:cubicBezTo>
                      <a:pt x="76086" y="-2677"/>
                      <a:pt x="99993" y="1895"/>
                      <a:pt x="101517" y="11801"/>
                    </a:cubicBezTo>
                    <a:cubicBezTo>
                      <a:pt x="103041" y="21707"/>
                      <a:pt x="81515" y="33137"/>
                      <a:pt x="53511" y="37423"/>
                    </a:cubicBezTo>
                    <a:cubicBezTo>
                      <a:pt x="25508" y="41710"/>
                      <a:pt x="1600" y="37138"/>
                      <a:pt x="76" y="27232"/>
                    </a:cubicBezTo>
                    <a:cubicBezTo>
                      <a:pt x="-1448" y="17326"/>
                      <a:pt x="20079" y="5896"/>
                      <a:pt x="48082" y="160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2789774" y="3764178"/>
                <a:ext cx="28485" cy="21062"/>
              </a:xfrm>
              <a:custGeom>
                <a:avLst/>
                <a:gdLst>
                  <a:gd name="connsiteX0" fmla="*/ 10957 w 28485"/>
                  <a:gd name="connsiteY0" fmla="*/ 5626 h 21062"/>
                  <a:gd name="connsiteX1" fmla="*/ 28102 w 28485"/>
                  <a:gd name="connsiteY1" fmla="*/ 1244 h 21062"/>
                  <a:gd name="connsiteX2" fmla="*/ 17529 w 28485"/>
                  <a:gd name="connsiteY2" fmla="*/ 15437 h 21062"/>
                  <a:gd name="connsiteX3" fmla="*/ 384 w 28485"/>
                  <a:gd name="connsiteY3" fmla="*/ 19818 h 21062"/>
                  <a:gd name="connsiteX4" fmla="*/ 10957 w 28485"/>
                  <a:gd name="connsiteY4" fmla="*/ 5626 h 2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85" h="21062">
                    <a:moveTo>
                      <a:pt x="10957" y="5626"/>
                    </a:moveTo>
                    <a:cubicBezTo>
                      <a:pt x="18577" y="482"/>
                      <a:pt x="26292" y="-1518"/>
                      <a:pt x="28102" y="1244"/>
                    </a:cubicBezTo>
                    <a:cubicBezTo>
                      <a:pt x="29912" y="4006"/>
                      <a:pt x="25149" y="10293"/>
                      <a:pt x="17529" y="15437"/>
                    </a:cubicBezTo>
                    <a:cubicBezTo>
                      <a:pt x="9909" y="20580"/>
                      <a:pt x="2194" y="22580"/>
                      <a:pt x="384" y="19818"/>
                    </a:cubicBezTo>
                    <a:cubicBezTo>
                      <a:pt x="-1426" y="17056"/>
                      <a:pt x="3337" y="10769"/>
                      <a:pt x="10957" y="562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56" name="图形 4"/>
            <p:cNvGrpSpPr/>
            <p:nvPr/>
          </p:nvGrpSpPr>
          <p:grpSpPr>
            <a:xfrm>
              <a:off x="2725060" y="3833171"/>
              <a:ext cx="208579" cy="122186"/>
              <a:chOff x="2725060" y="3833171"/>
              <a:chExt cx="208579" cy="122186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2725060" y="3833171"/>
                <a:ext cx="208579" cy="122186"/>
              </a:xfrm>
              <a:custGeom>
                <a:avLst/>
                <a:gdLst>
                  <a:gd name="connsiteX0" fmla="*/ 59954 w 208579"/>
                  <a:gd name="connsiteY0" fmla="*/ 6165 h 122186"/>
                  <a:gd name="connsiteX1" fmla="*/ 194828 w 208579"/>
                  <a:gd name="connsiteY1" fmla="*/ 17880 h 122186"/>
                  <a:gd name="connsiteX2" fmla="*/ 205877 w 208579"/>
                  <a:gd name="connsiteY2" fmla="*/ 48265 h 122186"/>
                  <a:gd name="connsiteX3" fmla="*/ 202448 w 208579"/>
                  <a:gd name="connsiteY3" fmla="*/ 52742 h 122186"/>
                  <a:gd name="connsiteX4" fmla="*/ 61383 w 208579"/>
                  <a:gd name="connsiteY4" fmla="*/ 121417 h 122186"/>
                  <a:gd name="connsiteX5" fmla="*/ 899 w 208579"/>
                  <a:gd name="connsiteY5" fmla="*/ 59219 h 122186"/>
                  <a:gd name="connsiteX6" fmla="*/ 59954 w 208579"/>
                  <a:gd name="connsiteY6" fmla="*/ 6165 h 12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579" h="122186">
                    <a:moveTo>
                      <a:pt x="59954" y="6165"/>
                    </a:moveTo>
                    <a:cubicBezTo>
                      <a:pt x="111294" y="-8409"/>
                      <a:pt x="163872" y="5879"/>
                      <a:pt x="194828" y="17880"/>
                    </a:cubicBezTo>
                    <a:cubicBezTo>
                      <a:pt x="207306" y="22738"/>
                      <a:pt x="212068" y="37312"/>
                      <a:pt x="205877" y="48265"/>
                    </a:cubicBezTo>
                    <a:cubicBezTo>
                      <a:pt x="205020" y="49885"/>
                      <a:pt x="203877" y="51408"/>
                      <a:pt x="202448" y="52742"/>
                    </a:cubicBezTo>
                    <a:cubicBezTo>
                      <a:pt x="173873" y="81984"/>
                      <a:pt x="118438" y="128752"/>
                      <a:pt x="61383" y="121417"/>
                    </a:cubicBezTo>
                    <a:cubicBezTo>
                      <a:pt x="15282" y="115512"/>
                      <a:pt x="-4625" y="87032"/>
                      <a:pt x="899" y="59219"/>
                    </a:cubicBezTo>
                    <a:cubicBezTo>
                      <a:pt x="5281" y="37407"/>
                      <a:pt x="24997" y="16071"/>
                      <a:pt x="59954" y="6165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2726055" y="3833171"/>
                <a:ext cx="207585" cy="59218"/>
              </a:xfrm>
              <a:custGeom>
                <a:avLst/>
                <a:gdLst>
                  <a:gd name="connsiteX0" fmla="*/ 58960 w 207585"/>
                  <a:gd name="connsiteY0" fmla="*/ 6165 h 59218"/>
                  <a:gd name="connsiteX1" fmla="*/ 193834 w 207585"/>
                  <a:gd name="connsiteY1" fmla="*/ 17880 h 59218"/>
                  <a:gd name="connsiteX2" fmla="*/ 204883 w 207585"/>
                  <a:gd name="connsiteY2" fmla="*/ 48265 h 59218"/>
                  <a:gd name="connsiteX3" fmla="*/ 0 w 207585"/>
                  <a:gd name="connsiteY3" fmla="*/ 59219 h 59218"/>
                  <a:gd name="connsiteX4" fmla="*/ 58960 w 207585"/>
                  <a:gd name="connsiteY4" fmla="*/ 6165 h 5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585" h="59218">
                    <a:moveTo>
                      <a:pt x="58960" y="6165"/>
                    </a:moveTo>
                    <a:cubicBezTo>
                      <a:pt x="110299" y="-8409"/>
                      <a:pt x="162878" y="5879"/>
                      <a:pt x="193834" y="17880"/>
                    </a:cubicBezTo>
                    <a:cubicBezTo>
                      <a:pt x="206312" y="22738"/>
                      <a:pt x="211074" y="37312"/>
                      <a:pt x="204883" y="48265"/>
                    </a:cubicBezTo>
                    <a:cubicBezTo>
                      <a:pt x="130302" y="-3170"/>
                      <a:pt x="24574" y="46455"/>
                      <a:pt x="0" y="59219"/>
                    </a:cubicBezTo>
                    <a:cubicBezTo>
                      <a:pt x="4286" y="37407"/>
                      <a:pt x="24003" y="16071"/>
                      <a:pt x="58960" y="6165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2762078" y="3907450"/>
                <a:ext cx="101593" cy="39032"/>
              </a:xfrm>
              <a:custGeom>
                <a:avLst/>
                <a:gdLst>
                  <a:gd name="connsiteX0" fmla="*/ 48082 w 101593"/>
                  <a:gd name="connsiteY0" fmla="*/ 1609 h 39032"/>
                  <a:gd name="connsiteX1" fmla="*/ 101517 w 101593"/>
                  <a:gd name="connsiteY1" fmla="*/ 11801 h 39032"/>
                  <a:gd name="connsiteX2" fmla="*/ 53511 w 101593"/>
                  <a:gd name="connsiteY2" fmla="*/ 37423 h 39032"/>
                  <a:gd name="connsiteX3" fmla="*/ 76 w 101593"/>
                  <a:gd name="connsiteY3" fmla="*/ 27232 h 39032"/>
                  <a:gd name="connsiteX4" fmla="*/ 48082 w 101593"/>
                  <a:gd name="connsiteY4" fmla="*/ 1609 h 39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593" h="39032">
                    <a:moveTo>
                      <a:pt x="48082" y="1609"/>
                    </a:moveTo>
                    <a:cubicBezTo>
                      <a:pt x="76086" y="-2677"/>
                      <a:pt x="99993" y="1895"/>
                      <a:pt x="101517" y="11801"/>
                    </a:cubicBezTo>
                    <a:cubicBezTo>
                      <a:pt x="103041" y="21707"/>
                      <a:pt x="81515" y="33137"/>
                      <a:pt x="53511" y="37423"/>
                    </a:cubicBezTo>
                    <a:cubicBezTo>
                      <a:pt x="25508" y="41709"/>
                      <a:pt x="1600" y="37138"/>
                      <a:pt x="76" y="27232"/>
                    </a:cubicBezTo>
                    <a:cubicBezTo>
                      <a:pt x="-1448" y="17421"/>
                      <a:pt x="20079" y="5896"/>
                      <a:pt x="48082" y="160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2870541" y="3896194"/>
                <a:ext cx="28490" cy="21062"/>
              </a:xfrm>
              <a:custGeom>
                <a:avLst/>
                <a:gdLst>
                  <a:gd name="connsiteX0" fmla="*/ 10962 w 28490"/>
                  <a:gd name="connsiteY0" fmla="*/ 5626 h 21062"/>
                  <a:gd name="connsiteX1" fmla="*/ 28107 w 28490"/>
                  <a:gd name="connsiteY1" fmla="*/ 1244 h 21062"/>
                  <a:gd name="connsiteX2" fmla="*/ 17534 w 28490"/>
                  <a:gd name="connsiteY2" fmla="*/ 15437 h 21062"/>
                  <a:gd name="connsiteX3" fmla="*/ 389 w 28490"/>
                  <a:gd name="connsiteY3" fmla="*/ 19818 h 21062"/>
                  <a:gd name="connsiteX4" fmla="*/ 10962 w 28490"/>
                  <a:gd name="connsiteY4" fmla="*/ 5626 h 2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90" h="21062">
                    <a:moveTo>
                      <a:pt x="10962" y="5626"/>
                    </a:moveTo>
                    <a:cubicBezTo>
                      <a:pt x="18582" y="482"/>
                      <a:pt x="26297" y="-1518"/>
                      <a:pt x="28107" y="1244"/>
                    </a:cubicBezTo>
                    <a:cubicBezTo>
                      <a:pt x="29917" y="3911"/>
                      <a:pt x="25154" y="10293"/>
                      <a:pt x="17534" y="15437"/>
                    </a:cubicBezTo>
                    <a:cubicBezTo>
                      <a:pt x="9914" y="20580"/>
                      <a:pt x="2199" y="22580"/>
                      <a:pt x="389" y="19818"/>
                    </a:cubicBezTo>
                    <a:cubicBezTo>
                      <a:pt x="-1421" y="17151"/>
                      <a:pt x="3247" y="10769"/>
                      <a:pt x="10962" y="562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99" name="图形 4"/>
          <p:cNvGrpSpPr/>
          <p:nvPr/>
        </p:nvGrpSpPr>
        <p:grpSpPr>
          <a:xfrm>
            <a:off x="170922" y="4614386"/>
            <a:ext cx="1316195" cy="1440652"/>
            <a:chOff x="2277184" y="3782606"/>
            <a:chExt cx="665590" cy="728527"/>
          </a:xfrm>
        </p:grpSpPr>
        <p:grpSp>
          <p:nvGrpSpPr>
            <p:cNvPr id="100" name="图形 4"/>
            <p:cNvGrpSpPr/>
            <p:nvPr/>
          </p:nvGrpSpPr>
          <p:grpSpPr>
            <a:xfrm>
              <a:off x="2277184" y="3782606"/>
              <a:ext cx="665590" cy="728527"/>
              <a:chOff x="2277184" y="3782606"/>
              <a:chExt cx="665590" cy="728527"/>
            </a:xfrm>
          </p:grpSpPr>
          <p:sp>
            <p:nvSpPr>
              <p:cNvPr id="101" name="任意多边形: 形状 100"/>
              <p:cNvSpPr/>
              <p:nvPr/>
            </p:nvSpPr>
            <p:spPr>
              <a:xfrm>
                <a:off x="2277184" y="3782606"/>
                <a:ext cx="665590" cy="728527"/>
              </a:xfrm>
              <a:custGeom>
                <a:avLst/>
                <a:gdLst>
                  <a:gd name="connsiteX0" fmla="*/ 403532 w 665590"/>
                  <a:gd name="connsiteY0" fmla="*/ 727385 h 728527"/>
                  <a:gd name="connsiteX1" fmla="*/ 326855 w 665590"/>
                  <a:gd name="connsiteY1" fmla="*/ 719955 h 728527"/>
                  <a:gd name="connsiteX2" fmla="*/ 212079 w 665590"/>
                  <a:gd name="connsiteY2" fmla="*/ 659662 h 728527"/>
                  <a:gd name="connsiteX3" fmla="*/ 88921 w 665590"/>
                  <a:gd name="connsiteY3" fmla="*/ 497261 h 728527"/>
                  <a:gd name="connsiteX4" fmla="*/ 3482 w 665590"/>
                  <a:gd name="connsiteY4" fmla="*/ 306761 h 728527"/>
                  <a:gd name="connsiteX5" fmla="*/ 2910 w 665590"/>
                  <a:gd name="connsiteY5" fmla="*/ 229513 h 728527"/>
                  <a:gd name="connsiteX6" fmla="*/ 118829 w 665590"/>
                  <a:gd name="connsiteY6" fmla="*/ 48538 h 728527"/>
                  <a:gd name="connsiteX7" fmla="*/ 174646 w 665590"/>
                  <a:gd name="connsiteY7" fmla="*/ 18820 h 728527"/>
                  <a:gd name="connsiteX8" fmla="*/ 505354 w 665590"/>
                  <a:gd name="connsiteY8" fmla="*/ 89210 h 728527"/>
                  <a:gd name="connsiteX9" fmla="*/ 592508 w 665590"/>
                  <a:gd name="connsiteY9" fmla="*/ 199986 h 728527"/>
                  <a:gd name="connsiteX10" fmla="*/ 662612 w 665590"/>
                  <a:gd name="connsiteY10" fmla="*/ 375817 h 728527"/>
                  <a:gd name="connsiteX11" fmla="*/ 663945 w 665590"/>
                  <a:gd name="connsiteY11" fmla="*/ 445540 h 728527"/>
                  <a:gd name="connsiteX12" fmla="*/ 634132 w 665590"/>
                  <a:gd name="connsiteY12" fmla="*/ 540219 h 728527"/>
                  <a:gd name="connsiteX13" fmla="*/ 510974 w 665590"/>
                  <a:gd name="connsiteY13" fmla="*/ 678331 h 728527"/>
                  <a:gd name="connsiteX14" fmla="*/ 403532 w 665590"/>
                  <a:gd name="connsiteY14" fmla="*/ 727385 h 7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5590" h="728527">
                    <a:moveTo>
                      <a:pt x="403532" y="727385"/>
                    </a:moveTo>
                    <a:cubicBezTo>
                      <a:pt x="377814" y="730528"/>
                      <a:pt x="351811" y="726909"/>
                      <a:pt x="326855" y="719955"/>
                    </a:cubicBezTo>
                    <a:cubicBezTo>
                      <a:pt x="284850" y="708335"/>
                      <a:pt x="245417" y="687570"/>
                      <a:pt x="212079" y="659662"/>
                    </a:cubicBezTo>
                    <a:cubicBezTo>
                      <a:pt x="159787" y="615752"/>
                      <a:pt x="123782" y="555935"/>
                      <a:pt x="88921" y="497261"/>
                    </a:cubicBezTo>
                    <a:cubicBezTo>
                      <a:pt x="52821" y="436777"/>
                      <a:pt x="14912" y="374674"/>
                      <a:pt x="3482" y="306761"/>
                    </a:cubicBezTo>
                    <a:cubicBezTo>
                      <a:pt x="-709" y="281901"/>
                      <a:pt x="-1376" y="256183"/>
                      <a:pt x="2910" y="229513"/>
                    </a:cubicBezTo>
                    <a:cubicBezTo>
                      <a:pt x="14721" y="157028"/>
                      <a:pt x="58536" y="90448"/>
                      <a:pt x="118829" y="48538"/>
                    </a:cubicBezTo>
                    <a:cubicBezTo>
                      <a:pt x="136165" y="36441"/>
                      <a:pt x="154929" y="26440"/>
                      <a:pt x="174646" y="18820"/>
                    </a:cubicBezTo>
                    <a:cubicBezTo>
                      <a:pt x="285517" y="-23757"/>
                      <a:pt x="418200" y="8533"/>
                      <a:pt x="505354" y="89210"/>
                    </a:cubicBezTo>
                    <a:cubicBezTo>
                      <a:pt x="539930" y="121214"/>
                      <a:pt x="567933" y="159790"/>
                      <a:pt x="592508" y="199986"/>
                    </a:cubicBezTo>
                    <a:cubicBezTo>
                      <a:pt x="625655" y="253992"/>
                      <a:pt x="653658" y="313904"/>
                      <a:pt x="662612" y="375817"/>
                    </a:cubicBezTo>
                    <a:cubicBezTo>
                      <a:pt x="665945" y="398868"/>
                      <a:pt x="666612" y="422204"/>
                      <a:pt x="663945" y="445540"/>
                    </a:cubicBezTo>
                    <a:cubicBezTo>
                      <a:pt x="660135" y="478973"/>
                      <a:pt x="649562" y="510691"/>
                      <a:pt x="634132" y="540219"/>
                    </a:cubicBezTo>
                    <a:cubicBezTo>
                      <a:pt x="605747" y="594606"/>
                      <a:pt x="560885" y="641660"/>
                      <a:pt x="510974" y="678331"/>
                    </a:cubicBezTo>
                    <a:cubicBezTo>
                      <a:pt x="478779" y="701858"/>
                      <a:pt x="442965" y="722527"/>
                      <a:pt x="403532" y="727385"/>
                    </a:cubicBezTo>
                    <a:close/>
                  </a:path>
                </a:pathLst>
              </a:custGeom>
              <a:solidFill>
                <a:srgbClr val="FFF0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grpSp>
            <p:nvGrpSpPr>
              <p:cNvPr id="102" name="图形 4"/>
              <p:cNvGrpSpPr/>
              <p:nvPr/>
            </p:nvGrpSpPr>
            <p:grpSpPr>
              <a:xfrm>
                <a:off x="2280665" y="3782606"/>
                <a:ext cx="659034" cy="728527"/>
                <a:chOff x="2280665" y="3782606"/>
                <a:chExt cx="659034" cy="728527"/>
              </a:xfrm>
            </p:grpSpPr>
            <p:sp>
              <p:nvSpPr>
                <p:cNvPr id="103" name="任意多边形: 形状 102"/>
                <p:cNvSpPr/>
                <p:nvPr/>
              </p:nvSpPr>
              <p:spPr>
                <a:xfrm>
                  <a:off x="2441847" y="4207858"/>
                  <a:ext cx="195813" cy="77880"/>
                </a:xfrm>
                <a:custGeom>
                  <a:avLst/>
                  <a:gdLst>
                    <a:gd name="connsiteX0" fmla="*/ 74848 w 195813"/>
                    <a:gd name="connsiteY0" fmla="*/ 26479 h 77880"/>
                    <a:gd name="connsiteX1" fmla="*/ 173241 w 195813"/>
                    <a:gd name="connsiteY1" fmla="*/ 3905 h 77880"/>
                    <a:gd name="connsiteX2" fmla="*/ 185814 w 195813"/>
                    <a:gd name="connsiteY2" fmla="*/ 0 h 77880"/>
                    <a:gd name="connsiteX3" fmla="*/ 195720 w 195813"/>
                    <a:gd name="connsiteY3" fmla="*/ 7144 h 77880"/>
                    <a:gd name="connsiteX4" fmla="*/ 193339 w 195813"/>
                    <a:gd name="connsiteY4" fmla="*/ 15240 h 77880"/>
                    <a:gd name="connsiteX5" fmla="*/ 126568 w 195813"/>
                    <a:gd name="connsiteY5" fmla="*/ 64199 h 77880"/>
                    <a:gd name="connsiteX6" fmla="*/ 82468 w 195813"/>
                    <a:gd name="connsiteY6" fmla="*/ 77248 h 77880"/>
                    <a:gd name="connsiteX7" fmla="*/ 37891 w 195813"/>
                    <a:gd name="connsiteY7" fmla="*/ 69342 h 77880"/>
                    <a:gd name="connsiteX8" fmla="*/ 4077 w 195813"/>
                    <a:gd name="connsiteY8" fmla="*/ 5525 h 77880"/>
                    <a:gd name="connsiteX9" fmla="*/ 34366 w 195813"/>
                    <a:gd name="connsiteY9" fmla="*/ 20860 h 77880"/>
                    <a:gd name="connsiteX10" fmla="*/ 74848 w 195813"/>
                    <a:gd name="connsiteY10" fmla="*/ 26479 h 77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5813" h="77880">
                      <a:moveTo>
                        <a:pt x="74848" y="26479"/>
                      </a:moveTo>
                      <a:cubicBezTo>
                        <a:pt x="108757" y="26003"/>
                        <a:pt x="142475" y="18288"/>
                        <a:pt x="173241" y="3905"/>
                      </a:cubicBezTo>
                      <a:cubicBezTo>
                        <a:pt x="177241" y="2000"/>
                        <a:pt x="181432" y="0"/>
                        <a:pt x="185814" y="0"/>
                      </a:cubicBezTo>
                      <a:cubicBezTo>
                        <a:pt x="190195" y="0"/>
                        <a:pt x="195053" y="2762"/>
                        <a:pt x="195720" y="7144"/>
                      </a:cubicBezTo>
                      <a:cubicBezTo>
                        <a:pt x="196196" y="10001"/>
                        <a:pt x="194767" y="12763"/>
                        <a:pt x="193339" y="15240"/>
                      </a:cubicBezTo>
                      <a:cubicBezTo>
                        <a:pt x="179146" y="39529"/>
                        <a:pt x="152572" y="53531"/>
                        <a:pt x="126568" y="64199"/>
                      </a:cubicBezTo>
                      <a:cubicBezTo>
                        <a:pt x="112376" y="70104"/>
                        <a:pt x="97708" y="75343"/>
                        <a:pt x="82468" y="77248"/>
                      </a:cubicBezTo>
                      <a:cubicBezTo>
                        <a:pt x="67228" y="79058"/>
                        <a:pt x="51130" y="77153"/>
                        <a:pt x="37891" y="69342"/>
                      </a:cubicBezTo>
                      <a:cubicBezTo>
                        <a:pt x="28842" y="64008"/>
                        <a:pt x="-13068" y="12954"/>
                        <a:pt x="4077" y="5525"/>
                      </a:cubicBezTo>
                      <a:cubicBezTo>
                        <a:pt x="9411" y="3238"/>
                        <a:pt x="27889" y="18669"/>
                        <a:pt x="34366" y="20860"/>
                      </a:cubicBezTo>
                      <a:cubicBezTo>
                        <a:pt x="47225" y="25337"/>
                        <a:pt x="61227" y="26670"/>
                        <a:pt x="74848" y="26479"/>
                      </a:cubicBezTo>
                      <a:close/>
                    </a:path>
                  </a:pathLst>
                </a:custGeom>
                <a:solidFill>
                  <a:srgbClr val="FFF8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04" name="任意多边形: 形状 103"/>
                <p:cNvSpPr/>
                <p:nvPr/>
              </p:nvSpPr>
              <p:spPr>
                <a:xfrm>
                  <a:off x="2484252" y="3856926"/>
                  <a:ext cx="229661" cy="137712"/>
                </a:xfrm>
                <a:custGeom>
                  <a:avLst/>
                  <a:gdLst>
                    <a:gd name="connsiteX0" fmla="*/ 103309 w 229661"/>
                    <a:gd name="connsiteY0" fmla="*/ 6794 h 137712"/>
                    <a:gd name="connsiteX1" fmla="*/ 167507 w 229661"/>
                    <a:gd name="connsiteY1" fmla="*/ 33845 h 137712"/>
                    <a:gd name="connsiteX2" fmla="*/ 203131 w 229661"/>
                    <a:gd name="connsiteY2" fmla="*/ 77279 h 137712"/>
                    <a:gd name="connsiteX3" fmla="*/ 227991 w 229661"/>
                    <a:gd name="connsiteY3" fmla="*/ 124237 h 137712"/>
                    <a:gd name="connsiteX4" fmla="*/ 229610 w 229661"/>
                    <a:gd name="connsiteY4" fmla="*/ 131095 h 137712"/>
                    <a:gd name="connsiteX5" fmla="*/ 216180 w 229661"/>
                    <a:gd name="connsiteY5" fmla="*/ 136906 h 137712"/>
                    <a:gd name="connsiteX6" fmla="*/ 204369 w 229661"/>
                    <a:gd name="connsiteY6" fmla="*/ 125095 h 137712"/>
                    <a:gd name="connsiteX7" fmla="*/ 50826 w 229661"/>
                    <a:gd name="connsiteY7" fmla="*/ 34417 h 137712"/>
                    <a:gd name="connsiteX8" fmla="*/ 21775 w 229661"/>
                    <a:gd name="connsiteY8" fmla="*/ 30130 h 137712"/>
                    <a:gd name="connsiteX9" fmla="*/ 439 w 229661"/>
                    <a:gd name="connsiteY9" fmla="*/ 11366 h 137712"/>
                    <a:gd name="connsiteX10" fmla="*/ 27871 w 229661"/>
                    <a:gd name="connsiteY10" fmla="*/ 1841 h 137712"/>
                    <a:gd name="connsiteX11" fmla="*/ 103309 w 229661"/>
                    <a:gd name="connsiteY11" fmla="*/ 6794 h 137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9661" h="137712">
                      <a:moveTo>
                        <a:pt x="103309" y="6794"/>
                      </a:moveTo>
                      <a:cubicBezTo>
                        <a:pt x="126169" y="12033"/>
                        <a:pt x="149124" y="19272"/>
                        <a:pt x="167507" y="33845"/>
                      </a:cubicBezTo>
                      <a:cubicBezTo>
                        <a:pt x="182271" y="45561"/>
                        <a:pt x="193320" y="61277"/>
                        <a:pt x="203131" y="77279"/>
                      </a:cubicBezTo>
                      <a:cubicBezTo>
                        <a:pt x="212370" y="92329"/>
                        <a:pt x="220943" y="107950"/>
                        <a:pt x="227991" y="124237"/>
                      </a:cubicBezTo>
                      <a:cubicBezTo>
                        <a:pt x="228944" y="126428"/>
                        <a:pt x="229896" y="128714"/>
                        <a:pt x="229610" y="131095"/>
                      </a:cubicBezTo>
                      <a:cubicBezTo>
                        <a:pt x="228944" y="136715"/>
                        <a:pt x="221419" y="139096"/>
                        <a:pt x="216180" y="136906"/>
                      </a:cubicBezTo>
                      <a:cubicBezTo>
                        <a:pt x="210941" y="134715"/>
                        <a:pt x="207608" y="129762"/>
                        <a:pt x="204369" y="125095"/>
                      </a:cubicBezTo>
                      <a:cubicBezTo>
                        <a:pt x="169127" y="74898"/>
                        <a:pt x="111691" y="40989"/>
                        <a:pt x="50826" y="34417"/>
                      </a:cubicBezTo>
                      <a:cubicBezTo>
                        <a:pt x="41111" y="33369"/>
                        <a:pt x="31205" y="32988"/>
                        <a:pt x="21775" y="30130"/>
                      </a:cubicBezTo>
                      <a:cubicBezTo>
                        <a:pt x="15584" y="28321"/>
                        <a:pt x="-3085" y="20320"/>
                        <a:pt x="439" y="11366"/>
                      </a:cubicBezTo>
                      <a:cubicBezTo>
                        <a:pt x="3011" y="4794"/>
                        <a:pt x="22156" y="2794"/>
                        <a:pt x="27871" y="1841"/>
                      </a:cubicBezTo>
                      <a:cubicBezTo>
                        <a:pt x="52922" y="-2350"/>
                        <a:pt x="78734" y="1174"/>
                        <a:pt x="103309" y="6794"/>
                      </a:cubicBezTo>
                      <a:close/>
                    </a:path>
                  </a:pathLst>
                </a:custGeom>
                <a:solidFill>
                  <a:srgbClr val="FFF8E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05" name="任意多边形: 形状 104"/>
                <p:cNvSpPr/>
                <p:nvPr/>
              </p:nvSpPr>
              <p:spPr>
                <a:xfrm>
                  <a:off x="2396013" y="3782606"/>
                  <a:ext cx="543686" cy="375816"/>
                </a:xfrm>
                <a:custGeom>
                  <a:avLst/>
                  <a:gdLst>
                    <a:gd name="connsiteX0" fmla="*/ 543687 w 543686"/>
                    <a:gd name="connsiteY0" fmla="*/ 375817 h 375816"/>
                    <a:gd name="connsiteX1" fmla="*/ 0 w 543686"/>
                    <a:gd name="connsiteY1" fmla="*/ 48538 h 375816"/>
                    <a:gd name="connsiteX2" fmla="*/ 55817 w 543686"/>
                    <a:gd name="connsiteY2" fmla="*/ 18820 h 375816"/>
                    <a:gd name="connsiteX3" fmla="*/ 386525 w 543686"/>
                    <a:gd name="connsiteY3" fmla="*/ 89210 h 375816"/>
                    <a:gd name="connsiteX4" fmla="*/ 473678 w 543686"/>
                    <a:gd name="connsiteY4" fmla="*/ 199986 h 375816"/>
                    <a:gd name="connsiteX5" fmla="*/ 543687 w 543686"/>
                    <a:gd name="connsiteY5" fmla="*/ 375817 h 37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3686" h="375816">
                      <a:moveTo>
                        <a:pt x="543687" y="375817"/>
                      </a:moveTo>
                      <a:cubicBezTo>
                        <a:pt x="394240" y="-5755"/>
                        <a:pt x="143066" y="6342"/>
                        <a:pt x="0" y="48538"/>
                      </a:cubicBezTo>
                      <a:cubicBezTo>
                        <a:pt x="17336" y="36441"/>
                        <a:pt x="36100" y="26440"/>
                        <a:pt x="55817" y="18820"/>
                      </a:cubicBezTo>
                      <a:cubicBezTo>
                        <a:pt x="166688" y="-23757"/>
                        <a:pt x="299371" y="8533"/>
                        <a:pt x="386525" y="89210"/>
                      </a:cubicBezTo>
                      <a:cubicBezTo>
                        <a:pt x="421100" y="121214"/>
                        <a:pt x="449104" y="159790"/>
                        <a:pt x="473678" y="199986"/>
                      </a:cubicBezTo>
                      <a:cubicBezTo>
                        <a:pt x="506730" y="253992"/>
                        <a:pt x="534734" y="313809"/>
                        <a:pt x="543687" y="375817"/>
                      </a:cubicBezTo>
                      <a:close/>
                    </a:path>
                  </a:pathLst>
                </a:custGeom>
                <a:solidFill>
                  <a:srgbClr val="FFF4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06" name="任意多边形: 形状 105"/>
                <p:cNvSpPr/>
                <p:nvPr/>
              </p:nvSpPr>
              <p:spPr>
                <a:xfrm>
                  <a:off x="2280665" y="4089367"/>
                  <a:ext cx="630650" cy="421767"/>
                </a:xfrm>
                <a:custGeom>
                  <a:avLst/>
                  <a:gdLst>
                    <a:gd name="connsiteX0" fmla="*/ 400050 w 630650"/>
                    <a:gd name="connsiteY0" fmla="*/ 420624 h 421767"/>
                    <a:gd name="connsiteX1" fmla="*/ 323374 w 630650"/>
                    <a:gd name="connsiteY1" fmla="*/ 413195 h 421767"/>
                    <a:gd name="connsiteX2" fmla="*/ 208598 w 630650"/>
                    <a:gd name="connsiteY2" fmla="*/ 352901 h 421767"/>
                    <a:gd name="connsiteX3" fmla="*/ 85439 w 630650"/>
                    <a:gd name="connsiteY3" fmla="*/ 190500 h 421767"/>
                    <a:gd name="connsiteX4" fmla="*/ 0 w 630650"/>
                    <a:gd name="connsiteY4" fmla="*/ 0 h 421767"/>
                    <a:gd name="connsiteX5" fmla="*/ 310610 w 630650"/>
                    <a:gd name="connsiteY5" fmla="*/ 372142 h 421767"/>
                    <a:gd name="connsiteX6" fmla="*/ 630650 w 630650"/>
                    <a:gd name="connsiteY6" fmla="*/ 233553 h 421767"/>
                    <a:gd name="connsiteX7" fmla="*/ 507492 w 630650"/>
                    <a:gd name="connsiteY7" fmla="*/ 371666 h 421767"/>
                    <a:gd name="connsiteX8" fmla="*/ 400050 w 630650"/>
                    <a:gd name="connsiteY8" fmla="*/ 420624 h 421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0650" h="421767">
                      <a:moveTo>
                        <a:pt x="400050" y="420624"/>
                      </a:moveTo>
                      <a:cubicBezTo>
                        <a:pt x="374333" y="423767"/>
                        <a:pt x="348329" y="420148"/>
                        <a:pt x="323374" y="413195"/>
                      </a:cubicBezTo>
                      <a:cubicBezTo>
                        <a:pt x="281369" y="401574"/>
                        <a:pt x="241935" y="380810"/>
                        <a:pt x="208598" y="352901"/>
                      </a:cubicBezTo>
                      <a:cubicBezTo>
                        <a:pt x="156305" y="308991"/>
                        <a:pt x="120301" y="249174"/>
                        <a:pt x="85439" y="190500"/>
                      </a:cubicBezTo>
                      <a:cubicBezTo>
                        <a:pt x="49340" y="130016"/>
                        <a:pt x="11430" y="67913"/>
                        <a:pt x="0" y="0"/>
                      </a:cubicBezTo>
                      <a:cubicBezTo>
                        <a:pt x="40386" y="110109"/>
                        <a:pt x="148590" y="357092"/>
                        <a:pt x="310610" y="372142"/>
                      </a:cubicBezTo>
                      <a:cubicBezTo>
                        <a:pt x="480155" y="387858"/>
                        <a:pt x="564737" y="310134"/>
                        <a:pt x="630650" y="233553"/>
                      </a:cubicBezTo>
                      <a:cubicBezTo>
                        <a:pt x="602266" y="287941"/>
                        <a:pt x="557403" y="334994"/>
                        <a:pt x="507492" y="371666"/>
                      </a:cubicBezTo>
                      <a:cubicBezTo>
                        <a:pt x="475298" y="395097"/>
                        <a:pt x="439484" y="415766"/>
                        <a:pt x="400050" y="420624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</p:grpSp>
        <p:grpSp>
          <p:nvGrpSpPr>
            <p:cNvPr id="107" name="图形 4"/>
            <p:cNvGrpSpPr/>
            <p:nvPr/>
          </p:nvGrpSpPr>
          <p:grpSpPr>
            <a:xfrm>
              <a:off x="2375016" y="3893529"/>
              <a:ext cx="343256" cy="343256"/>
              <a:chOff x="2375016" y="3893529"/>
              <a:chExt cx="343256" cy="343256"/>
            </a:xfrm>
          </p:grpSpPr>
          <p:sp>
            <p:nvSpPr>
              <p:cNvPr id="108" name="任意多边形: 形状 107"/>
              <p:cNvSpPr/>
              <p:nvPr/>
            </p:nvSpPr>
            <p:spPr>
              <a:xfrm rot="-1033367">
                <a:off x="2409479" y="3927992"/>
                <a:ext cx="274331" cy="274331"/>
              </a:xfrm>
              <a:custGeom>
                <a:avLst/>
                <a:gdLst>
                  <a:gd name="connsiteX0" fmla="*/ 274331 w 274331"/>
                  <a:gd name="connsiteY0" fmla="*/ 137166 h 274331"/>
                  <a:gd name="connsiteX1" fmla="*/ 137166 w 274331"/>
                  <a:gd name="connsiteY1" fmla="*/ 274331 h 274331"/>
                  <a:gd name="connsiteX2" fmla="*/ 0 w 274331"/>
                  <a:gd name="connsiteY2" fmla="*/ 137166 h 274331"/>
                  <a:gd name="connsiteX3" fmla="*/ 137166 w 274331"/>
                  <a:gd name="connsiteY3" fmla="*/ 0 h 274331"/>
                  <a:gd name="connsiteX4" fmla="*/ 274331 w 274331"/>
                  <a:gd name="connsiteY4" fmla="*/ 137166 h 27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331" h="274331">
                    <a:moveTo>
                      <a:pt x="274331" y="137166"/>
                    </a:moveTo>
                    <a:cubicBezTo>
                      <a:pt x="274331" y="212920"/>
                      <a:pt x="212920" y="274331"/>
                      <a:pt x="137166" y="274331"/>
                    </a:cubicBezTo>
                    <a:cubicBezTo>
                      <a:pt x="61411" y="274331"/>
                      <a:pt x="0" y="212920"/>
                      <a:pt x="0" y="137166"/>
                    </a:cubicBezTo>
                    <a:cubicBezTo>
                      <a:pt x="0" y="61411"/>
                      <a:pt x="61411" y="0"/>
                      <a:pt x="137166" y="0"/>
                    </a:cubicBezTo>
                    <a:cubicBezTo>
                      <a:pt x="212920" y="0"/>
                      <a:pt x="274331" y="61411"/>
                      <a:pt x="274331" y="137166"/>
                    </a:cubicBezTo>
                    <a:close/>
                  </a:path>
                </a:pathLst>
              </a:custGeom>
              <a:solidFill>
                <a:srgbClr val="FFC14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09" name="任意多边形: 形状 108"/>
              <p:cNvSpPr/>
              <p:nvPr/>
            </p:nvSpPr>
            <p:spPr>
              <a:xfrm>
                <a:off x="2408644" y="3963447"/>
                <a:ext cx="253973" cy="237494"/>
              </a:xfrm>
              <a:custGeom>
                <a:avLst/>
                <a:gdLst>
                  <a:gd name="connsiteX0" fmla="*/ 207682 w 253973"/>
                  <a:gd name="connsiteY0" fmla="*/ 217932 h 237494"/>
                  <a:gd name="connsiteX1" fmla="*/ 19563 w 253973"/>
                  <a:gd name="connsiteY1" fmla="*/ 170974 h 237494"/>
                  <a:gd name="connsiteX2" fmla="*/ 43662 w 253973"/>
                  <a:gd name="connsiteY2" fmla="*/ 0 h 237494"/>
                  <a:gd name="connsiteX3" fmla="*/ 42995 w 253973"/>
                  <a:gd name="connsiteY3" fmla="*/ 142304 h 237494"/>
                  <a:gd name="connsiteX4" fmla="*/ 231114 w 253973"/>
                  <a:gd name="connsiteY4" fmla="*/ 189262 h 237494"/>
                  <a:gd name="connsiteX5" fmla="*/ 253974 w 253973"/>
                  <a:gd name="connsiteY5" fmla="*/ 172022 h 237494"/>
                  <a:gd name="connsiteX6" fmla="*/ 207682 w 253973"/>
                  <a:gd name="connsiteY6" fmla="*/ 217932 h 23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973" h="237494">
                    <a:moveTo>
                      <a:pt x="207682" y="217932"/>
                    </a:moveTo>
                    <a:cubicBezTo>
                      <a:pt x="142722" y="256889"/>
                      <a:pt x="58521" y="235839"/>
                      <a:pt x="19563" y="170974"/>
                    </a:cubicBezTo>
                    <a:cubicBezTo>
                      <a:pt x="-14346" y="114395"/>
                      <a:pt x="-2820" y="43244"/>
                      <a:pt x="43662" y="0"/>
                    </a:cubicBezTo>
                    <a:cubicBezTo>
                      <a:pt x="17754" y="42101"/>
                      <a:pt x="15753" y="96965"/>
                      <a:pt x="42995" y="142304"/>
                    </a:cubicBezTo>
                    <a:cubicBezTo>
                      <a:pt x="81952" y="207264"/>
                      <a:pt x="166153" y="228314"/>
                      <a:pt x="231114" y="189262"/>
                    </a:cubicBezTo>
                    <a:cubicBezTo>
                      <a:pt x="239496" y="184214"/>
                      <a:pt x="247116" y="178403"/>
                      <a:pt x="253974" y="172022"/>
                    </a:cubicBezTo>
                    <a:cubicBezTo>
                      <a:pt x="242925" y="190310"/>
                      <a:pt x="227304" y="206216"/>
                      <a:pt x="207682" y="217932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10" name="任意多边形: 形状 109"/>
              <p:cNvSpPr/>
              <p:nvPr/>
            </p:nvSpPr>
            <p:spPr>
              <a:xfrm>
                <a:off x="2493619" y="3945977"/>
                <a:ext cx="120132" cy="56378"/>
              </a:xfrm>
              <a:custGeom>
                <a:avLst/>
                <a:gdLst>
                  <a:gd name="connsiteX0" fmla="*/ 66510 w 120132"/>
                  <a:gd name="connsiteY0" fmla="*/ 39 h 56378"/>
                  <a:gd name="connsiteX1" fmla="*/ 11932 w 120132"/>
                  <a:gd name="connsiteY1" fmla="*/ 14993 h 56378"/>
                  <a:gd name="connsiteX2" fmla="*/ 502 w 120132"/>
                  <a:gd name="connsiteY2" fmla="*/ 26899 h 56378"/>
                  <a:gd name="connsiteX3" fmla="*/ 11837 w 120132"/>
                  <a:gd name="connsiteY3" fmla="*/ 47664 h 56378"/>
                  <a:gd name="connsiteX4" fmla="*/ 81655 w 120132"/>
                  <a:gd name="connsiteY4" fmla="*/ 55093 h 56378"/>
                  <a:gd name="connsiteX5" fmla="*/ 100610 w 120132"/>
                  <a:gd name="connsiteY5" fmla="*/ 53664 h 56378"/>
                  <a:gd name="connsiteX6" fmla="*/ 115945 w 120132"/>
                  <a:gd name="connsiteY6" fmla="*/ 19565 h 56378"/>
                  <a:gd name="connsiteX7" fmla="*/ 66510 w 120132"/>
                  <a:gd name="connsiteY7" fmla="*/ 39 h 56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132" h="56378">
                    <a:moveTo>
                      <a:pt x="66510" y="39"/>
                    </a:moveTo>
                    <a:cubicBezTo>
                      <a:pt x="47365" y="-533"/>
                      <a:pt x="28410" y="5277"/>
                      <a:pt x="11932" y="14993"/>
                    </a:cubicBezTo>
                    <a:cubicBezTo>
                      <a:pt x="7074" y="17850"/>
                      <a:pt x="2121" y="21470"/>
                      <a:pt x="502" y="26899"/>
                    </a:cubicBezTo>
                    <a:cubicBezTo>
                      <a:pt x="-1879" y="35091"/>
                      <a:pt x="4598" y="43282"/>
                      <a:pt x="11837" y="47664"/>
                    </a:cubicBezTo>
                    <a:cubicBezTo>
                      <a:pt x="32125" y="60141"/>
                      <a:pt x="57842" y="55760"/>
                      <a:pt x="81655" y="55093"/>
                    </a:cubicBezTo>
                    <a:cubicBezTo>
                      <a:pt x="88037" y="54903"/>
                      <a:pt x="94418" y="55093"/>
                      <a:pt x="100610" y="53664"/>
                    </a:cubicBezTo>
                    <a:cubicBezTo>
                      <a:pt x="115469" y="50235"/>
                      <a:pt x="126518" y="32805"/>
                      <a:pt x="115945" y="19565"/>
                    </a:cubicBezTo>
                    <a:cubicBezTo>
                      <a:pt x="105182" y="6135"/>
                      <a:pt x="82798" y="515"/>
                      <a:pt x="66510" y="3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111" name="图形 4"/>
          <p:cNvGrpSpPr/>
          <p:nvPr/>
        </p:nvGrpSpPr>
        <p:grpSpPr>
          <a:xfrm>
            <a:off x="2846805" y="4943157"/>
            <a:ext cx="1243028" cy="1593698"/>
            <a:chOff x="3630358" y="3948863"/>
            <a:chExt cx="628590" cy="805921"/>
          </a:xfrm>
        </p:grpSpPr>
        <p:grpSp>
          <p:nvGrpSpPr>
            <p:cNvPr id="112" name="图形 4"/>
            <p:cNvGrpSpPr/>
            <p:nvPr/>
          </p:nvGrpSpPr>
          <p:grpSpPr>
            <a:xfrm>
              <a:off x="3630358" y="3948958"/>
              <a:ext cx="628590" cy="805826"/>
              <a:chOff x="3630358" y="3948958"/>
              <a:chExt cx="628590" cy="805826"/>
            </a:xfrm>
          </p:grpSpPr>
          <p:grpSp>
            <p:nvGrpSpPr>
              <p:cNvPr id="113" name="图形 4"/>
              <p:cNvGrpSpPr/>
              <p:nvPr/>
            </p:nvGrpSpPr>
            <p:grpSpPr>
              <a:xfrm>
                <a:off x="3630358" y="3948958"/>
                <a:ext cx="628590" cy="805826"/>
                <a:chOff x="3630358" y="3948958"/>
                <a:chExt cx="628590" cy="805826"/>
              </a:xfrm>
            </p:grpSpPr>
            <p:sp>
              <p:nvSpPr>
                <p:cNvPr id="114" name="任意多边形: 形状 113"/>
                <p:cNvSpPr/>
                <p:nvPr/>
              </p:nvSpPr>
              <p:spPr>
                <a:xfrm>
                  <a:off x="3630358" y="3948958"/>
                  <a:ext cx="628590" cy="805825"/>
                </a:xfrm>
                <a:custGeom>
                  <a:avLst/>
                  <a:gdLst>
                    <a:gd name="connsiteX0" fmla="*/ 627507 w 628590"/>
                    <a:gd name="connsiteY0" fmla="*/ 522743 h 805825"/>
                    <a:gd name="connsiteX1" fmla="*/ 627793 w 628590"/>
                    <a:gd name="connsiteY1" fmla="*/ 523981 h 805825"/>
                    <a:gd name="connsiteX2" fmla="*/ 628079 w 628590"/>
                    <a:gd name="connsiteY2" fmla="*/ 525314 h 805825"/>
                    <a:gd name="connsiteX3" fmla="*/ 628269 w 628590"/>
                    <a:gd name="connsiteY3" fmla="*/ 526648 h 805825"/>
                    <a:gd name="connsiteX4" fmla="*/ 628555 w 628590"/>
                    <a:gd name="connsiteY4" fmla="*/ 531982 h 805825"/>
                    <a:gd name="connsiteX5" fmla="*/ 628364 w 628590"/>
                    <a:gd name="connsiteY5" fmla="*/ 534935 h 805825"/>
                    <a:gd name="connsiteX6" fmla="*/ 627888 w 628590"/>
                    <a:gd name="connsiteY6" fmla="*/ 537792 h 805825"/>
                    <a:gd name="connsiteX7" fmla="*/ 627317 w 628590"/>
                    <a:gd name="connsiteY7" fmla="*/ 540173 h 805825"/>
                    <a:gd name="connsiteX8" fmla="*/ 627317 w 628590"/>
                    <a:gd name="connsiteY8" fmla="*/ 540269 h 805825"/>
                    <a:gd name="connsiteX9" fmla="*/ 626936 w 628590"/>
                    <a:gd name="connsiteY9" fmla="*/ 541507 h 805825"/>
                    <a:gd name="connsiteX10" fmla="*/ 625983 w 628590"/>
                    <a:gd name="connsiteY10" fmla="*/ 544174 h 805825"/>
                    <a:gd name="connsiteX11" fmla="*/ 625126 w 628590"/>
                    <a:gd name="connsiteY11" fmla="*/ 546174 h 805825"/>
                    <a:gd name="connsiteX12" fmla="*/ 623697 w 628590"/>
                    <a:gd name="connsiteY12" fmla="*/ 548841 h 805825"/>
                    <a:gd name="connsiteX13" fmla="*/ 622078 w 628590"/>
                    <a:gd name="connsiteY13" fmla="*/ 551413 h 805825"/>
                    <a:gd name="connsiteX14" fmla="*/ 613220 w 628590"/>
                    <a:gd name="connsiteY14" fmla="*/ 560176 h 805825"/>
                    <a:gd name="connsiteX15" fmla="*/ 41624 w 628590"/>
                    <a:gd name="connsiteY15" fmla="*/ 805159 h 805825"/>
                    <a:gd name="connsiteX16" fmla="*/ 38481 w 628590"/>
                    <a:gd name="connsiteY16" fmla="*/ 805635 h 805825"/>
                    <a:gd name="connsiteX17" fmla="*/ 35433 w 628590"/>
                    <a:gd name="connsiteY17" fmla="*/ 805826 h 805825"/>
                    <a:gd name="connsiteX18" fmla="*/ 33433 w 628590"/>
                    <a:gd name="connsiteY18" fmla="*/ 805730 h 805825"/>
                    <a:gd name="connsiteX19" fmla="*/ 31051 w 628590"/>
                    <a:gd name="connsiteY19" fmla="*/ 805540 h 805825"/>
                    <a:gd name="connsiteX20" fmla="*/ 29623 w 628590"/>
                    <a:gd name="connsiteY20" fmla="*/ 805350 h 805825"/>
                    <a:gd name="connsiteX21" fmla="*/ 28194 w 628590"/>
                    <a:gd name="connsiteY21" fmla="*/ 805064 h 805825"/>
                    <a:gd name="connsiteX22" fmla="*/ 24193 w 628590"/>
                    <a:gd name="connsiteY22" fmla="*/ 804016 h 805825"/>
                    <a:gd name="connsiteX23" fmla="*/ 24193 w 628590"/>
                    <a:gd name="connsiteY23" fmla="*/ 804016 h 805825"/>
                    <a:gd name="connsiteX24" fmla="*/ 18288 w 628590"/>
                    <a:gd name="connsiteY24" fmla="*/ 801444 h 805825"/>
                    <a:gd name="connsiteX25" fmla="*/ 13430 w 628590"/>
                    <a:gd name="connsiteY25" fmla="*/ 798301 h 805825"/>
                    <a:gd name="connsiteX26" fmla="*/ 9049 w 628590"/>
                    <a:gd name="connsiteY26" fmla="*/ 794205 h 805825"/>
                    <a:gd name="connsiteX27" fmla="*/ 5620 w 628590"/>
                    <a:gd name="connsiteY27" fmla="*/ 789728 h 805825"/>
                    <a:gd name="connsiteX28" fmla="*/ 4096 w 628590"/>
                    <a:gd name="connsiteY28" fmla="*/ 787157 h 805825"/>
                    <a:gd name="connsiteX29" fmla="*/ 1048 w 628590"/>
                    <a:gd name="connsiteY29" fmla="*/ 779156 h 805825"/>
                    <a:gd name="connsiteX30" fmla="*/ 191 w 628590"/>
                    <a:gd name="connsiteY30" fmla="*/ 774393 h 805825"/>
                    <a:gd name="connsiteX31" fmla="*/ 191 w 628590"/>
                    <a:gd name="connsiteY31" fmla="*/ 774393 h 805825"/>
                    <a:gd name="connsiteX32" fmla="*/ 0 w 628590"/>
                    <a:gd name="connsiteY32" fmla="*/ 769917 h 805825"/>
                    <a:gd name="connsiteX33" fmla="*/ 762 w 628590"/>
                    <a:gd name="connsiteY33" fmla="*/ 736007 h 805825"/>
                    <a:gd name="connsiteX34" fmla="*/ 1048 w 628590"/>
                    <a:gd name="connsiteY34" fmla="*/ 725054 h 805825"/>
                    <a:gd name="connsiteX35" fmla="*/ 15526 w 628590"/>
                    <a:gd name="connsiteY35" fmla="*/ 722006 h 805825"/>
                    <a:gd name="connsiteX36" fmla="*/ 35719 w 628590"/>
                    <a:gd name="connsiteY36" fmla="*/ 671714 h 805825"/>
                    <a:gd name="connsiteX37" fmla="*/ 2762 w 628590"/>
                    <a:gd name="connsiteY37" fmla="*/ 648568 h 805825"/>
                    <a:gd name="connsiteX38" fmla="*/ 2953 w 628590"/>
                    <a:gd name="connsiteY38" fmla="*/ 640757 h 805825"/>
                    <a:gd name="connsiteX39" fmla="*/ 11049 w 628590"/>
                    <a:gd name="connsiteY39" fmla="*/ 283665 h 805825"/>
                    <a:gd name="connsiteX40" fmla="*/ 11240 w 628590"/>
                    <a:gd name="connsiteY40" fmla="*/ 274235 h 805825"/>
                    <a:gd name="connsiteX41" fmla="*/ 19621 w 628590"/>
                    <a:gd name="connsiteY41" fmla="*/ 271759 h 805825"/>
                    <a:gd name="connsiteX42" fmla="*/ 40005 w 628590"/>
                    <a:gd name="connsiteY42" fmla="*/ 221181 h 805825"/>
                    <a:gd name="connsiteX43" fmla="*/ 12954 w 628590"/>
                    <a:gd name="connsiteY43" fmla="*/ 198702 h 805825"/>
                    <a:gd name="connsiteX44" fmla="*/ 13145 w 628590"/>
                    <a:gd name="connsiteY44" fmla="*/ 187939 h 805825"/>
                    <a:gd name="connsiteX45" fmla="*/ 16574 w 628590"/>
                    <a:gd name="connsiteY45" fmla="*/ 34205 h 805825"/>
                    <a:gd name="connsiteX46" fmla="*/ 32099 w 628590"/>
                    <a:gd name="connsiteY46" fmla="*/ 5916 h 805825"/>
                    <a:gd name="connsiteX47" fmla="*/ 75152 w 628590"/>
                    <a:gd name="connsiteY47" fmla="*/ 9250 h 805825"/>
                    <a:gd name="connsiteX48" fmla="*/ 213455 w 628590"/>
                    <a:gd name="connsiteY48" fmla="*/ 135837 h 805825"/>
                    <a:gd name="connsiteX49" fmla="*/ 221361 w 628590"/>
                    <a:gd name="connsiteY49" fmla="*/ 143076 h 805825"/>
                    <a:gd name="connsiteX50" fmla="*/ 214027 w 628590"/>
                    <a:gd name="connsiteY50" fmla="*/ 181938 h 805825"/>
                    <a:gd name="connsiteX51" fmla="*/ 260795 w 628590"/>
                    <a:gd name="connsiteY51" fmla="*/ 200702 h 805825"/>
                    <a:gd name="connsiteX52" fmla="*/ 273844 w 628590"/>
                    <a:gd name="connsiteY52" fmla="*/ 191177 h 805825"/>
                    <a:gd name="connsiteX53" fmla="*/ 282797 w 628590"/>
                    <a:gd name="connsiteY53" fmla="*/ 199369 h 805825"/>
                    <a:gd name="connsiteX54" fmla="*/ 617220 w 628590"/>
                    <a:gd name="connsiteY54" fmla="*/ 505598 h 805825"/>
                    <a:gd name="connsiteX55" fmla="*/ 620268 w 628590"/>
                    <a:gd name="connsiteY55" fmla="*/ 508836 h 805825"/>
                    <a:gd name="connsiteX56" fmla="*/ 621697 w 628590"/>
                    <a:gd name="connsiteY56" fmla="*/ 510741 h 805825"/>
                    <a:gd name="connsiteX57" fmla="*/ 622459 w 628590"/>
                    <a:gd name="connsiteY57" fmla="*/ 511789 h 805825"/>
                    <a:gd name="connsiteX58" fmla="*/ 623030 w 628590"/>
                    <a:gd name="connsiteY58" fmla="*/ 512742 h 805825"/>
                    <a:gd name="connsiteX59" fmla="*/ 624173 w 628590"/>
                    <a:gd name="connsiteY59" fmla="*/ 514742 h 805825"/>
                    <a:gd name="connsiteX60" fmla="*/ 627507 w 628590"/>
                    <a:gd name="connsiteY60" fmla="*/ 522743 h 80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628590" h="805825">
                      <a:moveTo>
                        <a:pt x="627507" y="522743"/>
                      </a:moveTo>
                      <a:cubicBezTo>
                        <a:pt x="627602" y="523124"/>
                        <a:pt x="627697" y="523600"/>
                        <a:pt x="627793" y="523981"/>
                      </a:cubicBezTo>
                      <a:cubicBezTo>
                        <a:pt x="627888" y="524362"/>
                        <a:pt x="627983" y="524838"/>
                        <a:pt x="628079" y="525314"/>
                      </a:cubicBezTo>
                      <a:cubicBezTo>
                        <a:pt x="628174" y="525695"/>
                        <a:pt x="628174" y="526172"/>
                        <a:pt x="628269" y="526648"/>
                      </a:cubicBezTo>
                      <a:cubicBezTo>
                        <a:pt x="628555" y="528458"/>
                        <a:pt x="628650" y="530267"/>
                        <a:pt x="628555" y="531982"/>
                      </a:cubicBezTo>
                      <a:cubicBezTo>
                        <a:pt x="628555" y="532934"/>
                        <a:pt x="628459" y="533887"/>
                        <a:pt x="628364" y="534935"/>
                      </a:cubicBezTo>
                      <a:cubicBezTo>
                        <a:pt x="628269" y="535887"/>
                        <a:pt x="628079" y="536840"/>
                        <a:pt x="627888" y="537792"/>
                      </a:cubicBezTo>
                      <a:cubicBezTo>
                        <a:pt x="627793" y="538554"/>
                        <a:pt x="627602" y="539316"/>
                        <a:pt x="627317" y="540173"/>
                      </a:cubicBezTo>
                      <a:cubicBezTo>
                        <a:pt x="627412" y="540173"/>
                        <a:pt x="627317" y="540173"/>
                        <a:pt x="627317" y="540269"/>
                      </a:cubicBezTo>
                      <a:lnTo>
                        <a:pt x="626936" y="541507"/>
                      </a:lnTo>
                      <a:cubicBezTo>
                        <a:pt x="626745" y="542459"/>
                        <a:pt x="626364" y="543412"/>
                        <a:pt x="625983" y="544174"/>
                      </a:cubicBezTo>
                      <a:cubicBezTo>
                        <a:pt x="625697" y="544936"/>
                        <a:pt x="625412" y="545507"/>
                        <a:pt x="625126" y="546174"/>
                      </a:cubicBezTo>
                      <a:cubicBezTo>
                        <a:pt x="624745" y="547127"/>
                        <a:pt x="624268" y="547984"/>
                        <a:pt x="623697" y="548841"/>
                      </a:cubicBezTo>
                      <a:cubicBezTo>
                        <a:pt x="623221" y="549698"/>
                        <a:pt x="622649" y="550556"/>
                        <a:pt x="622078" y="551413"/>
                      </a:cubicBezTo>
                      <a:cubicBezTo>
                        <a:pt x="619792" y="554747"/>
                        <a:pt x="616839" y="557700"/>
                        <a:pt x="613220" y="560176"/>
                      </a:cubicBezTo>
                      <a:cubicBezTo>
                        <a:pt x="368713" y="727435"/>
                        <a:pt x="134969" y="786776"/>
                        <a:pt x="41624" y="805159"/>
                      </a:cubicBezTo>
                      <a:cubicBezTo>
                        <a:pt x="40576" y="805350"/>
                        <a:pt x="39529" y="805540"/>
                        <a:pt x="38481" y="805635"/>
                      </a:cubicBezTo>
                      <a:cubicBezTo>
                        <a:pt x="37433" y="805730"/>
                        <a:pt x="36481" y="805826"/>
                        <a:pt x="35433" y="805826"/>
                      </a:cubicBezTo>
                      <a:cubicBezTo>
                        <a:pt x="34766" y="805826"/>
                        <a:pt x="34100" y="805826"/>
                        <a:pt x="33433" y="805730"/>
                      </a:cubicBezTo>
                      <a:cubicBezTo>
                        <a:pt x="32671" y="805730"/>
                        <a:pt x="31909" y="805635"/>
                        <a:pt x="31051" y="805540"/>
                      </a:cubicBezTo>
                      <a:cubicBezTo>
                        <a:pt x="30575" y="805540"/>
                        <a:pt x="30099" y="805445"/>
                        <a:pt x="29623" y="805350"/>
                      </a:cubicBezTo>
                      <a:cubicBezTo>
                        <a:pt x="29146" y="805254"/>
                        <a:pt x="28670" y="805159"/>
                        <a:pt x="28194" y="805064"/>
                      </a:cubicBezTo>
                      <a:cubicBezTo>
                        <a:pt x="26861" y="804873"/>
                        <a:pt x="25527" y="804492"/>
                        <a:pt x="24193" y="804016"/>
                      </a:cubicBezTo>
                      <a:cubicBezTo>
                        <a:pt x="24193" y="804016"/>
                        <a:pt x="24193" y="804016"/>
                        <a:pt x="24193" y="804016"/>
                      </a:cubicBezTo>
                      <a:cubicBezTo>
                        <a:pt x="22098" y="803349"/>
                        <a:pt x="20098" y="802492"/>
                        <a:pt x="18288" y="801444"/>
                      </a:cubicBezTo>
                      <a:cubicBezTo>
                        <a:pt x="16574" y="800587"/>
                        <a:pt x="14954" y="799444"/>
                        <a:pt x="13430" y="798301"/>
                      </a:cubicBezTo>
                      <a:cubicBezTo>
                        <a:pt x="11811" y="797063"/>
                        <a:pt x="10382" y="795634"/>
                        <a:pt x="9049" y="794205"/>
                      </a:cubicBezTo>
                      <a:cubicBezTo>
                        <a:pt x="7811" y="792776"/>
                        <a:pt x="6667" y="791348"/>
                        <a:pt x="5620" y="789728"/>
                      </a:cubicBezTo>
                      <a:cubicBezTo>
                        <a:pt x="5048" y="788967"/>
                        <a:pt x="4572" y="788109"/>
                        <a:pt x="4096" y="787157"/>
                      </a:cubicBezTo>
                      <a:cubicBezTo>
                        <a:pt x="2762" y="784680"/>
                        <a:pt x="1715" y="782013"/>
                        <a:pt x="1048" y="779156"/>
                      </a:cubicBezTo>
                      <a:cubicBezTo>
                        <a:pt x="667" y="777632"/>
                        <a:pt x="381" y="776012"/>
                        <a:pt x="191" y="774393"/>
                      </a:cubicBezTo>
                      <a:lnTo>
                        <a:pt x="191" y="774393"/>
                      </a:lnTo>
                      <a:cubicBezTo>
                        <a:pt x="0" y="772964"/>
                        <a:pt x="0" y="771440"/>
                        <a:pt x="0" y="769917"/>
                      </a:cubicBezTo>
                      <a:lnTo>
                        <a:pt x="762" y="736007"/>
                      </a:lnTo>
                      <a:lnTo>
                        <a:pt x="1048" y="725054"/>
                      </a:lnTo>
                      <a:cubicBezTo>
                        <a:pt x="5905" y="724959"/>
                        <a:pt x="10858" y="724006"/>
                        <a:pt x="15526" y="722006"/>
                      </a:cubicBezTo>
                      <a:cubicBezTo>
                        <a:pt x="35052" y="713719"/>
                        <a:pt x="44005" y="691145"/>
                        <a:pt x="35719" y="671714"/>
                      </a:cubicBezTo>
                      <a:cubicBezTo>
                        <a:pt x="29813" y="657902"/>
                        <a:pt x="16764" y="649330"/>
                        <a:pt x="2762" y="648568"/>
                      </a:cubicBezTo>
                      <a:lnTo>
                        <a:pt x="2953" y="640757"/>
                      </a:lnTo>
                      <a:lnTo>
                        <a:pt x="11049" y="283665"/>
                      </a:lnTo>
                      <a:lnTo>
                        <a:pt x="11240" y="274235"/>
                      </a:lnTo>
                      <a:cubicBezTo>
                        <a:pt x="14097" y="273759"/>
                        <a:pt x="16859" y="272997"/>
                        <a:pt x="19621" y="271759"/>
                      </a:cubicBezTo>
                      <a:cubicBezTo>
                        <a:pt x="39243" y="263377"/>
                        <a:pt x="48387" y="240707"/>
                        <a:pt x="40005" y="221181"/>
                      </a:cubicBezTo>
                      <a:cubicBezTo>
                        <a:pt x="34957" y="209370"/>
                        <a:pt x="24670" y="201369"/>
                        <a:pt x="12954" y="198702"/>
                      </a:cubicBezTo>
                      <a:lnTo>
                        <a:pt x="13145" y="187939"/>
                      </a:lnTo>
                      <a:lnTo>
                        <a:pt x="16574" y="34205"/>
                      </a:lnTo>
                      <a:cubicBezTo>
                        <a:pt x="16859" y="21728"/>
                        <a:pt x="23241" y="11821"/>
                        <a:pt x="32099" y="5916"/>
                      </a:cubicBezTo>
                      <a:cubicBezTo>
                        <a:pt x="44672" y="-2371"/>
                        <a:pt x="62198" y="-2561"/>
                        <a:pt x="75152" y="9250"/>
                      </a:cubicBezTo>
                      <a:lnTo>
                        <a:pt x="213455" y="135837"/>
                      </a:lnTo>
                      <a:lnTo>
                        <a:pt x="221361" y="143076"/>
                      </a:lnTo>
                      <a:cubicBezTo>
                        <a:pt x="211550" y="153077"/>
                        <a:pt x="208217" y="168317"/>
                        <a:pt x="214027" y="181938"/>
                      </a:cubicBezTo>
                      <a:cubicBezTo>
                        <a:pt x="221742" y="200036"/>
                        <a:pt x="242697" y="208418"/>
                        <a:pt x="260795" y="200702"/>
                      </a:cubicBezTo>
                      <a:cubicBezTo>
                        <a:pt x="265938" y="198512"/>
                        <a:pt x="270415" y="195178"/>
                        <a:pt x="273844" y="191177"/>
                      </a:cubicBezTo>
                      <a:lnTo>
                        <a:pt x="282797" y="199369"/>
                      </a:lnTo>
                      <a:lnTo>
                        <a:pt x="617220" y="505598"/>
                      </a:lnTo>
                      <a:cubicBezTo>
                        <a:pt x="618363" y="506645"/>
                        <a:pt x="619411" y="507693"/>
                        <a:pt x="620268" y="508836"/>
                      </a:cubicBezTo>
                      <a:cubicBezTo>
                        <a:pt x="620744" y="509408"/>
                        <a:pt x="621316" y="510075"/>
                        <a:pt x="621697" y="510741"/>
                      </a:cubicBezTo>
                      <a:cubicBezTo>
                        <a:pt x="621983" y="511122"/>
                        <a:pt x="622173" y="511408"/>
                        <a:pt x="622459" y="511789"/>
                      </a:cubicBezTo>
                      <a:cubicBezTo>
                        <a:pt x="622649" y="512075"/>
                        <a:pt x="622840" y="512456"/>
                        <a:pt x="623030" y="512742"/>
                      </a:cubicBezTo>
                      <a:cubicBezTo>
                        <a:pt x="623507" y="513408"/>
                        <a:pt x="623888" y="514075"/>
                        <a:pt x="624173" y="514742"/>
                      </a:cubicBezTo>
                      <a:cubicBezTo>
                        <a:pt x="625793" y="517218"/>
                        <a:pt x="626840" y="519980"/>
                        <a:pt x="627507" y="522743"/>
                      </a:cubicBezTo>
                      <a:close/>
                    </a:path>
                  </a:pathLst>
                </a:custGeom>
                <a:solidFill>
                  <a:srgbClr val="FED88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15" name="任意多边形: 形状 114"/>
                <p:cNvSpPr/>
                <p:nvPr/>
              </p:nvSpPr>
              <p:spPr>
                <a:xfrm>
                  <a:off x="3630549" y="4457604"/>
                  <a:ext cx="628399" cy="297180"/>
                </a:xfrm>
                <a:custGeom>
                  <a:avLst/>
                  <a:gdLst>
                    <a:gd name="connsiteX0" fmla="*/ 627317 w 628399"/>
                    <a:gd name="connsiteY0" fmla="*/ 14097 h 297180"/>
                    <a:gd name="connsiteX1" fmla="*/ 627602 w 628399"/>
                    <a:gd name="connsiteY1" fmla="*/ 15335 h 297180"/>
                    <a:gd name="connsiteX2" fmla="*/ 627888 w 628399"/>
                    <a:gd name="connsiteY2" fmla="*/ 16669 h 297180"/>
                    <a:gd name="connsiteX3" fmla="*/ 628079 w 628399"/>
                    <a:gd name="connsiteY3" fmla="*/ 18002 h 297180"/>
                    <a:gd name="connsiteX4" fmla="*/ 628364 w 628399"/>
                    <a:gd name="connsiteY4" fmla="*/ 23336 h 297180"/>
                    <a:gd name="connsiteX5" fmla="*/ 628174 w 628399"/>
                    <a:gd name="connsiteY5" fmla="*/ 26289 h 297180"/>
                    <a:gd name="connsiteX6" fmla="*/ 627697 w 628399"/>
                    <a:gd name="connsiteY6" fmla="*/ 29146 h 297180"/>
                    <a:gd name="connsiteX7" fmla="*/ 627126 w 628399"/>
                    <a:gd name="connsiteY7" fmla="*/ 31528 h 297180"/>
                    <a:gd name="connsiteX8" fmla="*/ 627126 w 628399"/>
                    <a:gd name="connsiteY8" fmla="*/ 31623 h 297180"/>
                    <a:gd name="connsiteX9" fmla="*/ 626745 w 628399"/>
                    <a:gd name="connsiteY9" fmla="*/ 32861 h 297180"/>
                    <a:gd name="connsiteX10" fmla="*/ 625793 w 628399"/>
                    <a:gd name="connsiteY10" fmla="*/ 35528 h 297180"/>
                    <a:gd name="connsiteX11" fmla="*/ 624935 w 628399"/>
                    <a:gd name="connsiteY11" fmla="*/ 37529 h 297180"/>
                    <a:gd name="connsiteX12" fmla="*/ 623506 w 628399"/>
                    <a:gd name="connsiteY12" fmla="*/ 40196 h 297180"/>
                    <a:gd name="connsiteX13" fmla="*/ 621887 w 628399"/>
                    <a:gd name="connsiteY13" fmla="*/ 42767 h 297180"/>
                    <a:gd name="connsiteX14" fmla="*/ 613029 w 628399"/>
                    <a:gd name="connsiteY14" fmla="*/ 51530 h 297180"/>
                    <a:gd name="connsiteX15" fmla="*/ 41434 w 628399"/>
                    <a:gd name="connsiteY15" fmla="*/ 296513 h 297180"/>
                    <a:gd name="connsiteX16" fmla="*/ 38290 w 628399"/>
                    <a:gd name="connsiteY16" fmla="*/ 296990 h 297180"/>
                    <a:gd name="connsiteX17" fmla="*/ 35242 w 628399"/>
                    <a:gd name="connsiteY17" fmla="*/ 297180 h 297180"/>
                    <a:gd name="connsiteX18" fmla="*/ 33242 w 628399"/>
                    <a:gd name="connsiteY18" fmla="*/ 297085 h 297180"/>
                    <a:gd name="connsiteX19" fmla="*/ 30861 w 628399"/>
                    <a:gd name="connsiteY19" fmla="*/ 296894 h 297180"/>
                    <a:gd name="connsiteX20" fmla="*/ 29432 w 628399"/>
                    <a:gd name="connsiteY20" fmla="*/ 296704 h 297180"/>
                    <a:gd name="connsiteX21" fmla="*/ 28004 w 628399"/>
                    <a:gd name="connsiteY21" fmla="*/ 296418 h 297180"/>
                    <a:gd name="connsiteX22" fmla="*/ 24003 w 628399"/>
                    <a:gd name="connsiteY22" fmla="*/ 295370 h 297180"/>
                    <a:gd name="connsiteX23" fmla="*/ 24003 w 628399"/>
                    <a:gd name="connsiteY23" fmla="*/ 295370 h 297180"/>
                    <a:gd name="connsiteX24" fmla="*/ 18097 w 628399"/>
                    <a:gd name="connsiteY24" fmla="*/ 292799 h 297180"/>
                    <a:gd name="connsiteX25" fmla="*/ 13240 w 628399"/>
                    <a:gd name="connsiteY25" fmla="*/ 289655 h 297180"/>
                    <a:gd name="connsiteX26" fmla="*/ 8858 w 628399"/>
                    <a:gd name="connsiteY26" fmla="*/ 285560 h 297180"/>
                    <a:gd name="connsiteX27" fmla="*/ 5429 w 628399"/>
                    <a:gd name="connsiteY27" fmla="*/ 281083 h 297180"/>
                    <a:gd name="connsiteX28" fmla="*/ 3905 w 628399"/>
                    <a:gd name="connsiteY28" fmla="*/ 278511 h 297180"/>
                    <a:gd name="connsiteX29" fmla="*/ 857 w 628399"/>
                    <a:gd name="connsiteY29" fmla="*/ 270510 h 297180"/>
                    <a:gd name="connsiteX30" fmla="*/ 0 w 628399"/>
                    <a:gd name="connsiteY30" fmla="*/ 265748 h 297180"/>
                    <a:gd name="connsiteX31" fmla="*/ 33433 w 628399"/>
                    <a:gd name="connsiteY31" fmla="*/ 277559 h 297180"/>
                    <a:gd name="connsiteX32" fmla="*/ 80200 w 628399"/>
                    <a:gd name="connsiteY32" fmla="*/ 267367 h 297180"/>
                    <a:gd name="connsiteX33" fmla="*/ 605028 w 628399"/>
                    <a:gd name="connsiteY33" fmla="*/ 32671 h 297180"/>
                    <a:gd name="connsiteX34" fmla="*/ 620077 w 628399"/>
                    <a:gd name="connsiteY34" fmla="*/ 0 h 297180"/>
                    <a:gd name="connsiteX35" fmla="*/ 621506 w 628399"/>
                    <a:gd name="connsiteY35" fmla="*/ 1905 h 297180"/>
                    <a:gd name="connsiteX36" fmla="*/ 622268 w 628399"/>
                    <a:gd name="connsiteY36" fmla="*/ 2953 h 297180"/>
                    <a:gd name="connsiteX37" fmla="*/ 622840 w 628399"/>
                    <a:gd name="connsiteY37" fmla="*/ 3905 h 297180"/>
                    <a:gd name="connsiteX38" fmla="*/ 623983 w 628399"/>
                    <a:gd name="connsiteY38" fmla="*/ 5905 h 297180"/>
                    <a:gd name="connsiteX39" fmla="*/ 627317 w 628399"/>
                    <a:gd name="connsiteY39" fmla="*/ 14097 h 297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628399" h="297180">
                      <a:moveTo>
                        <a:pt x="627317" y="14097"/>
                      </a:moveTo>
                      <a:cubicBezTo>
                        <a:pt x="627412" y="14478"/>
                        <a:pt x="627507" y="14954"/>
                        <a:pt x="627602" y="15335"/>
                      </a:cubicBezTo>
                      <a:cubicBezTo>
                        <a:pt x="627697" y="15716"/>
                        <a:pt x="627793" y="16193"/>
                        <a:pt x="627888" y="16669"/>
                      </a:cubicBezTo>
                      <a:cubicBezTo>
                        <a:pt x="627983" y="17050"/>
                        <a:pt x="627983" y="17526"/>
                        <a:pt x="628079" y="18002"/>
                      </a:cubicBezTo>
                      <a:cubicBezTo>
                        <a:pt x="628364" y="19812"/>
                        <a:pt x="628459" y="21622"/>
                        <a:pt x="628364" y="23336"/>
                      </a:cubicBezTo>
                      <a:cubicBezTo>
                        <a:pt x="628364" y="24289"/>
                        <a:pt x="628269" y="25241"/>
                        <a:pt x="628174" y="26289"/>
                      </a:cubicBezTo>
                      <a:cubicBezTo>
                        <a:pt x="628079" y="27242"/>
                        <a:pt x="627888" y="28194"/>
                        <a:pt x="627697" y="29146"/>
                      </a:cubicBezTo>
                      <a:cubicBezTo>
                        <a:pt x="627602" y="29909"/>
                        <a:pt x="627412" y="30671"/>
                        <a:pt x="627126" y="31528"/>
                      </a:cubicBezTo>
                      <a:cubicBezTo>
                        <a:pt x="627221" y="31528"/>
                        <a:pt x="627126" y="31528"/>
                        <a:pt x="627126" y="31623"/>
                      </a:cubicBezTo>
                      <a:lnTo>
                        <a:pt x="626745" y="32861"/>
                      </a:lnTo>
                      <a:cubicBezTo>
                        <a:pt x="626555" y="33814"/>
                        <a:pt x="626173" y="34766"/>
                        <a:pt x="625793" y="35528"/>
                      </a:cubicBezTo>
                      <a:cubicBezTo>
                        <a:pt x="625507" y="36290"/>
                        <a:pt x="625221" y="36862"/>
                        <a:pt x="624935" y="37529"/>
                      </a:cubicBezTo>
                      <a:cubicBezTo>
                        <a:pt x="624554" y="38481"/>
                        <a:pt x="624078" y="39338"/>
                        <a:pt x="623506" y="40196"/>
                      </a:cubicBezTo>
                      <a:cubicBezTo>
                        <a:pt x="623030" y="41053"/>
                        <a:pt x="622459" y="41910"/>
                        <a:pt x="621887" y="42767"/>
                      </a:cubicBezTo>
                      <a:cubicBezTo>
                        <a:pt x="619601" y="46101"/>
                        <a:pt x="616648" y="49054"/>
                        <a:pt x="613029" y="51530"/>
                      </a:cubicBezTo>
                      <a:cubicBezTo>
                        <a:pt x="368522" y="218789"/>
                        <a:pt x="134779" y="278130"/>
                        <a:pt x="41434" y="296513"/>
                      </a:cubicBezTo>
                      <a:cubicBezTo>
                        <a:pt x="40386" y="296704"/>
                        <a:pt x="39338" y="296894"/>
                        <a:pt x="38290" y="296990"/>
                      </a:cubicBezTo>
                      <a:cubicBezTo>
                        <a:pt x="37243" y="297085"/>
                        <a:pt x="36290" y="297180"/>
                        <a:pt x="35242" y="297180"/>
                      </a:cubicBezTo>
                      <a:cubicBezTo>
                        <a:pt x="34576" y="297180"/>
                        <a:pt x="33909" y="297180"/>
                        <a:pt x="33242" y="297085"/>
                      </a:cubicBezTo>
                      <a:cubicBezTo>
                        <a:pt x="32480" y="297085"/>
                        <a:pt x="31718" y="296990"/>
                        <a:pt x="30861" y="296894"/>
                      </a:cubicBezTo>
                      <a:cubicBezTo>
                        <a:pt x="30385" y="296894"/>
                        <a:pt x="29908" y="296799"/>
                        <a:pt x="29432" y="296704"/>
                      </a:cubicBezTo>
                      <a:cubicBezTo>
                        <a:pt x="28956" y="296609"/>
                        <a:pt x="28480" y="296513"/>
                        <a:pt x="28004" y="296418"/>
                      </a:cubicBezTo>
                      <a:cubicBezTo>
                        <a:pt x="26670" y="296228"/>
                        <a:pt x="25337" y="295846"/>
                        <a:pt x="24003" y="295370"/>
                      </a:cubicBezTo>
                      <a:cubicBezTo>
                        <a:pt x="24003" y="295370"/>
                        <a:pt x="24003" y="295370"/>
                        <a:pt x="24003" y="295370"/>
                      </a:cubicBezTo>
                      <a:cubicBezTo>
                        <a:pt x="21908" y="294704"/>
                        <a:pt x="19907" y="293846"/>
                        <a:pt x="18097" y="292799"/>
                      </a:cubicBezTo>
                      <a:cubicBezTo>
                        <a:pt x="16383" y="291941"/>
                        <a:pt x="14764" y="290798"/>
                        <a:pt x="13240" y="289655"/>
                      </a:cubicBezTo>
                      <a:cubicBezTo>
                        <a:pt x="11621" y="288417"/>
                        <a:pt x="10192" y="286988"/>
                        <a:pt x="8858" y="285560"/>
                      </a:cubicBezTo>
                      <a:cubicBezTo>
                        <a:pt x="7620" y="284131"/>
                        <a:pt x="6477" y="282702"/>
                        <a:pt x="5429" y="281083"/>
                      </a:cubicBezTo>
                      <a:cubicBezTo>
                        <a:pt x="4858" y="280321"/>
                        <a:pt x="4381" y="279463"/>
                        <a:pt x="3905" y="278511"/>
                      </a:cubicBezTo>
                      <a:cubicBezTo>
                        <a:pt x="2572" y="276035"/>
                        <a:pt x="1524" y="273368"/>
                        <a:pt x="857" y="270510"/>
                      </a:cubicBezTo>
                      <a:cubicBezTo>
                        <a:pt x="476" y="268986"/>
                        <a:pt x="95" y="267367"/>
                        <a:pt x="0" y="265748"/>
                      </a:cubicBezTo>
                      <a:cubicBezTo>
                        <a:pt x="7810" y="275082"/>
                        <a:pt x="20288" y="280130"/>
                        <a:pt x="33433" y="277559"/>
                      </a:cubicBezTo>
                      <a:cubicBezTo>
                        <a:pt x="46387" y="274987"/>
                        <a:pt x="62103" y="271653"/>
                        <a:pt x="80200" y="267367"/>
                      </a:cubicBezTo>
                      <a:cubicBezTo>
                        <a:pt x="192024" y="240602"/>
                        <a:pt x="394525" y="176594"/>
                        <a:pt x="605028" y="32671"/>
                      </a:cubicBezTo>
                      <a:cubicBezTo>
                        <a:pt x="616268" y="25051"/>
                        <a:pt x="621411" y="12287"/>
                        <a:pt x="620077" y="0"/>
                      </a:cubicBezTo>
                      <a:cubicBezTo>
                        <a:pt x="620554" y="571"/>
                        <a:pt x="621125" y="1238"/>
                        <a:pt x="621506" y="1905"/>
                      </a:cubicBezTo>
                      <a:cubicBezTo>
                        <a:pt x="621792" y="2286"/>
                        <a:pt x="621983" y="2572"/>
                        <a:pt x="622268" y="2953"/>
                      </a:cubicBezTo>
                      <a:cubicBezTo>
                        <a:pt x="622459" y="3238"/>
                        <a:pt x="622649" y="3620"/>
                        <a:pt x="622840" y="3905"/>
                      </a:cubicBezTo>
                      <a:cubicBezTo>
                        <a:pt x="623316" y="4572"/>
                        <a:pt x="623697" y="5239"/>
                        <a:pt x="623983" y="5905"/>
                      </a:cubicBezTo>
                      <a:cubicBezTo>
                        <a:pt x="625602" y="8573"/>
                        <a:pt x="626650" y="11335"/>
                        <a:pt x="627317" y="14097"/>
                      </a:cubicBezTo>
                      <a:close/>
                    </a:path>
                  </a:pathLst>
                </a:custGeom>
                <a:solidFill>
                  <a:srgbClr val="FEB51F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grpSp>
            <p:nvGrpSpPr>
              <p:cNvPr id="116" name="图形 4"/>
              <p:cNvGrpSpPr/>
              <p:nvPr/>
            </p:nvGrpSpPr>
            <p:grpSpPr>
              <a:xfrm>
                <a:off x="3782068" y="4227171"/>
                <a:ext cx="142158" cy="142158"/>
                <a:chOff x="3782068" y="4227171"/>
                <a:chExt cx="142158" cy="142158"/>
              </a:xfrm>
              <a:solidFill>
                <a:srgbClr val="1D1D1B">
                  <a:alpha val="50000"/>
                </a:srgbClr>
              </a:solidFill>
            </p:grpSpPr>
            <p:sp>
              <p:nvSpPr>
                <p:cNvPr id="117" name="任意多边形: 形状 116"/>
                <p:cNvSpPr/>
                <p:nvPr/>
              </p:nvSpPr>
              <p:spPr>
                <a:xfrm>
                  <a:off x="3782068" y="4227171"/>
                  <a:ext cx="142158" cy="142158"/>
                </a:xfrm>
                <a:custGeom>
                  <a:avLst/>
                  <a:gdLst>
                    <a:gd name="connsiteX0" fmla="*/ 136421 w 142158"/>
                    <a:gd name="connsiteY0" fmla="*/ 43171 h 142158"/>
                    <a:gd name="connsiteX1" fmla="*/ 98988 w 142158"/>
                    <a:gd name="connsiteY1" fmla="*/ 136421 h 142158"/>
                    <a:gd name="connsiteX2" fmla="*/ 5738 w 142158"/>
                    <a:gd name="connsiteY2" fmla="*/ 98988 h 142158"/>
                    <a:gd name="connsiteX3" fmla="*/ 43171 w 142158"/>
                    <a:gd name="connsiteY3" fmla="*/ 5738 h 142158"/>
                    <a:gd name="connsiteX4" fmla="*/ 136421 w 142158"/>
                    <a:gd name="connsiteY4" fmla="*/ 43171 h 14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58" h="142158">
                      <a:moveTo>
                        <a:pt x="136421" y="43171"/>
                      </a:moveTo>
                      <a:cubicBezTo>
                        <a:pt x="151851" y="79271"/>
                        <a:pt x="135087" y="120990"/>
                        <a:pt x="98988" y="136421"/>
                      </a:cubicBezTo>
                      <a:cubicBezTo>
                        <a:pt x="62888" y="151851"/>
                        <a:pt x="21168" y="135087"/>
                        <a:pt x="5738" y="98988"/>
                      </a:cubicBezTo>
                      <a:cubicBezTo>
                        <a:pt x="-9693" y="62888"/>
                        <a:pt x="7071" y="21168"/>
                        <a:pt x="43171" y="5738"/>
                      </a:cubicBezTo>
                      <a:cubicBezTo>
                        <a:pt x="79271" y="-9693"/>
                        <a:pt x="120990" y="7071"/>
                        <a:pt x="136421" y="43171"/>
                      </a:cubicBezTo>
                      <a:close/>
                    </a:path>
                  </a:pathLst>
                </a:custGeom>
                <a:solidFill>
                  <a:srgbClr val="FECA5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18" name="任意多边形: 形状 117"/>
                <p:cNvSpPr/>
                <p:nvPr/>
              </p:nvSpPr>
              <p:spPr>
                <a:xfrm>
                  <a:off x="3800951" y="4232719"/>
                  <a:ext cx="123276" cy="136596"/>
                </a:xfrm>
                <a:custGeom>
                  <a:avLst/>
                  <a:gdLst>
                    <a:gd name="connsiteX0" fmla="*/ 117538 w 123276"/>
                    <a:gd name="connsiteY0" fmla="*/ 37624 h 136596"/>
                    <a:gd name="connsiteX1" fmla="*/ 80105 w 123276"/>
                    <a:gd name="connsiteY1" fmla="*/ 130873 h 136596"/>
                    <a:gd name="connsiteX2" fmla="*/ 0 w 123276"/>
                    <a:gd name="connsiteY2" fmla="*/ 113729 h 136596"/>
                    <a:gd name="connsiteX3" fmla="*/ 55340 w 123276"/>
                    <a:gd name="connsiteY3" fmla="*/ 113633 h 136596"/>
                    <a:gd name="connsiteX4" fmla="*/ 92773 w 123276"/>
                    <a:gd name="connsiteY4" fmla="*/ 20383 h 136596"/>
                    <a:gd name="connsiteX5" fmla="*/ 79534 w 123276"/>
                    <a:gd name="connsiteY5" fmla="*/ 0 h 136596"/>
                    <a:gd name="connsiteX6" fmla="*/ 117538 w 123276"/>
                    <a:gd name="connsiteY6" fmla="*/ 37624 h 13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276" h="136596">
                      <a:moveTo>
                        <a:pt x="117538" y="37624"/>
                      </a:moveTo>
                      <a:cubicBezTo>
                        <a:pt x="132969" y="73723"/>
                        <a:pt x="116205" y="115443"/>
                        <a:pt x="80105" y="130873"/>
                      </a:cubicBezTo>
                      <a:cubicBezTo>
                        <a:pt x="51721" y="142970"/>
                        <a:pt x="19812" y="135255"/>
                        <a:pt x="0" y="113729"/>
                      </a:cubicBezTo>
                      <a:cubicBezTo>
                        <a:pt x="17145" y="120967"/>
                        <a:pt x="36957" y="121444"/>
                        <a:pt x="55340" y="113633"/>
                      </a:cubicBezTo>
                      <a:cubicBezTo>
                        <a:pt x="91440" y="98203"/>
                        <a:pt x="108204" y="56483"/>
                        <a:pt x="92773" y="20383"/>
                      </a:cubicBezTo>
                      <a:cubicBezTo>
                        <a:pt x="89440" y="12668"/>
                        <a:pt x="84963" y="5810"/>
                        <a:pt x="79534" y="0"/>
                      </a:cubicBezTo>
                      <a:cubicBezTo>
                        <a:pt x="96107" y="6858"/>
                        <a:pt x="110014" y="19907"/>
                        <a:pt x="117538" y="37624"/>
                      </a:cubicBezTo>
                      <a:close/>
                    </a:path>
                  </a:pathLst>
                </a:custGeom>
                <a:solidFill>
                  <a:srgbClr val="FEB5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grpSp>
            <p:nvGrpSpPr>
              <p:cNvPr id="119" name="图形 4"/>
              <p:cNvGrpSpPr/>
              <p:nvPr/>
            </p:nvGrpSpPr>
            <p:grpSpPr>
              <a:xfrm>
                <a:off x="3735396" y="4479774"/>
                <a:ext cx="142158" cy="142158"/>
                <a:chOff x="3735396" y="4479774"/>
                <a:chExt cx="142158" cy="142158"/>
              </a:xfrm>
              <a:solidFill>
                <a:srgbClr val="1D1D1B">
                  <a:alpha val="50000"/>
                </a:srgbClr>
              </a:solidFill>
            </p:grpSpPr>
            <p:sp>
              <p:nvSpPr>
                <p:cNvPr id="120" name="任意多边形: 形状 119"/>
                <p:cNvSpPr/>
                <p:nvPr/>
              </p:nvSpPr>
              <p:spPr>
                <a:xfrm>
                  <a:off x="3735396" y="4479774"/>
                  <a:ext cx="142158" cy="142158"/>
                </a:xfrm>
                <a:custGeom>
                  <a:avLst/>
                  <a:gdLst>
                    <a:gd name="connsiteX0" fmla="*/ 136421 w 142158"/>
                    <a:gd name="connsiteY0" fmla="*/ 43171 h 142158"/>
                    <a:gd name="connsiteX1" fmla="*/ 98988 w 142158"/>
                    <a:gd name="connsiteY1" fmla="*/ 136421 h 142158"/>
                    <a:gd name="connsiteX2" fmla="*/ 5738 w 142158"/>
                    <a:gd name="connsiteY2" fmla="*/ 98987 h 142158"/>
                    <a:gd name="connsiteX3" fmla="*/ 43171 w 142158"/>
                    <a:gd name="connsiteY3" fmla="*/ 5738 h 142158"/>
                    <a:gd name="connsiteX4" fmla="*/ 136421 w 142158"/>
                    <a:gd name="connsiteY4" fmla="*/ 43171 h 142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158" h="142158">
                      <a:moveTo>
                        <a:pt x="136421" y="43171"/>
                      </a:moveTo>
                      <a:cubicBezTo>
                        <a:pt x="151851" y="79271"/>
                        <a:pt x="135087" y="120990"/>
                        <a:pt x="98988" y="136421"/>
                      </a:cubicBezTo>
                      <a:cubicBezTo>
                        <a:pt x="62888" y="151851"/>
                        <a:pt x="21168" y="135087"/>
                        <a:pt x="5738" y="98987"/>
                      </a:cubicBezTo>
                      <a:cubicBezTo>
                        <a:pt x="-9693" y="62888"/>
                        <a:pt x="7071" y="21168"/>
                        <a:pt x="43171" y="5738"/>
                      </a:cubicBezTo>
                      <a:cubicBezTo>
                        <a:pt x="79271" y="-9693"/>
                        <a:pt x="120990" y="7071"/>
                        <a:pt x="136421" y="43171"/>
                      </a:cubicBezTo>
                      <a:close/>
                    </a:path>
                  </a:pathLst>
                </a:custGeom>
                <a:solidFill>
                  <a:srgbClr val="FECA5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21" name="任意多边形: 形状 120"/>
                <p:cNvSpPr/>
                <p:nvPr/>
              </p:nvSpPr>
              <p:spPr>
                <a:xfrm>
                  <a:off x="3754278" y="4485321"/>
                  <a:ext cx="123276" cy="136596"/>
                </a:xfrm>
                <a:custGeom>
                  <a:avLst/>
                  <a:gdLst>
                    <a:gd name="connsiteX0" fmla="*/ 117539 w 123276"/>
                    <a:gd name="connsiteY0" fmla="*/ 37624 h 136596"/>
                    <a:gd name="connsiteX1" fmla="*/ 80105 w 123276"/>
                    <a:gd name="connsiteY1" fmla="*/ 130874 h 136596"/>
                    <a:gd name="connsiteX2" fmla="*/ 0 w 123276"/>
                    <a:gd name="connsiteY2" fmla="*/ 113729 h 136596"/>
                    <a:gd name="connsiteX3" fmla="*/ 55340 w 123276"/>
                    <a:gd name="connsiteY3" fmla="*/ 113633 h 136596"/>
                    <a:gd name="connsiteX4" fmla="*/ 92774 w 123276"/>
                    <a:gd name="connsiteY4" fmla="*/ 20384 h 136596"/>
                    <a:gd name="connsiteX5" fmla="*/ 79534 w 123276"/>
                    <a:gd name="connsiteY5" fmla="*/ 0 h 136596"/>
                    <a:gd name="connsiteX6" fmla="*/ 117539 w 123276"/>
                    <a:gd name="connsiteY6" fmla="*/ 37624 h 136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276" h="136596">
                      <a:moveTo>
                        <a:pt x="117539" y="37624"/>
                      </a:moveTo>
                      <a:cubicBezTo>
                        <a:pt x="132969" y="73724"/>
                        <a:pt x="116205" y="115443"/>
                        <a:pt x="80105" y="130874"/>
                      </a:cubicBezTo>
                      <a:cubicBezTo>
                        <a:pt x="51721" y="142970"/>
                        <a:pt x="19812" y="135255"/>
                        <a:pt x="0" y="113729"/>
                      </a:cubicBezTo>
                      <a:cubicBezTo>
                        <a:pt x="17145" y="120968"/>
                        <a:pt x="36957" y="121444"/>
                        <a:pt x="55340" y="113633"/>
                      </a:cubicBezTo>
                      <a:cubicBezTo>
                        <a:pt x="91440" y="98203"/>
                        <a:pt x="108204" y="56483"/>
                        <a:pt x="92774" y="20384"/>
                      </a:cubicBezTo>
                      <a:cubicBezTo>
                        <a:pt x="89440" y="12668"/>
                        <a:pt x="84963" y="5810"/>
                        <a:pt x="79534" y="0"/>
                      </a:cubicBezTo>
                      <a:cubicBezTo>
                        <a:pt x="96012" y="6763"/>
                        <a:pt x="109919" y="19907"/>
                        <a:pt x="117539" y="37624"/>
                      </a:cubicBezTo>
                      <a:close/>
                    </a:path>
                  </a:pathLst>
                </a:custGeom>
                <a:solidFill>
                  <a:srgbClr val="FEB5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grpSp>
            <p:nvGrpSpPr>
              <p:cNvPr id="122" name="图形 4"/>
              <p:cNvGrpSpPr/>
              <p:nvPr/>
            </p:nvGrpSpPr>
            <p:grpSpPr>
              <a:xfrm>
                <a:off x="4005220" y="4377171"/>
                <a:ext cx="95823" cy="95810"/>
                <a:chOff x="4005220" y="4377171"/>
                <a:chExt cx="95823" cy="95810"/>
              </a:xfrm>
              <a:solidFill>
                <a:srgbClr val="1D1D1B">
                  <a:alpha val="50000"/>
                </a:srgbClr>
              </a:solidFill>
            </p:grpSpPr>
            <p:sp>
              <p:nvSpPr>
                <p:cNvPr id="123" name="任意多边形: 形状 122"/>
                <p:cNvSpPr/>
                <p:nvPr/>
              </p:nvSpPr>
              <p:spPr>
                <a:xfrm>
                  <a:off x="4005220" y="4377171"/>
                  <a:ext cx="95810" cy="95810"/>
                </a:xfrm>
                <a:custGeom>
                  <a:avLst/>
                  <a:gdLst>
                    <a:gd name="connsiteX0" fmla="*/ 91958 w 95810"/>
                    <a:gd name="connsiteY0" fmla="*/ 29093 h 95810"/>
                    <a:gd name="connsiteX1" fmla="*/ 66717 w 95810"/>
                    <a:gd name="connsiteY1" fmla="*/ 91958 h 95810"/>
                    <a:gd name="connsiteX2" fmla="*/ 3852 w 95810"/>
                    <a:gd name="connsiteY2" fmla="*/ 66717 h 95810"/>
                    <a:gd name="connsiteX3" fmla="*/ 29093 w 95810"/>
                    <a:gd name="connsiteY3" fmla="*/ 3852 h 95810"/>
                    <a:gd name="connsiteX4" fmla="*/ 91958 w 95810"/>
                    <a:gd name="connsiteY4" fmla="*/ 29093 h 95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810" h="95810">
                      <a:moveTo>
                        <a:pt x="91958" y="29093"/>
                      </a:moveTo>
                      <a:cubicBezTo>
                        <a:pt x="102340" y="53382"/>
                        <a:pt x="91006" y="81576"/>
                        <a:pt x="66717" y="91958"/>
                      </a:cubicBezTo>
                      <a:cubicBezTo>
                        <a:pt x="42428" y="102340"/>
                        <a:pt x="14234" y="91006"/>
                        <a:pt x="3852" y="66717"/>
                      </a:cubicBezTo>
                      <a:cubicBezTo>
                        <a:pt x="-6530" y="42428"/>
                        <a:pt x="4804" y="14234"/>
                        <a:pt x="29093" y="3852"/>
                      </a:cubicBezTo>
                      <a:cubicBezTo>
                        <a:pt x="53382" y="-6530"/>
                        <a:pt x="81576" y="4804"/>
                        <a:pt x="91958" y="29093"/>
                      </a:cubicBezTo>
                      <a:close/>
                    </a:path>
                  </a:pathLst>
                </a:custGeom>
                <a:solidFill>
                  <a:srgbClr val="1D1D1B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24" name="任意多边形: 形状 123"/>
                <p:cNvSpPr/>
                <p:nvPr/>
              </p:nvSpPr>
              <p:spPr>
                <a:xfrm>
                  <a:off x="4018216" y="4383404"/>
                  <a:ext cx="82827" cy="89564"/>
                </a:xfrm>
                <a:custGeom>
                  <a:avLst/>
                  <a:gdLst>
                    <a:gd name="connsiteX0" fmla="*/ 78962 w 82827"/>
                    <a:gd name="connsiteY0" fmla="*/ 22860 h 89564"/>
                    <a:gd name="connsiteX1" fmla="*/ 53721 w 82827"/>
                    <a:gd name="connsiteY1" fmla="*/ 85725 h 89564"/>
                    <a:gd name="connsiteX2" fmla="*/ 0 w 82827"/>
                    <a:gd name="connsiteY2" fmla="*/ 74390 h 89564"/>
                    <a:gd name="connsiteX3" fmla="*/ 42482 w 82827"/>
                    <a:gd name="connsiteY3" fmla="*/ 76867 h 89564"/>
                    <a:gd name="connsiteX4" fmla="*/ 67723 w 82827"/>
                    <a:gd name="connsiteY4" fmla="*/ 14002 h 89564"/>
                    <a:gd name="connsiteX5" fmla="*/ 58579 w 82827"/>
                    <a:gd name="connsiteY5" fmla="*/ 0 h 89564"/>
                    <a:gd name="connsiteX6" fmla="*/ 78962 w 82827"/>
                    <a:gd name="connsiteY6" fmla="*/ 22860 h 89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827" h="89564">
                      <a:moveTo>
                        <a:pt x="78962" y="22860"/>
                      </a:moveTo>
                      <a:cubicBezTo>
                        <a:pt x="89345" y="47149"/>
                        <a:pt x="78105" y="75342"/>
                        <a:pt x="53721" y="85725"/>
                      </a:cubicBezTo>
                      <a:cubicBezTo>
                        <a:pt x="34671" y="93821"/>
                        <a:pt x="13335" y="88678"/>
                        <a:pt x="0" y="74390"/>
                      </a:cubicBezTo>
                      <a:cubicBezTo>
                        <a:pt x="12573" y="81534"/>
                        <a:pt x="28194" y="82963"/>
                        <a:pt x="42482" y="76867"/>
                      </a:cubicBezTo>
                      <a:cubicBezTo>
                        <a:pt x="66770" y="66484"/>
                        <a:pt x="78105" y="38290"/>
                        <a:pt x="67723" y="14002"/>
                      </a:cubicBezTo>
                      <a:cubicBezTo>
                        <a:pt x="65437" y="8667"/>
                        <a:pt x="62293" y="4000"/>
                        <a:pt x="58579" y="0"/>
                      </a:cubicBezTo>
                      <a:cubicBezTo>
                        <a:pt x="67437" y="5048"/>
                        <a:pt x="74676" y="12859"/>
                        <a:pt x="78962" y="22860"/>
                      </a:cubicBezTo>
                      <a:close/>
                    </a:path>
                  </a:pathLst>
                </a:custGeom>
                <a:solidFill>
                  <a:srgbClr val="1D1D1B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sp>
            <p:nvSpPr>
              <p:cNvPr id="125" name="任意多边形: 形状 124"/>
              <p:cNvSpPr/>
              <p:nvPr/>
            </p:nvSpPr>
            <p:spPr>
              <a:xfrm>
                <a:off x="3641407" y="4136887"/>
                <a:ext cx="50810" cy="95806"/>
              </a:xfrm>
              <a:custGeom>
                <a:avLst/>
                <a:gdLst>
                  <a:gd name="connsiteX0" fmla="*/ 46958 w 50810"/>
                  <a:gd name="connsiteY0" fmla="*/ 29061 h 95806"/>
                  <a:gd name="connsiteX1" fmla="*/ 21717 w 50810"/>
                  <a:gd name="connsiteY1" fmla="*/ 91926 h 95806"/>
                  <a:gd name="connsiteX2" fmla="*/ 0 w 50810"/>
                  <a:gd name="connsiteY2" fmla="*/ 95736 h 95806"/>
                  <a:gd name="connsiteX3" fmla="*/ 191 w 50810"/>
                  <a:gd name="connsiteY3" fmla="*/ 86306 h 95806"/>
                  <a:gd name="connsiteX4" fmla="*/ 8572 w 50810"/>
                  <a:gd name="connsiteY4" fmla="*/ 83830 h 95806"/>
                  <a:gd name="connsiteX5" fmla="*/ 28956 w 50810"/>
                  <a:gd name="connsiteY5" fmla="*/ 33252 h 95806"/>
                  <a:gd name="connsiteX6" fmla="*/ 1905 w 50810"/>
                  <a:gd name="connsiteY6" fmla="*/ 10773 h 95806"/>
                  <a:gd name="connsiteX7" fmla="*/ 2096 w 50810"/>
                  <a:gd name="connsiteY7" fmla="*/ 10 h 95806"/>
                  <a:gd name="connsiteX8" fmla="*/ 46958 w 50810"/>
                  <a:gd name="connsiteY8" fmla="*/ 29061 h 9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10" h="95806">
                    <a:moveTo>
                      <a:pt x="46958" y="29061"/>
                    </a:moveTo>
                    <a:cubicBezTo>
                      <a:pt x="57341" y="53350"/>
                      <a:pt x="46006" y="81544"/>
                      <a:pt x="21717" y="91926"/>
                    </a:cubicBezTo>
                    <a:cubicBezTo>
                      <a:pt x="14573" y="94974"/>
                      <a:pt x="7239" y="96117"/>
                      <a:pt x="0" y="95736"/>
                    </a:cubicBezTo>
                    <a:lnTo>
                      <a:pt x="191" y="86306"/>
                    </a:lnTo>
                    <a:cubicBezTo>
                      <a:pt x="3048" y="85830"/>
                      <a:pt x="5810" y="85068"/>
                      <a:pt x="8572" y="83830"/>
                    </a:cubicBezTo>
                    <a:cubicBezTo>
                      <a:pt x="28194" y="75447"/>
                      <a:pt x="37338" y="52778"/>
                      <a:pt x="28956" y="33252"/>
                    </a:cubicBezTo>
                    <a:cubicBezTo>
                      <a:pt x="23908" y="21441"/>
                      <a:pt x="13621" y="13440"/>
                      <a:pt x="1905" y="10773"/>
                    </a:cubicBezTo>
                    <a:lnTo>
                      <a:pt x="2096" y="10"/>
                    </a:lnTo>
                    <a:cubicBezTo>
                      <a:pt x="21050" y="-371"/>
                      <a:pt x="39148" y="10582"/>
                      <a:pt x="46958" y="29061"/>
                    </a:cubicBezTo>
                    <a:close/>
                  </a:path>
                </a:pathLst>
              </a:custGeom>
              <a:solidFill>
                <a:srgbClr val="FEB51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3824324" y="4084700"/>
                <a:ext cx="88831" cy="86542"/>
              </a:xfrm>
              <a:custGeom>
                <a:avLst/>
                <a:gdLst>
                  <a:gd name="connsiteX0" fmla="*/ 88831 w 88831"/>
                  <a:gd name="connsiteY0" fmla="*/ 63532 h 86542"/>
                  <a:gd name="connsiteX1" fmla="*/ 66733 w 88831"/>
                  <a:gd name="connsiteY1" fmla="*/ 82677 h 86542"/>
                  <a:gd name="connsiteX2" fmla="*/ 3868 w 88831"/>
                  <a:gd name="connsiteY2" fmla="*/ 57436 h 86542"/>
                  <a:gd name="connsiteX3" fmla="*/ 19584 w 88831"/>
                  <a:gd name="connsiteY3" fmla="*/ 0 h 86542"/>
                  <a:gd name="connsiteX4" fmla="*/ 27490 w 88831"/>
                  <a:gd name="connsiteY4" fmla="*/ 7239 h 86542"/>
                  <a:gd name="connsiteX5" fmla="*/ 20156 w 88831"/>
                  <a:gd name="connsiteY5" fmla="*/ 46101 h 86542"/>
                  <a:gd name="connsiteX6" fmla="*/ 66924 w 88831"/>
                  <a:gd name="connsiteY6" fmla="*/ 64865 h 86542"/>
                  <a:gd name="connsiteX7" fmla="*/ 79973 w 88831"/>
                  <a:gd name="connsiteY7" fmla="*/ 55340 h 86542"/>
                  <a:gd name="connsiteX8" fmla="*/ 88831 w 88831"/>
                  <a:gd name="connsiteY8" fmla="*/ 63532 h 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831" h="86542">
                    <a:moveTo>
                      <a:pt x="88831" y="63532"/>
                    </a:moveTo>
                    <a:cubicBezTo>
                      <a:pt x="83878" y="71819"/>
                      <a:pt x="76258" y="78581"/>
                      <a:pt x="66733" y="82677"/>
                    </a:cubicBezTo>
                    <a:cubicBezTo>
                      <a:pt x="42444" y="93059"/>
                      <a:pt x="14250" y="81820"/>
                      <a:pt x="3868" y="57436"/>
                    </a:cubicBezTo>
                    <a:cubicBezTo>
                      <a:pt x="-5085" y="36576"/>
                      <a:pt x="2058" y="12859"/>
                      <a:pt x="19584" y="0"/>
                    </a:cubicBezTo>
                    <a:lnTo>
                      <a:pt x="27490" y="7239"/>
                    </a:lnTo>
                    <a:cubicBezTo>
                      <a:pt x="17679" y="17240"/>
                      <a:pt x="14346" y="32480"/>
                      <a:pt x="20156" y="46101"/>
                    </a:cubicBezTo>
                    <a:cubicBezTo>
                      <a:pt x="27871" y="64198"/>
                      <a:pt x="48826" y="72580"/>
                      <a:pt x="66924" y="64865"/>
                    </a:cubicBezTo>
                    <a:cubicBezTo>
                      <a:pt x="72067" y="62675"/>
                      <a:pt x="76544" y="59341"/>
                      <a:pt x="79973" y="55340"/>
                    </a:cubicBezTo>
                    <a:lnTo>
                      <a:pt x="88831" y="63532"/>
                    </a:lnTo>
                    <a:close/>
                  </a:path>
                </a:pathLst>
              </a:custGeom>
              <a:solidFill>
                <a:srgbClr val="1D1D1B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3631215" y="4589577"/>
                <a:ext cx="53585" cy="95777"/>
              </a:xfrm>
              <a:custGeom>
                <a:avLst/>
                <a:gdLst>
                  <a:gd name="connsiteX0" fmla="*/ 49721 w 53585"/>
                  <a:gd name="connsiteY0" fmla="*/ 29095 h 95777"/>
                  <a:gd name="connsiteX1" fmla="*/ 24479 w 53585"/>
                  <a:gd name="connsiteY1" fmla="*/ 91960 h 95777"/>
                  <a:gd name="connsiteX2" fmla="*/ 0 w 53585"/>
                  <a:gd name="connsiteY2" fmla="*/ 95388 h 95777"/>
                  <a:gd name="connsiteX3" fmla="*/ 286 w 53585"/>
                  <a:gd name="connsiteY3" fmla="*/ 84435 h 95777"/>
                  <a:gd name="connsiteX4" fmla="*/ 14764 w 53585"/>
                  <a:gd name="connsiteY4" fmla="*/ 81387 h 95777"/>
                  <a:gd name="connsiteX5" fmla="*/ 34957 w 53585"/>
                  <a:gd name="connsiteY5" fmla="*/ 31095 h 95777"/>
                  <a:gd name="connsiteX6" fmla="*/ 2000 w 53585"/>
                  <a:gd name="connsiteY6" fmla="*/ 7949 h 95777"/>
                  <a:gd name="connsiteX7" fmla="*/ 2191 w 53585"/>
                  <a:gd name="connsiteY7" fmla="*/ 138 h 95777"/>
                  <a:gd name="connsiteX8" fmla="*/ 49721 w 53585"/>
                  <a:gd name="connsiteY8" fmla="*/ 29095 h 95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585" h="95777">
                    <a:moveTo>
                      <a:pt x="49721" y="29095"/>
                    </a:moveTo>
                    <a:cubicBezTo>
                      <a:pt x="60103" y="53383"/>
                      <a:pt x="48863" y="81577"/>
                      <a:pt x="24479" y="91960"/>
                    </a:cubicBezTo>
                    <a:cubicBezTo>
                      <a:pt x="16478" y="95388"/>
                      <a:pt x="8096" y="96436"/>
                      <a:pt x="0" y="95388"/>
                    </a:cubicBezTo>
                    <a:lnTo>
                      <a:pt x="286" y="84435"/>
                    </a:lnTo>
                    <a:cubicBezTo>
                      <a:pt x="5144" y="84340"/>
                      <a:pt x="10096" y="83387"/>
                      <a:pt x="14764" y="81387"/>
                    </a:cubicBezTo>
                    <a:cubicBezTo>
                      <a:pt x="34290" y="73100"/>
                      <a:pt x="43244" y="50526"/>
                      <a:pt x="34957" y="31095"/>
                    </a:cubicBezTo>
                    <a:cubicBezTo>
                      <a:pt x="29051" y="17284"/>
                      <a:pt x="16002" y="8711"/>
                      <a:pt x="2000" y="7949"/>
                    </a:cubicBezTo>
                    <a:lnTo>
                      <a:pt x="2191" y="138"/>
                    </a:lnTo>
                    <a:cubicBezTo>
                      <a:pt x="21908" y="-1385"/>
                      <a:pt x="41434" y="9759"/>
                      <a:pt x="49721" y="29095"/>
                    </a:cubicBezTo>
                    <a:close/>
                  </a:path>
                </a:pathLst>
              </a:custGeom>
              <a:solidFill>
                <a:srgbClr val="FEB51F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sp>
          <p:nvSpPr>
            <p:cNvPr id="128" name="任意多边形: 形状 127"/>
            <p:cNvSpPr/>
            <p:nvPr/>
          </p:nvSpPr>
          <p:spPr>
            <a:xfrm>
              <a:off x="3654551" y="3948863"/>
              <a:ext cx="604397" cy="805920"/>
            </a:xfrm>
            <a:custGeom>
              <a:avLst/>
              <a:gdLst>
                <a:gd name="connsiteX0" fmla="*/ 603314 w 604397"/>
                <a:gd name="connsiteY0" fmla="*/ 522838 h 805920"/>
                <a:gd name="connsiteX1" fmla="*/ 603599 w 604397"/>
                <a:gd name="connsiteY1" fmla="*/ 524076 h 805920"/>
                <a:gd name="connsiteX2" fmla="*/ 603885 w 604397"/>
                <a:gd name="connsiteY2" fmla="*/ 525410 h 805920"/>
                <a:gd name="connsiteX3" fmla="*/ 604076 w 604397"/>
                <a:gd name="connsiteY3" fmla="*/ 526743 h 805920"/>
                <a:gd name="connsiteX4" fmla="*/ 604361 w 604397"/>
                <a:gd name="connsiteY4" fmla="*/ 532077 h 805920"/>
                <a:gd name="connsiteX5" fmla="*/ 604171 w 604397"/>
                <a:gd name="connsiteY5" fmla="*/ 535030 h 805920"/>
                <a:gd name="connsiteX6" fmla="*/ 603695 w 604397"/>
                <a:gd name="connsiteY6" fmla="*/ 537887 h 805920"/>
                <a:gd name="connsiteX7" fmla="*/ 603123 w 604397"/>
                <a:gd name="connsiteY7" fmla="*/ 540269 h 805920"/>
                <a:gd name="connsiteX8" fmla="*/ 603123 w 604397"/>
                <a:gd name="connsiteY8" fmla="*/ 540364 h 805920"/>
                <a:gd name="connsiteX9" fmla="*/ 602742 w 604397"/>
                <a:gd name="connsiteY9" fmla="*/ 541602 h 805920"/>
                <a:gd name="connsiteX10" fmla="*/ 601790 w 604397"/>
                <a:gd name="connsiteY10" fmla="*/ 544269 h 805920"/>
                <a:gd name="connsiteX11" fmla="*/ 600932 w 604397"/>
                <a:gd name="connsiteY11" fmla="*/ 546269 h 805920"/>
                <a:gd name="connsiteX12" fmla="*/ 599504 w 604397"/>
                <a:gd name="connsiteY12" fmla="*/ 548936 h 805920"/>
                <a:gd name="connsiteX13" fmla="*/ 597884 w 604397"/>
                <a:gd name="connsiteY13" fmla="*/ 551508 h 805920"/>
                <a:gd name="connsiteX14" fmla="*/ 589026 w 604397"/>
                <a:gd name="connsiteY14" fmla="*/ 560271 h 805920"/>
                <a:gd name="connsiteX15" fmla="*/ 17431 w 604397"/>
                <a:gd name="connsiteY15" fmla="*/ 805254 h 805920"/>
                <a:gd name="connsiteX16" fmla="*/ 14288 w 604397"/>
                <a:gd name="connsiteY16" fmla="*/ 805731 h 805920"/>
                <a:gd name="connsiteX17" fmla="*/ 11240 w 604397"/>
                <a:gd name="connsiteY17" fmla="*/ 805921 h 805920"/>
                <a:gd name="connsiteX18" fmla="*/ 9239 w 604397"/>
                <a:gd name="connsiteY18" fmla="*/ 805826 h 805920"/>
                <a:gd name="connsiteX19" fmla="*/ 6858 w 604397"/>
                <a:gd name="connsiteY19" fmla="*/ 805635 h 805920"/>
                <a:gd name="connsiteX20" fmla="*/ 5429 w 604397"/>
                <a:gd name="connsiteY20" fmla="*/ 805445 h 805920"/>
                <a:gd name="connsiteX21" fmla="*/ 4001 w 604397"/>
                <a:gd name="connsiteY21" fmla="*/ 805159 h 805920"/>
                <a:gd name="connsiteX22" fmla="*/ 0 w 604397"/>
                <a:gd name="connsiteY22" fmla="*/ 804111 h 805920"/>
                <a:gd name="connsiteX23" fmla="*/ 56102 w 604397"/>
                <a:gd name="connsiteY23" fmla="*/ 776108 h 805920"/>
                <a:gd name="connsiteX24" fmla="*/ 352235 w 604397"/>
                <a:gd name="connsiteY24" fmla="*/ 488643 h 805920"/>
                <a:gd name="connsiteX25" fmla="*/ 355854 w 604397"/>
                <a:gd name="connsiteY25" fmla="*/ 454353 h 805920"/>
                <a:gd name="connsiteX26" fmla="*/ 342424 w 604397"/>
                <a:gd name="connsiteY26" fmla="*/ 395774 h 805920"/>
                <a:gd name="connsiteX27" fmla="*/ 8001 w 604397"/>
                <a:gd name="connsiteY27" fmla="*/ 5916 h 805920"/>
                <a:gd name="connsiteX28" fmla="*/ 51054 w 604397"/>
                <a:gd name="connsiteY28" fmla="*/ 9250 h 805920"/>
                <a:gd name="connsiteX29" fmla="*/ 189357 w 604397"/>
                <a:gd name="connsiteY29" fmla="*/ 135837 h 805920"/>
                <a:gd name="connsiteX30" fmla="*/ 197263 w 604397"/>
                <a:gd name="connsiteY30" fmla="*/ 143076 h 805920"/>
                <a:gd name="connsiteX31" fmla="*/ 189929 w 604397"/>
                <a:gd name="connsiteY31" fmla="*/ 181938 h 805920"/>
                <a:gd name="connsiteX32" fmla="*/ 236696 w 604397"/>
                <a:gd name="connsiteY32" fmla="*/ 200702 h 805920"/>
                <a:gd name="connsiteX33" fmla="*/ 249746 w 604397"/>
                <a:gd name="connsiteY33" fmla="*/ 191177 h 805920"/>
                <a:gd name="connsiteX34" fmla="*/ 258699 w 604397"/>
                <a:gd name="connsiteY34" fmla="*/ 199369 h 805920"/>
                <a:gd name="connsiteX35" fmla="*/ 593122 w 604397"/>
                <a:gd name="connsiteY35" fmla="*/ 505598 h 805920"/>
                <a:gd name="connsiteX36" fmla="*/ 596170 w 604397"/>
                <a:gd name="connsiteY36" fmla="*/ 508836 h 805920"/>
                <a:gd name="connsiteX37" fmla="*/ 597599 w 604397"/>
                <a:gd name="connsiteY37" fmla="*/ 510741 h 805920"/>
                <a:gd name="connsiteX38" fmla="*/ 598361 w 604397"/>
                <a:gd name="connsiteY38" fmla="*/ 511789 h 805920"/>
                <a:gd name="connsiteX39" fmla="*/ 598932 w 604397"/>
                <a:gd name="connsiteY39" fmla="*/ 512741 h 805920"/>
                <a:gd name="connsiteX40" fmla="*/ 600075 w 604397"/>
                <a:gd name="connsiteY40" fmla="*/ 514742 h 805920"/>
                <a:gd name="connsiteX41" fmla="*/ 603314 w 604397"/>
                <a:gd name="connsiteY41" fmla="*/ 522838 h 80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04397" h="805920">
                  <a:moveTo>
                    <a:pt x="603314" y="522838"/>
                  </a:moveTo>
                  <a:cubicBezTo>
                    <a:pt x="603409" y="523219"/>
                    <a:pt x="603504" y="523695"/>
                    <a:pt x="603599" y="524076"/>
                  </a:cubicBezTo>
                  <a:cubicBezTo>
                    <a:pt x="603695" y="524457"/>
                    <a:pt x="603790" y="524933"/>
                    <a:pt x="603885" y="525410"/>
                  </a:cubicBezTo>
                  <a:cubicBezTo>
                    <a:pt x="603980" y="525791"/>
                    <a:pt x="603980" y="526267"/>
                    <a:pt x="604076" y="526743"/>
                  </a:cubicBezTo>
                  <a:cubicBezTo>
                    <a:pt x="604361" y="528553"/>
                    <a:pt x="604457" y="530363"/>
                    <a:pt x="604361" y="532077"/>
                  </a:cubicBezTo>
                  <a:cubicBezTo>
                    <a:pt x="604361" y="533030"/>
                    <a:pt x="604266" y="533982"/>
                    <a:pt x="604171" y="535030"/>
                  </a:cubicBezTo>
                  <a:cubicBezTo>
                    <a:pt x="604076" y="535982"/>
                    <a:pt x="603885" y="536935"/>
                    <a:pt x="603695" y="537887"/>
                  </a:cubicBezTo>
                  <a:cubicBezTo>
                    <a:pt x="603599" y="538649"/>
                    <a:pt x="603409" y="539411"/>
                    <a:pt x="603123" y="540269"/>
                  </a:cubicBezTo>
                  <a:cubicBezTo>
                    <a:pt x="603218" y="540269"/>
                    <a:pt x="603123" y="540269"/>
                    <a:pt x="603123" y="540364"/>
                  </a:cubicBezTo>
                  <a:lnTo>
                    <a:pt x="602742" y="541602"/>
                  </a:lnTo>
                  <a:cubicBezTo>
                    <a:pt x="602552" y="542555"/>
                    <a:pt x="602171" y="543507"/>
                    <a:pt x="601790" y="544269"/>
                  </a:cubicBezTo>
                  <a:cubicBezTo>
                    <a:pt x="601504" y="545031"/>
                    <a:pt x="601218" y="545603"/>
                    <a:pt x="600932" y="546269"/>
                  </a:cubicBezTo>
                  <a:cubicBezTo>
                    <a:pt x="600551" y="547222"/>
                    <a:pt x="600075" y="548079"/>
                    <a:pt x="599504" y="548936"/>
                  </a:cubicBezTo>
                  <a:cubicBezTo>
                    <a:pt x="599027" y="549794"/>
                    <a:pt x="598456" y="550651"/>
                    <a:pt x="597884" y="551508"/>
                  </a:cubicBezTo>
                  <a:cubicBezTo>
                    <a:pt x="595598" y="554842"/>
                    <a:pt x="592646" y="557795"/>
                    <a:pt x="589026" y="560271"/>
                  </a:cubicBezTo>
                  <a:cubicBezTo>
                    <a:pt x="344519" y="727530"/>
                    <a:pt x="110776" y="786871"/>
                    <a:pt x="17431" y="805254"/>
                  </a:cubicBezTo>
                  <a:cubicBezTo>
                    <a:pt x="16383" y="805445"/>
                    <a:pt x="15335" y="805635"/>
                    <a:pt x="14288" y="805731"/>
                  </a:cubicBezTo>
                  <a:cubicBezTo>
                    <a:pt x="13240" y="805826"/>
                    <a:pt x="12287" y="805921"/>
                    <a:pt x="11240" y="805921"/>
                  </a:cubicBezTo>
                  <a:cubicBezTo>
                    <a:pt x="10573" y="805921"/>
                    <a:pt x="9906" y="805921"/>
                    <a:pt x="9239" y="805826"/>
                  </a:cubicBezTo>
                  <a:cubicBezTo>
                    <a:pt x="8477" y="805826"/>
                    <a:pt x="7715" y="805731"/>
                    <a:pt x="6858" y="805635"/>
                  </a:cubicBezTo>
                  <a:cubicBezTo>
                    <a:pt x="6382" y="805635"/>
                    <a:pt x="5906" y="805540"/>
                    <a:pt x="5429" y="805445"/>
                  </a:cubicBezTo>
                  <a:cubicBezTo>
                    <a:pt x="4953" y="805349"/>
                    <a:pt x="4477" y="805254"/>
                    <a:pt x="4001" y="805159"/>
                  </a:cubicBezTo>
                  <a:cubicBezTo>
                    <a:pt x="2667" y="804968"/>
                    <a:pt x="1334" y="804587"/>
                    <a:pt x="0" y="804111"/>
                  </a:cubicBezTo>
                  <a:cubicBezTo>
                    <a:pt x="19717" y="794682"/>
                    <a:pt x="38481" y="785442"/>
                    <a:pt x="56102" y="776108"/>
                  </a:cubicBezTo>
                  <a:cubicBezTo>
                    <a:pt x="272701" y="662665"/>
                    <a:pt x="337661" y="559033"/>
                    <a:pt x="352235" y="488643"/>
                  </a:cubicBezTo>
                  <a:cubicBezTo>
                    <a:pt x="354806" y="476070"/>
                    <a:pt x="355854" y="464640"/>
                    <a:pt x="355854" y="454353"/>
                  </a:cubicBezTo>
                  <a:cubicBezTo>
                    <a:pt x="355759" y="417301"/>
                    <a:pt x="342424" y="395774"/>
                    <a:pt x="342424" y="395774"/>
                  </a:cubicBezTo>
                  <a:lnTo>
                    <a:pt x="8001" y="5916"/>
                  </a:lnTo>
                  <a:cubicBezTo>
                    <a:pt x="20574" y="-2371"/>
                    <a:pt x="38100" y="-2561"/>
                    <a:pt x="51054" y="9250"/>
                  </a:cubicBezTo>
                  <a:lnTo>
                    <a:pt x="189357" y="135837"/>
                  </a:lnTo>
                  <a:lnTo>
                    <a:pt x="197263" y="143076"/>
                  </a:lnTo>
                  <a:cubicBezTo>
                    <a:pt x="187452" y="153077"/>
                    <a:pt x="184118" y="168317"/>
                    <a:pt x="189929" y="181938"/>
                  </a:cubicBezTo>
                  <a:cubicBezTo>
                    <a:pt x="197644" y="200036"/>
                    <a:pt x="218599" y="208418"/>
                    <a:pt x="236696" y="200702"/>
                  </a:cubicBezTo>
                  <a:cubicBezTo>
                    <a:pt x="241840" y="198512"/>
                    <a:pt x="246317" y="195178"/>
                    <a:pt x="249746" y="191177"/>
                  </a:cubicBezTo>
                  <a:lnTo>
                    <a:pt x="258699" y="199369"/>
                  </a:lnTo>
                  <a:lnTo>
                    <a:pt x="593122" y="505598"/>
                  </a:lnTo>
                  <a:cubicBezTo>
                    <a:pt x="594265" y="506645"/>
                    <a:pt x="595313" y="507693"/>
                    <a:pt x="596170" y="508836"/>
                  </a:cubicBezTo>
                  <a:cubicBezTo>
                    <a:pt x="596646" y="509408"/>
                    <a:pt x="597218" y="510074"/>
                    <a:pt x="597599" y="510741"/>
                  </a:cubicBezTo>
                  <a:cubicBezTo>
                    <a:pt x="597884" y="511122"/>
                    <a:pt x="598075" y="511408"/>
                    <a:pt x="598361" y="511789"/>
                  </a:cubicBezTo>
                  <a:cubicBezTo>
                    <a:pt x="598551" y="512075"/>
                    <a:pt x="598742" y="512456"/>
                    <a:pt x="598932" y="512741"/>
                  </a:cubicBezTo>
                  <a:cubicBezTo>
                    <a:pt x="599408" y="513408"/>
                    <a:pt x="599789" y="514075"/>
                    <a:pt x="600075" y="514742"/>
                  </a:cubicBezTo>
                  <a:cubicBezTo>
                    <a:pt x="601599" y="517314"/>
                    <a:pt x="602647" y="520076"/>
                    <a:pt x="603314" y="522838"/>
                  </a:cubicBezTo>
                  <a:close/>
                </a:path>
              </a:pathLst>
            </a:custGeom>
            <a:solidFill>
              <a:srgbClr val="FFD3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3667937" y="4240921"/>
              <a:ext cx="50501" cy="362320"/>
            </a:xfrm>
            <a:custGeom>
              <a:avLst/>
              <a:gdLst>
                <a:gd name="connsiteX0" fmla="*/ 4331 w 50501"/>
                <a:gd name="connsiteY0" fmla="*/ 347937 h 362320"/>
                <a:gd name="connsiteX1" fmla="*/ 6427 w 50501"/>
                <a:gd name="connsiteY1" fmla="*/ 362320 h 362320"/>
                <a:gd name="connsiteX2" fmla="*/ 29954 w 50501"/>
                <a:gd name="connsiteY2" fmla="*/ 341842 h 362320"/>
                <a:gd name="connsiteX3" fmla="*/ 37002 w 50501"/>
                <a:gd name="connsiteY3" fmla="*/ 310314 h 362320"/>
                <a:gd name="connsiteX4" fmla="*/ 41193 w 50501"/>
                <a:gd name="connsiteY4" fmla="*/ 26088 h 362320"/>
                <a:gd name="connsiteX5" fmla="*/ 6522 w 50501"/>
                <a:gd name="connsiteY5" fmla="*/ 7228 h 362320"/>
                <a:gd name="connsiteX6" fmla="*/ 2331 w 50501"/>
                <a:gd name="connsiteY6" fmla="*/ 74951 h 362320"/>
                <a:gd name="connsiteX7" fmla="*/ 3665 w 50501"/>
                <a:gd name="connsiteY7" fmla="*/ 249735 h 362320"/>
                <a:gd name="connsiteX8" fmla="*/ 4331 w 50501"/>
                <a:gd name="connsiteY8" fmla="*/ 347937 h 36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01" h="362320">
                  <a:moveTo>
                    <a:pt x="4331" y="347937"/>
                  </a:moveTo>
                  <a:cubicBezTo>
                    <a:pt x="4331" y="352795"/>
                    <a:pt x="4427" y="357843"/>
                    <a:pt x="6427" y="362320"/>
                  </a:cubicBezTo>
                  <a:cubicBezTo>
                    <a:pt x="17000" y="360320"/>
                    <a:pt x="25382" y="351652"/>
                    <a:pt x="29954" y="341842"/>
                  </a:cubicBezTo>
                  <a:cubicBezTo>
                    <a:pt x="34526" y="332031"/>
                    <a:pt x="35764" y="321077"/>
                    <a:pt x="37002" y="310314"/>
                  </a:cubicBezTo>
                  <a:cubicBezTo>
                    <a:pt x="47956" y="215826"/>
                    <a:pt x="58814" y="119623"/>
                    <a:pt x="41193" y="26088"/>
                  </a:cubicBezTo>
                  <a:cubicBezTo>
                    <a:pt x="38336" y="11134"/>
                    <a:pt x="21381" y="-11822"/>
                    <a:pt x="6522" y="7228"/>
                  </a:cubicBezTo>
                  <a:cubicBezTo>
                    <a:pt x="-5003" y="21897"/>
                    <a:pt x="2236" y="57901"/>
                    <a:pt x="2331" y="74951"/>
                  </a:cubicBezTo>
                  <a:cubicBezTo>
                    <a:pt x="2807" y="133244"/>
                    <a:pt x="3283" y="191537"/>
                    <a:pt x="3665" y="249735"/>
                  </a:cubicBezTo>
                  <a:cubicBezTo>
                    <a:pt x="3855" y="282501"/>
                    <a:pt x="4046" y="315171"/>
                    <a:pt x="4331" y="3479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</p:grpSp>
      <p:grpSp>
        <p:nvGrpSpPr>
          <p:cNvPr id="146" name="图形 4"/>
          <p:cNvGrpSpPr/>
          <p:nvPr/>
        </p:nvGrpSpPr>
        <p:grpSpPr>
          <a:xfrm>
            <a:off x="1297543" y="5282224"/>
            <a:ext cx="1451321" cy="1328865"/>
            <a:chOff x="2846908" y="4120327"/>
            <a:chExt cx="733922" cy="671997"/>
          </a:xfrm>
        </p:grpSpPr>
        <p:grpSp>
          <p:nvGrpSpPr>
            <p:cNvPr id="147" name="图形 4"/>
            <p:cNvGrpSpPr/>
            <p:nvPr/>
          </p:nvGrpSpPr>
          <p:grpSpPr>
            <a:xfrm>
              <a:off x="2975130" y="4120327"/>
              <a:ext cx="605700" cy="605700"/>
              <a:chOff x="2975130" y="4120327"/>
              <a:chExt cx="605700" cy="605700"/>
            </a:xfrm>
          </p:grpSpPr>
          <p:sp>
            <p:nvSpPr>
              <p:cNvPr id="148" name="任意多边形: 形状 147"/>
              <p:cNvSpPr/>
              <p:nvPr/>
            </p:nvSpPr>
            <p:spPr>
              <a:xfrm>
                <a:off x="3001594" y="4146967"/>
                <a:ext cx="552868" cy="552774"/>
              </a:xfrm>
              <a:custGeom>
                <a:avLst/>
                <a:gdLst>
                  <a:gd name="connsiteX0" fmla="*/ 513607 w 552868"/>
                  <a:gd name="connsiteY0" fmla="*/ 134424 h 552774"/>
                  <a:gd name="connsiteX1" fmla="*/ 418357 w 552868"/>
                  <a:gd name="connsiteY1" fmla="*/ 513519 h 552774"/>
                  <a:gd name="connsiteX2" fmla="*/ 118320 w 552868"/>
                  <a:gd name="connsiteY2" fmla="*/ 503137 h 552774"/>
                  <a:gd name="connsiteX3" fmla="*/ 39262 w 552868"/>
                  <a:gd name="connsiteY3" fmla="*/ 418269 h 552774"/>
                  <a:gd name="connsiteX4" fmla="*/ 134512 w 552868"/>
                  <a:gd name="connsiteY4" fmla="*/ 39269 h 552774"/>
                  <a:gd name="connsiteX5" fmla="*/ 353682 w 552868"/>
                  <a:gd name="connsiteY5" fmla="*/ 11075 h 552774"/>
                  <a:gd name="connsiteX6" fmla="*/ 513607 w 552868"/>
                  <a:gd name="connsiteY6" fmla="*/ 134424 h 55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868" h="552774">
                    <a:moveTo>
                      <a:pt x="513607" y="134424"/>
                    </a:moveTo>
                    <a:cubicBezTo>
                      <a:pt x="591998" y="265392"/>
                      <a:pt x="549326" y="435128"/>
                      <a:pt x="418357" y="513519"/>
                    </a:cubicBezTo>
                    <a:cubicBezTo>
                      <a:pt x="322059" y="571145"/>
                      <a:pt x="204806" y="563334"/>
                      <a:pt x="118320" y="503137"/>
                    </a:cubicBezTo>
                    <a:cubicBezTo>
                      <a:pt x="87173" y="481420"/>
                      <a:pt x="60026" y="452940"/>
                      <a:pt x="39262" y="418269"/>
                    </a:cubicBezTo>
                    <a:cubicBezTo>
                      <a:pt x="-39129" y="287300"/>
                      <a:pt x="3543" y="117660"/>
                      <a:pt x="134512" y="39269"/>
                    </a:cubicBezTo>
                    <a:cubicBezTo>
                      <a:pt x="203187" y="-1784"/>
                      <a:pt x="282531" y="-9690"/>
                      <a:pt x="353682" y="11075"/>
                    </a:cubicBezTo>
                    <a:cubicBezTo>
                      <a:pt x="418452" y="29839"/>
                      <a:pt x="476364" y="72130"/>
                      <a:pt x="513607" y="134424"/>
                    </a:cubicBezTo>
                    <a:close/>
                  </a:path>
                </a:pathLst>
              </a:custGeom>
              <a:solidFill>
                <a:srgbClr val="BD61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 rot="-635849">
                <a:off x="3018436" y="4163633"/>
                <a:ext cx="519089" cy="519089"/>
              </a:xfrm>
              <a:custGeom>
                <a:avLst/>
                <a:gdLst>
                  <a:gd name="connsiteX0" fmla="*/ 519090 w 519089"/>
                  <a:gd name="connsiteY0" fmla="*/ 259545 h 519089"/>
                  <a:gd name="connsiteX1" fmla="*/ 259545 w 519089"/>
                  <a:gd name="connsiteY1" fmla="*/ 519090 h 519089"/>
                  <a:gd name="connsiteX2" fmla="*/ 0 w 519089"/>
                  <a:gd name="connsiteY2" fmla="*/ 259545 h 519089"/>
                  <a:gd name="connsiteX3" fmla="*/ 259545 w 519089"/>
                  <a:gd name="connsiteY3" fmla="*/ 0 h 519089"/>
                  <a:gd name="connsiteX4" fmla="*/ 519090 w 519089"/>
                  <a:gd name="connsiteY4" fmla="*/ 259545 h 51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089" h="519089">
                    <a:moveTo>
                      <a:pt x="519090" y="259545"/>
                    </a:moveTo>
                    <a:cubicBezTo>
                      <a:pt x="519090" y="402888"/>
                      <a:pt x="402887" y="519090"/>
                      <a:pt x="259545" y="519090"/>
                    </a:cubicBezTo>
                    <a:cubicBezTo>
                      <a:pt x="116202" y="519090"/>
                      <a:pt x="0" y="402888"/>
                      <a:pt x="0" y="259545"/>
                    </a:cubicBezTo>
                    <a:cubicBezTo>
                      <a:pt x="0" y="116202"/>
                      <a:pt x="116202" y="0"/>
                      <a:pt x="259545" y="0"/>
                    </a:cubicBezTo>
                    <a:cubicBezTo>
                      <a:pt x="402887" y="0"/>
                      <a:pt x="519090" y="116202"/>
                      <a:pt x="519090" y="259545"/>
                    </a:cubicBezTo>
                    <a:close/>
                  </a:path>
                </a:pathLst>
              </a:custGeom>
              <a:solidFill>
                <a:srgbClr val="FF9E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grpSp>
            <p:nvGrpSpPr>
              <p:cNvPr id="150" name="图形 4"/>
              <p:cNvGrpSpPr/>
              <p:nvPr/>
            </p:nvGrpSpPr>
            <p:grpSpPr>
              <a:xfrm>
                <a:off x="3040380" y="4314481"/>
                <a:ext cx="430724" cy="137220"/>
                <a:chOff x="3040380" y="4314481"/>
                <a:chExt cx="430724" cy="137220"/>
              </a:xfrm>
              <a:solidFill>
                <a:srgbClr val="1D1D1B">
                  <a:alpha val="20000"/>
                </a:srgbClr>
              </a:solidFill>
            </p:grpSpPr>
            <p:sp>
              <p:nvSpPr>
                <p:cNvPr id="151" name="任意多边形: 形状 150"/>
                <p:cNvSpPr/>
                <p:nvPr/>
              </p:nvSpPr>
              <p:spPr>
                <a:xfrm>
                  <a:off x="3379889" y="4314481"/>
                  <a:ext cx="27641" cy="27641"/>
                </a:xfrm>
                <a:custGeom>
                  <a:avLst/>
                  <a:gdLst>
                    <a:gd name="connsiteX0" fmla="*/ 25679 w 27641"/>
                    <a:gd name="connsiteY0" fmla="*/ 6725 h 27641"/>
                    <a:gd name="connsiteX1" fmla="*/ 20917 w 27641"/>
                    <a:gd name="connsiteY1" fmla="*/ 25679 h 27641"/>
                    <a:gd name="connsiteX2" fmla="*/ 1962 w 27641"/>
                    <a:gd name="connsiteY2" fmla="*/ 20917 h 27641"/>
                    <a:gd name="connsiteX3" fmla="*/ 6725 w 27641"/>
                    <a:gd name="connsiteY3" fmla="*/ 1962 h 27641"/>
                    <a:gd name="connsiteX4" fmla="*/ 25679 w 27641"/>
                    <a:gd name="connsiteY4" fmla="*/ 6725 h 2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1" h="27641">
                      <a:moveTo>
                        <a:pt x="25679" y="6725"/>
                      </a:moveTo>
                      <a:cubicBezTo>
                        <a:pt x="29585" y="13297"/>
                        <a:pt x="27489" y="21774"/>
                        <a:pt x="20917" y="25679"/>
                      </a:cubicBezTo>
                      <a:cubicBezTo>
                        <a:pt x="14345" y="29585"/>
                        <a:pt x="5867" y="27489"/>
                        <a:pt x="1962" y="20917"/>
                      </a:cubicBezTo>
                      <a:cubicBezTo>
                        <a:pt x="-1943" y="14345"/>
                        <a:pt x="152" y="5867"/>
                        <a:pt x="6725" y="1962"/>
                      </a:cubicBezTo>
                      <a:cubicBezTo>
                        <a:pt x="13297" y="-1943"/>
                        <a:pt x="21774" y="152"/>
                        <a:pt x="25679" y="672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3393319" y="4417446"/>
                  <a:ext cx="27641" cy="27641"/>
                </a:xfrm>
                <a:custGeom>
                  <a:avLst/>
                  <a:gdLst>
                    <a:gd name="connsiteX0" fmla="*/ 25679 w 27641"/>
                    <a:gd name="connsiteY0" fmla="*/ 6725 h 27641"/>
                    <a:gd name="connsiteX1" fmla="*/ 20917 w 27641"/>
                    <a:gd name="connsiteY1" fmla="*/ 25679 h 27641"/>
                    <a:gd name="connsiteX2" fmla="*/ 1962 w 27641"/>
                    <a:gd name="connsiteY2" fmla="*/ 20917 h 27641"/>
                    <a:gd name="connsiteX3" fmla="*/ 6725 w 27641"/>
                    <a:gd name="connsiteY3" fmla="*/ 1962 h 27641"/>
                    <a:gd name="connsiteX4" fmla="*/ 25679 w 27641"/>
                    <a:gd name="connsiteY4" fmla="*/ 6725 h 2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1" h="27641">
                      <a:moveTo>
                        <a:pt x="25679" y="6725"/>
                      </a:moveTo>
                      <a:cubicBezTo>
                        <a:pt x="29585" y="13297"/>
                        <a:pt x="27489" y="21774"/>
                        <a:pt x="20917" y="25679"/>
                      </a:cubicBezTo>
                      <a:cubicBezTo>
                        <a:pt x="14345" y="29585"/>
                        <a:pt x="5867" y="27489"/>
                        <a:pt x="1962" y="20917"/>
                      </a:cubicBezTo>
                      <a:cubicBezTo>
                        <a:pt x="-1943" y="14345"/>
                        <a:pt x="152" y="5868"/>
                        <a:pt x="6725" y="1962"/>
                      </a:cubicBezTo>
                      <a:cubicBezTo>
                        <a:pt x="13297" y="-1943"/>
                        <a:pt x="21774" y="152"/>
                        <a:pt x="25679" y="672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074517" y="4366678"/>
                  <a:ext cx="27641" cy="27641"/>
                </a:xfrm>
                <a:custGeom>
                  <a:avLst/>
                  <a:gdLst>
                    <a:gd name="connsiteX0" fmla="*/ 25679 w 27641"/>
                    <a:gd name="connsiteY0" fmla="*/ 6725 h 27641"/>
                    <a:gd name="connsiteX1" fmla="*/ 20917 w 27641"/>
                    <a:gd name="connsiteY1" fmla="*/ 25680 h 27641"/>
                    <a:gd name="connsiteX2" fmla="*/ 1962 w 27641"/>
                    <a:gd name="connsiteY2" fmla="*/ 20917 h 27641"/>
                    <a:gd name="connsiteX3" fmla="*/ 6725 w 27641"/>
                    <a:gd name="connsiteY3" fmla="*/ 1962 h 27641"/>
                    <a:gd name="connsiteX4" fmla="*/ 25679 w 27641"/>
                    <a:gd name="connsiteY4" fmla="*/ 6725 h 2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1" h="27641">
                      <a:moveTo>
                        <a:pt x="25679" y="6725"/>
                      </a:moveTo>
                      <a:cubicBezTo>
                        <a:pt x="29585" y="13297"/>
                        <a:pt x="27489" y="21774"/>
                        <a:pt x="20917" y="25680"/>
                      </a:cubicBezTo>
                      <a:cubicBezTo>
                        <a:pt x="14345" y="29585"/>
                        <a:pt x="5867" y="27489"/>
                        <a:pt x="1962" y="20917"/>
                      </a:cubicBezTo>
                      <a:cubicBezTo>
                        <a:pt x="-1943" y="14345"/>
                        <a:pt x="152" y="5868"/>
                        <a:pt x="6725" y="1962"/>
                      </a:cubicBezTo>
                      <a:cubicBezTo>
                        <a:pt x="13297" y="-1943"/>
                        <a:pt x="21774" y="152"/>
                        <a:pt x="25679" y="672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063045" y="4317201"/>
                  <a:ext cx="17533" cy="17533"/>
                </a:xfrm>
                <a:custGeom>
                  <a:avLst/>
                  <a:gdLst>
                    <a:gd name="connsiteX0" fmla="*/ 16292 w 17533"/>
                    <a:gd name="connsiteY0" fmla="*/ 4290 h 17533"/>
                    <a:gd name="connsiteX1" fmla="*/ 13244 w 17533"/>
                    <a:gd name="connsiteY1" fmla="*/ 16292 h 17533"/>
                    <a:gd name="connsiteX2" fmla="*/ 1242 w 17533"/>
                    <a:gd name="connsiteY2" fmla="*/ 13244 h 17533"/>
                    <a:gd name="connsiteX3" fmla="*/ 4290 w 17533"/>
                    <a:gd name="connsiteY3" fmla="*/ 1242 h 17533"/>
                    <a:gd name="connsiteX4" fmla="*/ 16292 w 17533"/>
                    <a:gd name="connsiteY4" fmla="*/ 4290 h 1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33" h="17533">
                      <a:moveTo>
                        <a:pt x="16292" y="4290"/>
                      </a:moveTo>
                      <a:cubicBezTo>
                        <a:pt x="18768" y="8481"/>
                        <a:pt x="17435" y="13815"/>
                        <a:pt x="13244" y="16292"/>
                      </a:cubicBezTo>
                      <a:cubicBezTo>
                        <a:pt x="9053" y="18768"/>
                        <a:pt x="3719" y="17435"/>
                        <a:pt x="1242" y="13244"/>
                      </a:cubicBezTo>
                      <a:cubicBezTo>
                        <a:pt x="-1234" y="9053"/>
                        <a:pt x="99" y="3719"/>
                        <a:pt x="4290" y="1242"/>
                      </a:cubicBezTo>
                      <a:cubicBezTo>
                        <a:pt x="8481" y="-1234"/>
                        <a:pt x="13815" y="99"/>
                        <a:pt x="16292" y="4290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040380" y="4411312"/>
                  <a:ext cx="17526" cy="17526"/>
                </a:xfrm>
                <a:custGeom>
                  <a:avLst/>
                  <a:gdLst>
                    <a:gd name="connsiteX0" fmla="*/ 17526 w 17526"/>
                    <a:gd name="connsiteY0" fmla="*/ 8763 h 17526"/>
                    <a:gd name="connsiteX1" fmla="*/ 8763 w 17526"/>
                    <a:gd name="connsiteY1" fmla="*/ 17526 h 17526"/>
                    <a:gd name="connsiteX2" fmla="*/ 0 w 17526"/>
                    <a:gd name="connsiteY2" fmla="*/ 8763 h 17526"/>
                    <a:gd name="connsiteX3" fmla="*/ 8763 w 17526"/>
                    <a:gd name="connsiteY3" fmla="*/ 0 h 17526"/>
                    <a:gd name="connsiteX4" fmla="*/ 17526 w 17526"/>
                    <a:gd name="connsiteY4" fmla="*/ 8763 h 1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26" h="17526">
                      <a:moveTo>
                        <a:pt x="17526" y="8763"/>
                      </a:moveTo>
                      <a:cubicBezTo>
                        <a:pt x="17526" y="13602"/>
                        <a:pt x="13603" y="17526"/>
                        <a:pt x="8763" y="17526"/>
                      </a:cubicBezTo>
                      <a:cubicBezTo>
                        <a:pt x="3923" y="17526"/>
                        <a:pt x="0" y="13603"/>
                        <a:pt x="0" y="8763"/>
                      </a:cubicBezTo>
                      <a:cubicBezTo>
                        <a:pt x="0" y="3923"/>
                        <a:pt x="3923" y="0"/>
                        <a:pt x="8763" y="0"/>
                      </a:cubicBezTo>
                      <a:cubicBezTo>
                        <a:pt x="13603" y="0"/>
                        <a:pt x="17526" y="3923"/>
                        <a:pt x="17526" y="8763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453570" y="4434190"/>
                  <a:ext cx="17533" cy="17512"/>
                </a:xfrm>
                <a:custGeom>
                  <a:avLst/>
                  <a:gdLst>
                    <a:gd name="connsiteX0" fmla="*/ 16292 w 17533"/>
                    <a:gd name="connsiteY0" fmla="*/ 4269 h 17512"/>
                    <a:gd name="connsiteX1" fmla="*/ 13244 w 17533"/>
                    <a:gd name="connsiteY1" fmla="*/ 16270 h 17512"/>
                    <a:gd name="connsiteX2" fmla="*/ 1242 w 17533"/>
                    <a:gd name="connsiteY2" fmla="*/ 13222 h 17512"/>
                    <a:gd name="connsiteX3" fmla="*/ 4290 w 17533"/>
                    <a:gd name="connsiteY3" fmla="*/ 1221 h 17512"/>
                    <a:gd name="connsiteX4" fmla="*/ 16292 w 17533"/>
                    <a:gd name="connsiteY4" fmla="*/ 4269 h 17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33" h="17512">
                      <a:moveTo>
                        <a:pt x="16292" y="4269"/>
                      </a:moveTo>
                      <a:cubicBezTo>
                        <a:pt x="18768" y="8460"/>
                        <a:pt x="17435" y="13794"/>
                        <a:pt x="13244" y="16270"/>
                      </a:cubicBezTo>
                      <a:cubicBezTo>
                        <a:pt x="9053" y="18747"/>
                        <a:pt x="3719" y="17413"/>
                        <a:pt x="1242" y="13222"/>
                      </a:cubicBezTo>
                      <a:cubicBezTo>
                        <a:pt x="-1234" y="9031"/>
                        <a:pt x="99" y="3697"/>
                        <a:pt x="4290" y="1221"/>
                      </a:cubicBezTo>
                      <a:cubicBezTo>
                        <a:pt x="8386" y="-1256"/>
                        <a:pt x="13720" y="173"/>
                        <a:pt x="16292" y="4269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424660" y="4347632"/>
                  <a:ext cx="41255" cy="41255"/>
                </a:xfrm>
                <a:custGeom>
                  <a:avLst/>
                  <a:gdLst>
                    <a:gd name="connsiteX0" fmla="*/ 38344 w 41255"/>
                    <a:gd name="connsiteY0" fmla="*/ 10055 h 41255"/>
                    <a:gd name="connsiteX1" fmla="*/ 31201 w 41255"/>
                    <a:gd name="connsiteY1" fmla="*/ 38344 h 41255"/>
                    <a:gd name="connsiteX2" fmla="*/ 2911 w 41255"/>
                    <a:gd name="connsiteY2" fmla="*/ 31200 h 41255"/>
                    <a:gd name="connsiteX3" fmla="*/ 10055 w 41255"/>
                    <a:gd name="connsiteY3" fmla="*/ 2911 h 41255"/>
                    <a:gd name="connsiteX4" fmla="*/ 38344 w 41255"/>
                    <a:gd name="connsiteY4" fmla="*/ 10055 h 41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55" h="41255">
                      <a:moveTo>
                        <a:pt x="38344" y="10055"/>
                      </a:moveTo>
                      <a:cubicBezTo>
                        <a:pt x="44154" y="19866"/>
                        <a:pt x="41011" y="32534"/>
                        <a:pt x="31201" y="38344"/>
                      </a:cubicBezTo>
                      <a:cubicBezTo>
                        <a:pt x="21390" y="44154"/>
                        <a:pt x="8722" y="41011"/>
                        <a:pt x="2911" y="31200"/>
                      </a:cubicBezTo>
                      <a:cubicBezTo>
                        <a:pt x="-2899" y="21390"/>
                        <a:pt x="244" y="8721"/>
                        <a:pt x="10055" y="2911"/>
                      </a:cubicBezTo>
                      <a:cubicBezTo>
                        <a:pt x="19866" y="-2899"/>
                        <a:pt x="32534" y="244"/>
                        <a:pt x="38344" y="1005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sp>
            <p:nvSpPr>
              <p:cNvPr id="158" name="任意多边形: 形状 157"/>
              <p:cNvSpPr/>
              <p:nvPr/>
            </p:nvSpPr>
            <p:spPr>
              <a:xfrm>
                <a:off x="3120008" y="4158043"/>
                <a:ext cx="434454" cy="541650"/>
              </a:xfrm>
              <a:custGeom>
                <a:avLst/>
                <a:gdLst>
                  <a:gd name="connsiteX0" fmla="*/ 395192 w 434454"/>
                  <a:gd name="connsiteY0" fmla="*/ 123349 h 541650"/>
                  <a:gd name="connsiteX1" fmla="*/ 299942 w 434454"/>
                  <a:gd name="connsiteY1" fmla="*/ 502444 h 541650"/>
                  <a:gd name="connsiteX2" fmla="*/ 218694 w 434454"/>
                  <a:gd name="connsiteY2" fmla="*/ 534924 h 541650"/>
                  <a:gd name="connsiteX3" fmla="*/ 0 w 434454"/>
                  <a:gd name="connsiteY3" fmla="*/ 491966 h 541650"/>
                  <a:gd name="connsiteX4" fmla="*/ 18764 w 434454"/>
                  <a:gd name="connsiteY4" fmla="*/ 484156 h 541650"/>
                  <a:gd name="connsiteX5" fmla="*/ 261271 w 434454"/>
                  <a:gd name="connsiteY5" fmla="*/ 176117 h 541650"/>
                  <a:gd name="connsiteX6" fmla="*/ 261271 w 434454"/>
                  <a:gd name="connsiteY6" fmla="*/ 176117 h 541650"/>
                  <a:gd name="connsiteX7" fmla="*/ 261842 w 434454"/>
                  <a:gd name="connsiteY7" fmla="*/ 163449 h 541650"/>
                  <a:gd name="connsiteX8" fmla="*/ 241745 w 434454"/>
                  <a:gd name="connsiteY8" fmla="*/ 19526 h 541650"/>
                  <a:gd name="connsiteX9" fmla="*/ 235553 w 434454"/>
                  <a:gd name="connsiteY9" fmla="*/ 0 h 541650"/>
                  <a:gd name="connsiteX10" fmla="*/ 295370 w 434454"/>
                  <a:gd name="connsiteY10" fmla="*/ 25337 h 541650"/>
                  <a:gd name="connsiteX11" fmla="*/ 395192 w 434454"/>
                  <a:gd name="connsiteY11" fmla="*/ 123349 h 54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454" h="541650">
                    <a:moveTo>
                      <a:pt x="395192" y="123349"/>
                    </a:moveTo>
                    <a:cubicBezTo>
                      <a:pt x="473583" y="254317"/>
                      <a:pt x="430911" y="424053"/>
                      <a:pt x="299942" y="502444"/>
                    </a:cubicBezTo>
                    <a:cubicBezTo>
                      <a:pt x="274034" y="517970"/>
                      <a:pt x="246602" y="528638"/>
                      <a:pt x="218694" y="534924"/>
                    </a:cubicBezTo>
                    <a:cubicBezTo>
                      <a:pt x="142780" y="552069"/>
                      <a:pt x="63151" y="535972"/>
                      <a:pt x="0" y="491966"/>
                    </a:cubicBezTo>
                    <a:cubicBezTo>
                      <a:pt x="6382" y="489490"/>
                      <a:pt x="12668" y="486823"/>
                      <a:pt x="18764" y="484156"/>
                    </a:cubicBezTo>
                    <a:cubicBezTo>
                      <a:pt x="199358" y="405955"/>
                      <a:pt x="254508" y="284607"/>
                      <a:pt x="261271" y="176117"/>
                    </a:cubicBezTo>
                    <a:lnTo>
                      <a:pt x="261271" y="176117"/>
                    </a:lnTo>
                    <a:cubicBezTo>
                      <a:pt x="261556" y="171831"/>
                      <a:pt x="261747" y="167545"/>
                      <a:pt x="261842" y="163449"/>
                    </a:cubicBezTo>
                    <a:cubicBezTo>
                      <a:pt x="263462" y="109252"/>
                      <a:pt x="253365" y="58864"/>
                      <a:pt x="241745" y="19526"/>
                    </a:cubicBezTo>
                    <a:cubicBezTo>
                      <a:pt x="239744" y="12573"/>
                      <a:pt x="237649" y="6096"/>
                      <a:pt x="235553" y="0"/>
                    </a:cubicBezTo>
                    <a:cubicBezTo>
                      <a:pt x="256318" y="6001"/>
                      <a:pt x="276416" y="14478"/>
                      <a:pt x="295370" y="25337"/>
                    </a:cubicBezTo>
                    <a:cubicBezTo>
                      <a:pt x="335090" y="48006"/>
                      <a:pt x="369951" y="81058"/>
                      <a:pt x="395192" y="123349"/>
                    </a:cubicBezTo>
                    <a:close/>
                  </a:path>
                </a:pathLst>
              </a:custGeom>
              <a:solidFill>
                <a:srgbClr val="FF8F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338702" y="4183284"/>
                <a:ext cx="215760" cy="509682"/>
              </a:xfrm>
              <a:custGeom>
                <a:avLst/>
                <a:gdLst>
                  <a:gd name="connsiteX0" fmla="*/ 176498 w 215760"/>
                  <a:gd name="connsiteY0" fmla="*/ 98107 h 509682"/>
                  <a:gd name="connsiteX1" fmla="*/ 81248 w 215760"/>
                  <a:gd name="connsiteY1" fmla="*/ 477203 h 509682"/>
                  <a:gd name="connsiteX2" fmla="*/ 0 w 215760"/>
                  <a:gd name="connsiteY2" fmla="*/ 509683 h 509682"/>
                  <a:gd name="connsiteX3" fmla="*/ 119729 w 215760"/>
                  <a:gd name="connsiteY3" fmla="*/ 175546 h 509682"/>
                  <a:gd name="connsiteX4" fmla="*/ 119634 w 215760"/>
                  <a:gd name="connsiteY4" fmla="*/ 175546 h 509682"/>
                  <a:gd name="connsiteX5" fmla="*/ 118110 w 215760"/>
                  <a:gd name="connsiteY5" fmla="*/ 158877 h 509682"/>
                  <a:gd name="connsiteX6" fmla="*/ 76486 w 215760"/>
                  <a:gd name="connsiteY6" fmla="*/ 0 h 509682"/>
                  <a:gd name="connsiteX7" fmla="*/ 176498 w 215760"/>
                  <a:gd name="connsiteY7" fmla="*/ 98107 h 50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760" h="509682">
                    <a:moveTo>
                      <a:pt x="176498" y="98107"/>
                    </a:moveTo>
                    <a:cubicBezTo>
                      <a:pt x="254889" y="229076"/>
                      <a:pt x="212217" y="398812"/>
                      <a:pt x="81248" y="477203"/>
                    </a:cubicBezTo>
                    <a:cubicBezTo>
                      <a:pt x="55340" y="492728"/>
                      <a:pt x="27908" y="503396"/>
                      <a:pt x="0" y="509683"/>
                    </a:cubicBezTo>
                    <a:cubicBezTo>
                      <a:pt x="102870" y="400240"/>
                      <a:pt x="127921" y="280892"/>
                      <a:pt x="119729" y="175546"/>
                    </a:cubicBezTo>
                    <a:cubicBezTo>
                      <a:pt x="119729" y="175546"/>
                      <a:pt x="119729" y="175546"/>
                      <a:pt x="119634" y="175546"/>
                    </a:cubicBezTo>
                    <a:cubicBezTo>
                      <a:pt x="119348" y="169926"/>
                      <a:pt x="118777" y="164306"/>
                      <a:pt x="118110" y="158877"/>
                    </a:cubicBezTo>
                    <a:cubicBezTo>
                      <a:pt x="111538" y="99441"/>
                      <a:pt x="94869" y="44958"/>
                      <a:pt x="76486" y="0"/>
                    </a:cubicBezTo>
                    <a:cubicBezTo>
                      <a:pt x="116396" y="22765"/>
                      <a:pt x="151257" y="55816"/>
                      <a:pt x="176498" y="98107"/>
                    </a:cubicBezTo>
                    <a:close/>
                  </a:path>
                </a:pathLst>
              </a:custGeom>
              <a:solidFill>
                <a:srgbClr val="FF7F69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rot="-4721135">
                <a:off x="2988584" y="4308214"/>
                <a:ext cx="287093" cy="144594"/>
              </a:xfrm>
              <a:custGeom>
                <a:avLst/>
                <a:gdLst>
                  <a:gd name="connsiteX0" fmla="*/ 287094 w 287093"/>
                  <a:gd name="connsiteY0" fmla="*/ 72297 h 144594"/>
                  <a:gd name="connsiteX1" fmla="*/ 143547 w 287093"/>
                  <a:gd name="connsiteY1" fmla="*/ 144595 h 144594"/>
                  <a:gd name="connsiteX2" fmla="*/ 0 w 287093"/>
                  <a:gd name="connsiteY2" fmla="*/ 72297 h 144594"/>
                  <a:gd name="connsiteX3" fmla="*/ 143547 w 287093"/>
                  <a:gd name="connsiteY3" fmla="*/ 0 h 144594"/>
                  <a:gd name="connsiteX4" fmla="*/ 287094 w 287093"/>
                  <a:gd name="connsiteY4" fmla="*/ 72297 h 144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093" h="144594">
                    <a:moveTo>
                      <a:pt x="287094" y="72297"/>
                    </a:moveTo>
                    <a:cubicBezTo>
                      <a:pt x="287094" y="112226"/>
                      <a:pt x="222826" y="144595"/>
                      <a:pt x="143547" y="144595"/>
                    </a:cubicBezTo>
                    <a:cubicBezTo>
                      <a:pt x="64268" y="144595"/>
                      <a:pt x="0" y="112226"/>
                      <a:pt x="0" y="72297"/>
                    </a:cubicBezTo>
                    <a:cubicBezTo>
                      <a:pt x="0" y="32369"/>
                      <a:pt x="64268" y="0"/>
                      <a:pt x="143547" y="0"/>
                    </a:cubicBezTo>
                    <a:cubicBezTo>
                      <a:pt x="222826" y="0"/>
                      <a:pt x="287094" y="32369"/>
                      <a:pt x="287094" y="72297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161" name="图形 4"/>
            <p:cNvGrpSpPr/>
            <p:nvPr/>
          </p:nvGrpSpPr>
          <p:grpSpPr>
            <a:xfrm>
              <a:off x="2846908" y="4239550"/>
              <a:ext cx="552868" cy="552774"/>
              <a:chOff x="2846908" y="4239550"/>
              <a:chExt cx="552868" cy="552774"/>
            </a:xfrm>
          </p:grpSpPr>
          <p:sp>
            <p:nvSpPr>
              <p:cNvPr id="162" name="任意多边形: 形状 161"/>
              <p:cNvSpPr/>
              <p:nvPr/>
            </p:nvSpPr>
            <p:spPr>
              <a:xfrm>
                <a:off x="2846908" y="4239550"/>
                <a:ext cx="552868" cy="552774"/>
              </a:xfrm>
              <a:custGeom>
                <a:avLst/>
                <a:gdLst>
                  <a:gd name="connsiteX0" fmla="*/ 513607 w 552868"/>
                  <a:gd name="connsiteY0" fmla="*/ 134424 h 552774"/>
                  <a:gd name="connsiteX1" fmla="*/ 418357 w 552868"/>
                  <a:gd name="connsiteY1" fmla="*/ 513519 h 552774"/>
                  <a:gd name="connsiteX2" fmla="*/ 118319 w 552868"/>
                  <a:gd name="connsiteY2" fmla="*/ 503137 h 552774"/>
                  <a:gd name="connsiteX3" fmla="*/ 39262 w 552868"/>
                  <a:gd name="connsiteY3" fmla="*/ 418269 h 552774"/>
                  <a:gd name="connsiteX4" fmla="*/ 134512 w 552868"/>
                  <a:gd name="connsiteY4" fmla="*/ 39269 h 552774"/>
                  <a:gd name="connsiteX5" fmla="*/ 353682 w 552868"/>
                  <a:gd name="connsiteY5" fmla="*/ 11075 h 552774"/>
                  <a:gd name="connsiteX6" fmla="*/ 513607 w 552868"/>
                  <a:gd name="connsiteY6" fmla="*/ 134424 h 55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868" h="552774">
                    <a:moveTo>
                      <a:pt x="513607" y="134424"/>
                    </a:moveTo>
                    <a:cubicBezTo>
                      <a:pt x="591998" y="265392"/>
                      <a:pt x="549326" y="435128"/>
                      <a:pt x="418357" y="513519"/>
                    </a:cubicBezTo>
                    <a:cubicBezTo>
                      <a:pt x="322059" y="571145"/>
                      <a:pt x="204806" y="563334"/>
                      <a:pt x="118319" y="503137"/>
                    </a:cubicBezTo>
                    <a:cubicBezTo>
                      <a:pt x="87173" y="481420"/>
                      <a:pt x="60026" y="452940"/>
                      <a:pt x="39262" y="418269"/>
                    </a:cubicBezTo>
                    <a:cubicBezTo>
                      <a:pt x="-39129" y="287300"/>
                      <a:pt x="3543" y="117660"/>
                      <a:pt x="134512" y="39269"/>
                    </a:cubicBezTo>
                    <a:cubicBezTo>
                      <a:pt x="203187" y="-1784"/>
                      <a:pt x="282531" y="-9690"/>
                      <a:pt x="353682" y="11075"/>
                    </a:cubicBezTo>
                    <a:cubicBezTo>
                      <a:pt x="418452" y="29744"/>
                      <a:pt x="476364" y="72130"/>
                      <a:pt x="513607" y="134424"/>
                    </a:cubicBezTo>
                    <a:close/>
                  </a:path>
                </a:pathLst>
              </a:custGeom>
              <a:solidFill>
                <a:srgbClr val="BD61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 rot="-586220">
                <a:off x="2863731" y="4256291"/>
                <a:ext cx="519114" cy="519114"/>
              </a:xfrm>
              <a:custGeom>
                <a:avLst/>
                <a:gdLst>
                  <a:gd name="connsiteX0" fmla="*/ 519115 w 519114"/>
                  <a:gd name="connsiteY0" fmla="*/ 259557 h 519114"/>
                  <a:gd name="connsiteX1" fmla="*/ 259557 w 519114"/>
                  <a:gd name="connsiteY1" fmla="*/ 519115 h 519114"/>
                  <a:gd name="connsiteX2" fmla="*/ 0 w 519114"/>
                  <a:gd name="connsiteY2" fmla="*/ 259557 h 519114"/>
                  <a:gd name="connsiteX3" fmla="*/ 259557 w 519114"/>
                  <a:gd name="connsiteY3" fmla="*/ 0 h 519114"/>
                  <a:gd name="connsiteX4" fmla="*/ 519115 w 519114"/>
                  <a:gd name="connsiteY4" fmla="*/ 259557 h 51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114" h="519114">
                    <a:moveTo>
                      <a:pt x="519115" y="259557"/>
                    </a:moveTo>
                    <a:cubicBezTo>
                      <a:pt x="519115" y="402907"/>
                      <a:pt x="402907" y="519115"/>
                      <a:pt x="259557" y="519115"/>
                    </a:cubicBezTo>
                    <a:cubicBezTo>
                      <a:pt x="116208" y="519115"/>
                      <a:pt x="0" y="402907"/>
                      <a:pt x="0" y="259557"/>
                    </a:cubicBezTo>
                    <a:cubicBezTo>
                      <a:pt x="0" y="116208"/>
                      <a:pt x="116208" y="0"/>
                      <a:pt x="259557" y="0"/>
                    </a:cubicBezTo>
                    <a:cubicBezTo>
                      <a:pt x="402907" y="0"/>
                      <a:pt x="519115" y="116208"/>
                      <a:pt x="519115" y="259557"/>
                    </a:cubicBezTo>
                    <a:close/>
                  </a:path>
                </a:pathLst>
              </a:custGeom>
              <a:solidFill>
                <a:srgbClr val="FF9E8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grpSp>
            <p:nvGrpSpPr>
              <p:cNvPr id="164" name="图形 4"/>
              <p:cNvGrpSpPr/>
              <p:nvPr/>
            </p:nvGrpSpPr>
            <p:grpSpPr>
              <a:xfrm>
                <a:off x="2885690" y="4407064"/>
                <a:ext cx="430629" cy="137217"/>
                <a:chOff x="2885690" y="4407064"/>
                <a:chExt cx="430629" cy="137217"/>
              </a:xfrm>
              <a:solidFill>
                <a:srgbClr val="1D1D1B">
                  <a:alpha val="20000"/>
                </a:srgbClr>
              </a:solidFill>
            </p:grpSpPr>
            <p:sp>
              <p:nvSpPr>
                <p:cNvPr id="165" name="任意多边形: 形状 164"/>
                <p:cNvSpPr/>
                <p:nvPr/>
              </p:nvSpPr>
              <p:spPr>
                <a:xfrm>
                  <a:off x="3225203" y="4407064"/>
                  <a:ext cx="27641" cy="27641"/>
                </a:xfrm>
                <a:custGeom>
                  <a:avLst/>
                  <a:gdLst>
                    <a:gd name="connsiteX0" fmla="*/ 25679 w 27641"/>
                    <a:gd name="connsiteY0" fmla="*/ 6725 h 27641"/>
                    <a:gd name="connsiteX1" fmla="*/ 20917 w 27641"/>
                    <a:gd name="connsiteY1" fmla="*/ 25679 h 27641"/>
                    <a:gd name="connsiteX2" fmla="*/ 1962 w 27641"/>
                    <a:gd name="connsiteY2" fmla="*/ 20917 h 27641"/>
                    <a:gd name="connsiteX3" fmla="*/ 6725 w 27641"/>
                    <a:gd name="connsiteY3" fmla="*/ 1962 h 27641"/>
                    <a:gd name="connsiteX4" fmla="*/ 25679 w 27641"/>
                    <a:gd name="connsiteY4" fmla="*/ 6725 h 2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1" h="27641">
                      <a:moveTo>
                        <a:pt x="25679" y="6725"/>
                      </a:moveTo>
                      <a:cubicBezTo>
                        <a:pt x="29585" y="13297"/>
                        <a:pt x="27489" y="21774"/>
                        <a:pt x="20917" y="25679"/>
                      </a:cubicBezTo>
                      <a:cubicBezTo>
                        <a:pt x="14345" y="29585"/>
                        <a:pt x="5867" y="27489"/>
                        <a:pt x="1962" y="20917"/>
                      </a:cubicBezTo>
                      <a:cubicBezTo>
                        <a:pt x="-1943" y="14345"/>
                        <a:pt x="152" y="5867"/>
                        <a:pt x="6725" y="1962"/>
                      </a:cubicBezTo>
                      <a:cubicBezTo>
                        <a:pt x="13297" y="-1943"/>
                        <a:pt x="21774" y="152"/>
                        <a:pt x="25679" y="672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66" name="任意多边形: 形状 165"/>
                <p:cNvSpPr/>
                <p:nvPr/>
              </p:nvSpPr>
              <p:spPr>
                <a:xfrm>
                  <a:off x="3238633" y="4510029"/>
                  <a:ext cx="27641" cy="27641"/>
                </a:xfrm>
                <a:custGeom>
                  <a:avLst/>
                  <a:gdLst>
                    <a:gd name="connsiteX0" fmla="*/ 25679 w 27641"/>
                    <a:gd name="connsiteY0" fmla="*/ 6725 h 27641"/>
                    <a:gd name="connsiteX1" fmla="*/ 20917 w 27641"/>
                    <a:gd name="connsiteY1" fmla="*/ 25679 h 27641"/>
                    <a:gd name="connsiteX2" fmla="*/ 1962 w 27641"/>
                    <a:gd name="connsiteY2" fmla="*/ 20917 h 27641"/>
                    <a:gd name="connsiteX3" fmla="*/ 6725 w 27641"/>
                    <a:gd name="connsiteY3" fmla="*/ 1962 h 27641"/>
                    <a:gd name="connsiteX4" fmla="*/ 25679 w 27641"/>
                    <a:gd name="connsiteY4" fmla="*/ 6725 h 2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1" h="27641">
                      <a:moveTo>
                        <a:pt x="25679" y="6725"/>
                      </a:moveTo>
                      <a:cubicBezTo>
                        <a:pt x="29585" y="13297"/>
                        <a:pt x="27489" y="21774"/>
                        <a:pt x="20917" y="25679"/>
                      </a:cubicBezTo>
                      <a:cubicBezTo>
                        <a:pt x="14345" y="29585"/>
                        <a:pt x="5867" y="27489"/>
                        <a:pt x="1962" y="20917"/>
                      </a:cubicBezTo>
                      <a:cubicBezTo>
                        <a:pt x="-1943" y="14345"/>
                        <a:pt x="152" y="5867"/>
                        <a:pt x="6725" y="1962"/>
                      </a:cubicBezTo>
                      <a:cubicBezTo>
                        <a:pt x="13202" y="-1943"/>
                        <a:pt x="21774" y="152"/>
                        <a:pt x="25679" y="672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>
                  <a:off x="2919831" y="4459261"/>
                  <a:ext cx="27641" cy="27641"/>
                </a:xfrm>
                <a:custGeom>
                  <a:avLst/>
                  <a:gdLst>
                    <a:gd name="connsiteX0" fmla="*/ 25679 w 27641"/>
                    <a:gd name="connsiteY0" fmla="*/ 6725 h 27641"/>
                    <a:gd name="connsiteX1" fmla="*/ 20917 w 27641"/>
                    <a:gd name="connsiteY1" fmla="*/ 25679 h 27641"/>
                    <a:gd name="connsiteX2" fmla="*/ 1962 w 27641"/>
                    <a:gd name="connsiteY2" fmla="*/ 20917 h 27641"/>
                    <a:gd name="connsiteX3" fmla="*/ 6725 w 27641"/>
                    <a:gd name="connsiteY3" fmla="*/ 1962 h 27641"/>
                    <a:gd name="connsiteX4" fmla="*/ 25679 w 27641"/>
                    <a:gd name="connsiteY4" fmla="*/ 6725 h 2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41" h="27641">
                      <a:moveTo>
                        <a:pt x="25679" y="6725"/>
                      </a:moveTo>
                      <a:cubicBezTo>
                        <a:pt x="29585" y="13297"/>
                        <a:pt x="27489" y="21774"/>
                        <a:pt x="20917" y="25679"/>
                      </a:cubicBezTo>
                      <a:cubicBezTo>
                        <a:pt x="14345" y="29585"/>
                        <a:pt x="5868" y="27489"/>
                        <a:pt x="1962" y="20917"/>
                      </a:cubicBezTo>
                      <a:cubicBezTo>
                        <a:pt x="-1943" y="14345"/>
                        <a:pt x="152" y="5868"/>
                        <a:pt x="6725" y="1962"/>
                      </a:cubicBezTo>
                      <a:cubicBezTo>
                        <a:pt x="13297" y="-1943"/>
                        <a:pt x="21774" y="152"/>
                        <a:pt x="25679" y="6725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>
                  <a:off x="2908359" y="4409784"/>
                  <a:ext cx="17533" cy="17533"/>
                </a:xfrm>
                <a:custGeom>
                  <a:avLst/>
                  <a:gdLst>
                    <a:gd name="connsiteX0" fmla="*/ 16292 w 17533"/>
                    <a:gd name="connsiteY0" fmla="*/ 4290 h 17533"/>
                    <a:gd name="connsiteX1" fmla="*/ 13244 w 17533"/>
                    <a:gd name="connsiteY1" fmla="*/ 16292 h 17533"/>
                    <a:gd name="connsiteX2" fmla="*/ 1242 w 17533"/>
                    <a:gd name="connsiteY2" fmla="*/ 13243 h 17533"/>
                    <a:gd name="connsiteX3" fmla="*/ 4290 w 17533"/>
                    <a:gd name="connsiteY3" fmla="*/ 1242 h 17533"/>
                    <a:gd name="connsiteX4" fmla="*/ 16292 w 17533"/>
                    <a:gd name="connsiteY4" fmla="*/ 4290 h 1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33" h="17533">
                      <a:moveTo>
                        <a:pt x="16292" y="4290"/>
                      </a:moveTo>
                      <a:cubicBezTo>
                        <a:pt x="18768" y="8481"/>
                        <a:pt x="17435" y="13815"/>
                        <a:pt x="13244" y="16292"/>
                      </a:cubicBezTo>
                      <a:cubicBezTo>
                        <a:pt x="9053" y="18768"/>
                        <a:pt x="3719" y="17435"/>
                        <a:pt x="1242" y="13243"/>
                      </a:cubicBezTo>
                      <a:cubicBezTo>
                        <a:pt x="-1234" y="9053"/>
                        <a:pt x="99" y="3718"/>
                        <a:pt x="4290" y="1242"/>
                      </a:cubicBezTo>
                      <a:cubicBezTo>
                        <a:pt x="8386" y="-1234"/>
                        <a:pt x="13815" y="99"/>
                        <a:pt x="16292" y="4290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2885690" y="4503796"/>
                  <a:ext cx="17533" cy="17533"/>
                </a:xfrm>
                <a:custGeom>
                  <a:avLst/>
                  <a:gdLst>
                    <a:gd name="connsiteX0" fmla="*/ 16292 w 17533"/>
                    <a:gd name="connsiteY0" fmla="*/ 4290 h 17533"/>
                    <a:gd name="connsiteX1" fmla="*/ 13244 w 17533"/>
                    <a:gd name="connsiteY1" fmla="*/ 16292 h 17533"/>
                    <a:gd name="connsiteX2" fmla="*/ 1242 w 17533"/>
                    <a:gd name="connsiteY2" fmla="*/ 13244 h 17533"/>
                    <a:gd name="connsiteX3" fmla="*/ 4290 w 17533"/>
                    <a:gd name="connsiteY3" fmla="*/ 1242 h 17533"/>
                    <a:gd name="connsiteX4" fmla="*/ 16292 w 17533"/>
                    <a:gd name="connsiteY4" fmla="*/ 4290 h 17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33" h="17533">
                      <a:moveTo>
                        <a:pt x="16292" y="4290"/>
                      </a:moveTo>
                      <a:cubicBezTo>
                        <a:pt x="18768" y="8481"/>
                        <a:pt x="17435" y="13815"/>
                        <a:pt x="13244" y="16292"/>
                      </a:cubicBezTo>
                      <a:cubicBezTo>
                        <a:pt x="9053" y="18768"/>
                        <a:pt x="3719" y="17435"/>
                        <a:pt x="1242" y="13244"/>
                      </a:cubicBezTo>
                      <a:cubicBezTo>
                        <a:pt x="-1234" y="9053"/>
                        <a:pt x="99" y="3719"/>
                        <a:pt x="4290" y="1242"/>
                      </a:cubicBezTo>
                      <a:cubicBezTo>
                        <a:pt x="8481" y="-1234"/>
                        <a:pt x="13815" y="99"/>
                        <a:pt x="16292" y="4290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3298793" y="4526755"/>
                  <a:ext cx="17526" cy="17526"/>
                </a:xfrm>
                <a:custGeom>
                  <a:avLst/>
                  <a:gdLst>
                    <a:gd name="connsiteX0" fmla="*/ 17526 w 17526"/>
                    <a:gd name="connsiteY0" fmla="*/ 8763 h 17526"/>
                    <a:gd name="connsiteX1" fmla="*/ 8763 w 17526"/>
                    <a:gd name="connsiteY1" fmla="*/ 17526 h 17526"/>
                    <a:gd name="connsiteX2" fmla="*/ 0 w 17526"/>
                    <a:gd name="connsiteY2" fmla="*/ 8763 h 17526"/>
                    <a:gd name="connsiteX3" fmla="*/ 8763 w 17526"/>
                    <a:gd name="connsiteY3" fmla="*/ 0 h 17526"/>
                    <a:gd name="connsiteX4" fmla="*/ 17526 w 17526"/>
                    <a:gd name="connsiteY4" fmla="*/ 8763 h 1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526" h="17526">
                      <a:moveTo>
                        <a:pt x="17526" y="8763"/>
                      </a:moveTo>
                      <a:cubicBezTo>
                        <a:pt x="17526" y="13603"/>
                        <a:pt x="13603" y="17526"/>
                        <a:pt x="8763" y="17526"/>
                      </a:cubicBezTo>
                      <a:cubicBezTo>
                        <a:pt x="3923" y="17526"/>
                        <a:pt x="0" y="13603"/>
                        <a:pt x="0" y="8763"/>
                      </a:cubicBezTo>
                      <a:cubicBezTo>
                        <a:pt x="0" y="3924"/>
                        <a:pt x="3923" y="0"/>
                        <a:pt x="8763" y="0"/>
                      </a:cubicBezTo>
                      <a:cubicBezTo>
                        <a:pt x="13603" y="0"/>
                        <a:pt x="17526" y="3923"/>
                        <a:pt x="17526" y="8763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3269974" y="4440141"/>
                  <a:ext cx="41255" cy="41233"/>
                </a:xfrm>
                <a:custGeom>
                  <a:avLst/>
                  <a:gdLst>
                    <a:gd name="connsiteX0" fmla="*/ 38344 w 41255"/>
                    <a:gd name="connsiteY0" fmla="*/ 10033 h 41233"/>
                    <a:gd name="connsiteX1" fmla="*/ 31201 w 41255"/>
                    <a:gd name="connsiteY1" fmla="*/ 38323 h 41233"/>
                    <a:gd name="connsiteX2" fmla="*/ 2911 w 41255"/>
                    <a:gd name="connsiteY2" fmla="*/ 31179 h 41233"/>
                    <a:gd name="connsiteX3" fmla="*/ 10055 w 41255"/>
                    <a:gd name="connsiteY3" fmla="*/ 2890 h 41233"/>
                    <a:gd name="connsiteX4" fmla="*/ 38344 w 41255"/>
                    <a:gd name="connsiteY4" fmla="*/ 10033 h 41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255" h="41233">
                      <a:moveTo>
                        <a:pt x="38344" y="10033"/>
                      </a:moveTo>
                      <a:cubicBezTo>
                        <a:pt x="44155" y="19844"/>
                        <a:pt x="41011" y="32512"/>
                        <a:pt x="31201" y="38323"/>
                      </a:cubicBezTo>
                      <a:cubicBezTo>
                        <a:pt x="21390" y="44133"/>
                        <a:pt x="8722" y="40990"/>
                        <a:pt x="2911" y="31179"/>
                      </a:cubicBezTo>
                      <a:cubicBezTo>
                        <a:pt x="-2899" y="21368"/>
                        <a:pt x="244" y="8700"/>
                        <a:pt x="10055" y="2890"/>
                      </a:cubicBezTo>
                      <a:cubicBezTo>
                        <a:pt x="19770" y="-2921"/>
                        <a:pt x="32534" y="318"/>
                        <a:pt x="38344" y="10033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sp>
            <p:nvSpPr>
              <p:cNvPr id="172" name="任意多边形: 形状 171"/>
              <p:cNvSpPr/>
              <p:nvPr/>
            </p:nvSpPr>
            <p:spPr>
              <a:xfrm>
                <a:off x="2965322" y="4250626"/>
                <a:ext cx="434454" cy="541650"/>
              </a:xfrm>
              <a:custGeom>
                <a:avLst/>
                <a:gdLst>
                  <a:gd name="connsiteX0" fmla="*/ 395192 w 434454"/>
                  <a:gd name="connsiteY0" fmla="*/ 123349 h 541650"/>
                  <a:gd name="connsiteX1" fmla="*/ 299942 w 434454"/>
                  <a:gd name="connsiteY1" fmla="*/ 502444 h 541650"/>
                  <a:gd name="connsiteX2" fmla="*/ 218694 w 434454"/>
                  <a:gd name="connsiteY2" fmla="*/ 534924 h 541650"/>
                  <a:gd name="connsiteX3" fmla="*/ 0 w 434454"/>
                  <a:gd name="connsiteY3" fmla="*/ 491966 h 541650"/>
                  <a:gd name="connsiteX4" fmla="*/ 18764 w 434454"/>
                  <a:gd name="connsiteY4" fmla="*/ 484156 h 541650"/>
                  <a:gd name="connsiteX5" fmla="*/ 261271 w 434454"/>
                  <a:gd name="connsiteY5" fmla="*/ 176117 h 541650"/>
                  <a:gd name="connsiteX6" fmla="*/ 261271 w 434454"/>
                  <a:gd name="connsiteY6" fmla="*/ 176117 h 541650"/>
                  <a:gd name="connsiteX7" fmla="*/ 261842 w 434454"/>
                  <a:gd name="connsiteY7" fmla="*/ 163449 h 541650"/>
                  <a:gd name="connsiteX8" fmla="*/ 241744 w 434454"/>
                  <a:gd name="connsiteY8" fmla="*/ 19526 h 541650"/>
                  <a:gd name="connsiteX9" fmla="*/ 235553 w 434454"/>
                  <a:gd name="connsiteY9" fmla="*/ 0 h 541650"/>
                  <a:gd name="connsiteX10" fmla="*/ 295370 w 434454"/>
                  <a:gd name="connsiteY10" fmla="*/ 25337 h 541650"/>
                  <a:gd name="connsiteX11" fmla="*/ 395192 w 434454"/>
                  <a:gd name="connsiteY11" fmla="*/ 123349 h 54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454" h="541650">
                    <a:moveTo>
                      <a:pt x="395192" y="123349"/>
                    </a:moveTo>
                    <a:cubicBezTo>
                      <a:pt x="473583" y="254317"/>
                      <a:pt x="430911" y="424053"/>
                      <a:pt x="299942" y="502444"/>
                    </a:cubicBezTo>
                    <a:cubicBezTo>
                      <a:pt x="274034" y="517970"/>
                      <a:pt x="246602" y="528733"/>
                      <a:pt x="218694" y="534924"/>
                    </a:cubicBezTo>
                    <a:cubicBezTo>
                      <a:pt x="142875" y="552069"/>
                      <a:pt x="63151" y="535972"/>
                      <a:pt x="0" y="491966"/>
                    </a:cubicBezTo>
                    <a:cubicBezTo>
                      <a:pt x="6382" y="489490"/>
                      <a:pt x="12668" y="486823"/>
                      <a:pt x="18764" y="484156"/>
                    </a:cubicBezTo>
                    <a:cubicBezTo>
                      <a:pt x="199358" y="405955"/>
                      <a:pt x="254508" y="284607"/>
                      <a:pt x="261271" y="176117"/>
                    </a:cubicBezTo>
                    <a:lnTo>
                      <a:pt x="261271" y="176117"/>
                    </a:lnTo>
                    <a:cubicBezTo>
                      <a:pt x="261556" y="171831"/>
                      <a:pt x="261747" y="167545"/>
                      <a:pt x="261842" y="163449"/>
                    </a:cubicBezTo>
                    <a:cubicBezTo>
                      <a:pt x="263462" y="109252"/>
                      <a:pt x="253365" y="58864"/>
                      <a:pt x="241744" y="19526"/>
                    </a:cubicBezTo>
                    <a:cubicBezTo>
                      <a:pt x="239744" y="12573"/>
                      <a:pt x="237649" y="6096"/>
                      <a:pt x="235553" y="0"/>
                    </a:cubicBezTo>
                    <a:cubicBezTo>
                      <a:pt x="256318" y="6001"/>
                      <a:pt x="276415" y="14478"/>
                      <a:pt x="295370" y="25337"/>
                    </a:cubicBezTo>
                    <a:cubicBezTo>
                      <a:pt x="335090" y="48006"/>
                      <a:pt x="369951" y="81058"/>
                      <a:pt x="395192" y="123349"/>
                    </a:cubicBezTo>
                    <a:close/>
                  </a:path>
                </a:pathLst>
              </a:custGeom>
              <a:solidFill>
                <a:srgbClr val="FF90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>
                <a:off x="3184016" y="4275867"/>
                <a:ext cx="215760" cy="509682"/>
              </a:xfrm>
              <a:custGeom>
                <a:avLst/>
                <a:gdLst>
                  <a:gd name="connsiteX0" fmla="*/ 176498 w 215760"/>
                  <a:gd name="connsiteY0" fmla="*/ 98107 h 509682"/>
                  <a:gd name="connsiteX1" fmla="*/ 81248 w 215760"/>
                  <a:gd name="connsiteY1" fmla="*/ 477203 h 509682"/>
                  <a:gd name="connsiteX2" fmla="*/ 0 w 215760"/>
                  <a:gd name="connsiteY2" fmla="*/ 509683 h 509682"/>
                  <a:gd name="connsiteX3" fmla="*/ 119729 w 215760"/>
                  <a:gd name="connsiteY3" fmla="*/ 175546 h 509682"/>
                  <a:gd name="connsiteX4" fmla="*/ 119634 w 215760"/>
                  <a:gd name="connsiteY4" fmla="*/ 175546 h 509682"/>
                  <a:gd name="connsiteX5" fmla="*/ 118110 w 215760"/>
                  <a:gd name="connsiteY5" fmla="*/ 158877 h 509682"/>
                  <a:gd name="connsiteX6" fmla="*/ 76486 w 215760"/>
                  <a:gd name="connsiteY6" fmla="*/ 0 h 509682"/>
                  <a:gd name="connsiteX7" fmla="*/ 176498 w 215760"/>
                  <a:gd name="connsiteY7" fmla="*/ 98107 h 50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760" h="509682">
                    <a:moveTo>
                      <a:pt x="176498" y="98107"/>
                    </a:moveTo>
                    <a:cubicBezTo>
                      <a:pt x="254889" y="229076"/>
                      <a:pt x="212217" y="398812"/>
                      <a:pt x="81248" y="477203"/>
                    </a:cubicBezTo>
                    <a:cubicBezTo>
                      <a:pt x="55340" y="492728"/>
                      <a:pt x="27908" y="503491"/>
                      <a:pt x="0" y="509683"/>
                    </a:cubicBezTo>
                    <a:cubicBezTo>
                      <a:pt x="102870" y="400240"/>
                      <a:pt x="127921" y="280892"/>
                      <a:pt x="119729" y="175546"/>
                    </a:cubicBezTo>
                    <a:cubicBezTo>
                      <a:pt x="119729" y="175546"/>
                      <a:pt x="119729" y="175546"/>
                      <a:pt x="119634" y="175546"/>
                    </a:cubicBezTo>
                    <a:cubicBezTo>
                      <a:pt x="119348" y="169926"/>
                      <a:pt x="118777" y="164306"/>
                      <a:pt x="118110" y="158877"/>
                    </a:cubicBezTo>
                    <a:cubicBezTo>
                      <a:pt x="111538" y="99441"/>
                      <a:pt x="94869" y="44958"/>
                      <a:pt x="76486" y="0"/>
                    </a:cubicBezTo>
                    <a:cubicBezTo>
                      <a:pt x="116396" y="22765"/>
                      <a:pt x="151257" y="55816"/>
                      <a:pt x="176498" y="98107"/>
                    </a:cubicBezTo>
                    <a:close/>
                  </a:path>
                </a:pathLst>
              </a:custGeom>
              <a:solidFill>
                <a:srgbClr val="FF7F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>
                <a:off x="2901066" y="4331804"/>
                <a:ext cx="152611" cy="283014"/>
              </a:xfrm>
              <a:custGeom>
                <a:avLst/>
                <a:gdLst>
                  <a:gd name="connsiteX0" fmla="*/ 104452 w 152611"/>
                  <a:gd name="connsiteY0" fmla="*/ 736 h 283014"/>
                  <a:gd name="connsiteX1" fmla="*/ 147219 w 152611"/>
                  <a:gd name="connsiteY1" fmla="*/ 155708 h 283014"/>
                  <a:gd name="connsiteX2" fmla="*/ 48159 w 152611"/>
                  <a:gd name="connsiteY2" fmla="*/ 282295 h 283014"/>
                  <a:gd name="connsiteX3" fmla="*/ 5392 w 152611"/>
                  <a:gd name="connsiteY3" fmla="*/ 127323 h 283014"/>
                  <a:gd name="connsiteX4" fmla="*/ 104452 w 152611"/>
                  <a:gd name="connsiteY4" fmla="*/ 736 h 28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11" h="283014">
                    <a:moveTo>
                      <a:pt x="104452" y="736"/>
                    </a:moveTo>
                    <a:cubicBezTo>
                      <a:pt x="143600" y="8547"/>
                      <a:pt x="162745" y="77984"/>
                      <a:pt x="147219" y="155708"/>
                    </a:cubicBezTo>
                    <a:cubicBezTo>
                      <a:pt x="131693" y="233432"/>
                      <a:pt x="87307" y="290106"/>
                      <a:pt x="48159" y="282295"/>
                    </a:cubicBezTo>
                    <a:cubicBezTo>
                      <a:pt x="9011" y="274485"/>
                      <a:pt x="-10134" y="205047"/>
                      <a:pt x="5392" y="127323"/>
                    </a:cubicBezTo>
                    <a:cubicBezTo>
                      <a:pt x="20918" y="49504"/>
                      <a:pt x="65209" y="-7170"/>
                      <a:pt x="104452" y="736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175" name="图形 4"/>
          <p:cNvGrpSpPr/>
          <p:nvPr/>
        </p:nvGrpSpPr>
        <p:grpSpPr>
          <a:xfrm>
            <a:off x="480412" y="2118552"/>
            <a:ext cx="10312031" cy="2628154"/>
            <a:chOff x="2531173" y="2819494"/>
            <a:chExt cx="7307177" cy="1862328"/>
          </a:xfrm>
          <a:solidFill>
            <a:srgbClr val="FFCF66"/>
          </a:solidFill>
        </p:grpSpPr>
        <p:sp>
          <p:nvSpPr>
            <p:cNvPr id="176" name="任意多边形: 形状 175"/>
            <p:cNvSpPr/>
            <p:nvPr/>
          </p:nvSpPr>
          <p:spPr>
            <a:xfrm>
              <a:off x="9122042" y="3537248"/>
              <a:ext cx="96303" cy="96303"/>
            </a:xfrm>
            <a:custGeom>
              <a:avLst/>
              <a:gdLst>
                <a:gd name="connsiteX0" fmla="*/ 65678 w 96303"/>
                <a:gd name="connsiteY0" fmla="*/ 3289 h 96303"/>
                <a:gd name="connsiteX1" fmla="*/ 93015 w 96303"/>
                <a:gd name="connsiteY1" fmla="*/ 65678 h 96303"/>
                <a:gd name="connsiteX2" fmla="*/ 30625 w 96303"/>
                <a:gd name="connsiteY2" fmla="*/ 93015 h 96303"/>
                <a:gd name="connsiteX3" fmla="*/ 3289 w 96303"/>
                <a:gd name="connsiteY3" fmla="*/ 30626 h 96303"/>
                <a:gd name="connsiteX4" fmla="*/ 65678 w 96303"/>
                <a:gd name="connsiteY4" fmla="*/ 3289 h 9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303" h="96303">
                  <a:moveTo>
                    <a:pt x="65678" y="3289"/>
                  </a:moveTo>
                  <a:cubicBezTo>
                    <a:pt x="90443" y="13004"/>
                    <a:pt x="102634" y="40913"/>
                    <a:pt x="93015" y="65678"/>
                  </a:cubicBezTo>
                  <a:cubicBezTo>
                    <a:pt x="83299" y="90443"/>
                    <a:pt x="55391" y="102635"/>
                    <a:pt x="30625" y="93015"/>
                  </a:cubicBezTo>
                  <a:cubicBezTo>
                    <a:pt x="5861" y="83299"/>
                    <a:pt x="-6331" y="55391"/>
                    <a:pt x="3289" y="30626"/>
                  </a:cubicBezTo>
                  <a:cubicBezTo>
                    <a:pt x="13004" y="5861"/>
                    <a:pt x="40913" y="-6331"/>
                    <a:pt x="65678" y="3289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77" name="任意多边形: 形状 176"/>
            <p:cNvSpPr/>
            <p:nvPr/>
          </p:nvSpPr>
          <p:spPr>
            <a:xfrm>
              <a:off x="2682716" y="3356133"/>
              <a:ext cx="62293" cy="62293"/>
            </a:xfrm>
            <a:custGeom>
              <a:avLst/>
              <a:gdLst>
                <a:gd name="connsiteX0" fmla="*/ 62293 w 62293"/>
                <a:gd name="connsiteY0" fmla="*/ 31147 h 62293"/>
                <a:gd name="connsiteX1" fmla="*/ 31147 w 62293"/>
                <a:gd name="connsiteY1" fmla="*/ 62293 h 62293"/>
                <a:gd name="connsiteX2" fmla="*/ 0 w 62293"/>
                <a:gd name="connsiteY2" fmla="*/ 31147 h 62293"/>
                <a:gd name="connsiteX3" fmla="*/ 31147 w 62293"/>
                <a:gd name="connsiteY3" fmla="*/ 0 h 62293"/>
                <a:gd name="connsiteX4" fmla="*/ 62293 w 62293"/>
                <a:gd name="connsiteY4" fmla="*/ 31147 h 6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3" h="62293">
                  <a:moveTo>
                    <a:pt x="62293" y="31147"/>
                  </a:moveTo>
                  <a:cubicBezTo>
                    <a:pt x="62293" y="48292"/>
                    <a:pt x="48387" y="62293"/>
                    <a:pt x="31147" y="62293"/>
                  </a:cubicBezTo>
                  <a:cubicBezTo>
                    <a:pt x="14002" y="62293"/>
                    <a:pt x="0" y="48387"/>
                    <a:pt x="0" y="31147"/>
                  </a:cubicBezTo>
                  <a:cubicBezTo>
                    <a:pt x="0" y="13906"/>
                    <a:pt x="13906" y="0"/>
                    <a:pt x="31147" y="0"/>
                  </a:cubicBezTo>
                  <a:cubicBezTo>
                    <a:pt x="48387" y="0"/>
                    <a:pt x="62293" y="13906"/>
                    <a:pt x="62293" y="31147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78" name="任意多边形: 形状 177"/>
            <p:cNvSpPr/>
            <p:nvPr/>
          </p:nvSpPr>
          <p:spPr>
            <a:xfrm>
              <a:off x="4495990" y="4618672"/>
              <a:ext cx="62293" cy="62293"/>
            </a:xfrm>
            <a:custGeom>
              <a:avLst/>
              <a:gdLst>
                <a:gd name="connsiteX0" fmla="*/ 62293 w 62293"/>
                <a:gd name="connsiteY0" fmla="*/ 31147 h 62293"/>
                <a:gd name="connsiteX1" fmla="*/ 31147 w 62293"/>
                <a:gd name="connsiteY1" fmla="*/ 62294 h 62293"/>
                <a:gd name="connsiteX2" fmla="*/ 0 w 62293"/>
                <a:gd name="connsiteY2" fmla="*/ 31147 h 62293"/>
                <a:gd name="connsiteX3" fmla="*/ 31147 w 62293"/>
                <a:gd name="connsiteY3" fmla="*/ 0 h 62293"/>
                <a:gd name="connsiteX4" fmla="*/ 62293 w 62293"/>
                <a:gd name="connsiteY4" fmla="*/ 31147 h 6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3" h="62293">
                  <a:moveTo>
                    <a:pt x="62293" y="31147"/>
                  </a:moveTo>
                  <a:cubicBezTo>
                    <a:pt x="62293" y="48349"/>
                    <a:pt x="48349" y="62294"/>
                    <a:pt x="31147" y="62294"/>
                  </a:cubicBezTo>
                  <a:cubicBezTo>
                    <a:pt x="13945" y="62294"/>
                    <a:pt x="0" y="48349"/>
                    <a:pt x="0" y="31147"/>
                  </a:cubicBezTo>
                  <a:cubicBezTo>
                    <a:pt x="0" y="13945"/>
                    <a:pt x="13945" y="0"/>
                    <a:pt x="31147" y="0"/>
                  </a:cubicBezTo>
                  <a:cubicBezTo>
                    <a:pt x="48349" y="0"/>
                    <a:pt x="62293" y="13945"/>
                    <a:pt x="62293" y="31147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79" name="任意多边形: 形状 178"/>
            <p:cNvSpPr/>
            <p:nvPr/>
          </p:nvSpPr>
          <p:spPr>
            <a:xfrm>
              <a:off x="3255359" y="3924204"/>
              <a:ext cx="62293" cy="62293"/>
            </a:xfrm>
            <a:custGeom>
              <a:avLst/>
              <a:gdLst>
                <a:gd name="connsiteX0" fmla="*/ 62293 w 62293"/>
                <a:gd name="connsiteY0" fmla="*/ 31147 h 62293"/>
                <a:gd name="connsiteX1" fmla="*/ 31147 w 62293"/>
                <a:gd name="connsiteY1" fmla="*/ 62293 h 62293"/>
                <a:gd name="connsiteX2" fmla="*/ 0 w 62293"/>
                <a:gd name="connsiteY2" fmla="*/ 31147 h 62293"/>
                <a:gd name="connsiteX3" fmla="*/ 31147 w 62293"/>
                <a:gd name="connsiteY3" fmla="*/ 0 h 62293"/>
                <a:gd name="connsiteX4" fmla="*/ 62293 w 62293"/>
                <a:gd name="connsiteY4" fmla="*/ 31147 h 6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3" h="62293">
                  <a:moveTo>
                    <a:pt x="62293" y="31147"/>
                  </a:moveTo>
                  <a:cubicBezTo>
                    <a:pt x="62293" y="48349"/>
                    <a:pt x="48349" y="62293"/>
                    <a:pt x="31147" y="62293"/>
                  </a:cubicBezTo>
                  <a:cubicBezTo>
                    <a:pt x="13945" y="62293"/>
                    <a:pt x="0" y="48349"/>
                    <a:pt x="0" y="31147"/>
                  </a:cubicBezTo>
                  <a:cubicBezTo>
                    <a:pt x="0" y="13945"/>
                    <a:pt x="13945" y="0"/>
                    <a:pt x="31147" y="0"/>
                  </a:cubicBezTo>
                  <a:cubicBezTo>
                    <a:pt x="48349" y="0"/>
                    <a:pt x="62293" y="13945"/>
                    <a:pt x="62293" y="31147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0" name="任意多边形: 形状 179"/>
            <p:cNvSpPr/>
            <p:nvPr/>
          </p:nvSpPr>
          <p:spPr>
            <a:xfrm>
              <a:off x="4573619" y="4554664"/>
              <a:ext cx="40766" cy="40766"/>
            </a:xfrm>
            <a:custGeom>
              <a:avLst/>
              <a:gdLst>
                <a:gd name="connsiteX0" fmla="*/ 40767 w 40766"/>
                <a:gd name="connsiteY0" fmla="*/ 20384 h 40766"/>
                <a:gd name="connsiteX1" fmla="*/ 20383 w 40766"/>
                <a:gd name="connsiteY1" fmla="*/ 40767 h 40766"/>
                <a:gd name="connsiteX2" fmla="*/ 0 w 40766"/>
                <a:gd name="connsiteY2" fmla="*/ 20384 h 40766"/>
                <a:gd name="connsiteX3" fmla="*/ 20383 w 40766"/>
                <a:gd name="connsiteY3" fmla="*/ 0 h 40766"/>
                <a:gd name="connsiteX4" fmla="*/ 40767 w 40766"/>
                <a:gd name="connsiteY4" fmla="*/ 20384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66" h="40766">
                  <a:moveTo>
                    <a:pt x="40767" y="20384"/>
                  </a:moveTo>
                  <a:cubicBezTo>
                    <a:pt x="40767" y="31641"/>
                    <a:pt x="31641" y="40767"/>
                    <a:pt x="20383" y="40767"/>
                  </a:cubicBezTo>
                  <a:cubicBezTo>
                    <a:pt x="9126" y="40767"/>
                    <a:pt x="0" y="31641"/>
                    <a:pt x="0" y="20384"/>
                  </a:cubicBezTo>
                  <a:cubicBezTo>
                    <a:pt x="0" y="9126"/>
                    <a:pt x="9126" y="0"/>
                    <a:pt x="20383" y="0"/>
                  </a:cubicBezTo>
                  <a:cubicBezTo>
                    <a:pt x="31641" y="0"/>
                    <a:pt x="40767" y="9126"/>
                    <a:pt x="40767" y="20384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1" name="任意多边形: 形状 180"/>
            <p:cNvSpPr/>
            <p:nvPr/>
          </p:nvSpPr>
          <p:spPr>
            <a:xfrm>
              <a:off x="4603051" y="4641055"/>
              <a:ext cx="40767" cy="40766"/>
            </a:xfrm>
            <a:custGeom>
              <a:avLst/>
              <a:gdLst>
                <a:gd name="connsiteX0" fmla="*/ 40767 w 40767"/>
                <a:gd name="connsiteY0" fmla="*/ 20384 h 40766"/>
                <a:gd name="connsiteX1" fmla="*/ 20384 w 40767"/>
                <a:gd name="connsiteY1" fmla="*/ 40767 h 40766"/>
                <a:gd name="connsiteX2" fmla="*/ 0 w 40767"/>
                <a:gd name="connsiteY2" fmla="*/ 20384 h 40766"/>
                <a:gd name="connsiteX3" fmla="*/ 20384 w 40767"/>
                <a:gd name="connsiteY3" fmla="*/ 0 h 40766"/>
                <a:gd name="connsiteX4" fmla="*/ 40767 w 40767"/>
                <a:gd name="connsiteY4" fmla="*/ 20384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67" h="40766">
                  <a:moveTo>
                    <a:pt x="40767" y="20384"/>
                  </a:moveTo>
                  <a:cubicBezTo>
                    <a:pt x="40767" y="31641"/>
                    <a:pt x="31641" y="40767"/>
                    <a:pt x="20384" y="40767"/>
                  </a:cubicBezTo>
                  <a:cubicBezTo>
                    <a:pt x="9126" y="40767"/>
                    <a:pt x="0" y="31641"/>
                    <a:pt x="0" y="20384"/>
                  </a:cubicBezTo>
                  <a:cubicBezTo>
                    <a:pt x="0" y="9126"/>
                    <a:pt x="9126" y="0"/>
                    <a:pt x="20384" y="0"/>
                  </a:cubicBezTo>
                  <a:cubicBezTo>
                    <a:pt x="31641" y="0"/>
                    <a:pt x="40767" y="9126"/>
                    <a:pt x="40767" y="20384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2" name="任意多边形: 形状 181"/>
            <p:cNvSpPr/>
            <p:nvPr/>
          </p:nvSpPr>
          <p:spPr>
            <a:xfrm>
              <a:off x="7767447" y="2883502"/>
              <a:ext cx="62293" cy="62293"/>
            </a:xfrm>
            <a:custGeom>
              <a:avLst/>
              <a:gdLst>
                <a:gd name="connsiteX0" fmla="*/ 62294 w 62293"/>
                <a:gd name="connsiteY0" fmla="*/ 31147 h 62293"/>
                <a:gd name="connsiteX1" fmla="*/ 31147 w 62293"/>
                <a:gd name="connsiteY1" fmla="*/ 62294 h 62293"/>
                <a:gd name="connsiteX2" fmla="*/ 0 w 62293"/>
                <a:gd name="connsiteY2" fmla="*/ 31147 h 62293"/>
                <a:gd name="connsiteX3" fmla="*/ 31147 w 62293"/>
                <a:gd name="connsiteY3" fmla="*/ 0 h 62293"/>
                <a:gd name="connsiteX4" fmla="*/ 62294 w 62293"/>
                <a:gd name="connsiteY4" fmla="*/ 31147 h 62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3" h="62293">
                  <a:moveTo>
                    <a:pt x="62294" y="31147"/>
                  </a:moveTo>
                  <a:cubicBezTo>
                    <a:pt x="62294" y="48349"/>
                    <a:pt x="48349" y="62294"/>
                    <a:pt x="31147" y="62294"/>
                  </a:cubicBezTo>
                  <a:cubicBezTo>
                    <a:pt x="13945" y="62294"/>
                    <a:pt x="0" y="48349"/>
                    <a:pt x="0" y="31147"/>
                  </a:cubicBezTo>
                  <a:cubicBezTo>
                    <a:pt x="0" y="13945"/>
                    <a:pt x="13945" y="0"/>
                    <a:pt x="31147" y="0"/>
                  </a:cubicBezTo>
                  <a:cubicBezTo>
                    <a:pt x="48349" y="0"/>
                    <a:pt x="62294" y="13945"/>
                    <a:pt x="62294" y="31147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3" name="任意多边形: 形状 182"/>
            <p:cNvSpPr/>
            <p:nvPr/>
          </p:nvSpPr>
          <p:spPr>
            <a:xfrm>
              <a:off x="7845171" y="2819494"/>
              <a:ext cx="40766" cy="40766"/>
            </a:xfrm>
            <a:custGeom>
              <a:avLst/>
              <a:gdLst>
                <a:gd name="connsiteX0" fmla="*/ 40767 w 40766"/>
                <a:gd name="connsiteY0" fmla="*/ 20383 h 40766"/>
                <a:gd name="connsiteX1" fmla="*/ 20384 w 40766"/>
                <a:gd name="connsiteY1" fmla="*/ 40767 h 40766"/>
                <a:gd name="connsiteX2" fmla="*/ 0 w 40766"/>
                <a:gd name="connsiteY2" fmla="*/ 20383 h 40766"/>
                <a:gd name="connsiteX3" fmla="*/ 20384 w 40766"/>
                <a:gd name="connsiteY3" fmla="*/ 0 h 40766"/>
                <a:gd name="connsiteX4" fmla="*/ 40767 w 40766"/>
                <a:gd name="connsiteY4" fmla="*/ 20383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66" h="40766">
                  <a:moveTo>
                    <a:pt x="40767" y="20383"/>
                  </a:moveTo>
                  <a:cubicBezTo>
                    <a:pt x="40767" y="31623"/>
                    <a:pt x="31623" y="40767"/>
                    <a:pt x="20384" y="40767"/>
                  </a:cubicBezTo>
                  <a:cubicBezTo>
                    <a:pt x="9144" y="40767"/>
                    <a:pt x="0" y="31623"/>
                    <a:pt x="0" y="20383"/>
                  </a:cubicBezTo>
                  <a:cubicBezTo>
                    <a:pt x="0" y="9144"/>
                    <a:pt x="9144" y="0"/>
                    <a:pt x="20384" y="0"/>
                  </a:cubicBezTo>
                  <a:cubicBezTo>
                    <a:pt x="31623" y="95"/>
                    <a:pt x="40767" y="9144"/>
                    <a:pt x="40767" y="20383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4" name="任意多边形: 形状 183"/>
            <p:cNvSpPr/>
            <p:nvPr/>
          </p:nvSpPr>
          <p:spPr>
            <a:xfrm>
              <a:off x="7874603" y="2905886"/>
              <a:ext cx="40766" cy="40766"/>
            </a:xfrm>
            <a:custGeom>
              <a:avLst/>
              <a:gdLst>
                <a:gd name="connsiteX0" fmla="*/ 40767 w 40766"/>
                <a:gd name="connsiteY0" fmla="*/ 20384 h 40766"/>
                <a:gd name="connsiteX1" fmla="*/ 20383 w 40766"/>
                <a:gd name="connsiteY1" fmla="*/ 40767 h 40766"/>
                <a:gd name="connsiteX2" fmla="*/ 0 w 40766"/>
                <a:gd name="connsiteY2" fmla="*/ 20384 h 40766"/>
                <a:gd name="connsiteX3" fmla="*/ 20383 w 40766"/>
                <a:gd name="connsiteY3" fmla="*/ 0 h 40766"/>
                <a:gd name="connsiteX4" fmla="*/ 40767 w 40766"/>
                <a:gd name="connsiteY4" fmla="*/ 20384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66" h="40766">
                  <a:moveTo>
                    <a:pt x="40767" y="20384"/>
                  </a:moveTo>
                  <a:cubicBezTo>
                    <a:pt x="40767" y="31641"/>
                    <a:pt x="31641" y="40767"/>
                    <a:pt x="20383" y="40767"/>
                  </a:cubicBezTo>
                  <a:cubicBezTo>
                    <a:pt x="9126" y="40767"/>
                    <a:pt x="0" y="31641"/>
                    <a:pt x="0" y="20384"/>
                  </a:cubicBezTo>
                  <a:cubicBezTo>
                    <a:pt x="0" y="9126"/>
                    <a:pt x="9126" y="0"/>
                    <a:pt x="20383" y="0"/>
                  </a:cubicBezTo>
                  <a:cubicBezTo>
                    <a:pt x="31641" y="0"/>
                    <a:pt x="40767" y="9126"/>
                    <a:pt x="40767" y="20384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5" name="任意多边形: 形状 184"/>
            <p:cNvSpPr/>
            <p:nvPr/>
          </p:nvSpPr>
          <p:spPr>
            <a:xfrm>
              <a:off x="9249844" y="3645955"/>
              <a:ext cx="40724" cy="40673"/>
            </a:xfrm>
            <a:custGeom>
              <a:avLst/>
              <a:gdLst>
                <a:gd name="connsiteX0" fmla="*/ 27792 w 40724"/>
                <a:gd name="connsiteY0" fmla="*/ 1357 h 40673"/>
                <a:gd name="connsiteX1" fmla="*/ 39317 w 40724"/>
                <a:gd name="connsiteY1" fmla="*/ 27741 h 40673"/>
                <a:gd name="connsiteX2" fmla="*/ 12932 w 40724"/>
                <a:gd name="connsiteY2" fmla="*/ 39266 h 40673"/>
                <a:gd name="connsiteX3" fmla="*/ 1408 w 40724"/>
                <a:gd name="connsiteY3" fmla="*/ 12882 h 40673"/>
                <a:gd name="connsiteX4" fmla="*/ 27792 w 40724"/>
                <a:gd name="connsiteY4" fmla="*/ 1357 h 4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24" h="40673">
                  <a:moveTo>
                    <a:pt x="27792" y="1357"/>
                  </a:moveTo>
                  <a:cubicBezTo>
                    <a:pt x="38269" y="5452"/>
                    <a:pt x="43413" y="17263"/>
                    <a:pt x="39317" y="27741"/>
                  </a:cubicBezTo>
                  <a:cubicBezTo>
                    <a:pt x="35221" y="38218"/>
                    <a:pt x="23410" y="43362"/>
                    <a:pt x="12932" y="39266"/>
                  </a:cubicBezTo>
                  <a:cubicBezTo>
                    <a:pt x="2455" y="35170"/>
                    <a:pt x="-2688" y="23359"/>
                    <a:pt x="1408" y="12882"/>
                  </a:cubicBezTo>
                  <a:cubicBezTo>
                    <a:pt x="5503" y="2500"/>
                    <a:pt x="17314" y="-2644"/>
                    <a:pt x="27792" y="1357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6" name="任意多边形: 形状 185"/>
            <p:cNvSpPr/>
            <p:nvPr/>
          </p:nvSpPr>
          <p:spPr>
            <a:xfrm>
              <a:off x="9786006" y="3726867"/>
              <a:ext cx="40724" cy="40724"/>
            </a:xfrm>
            <a:custGeom>
              <a:avLst/>
              <a:gdLst>
                <a:gd name="connsiteX0" fmla="*/ 27792 w 40724"/>
                <a:gd name="connsiteY0" fmla="*/ 1408 h 40724"/>
                <a:gd name="connsiteX1" fmla="*/ 39317 w 40724"/>
                <a:gd name="connsiteY1" fmla="*/ 27792 h 40724"/>
                <a:gd name="connsiteX2" fmla="*/ 12933 w 40724"/>
                <a:gd name="connsiteY2" fmla="*/ 39317 h 40724"/>
                <a:gd name="connsiteX3" fmla="*/ 1408 w 40724"/>
                <a:gd name="connsiteY3" fmla="*/ 12933 h 40724"/>
                <a:gd name="connsiteX4" fmla="*/ 27792 w 40724"/>
                <a:gd name="connsiteY4" fmla="*/ 1408 h 4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24" h="40724">
                  <a:moveTo>
                    <a:pt x="27792" y="1408"/>
                  </a:moveTo>
                  <a:cubicBezTo>
                    <a:pt x="38269" y="5503"/>
                    <a:pt x="43413" y="17314"/>
                    <a:pt x="39317" y="27792"/>
                  </a:cubicBezTo>
                  <a:cubicBezTo>
                    <a:pt x="35221" y="38269"/>
                    <a:pt x="23410" y="43413"/>
                    <a:pt x="12933" y="39317"/>
                  </a:cubicBezTo>
                  <a:cubicBezTo>
                    <a:pt x="2455" y="35221"/>
                    <a:pt x="-2688" y="23410"/>
                    <a:pt x="1408" y="12933"/>
                  </a:cubicBezTo>
                  <a:cubicBezTo>
                    <a:pt x="5599" y="2455"/>
                    <a:pt x="17314" y="-2688"/>
                    <a:pt x="27792" y="1408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7" name="任意多边形: 形状 186"/>
            <p:cNvSpPr/>
            <p:nvPr/>
          </p:nvSpPr>
          <p:spPr>
            <a:xfrm>
              <a:off x="9797626" y="3655715"/>
              <a:ext cx="40724" cy="40724"/>
            </a:xfrm>
            <a:custGeom>
              <a:avLst/>
              <a:gdLst>
                <a:gd name="connsiteX0" fmla="*/ 27791 w 40724"/>
                <a:gd name="connsiteY0" fmla="*/ 1408 h 40724"/>
                <a:gd name="connsiteX1" fmla="*/ 39317 w 40724"/>
                <a:gd name="connsiteY1" fmla="*/ 27792 h 40724"/>
                <a:gd name="connsiteX2" fmla="*/ 12932 w 40724"/>
                <a:gd name="connsiteY2" fmla="*/ 39317 h 40724"/>
                <a:gd name="connsiteX3" fmla="*/ 1408 w 40724"/>
                <a:gd name="connsiteY3" fmla="*/ 12933 h 40724"/>
                <a:gd name="connsiteX4" fmla="*/ 27791 w 40724"/>
                <a:gd name="connsiteY4" fmla="*/ 1408 h 4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24" h="40724">
                  <a:moveTo>
                    <a:pt x="27791" y="1408"/>
                  </a:moveTo>
                  <a:cubicBezTo>
                    <a:pt x="38269" y="5503"/>
                    <a:pt x="43413" y="17314"/>
                    <a:pt x="39317" y="27792"/>
                  </a:cubicBezTo>
                  <a:cubicBezTo>
                    <a:pt x="35221" y="38269"/>
                    <a:pt x="23410" y="43413"/>
                    <a:pt x="12932" y="39317"/>
                  </a:cubicBezTo>
                  <a:cubicBezTo>
                    <a:pt x="2455" y="35221"/>
                    <a:pt x="-2688" y="23410"/>
                    <a:pt x="1408" y="12933"/>
                  </a:cubicBezTo>
                  <a:cubicBezTo>
                    <a:pt x="5503" y="2455"/>
                    <a:pt x="17314" y="-2688"/>
                    <a:pt x="27791" y="1408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sp>
          <p:nvSpPr>
            <p:cNvPr id="188" name="任意多边形: 形状 187"/>
            <p:cNvSpPr/>
            <p:nvPr/>
          </p:nvSpPr>
          <p:spPr>
            <a:xfrm>
              <a:off x="2531173" y="3308603"/>
              <a:ext cx="95059" cy="95059"/>
            </a:xfrm>
            <a:custGeom>
              <a:avLst/>
              <a:gdLst>
                <a:gd name="connsiteX0" fmla="*/ 95059 w 95059"/>
                <a:gd name="connsiteY0" fmla="*/ 47530 h 95059"/>
                <a:gd name="connsiteX1" fmla="*/ 47530 w 95059"/>
                <a:gd name="connsiteY1" fmla="*/ 95059 h 95059"/>
                <a:gd name="connsiteX2" fmla="*/ 0 w 95059"/>
                <a:gd name="connsiteY2" fmla="*/ 47530 h 95059"/>
                <a:gd name="connsiteX3" fmla="*/ 47530 w 95059"/>
                <a:gd name="connsiteY3" fmla="*/ 0 h 95059"/>
                <a:gd name="connsiteX4" fmla="*/ 95059 w 95059"/>
                <a:gd name="connsiteY4" fmla="*/ 47530 h 9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059" h="95059">
                  <a:moveTo>
                    <a:pt x="95059" y="47530"/>
                  </a:moveTo>
                  <a:cubicBezTo>
                    <a:pt x="95059" y="73724"/>
                    <a:pt x="73819" y="95059"/>
                    <a:pt x="47530" y="95059"/>
                  </a:cubicBezTo>
                  <a:cubicBezTo>
                    <a:pt x="21336" y="95059"/>
                    <a:pt x="0" y="73819"/>
                    <a:pt x="0" y="47530"/>
                  </a:cubicBezTo>
                  <a:cubicBezTo>
                    <a:pt x="0" y="21336"/>
                    <a:pt x="21241" y="0"/>
                    <a:pt x="47530" y="0"/>
                  </a:cubicBezTo>
                  <a:cubicBezTo>
                    <a:pt x="73723" y="95"/>
                    <a:pt x="95059" y="21336"/>
                    <a:pt x="95059" y="47530"/>
                  </a:cubicBezTo>
                  <a:close/>
                </a:path>
              </a:pathLst>
            </a:custGeom>
            <a:solidFill>
              <a:srgbClr val="FFC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</p:grpSp>
      <p:sp>
        <p:nvSpPr>
          <p:cNvPr id="10" name="任意多边形: 形状 9"/>
          <p:cNvSpPr/>
          <p:nvPr/>
        </p:nvSpPr>
        <p:spPr>
          <a:xfrm>
            <a:off x="6559857" y="0"/>
            <a:ext cx="5632143" cy="2977716"/>
          </a:xfrm>
          <a:custGeom>
            <a:avLst/>
            <a:gdLst>
              <a:gd name="connsiteX0" fmla="*/ 3126296 w 3126295"/>
              <a:gd name="connsiteY0" fmla="*/ 0 h 1652873"/>
              <a:gd name="connsiteX1" fmla="*/ 3126296 w 3126295"/>
              <a:gd name="connsiteY1" fmla="*/ 1652873 h 1652873"/>
              <a:gd name="connsiteX2" fmla="*/ 2797397 w 3126295"/>
              <a:gd name="connsiteY2" fmla="*/ 1454277 h 1652873"/>
              <a:gd name="connsiteX3" fmla="*/ 1323594 w 3126295"/>
              <a:gd name="connsiteY3" fmla="*/ 797052 h 1652873"/>
              <a:gd name="connsiteX4" fmla="*/ 0 w 3126295"/>
              <a:gd name="connsiteY4" fmla="*/ 0 h 1652873"/>
              <a:gd name="connsiteX5" fmla="*/ 3126296 w 3126295"/>
              <a:gd name="connsiteY5" fmla="*/ 0 h 165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6295" h="1652873">
                <a:moveTo>
                  <a:pt x="3126296" y="0"/>
                </a:moveTo>
                <a:lnTo>
                  <a:pt x="3126296" y="1652873"/>
                </a:lnTo>
                <a:cubicBezTo>
                  <a:pt x="3001423" y="1623822"/>
                  <a:pt x="2882837" y="1564291"/>
                  <a:pt x="2797397" y="1454277"/>
                </a:cubicBezTo>
                <a:cubicBezTo>
                  <a:pt x="2505552" y="1078325"/>
                  <a:pt x="2578513" y="954691"/>
                  <a:pt x="1323594" y="797052"/>
                </a:cubicBezTo>
                <a:cubicBezTo>
                  <a:pt x="483584" y="691420"/>
                  <a:pt x="137255" y="268224"/>
                  <a:pt x="0" y="0"/>
                </a:cubicBezTo>
                <a:lnTo>
                  <a:pt x="3126296" y="0"/>
                </a:lnTo>
                <a:close/>
              </a:path>
            </a:pathLst>
          </a:custGeom>
          <a:solidFill>
            <a:srgbClr val="FFCF6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4243474" y="0"/>
            <a:ext cx="4622126" cy="741188"/>
          </a:xfrm>
          <a:custGeom>
            <a:avLst/>
            <a:gdLst>
              <a:gd name="connsiteX0" fmla="*/ 2565654 w 2565654"/>
              <a:gd name="connsiteY0" fmla="*/ 0 h 411419"/>
              <a:gd name="connsiteX1" fmla="*/ 2163604 w 2565654"/>
              <a:gd name="connsiteY1" fmla="*/ 122968 h 411419"/>
              <a:gd name="connsiteX2" fmla="*/ 1074896 w 2565654"/>
              <a:gd name="connsiteY2" fmla="*/ 396145 h 411419"/>
              <a:gd name="connsiteX3" fmla="*/ 0 w 2565654"/>
              <a:gd name="connsiteY3" fmla="*/ 0 h 411419"/>
              <a:gd name="connsiteX4" fmla="*/ 2565654 w 2565654"/>
              <a:gd name="connsiteY4" fmla="*/ 0 h 41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5654" h="411419">
                <a:moveTo>
                  <a:pt x="2565654" y="0"/>
                </a:moveTo>
                <a:cubicBezTo>
                  <a:pt x="2494407" y="70390"/>
                  <a:pt x="2370773" y="120872"/>
                  <a:pt x="2163604" y="122968"/>
                </a:cubicBezTo>
                <a:cubicBezTo>
                  <a:pt x="1457420" y="130302"/>
                  <a:pt x="1735550" y="298895"/>
                  <a:pt x="1074896" y="396145"/>
                </a:cubicBezTo>
                <a:cubicBezTo>
                  <a:pt x="474821" y="484442"/>
                  <a:pt x="133921" y="168402"/>
                  <a:pt x="0" y="0"/>
                </a:cubicBezTo>
                <a:lnTo>
                  <a:pt x="2565654" y="0"/>
                </a:lnTo>
                <a:close/>
              </a:path>
            </a:pathLst>
          </a:custGeom>
          <a:solidFill>
            <a:srgbClr val="FFE5B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汉仪旗黑-50S" panose="00020600040101010101" pitchFamily="18" charset="-122"/>
              <a:ea typeface="汉仪旗黑-50S" panose="00020600040101010101" pitchFamily="18" charset="-122"/>
            </a:endParaRPr>
          </a:p>
        </p:txBody>
      </p:sp>
      <p:grpSp>
        <p:nvGrpSpPr>
          <p:cNvPr id="61" name="图形 4"/>
          <p:cNvGrpSpPr/>
          <p:nvPr/>
        </p:nvGrpSpPr>
        <p:grpSpPr>
          <a:xfrm>
            <a:off x="10869187" y="438277"/>
            <a:ext cx="971028" cy="1391290"/>
            <a:chOff x="9266981" y="2188664"/>
            <a:chExt cx="538999" cy="772278"/>
          </a:xfrm>
        </p:grpSpPr>
        <p:sp>
          <p:nvSpPr>
            <p:cNvPr id="62" name="任意多边形: 形状 61"/>
            <p:cNvSpPr/>
            <p:nvPr/>
          </p:nvSpPr>
          <p:spPr>
            <a:xfrm>
              <a:off x="9364596" y="2331465"/>
              <a:ext cx="264801" cy="629477"/>
            </a:xfrm>
            <a:custGeom>
              <a:avLst/>
              <a:gdLst>
                <a:gd name="connsiteX0" fmla="*/ 264798 w 264801"/>
                <a:gd name="connsiteY0" fmla="*/ 87027 h 629477"/>
                <a:gd name="connsiteX1" fmla="*/ 261273 w 264801"/>
                <a:gd name="connsiteY1" fmla="*/ 90360 h 629477"/>
                <a:gd name="connsiteX2" fmla="*/ 261178 w 264801"/>
                <a:gd name="connsiteY2" fmla="*/ 90360 h 629477"/>
                <a:gd name="connsiteX3" fmla="*/ 228507 w 264801"/>
                <a:gd name="connsiteY3" fmla="*/ 99123 h 629477"/>
                <a:gd name="connsiteX4" fmla="*/ 199551 w 264801"/>
                <a:gd name="connsiteY4" fmla="*/ 118078 h 629477"/>
                <a:gd name="connsiteX5" fmla="*/ 174024 w 264801"/>
                <a:gd name="connsiteY5" fmla="*/ 141986 h 629477"/>
                <a:gd name="connsiteX6" fmla="*/ 162404 w 264801"/>
                <a:gd name="connsiteY6" fmla="*/ 155035 h 629477"/>
                <a:gd name="connsiteX7" fmla="*/ 151831 w 264801"/>
                <a:gd name="connsiteY7" fmla="*/ 168561 h 629477"/>
                <a:gd name="connsiteX8" fmla="*/ 151831 w 264801"/>
                <a:gd name="connsiteY8" fmla="*/ 168656 h 629477"/>
                <a:gd name="connsiteX9" fmla="*/ 151355 w 264801"/>
                <a:gd name="connsiteY9" fmla="*/ 169227 h 629477"/>
                <a:gd name="connsiteX10" fmla="*/ 151259 w 264801"/>
                <a:gd name="connsiteY10" fmla="*/ 169513 h 629477"/>
                <a:gd name="connsiteX11" fmla="*/ 146116 w 264801"/>
                <a:gd name="connsiteY11" fmla="*/ 188659 h 629477"/>
                <a:gd name="connsiteX12" fmla="*/ 143544 w 264801"/>
                <a:gd name="connsiteY12" fmla="*/ 198279 h 629477"/>
                <a:gd name="connsiteX13" fmla="*/ 141258 w 264801"/>
                <a:gd name="connsiteY13" fmla="*/ 207994 h 629477"/>
                <a:gd name="connsiteX14" fmla="*/ 136782 w 264801"/>
                <a:gd name="connsiteY14" fmla="*/ 227330 h 629477"/>
                <a:gd name="connsiteX15" fmla="*/ 128876 w 264801"/>
                <a:gd name="connsiteY15" fmla="*/ 266383 h 629477"/>
                <a:gd name="connsiteX16" fmla="*/ 125542 w 264801"/>
                <a:gd name="connsiteY16" fmla="*/ 283527 h 629477"/>
                <a:gd name="connsiteX17" fmla="*/ 153546 w 264801"/>
                <a:gd name="connsiteY17" fmla="*/ 262573 h 629477"/>
                <a:gd name="connsiteX18" fmla="*/ 186978 w 264801"/>
                <a:gd name="connsiteY18" fmla="*/ 245523 h 629477"/>
                <a:gd name="connsiteX19" fmla="*/ 224316 w 264801"/>
                <a:gd name="connsiteY19" fmla="*/ 239808 h 629477"/>
                <a:gd name="connsiteX20" fmla="*/ 227745 w 264801"/>
                <a:gd name="connsiteY20" fmla="*/ 243713 h 629477"/>
                <a:gd name="connsiteX21" fmla="*/ 224221 w 264801"/>
                <a:gd name="connsiteY21" fmla="*/ 247047 h 629477"/>
                <a:gd name="connsiteX22" fmla="*/ 224126 w 264801"/>
                <a:gd name="connsiteY22" fmla="*/ 247047 h 629477"/>
                <a:gd name="connsiteX23" fmla="*/ 191455 w 264801"/>
                <a:gd name="connsiteY23" fmla="*/ 255714 h 629477"/>
                <a:gd name="connsiteX24" fmla="*/ 162499 w 264801"/>
                <a:gd name="connsiteY24" fmla="*/ 274669 h 629477"/>
                <a:gd name="connsiteX25" fmla="*/ 136972 w 264801"/>
                <a:gd name="connsiteY25" fmla="*/ 298577 h 629477"/>
                <a:gd name="connsiteX26" fmla="*/ 125351 w 264801"/>
                <a:gd name="connsiteY26" fmla="*/ 311626 h 629477"/>
                <a:gd name="connsiteX27" fmla="*/ 118303 w 264801"/>
                <a:gd name="connsiteY27" fmla="*/ 320485 h 629477"/>
                <a:gd name="connsiteX28" fmla="*/ 84299 w 264801"/>
                <a:gd name="connsiteY28" fmla="*/ 463169 h 629477"/>
                <a:gd name="connsiteX29" fmla="*/ 61534 w 264801"/>
                <a:gd name="connsiteY29" fmla="*/ 540893 h 629477"/>
                <a:gd name="connsiteX30" fmla="*/ 48865 w 264801"/>
                <a:gd name="connsiteY30" fmla="*/ 579469 h 629477"/>
                <a:gd name="connsiteX31" fmla="*/ 34769 w 264801"/>
                <a:gd name="connsiteY31" fmla="*/ 618046 h 629477"/>
                <a:gd name="connsiteX32" fmla="*/ 11432 w 264801"/>
                <a:gd name="connsiteY32" fmla="*/ 628237 h 629477"/>
                <a:gd name="connsiteX33" fmla="*/ 1240 w 264801"/>
                <a:gd name="connsiteY33" fmla="*/ 604901 h 629477"/>
                <a:gd name="connsiteX34" fmla="*/ 1431 w 264801"/>
                <a:gd name="connsiteY34" fmla="*/ 604425 h 629477"/>
                <a:gd name="connsiteX35" fmla="*/ 1622 w 264801"/>
                <a:gd name="connsiteY35" fmla="*/ 604044 h 629477"/>
                <a:gd name="connsiteX36" fmla="*/ 16290 w 264801"/>
                <a:gd name="connsiteY36" fmla="*/ 567658 h 629477"/>
                <a:gd name="connsiteX37" fmla="*/ 30006 w 264801"/>
                <a:gd name="connsiteY37" fmla="*/ 530416 h 629477"/>
                <a:gd name="connsiteX38" fmla="*/ 54962 w 264801"/>
                <a:gd name="connsiteY38" fmla="*/ 454787 h 629477"/>
                <a:gd name="connsiteX39" fmla="*/ 96776 w 264801"/>
                <a:gd name="connsiteY39" fmla="*/ 300673 h 629477"/>
                <a:gd name="connsiteX40" fmla="*/ 102777 w 264801"/>
                <a:gd name="connsiteY40" fmla="*/ 274574 h 629477"/>
                <a:gd name="connsiteX41" fmla="*/ 100681 w 264801"/>
                <a:gd name="connsiteY41" fmla="*/ 266478 h 629477"/>
                <a:gd name="connsiteX42" fmla="*/ 87918 w 264801"/>
                <a:gd name="connsiteY42" fmla="*/ 231521 h 629477"/>
                <a:gd name="connsiteX43" fmla="*/ 68297 w 264801"/>
                <a:gd name="connsiteY43" fmla="*/ 200279 h 629477"/>
                <a:gd name="connsiteX44" fmla="*/ 55342 w 264801"/>
                <a:gd name="connsiteY44" fmla="*/ 187325 h 629477"/>
                <a:gd name="connsiteX45" fmla="*/ 40103 w 264801"/>
                <a:gd name="connsiteY45" fmla="*/ 177229 h 629477"/>
                <a:gd name="connsiteX46" fmla="*/ 40007 w 264801"/>
                <a:gd name="connsiteY46" fmla="*/ 177229 h 629477"/>
                <a:gd name="connsiteX47" fmla="*/ 38198 w 264801"/>
                <a:gd name="connsiteY47" fmla="*/ 171418 h 629477"/>
                <a:gd name="connsiteX48" fmla="*/ 43722 w 264801"/>
                <a:gd name="connsiteY48" fmla="*/ 169513 h 629477"/>
                <a:gd name="connsiteX49" fmla="*/ 61343 w 264801"/>
                <a:gd name="connsiteY49" fmla="*/ 179419 h 629477"/>
                <a:gd name="connsiteX50" fmla="*/ 76679 w 264801"/>
                <a:gd name="connsiteY50" fmla="*/ 192659 h 629477"/>
                <a:gd name="connsiteX51" fmla="*/ 100396 w 264801"/>
                <a:gd name="connsiteY51" fmla="*/ 225044 h 629477"/>
                <a:gd name="connsiteX52" fmla="*/ 109826 w 264801"/>
                <a:gd name="connsiteY52" fmla="*/ 243999 h 629477"/>
                <a:gd name="connsiteX53" fmla="*/ 115160 w 264801"/>
                <a:gd name="connsiteY53" fmla="*/ 222282 h 629477"/>
                <a:gd name="connsiteX54" fmla="*/ 120398 w 264801"/>
                <a:gd name="connsiteY54" fmla="*/ 202660 h 629477"/>
                <a:gd name="connsiteX55" fmla="*/ 123066 w 264801"/>
                <a:gd name="connsiteY55" fmla="*/ 192850 h 629477"/>
                <a:gd name="connsiteX56" fmla="*/ 126018 w 264801"/>
                <a:gd name="connsiteY56" fmla="*/ 183134 h 629477"/>
                <a:gd name="connsiteX57" fmla="*/ 128114 w 264801"/>
                <a:gd name="connsiteY57" fmla="*/ 176276 h 629477"/>
                <a:gd name="connsiteX58" fmla="*/ 130209 w 264801"/>
                <a:gd name="connsiteY58" fmla="*/ 163703 h 629477"/>
                <a:gd name="connsiteX59" fmla="*/ 132209 w 264801"/>
                <a:gd name="connsiteY59" fmla="*/ 145129 h 629477"/>
                <a:gd name="connsiteX60" fmla="*/ 131828 w 264801"/>
                <a:gd name="connsiteY60" fmla="*/ 107887 h 629477"/>
                <a:gd name="connsiteX61" fmla="*/ 123732 w 264801"/>
                <a:gd name="connsiteY61" fmla="*/ 71977 h 629477"/>
                <a:gd name="connsiteX62" fmla="*/ 115826 w 264801"/>
                <a:gd name="connsiteY62" fmla="*/ 55499 h 629477"/>
                <a:gd name="connsiteX63" fmla="*/ 104777 w 264801"/>
                <a:gd name="connsiteY63" fmla="*/ 40926 h 629477"/>
                <a:gd name="connsiteX64" fmla="*/ 104682 w 264801"/>
                <a:gd name="connsiteY64" fmla="*/ 40831 h 629477"/>
                <a:gd name="connsiteX65" fmla="*/ 104968 w 264801"/>
                <a:gd name="connsiteY65" fmla="*/ 34735 h 629477"/>
                <a:gd name="connsiteX66" fmla="*/ 110778 w 264801"/>
                <a:gd name="connsiteY66" fmla="*/ 34735 h 629477"/>
                <a:gd name="connsiteX67" fmla="*/ 124113 w 264801"/>
                <a:gd name="connsiteY67" fmla="*/ 49975 h 629477"/>
                <a:gd name="connsiteX68" fmla="*/ 134114 w 264801"/>
                <a:gd name="connsiteY68" fmla="*/ 67501 h 629477"/>
                <a:gd name="connsiteX69" fmla="*/ 145735 w 264801"/>
                <a:gd name="connsiteY69" fmla="*/ 105886 h 629477"/>
                <a:gd name="connsiteX70" fmla="*/ 147640 w 264801"/>
                <a:gd name="connsiteY70" fmla="*/ 119317 h 629477"/>
                <a:gd name="connsiteX71" fmla="*/ 169928 w 264801"/>
                <a:gd name="connsiteY71" fmla="*/ 69120 h 629477"/>
                <a:gd name="connsiteX72" fmla="*/ 179739 w 264801"/>
                <a:gd name="connsiteY72" fmla="*/ 51118 h 629477"/>
                <a:gd name="connsiteX73" fmla="*/ 190693 w 264801"/>
                <a:gd name="connsiteY73" fmla="*/ 33687 h 629477"/>
                <a:gd name="connsiteX74" fmla="*/ 196694 w 264801"/>
                <a:gd name="connsiteY74" fmla="*/ 25210 h 629477"/>
                <a:gd name="connsiteX75" fmla="*/ 203075 w 264801"/>
                <a:gd name="connsiteY75" fmla="*/ 17018 h 629477"/>
                <a:gd name="connsiteX76" fmla="*/ 206409 w 264801"/>
                <a:gd name="connsiteY76" fmla="*/ 13018 h 629477"/>
                <a:gd name="connsiteX77" fmla="*/ 210029 w 264801"/>
                <a:gd name="connsiteY77" fmla="*/ 9112 h 629477"/>
                <a:gd name="connsiteX78" fmla="*/ 213839 w 264801"/>
                <a:gd name="connsiteY78" fmla="*/ 5302 h 629477"/>
                <a:gd name="connsiteX79" fmla="*/ 215934 w 264801"/>
                <a:gd name="connsiteY79" fmla="*/ 3397 h 629477"/>
                <a:gd name="connsiteX80" fmla="*/ 218316 w 264801"/>
                <a:gd name="connsiteY80" fmla="*/ 1397 h 629477"/>
                <a:gd name="connsiteX81" fmla="*/ 228031 w 264801"/>
                <a:gd name="connsiteY81" fmla="*/ 2731 h 629477"/>
                <a:gd name="connsiteX82" fmla="*/ 227269 w 264801"/>
                <a:gd name="connsiteY82" fmla="*/ 11970 h 629477"/>
                <a:gd name="connsiteX83" fmla="*/ 226698 w 264801"/>
                <a:gd name="connsiteY83" fmla="*/ 12446 h 629477"/>
                <a:gd name="connsiteX84" fmla="*/ 225269 w 264801"/>
                <a:gd name="connsiteY84" fmla="*/ 13684 h 629477"/>
                <a:gd name="connsiteX85" fmla="*/ 223650 w 264801"/>
                <a:gd name="connsiteY85" fmla="*/ 15208 h 629477"/>
                <a:gd name="connsiteX86" fmla="*/ 220506 w 264801"/>
                <a:gd name="connsiteY86" fmla="*/ 18637 h 629477"/>
                <a:gd name="connsiteX87" fmla="*/ 217458 w 264801"/>
                <a:gd name="connsiteY87" fmla="*/ 22162 h 629477"/>
                <a:gd name="connsiteX88" fmla="*/ 214505 w 264801"/>
                <a:gd name="connsiteY88" fmla="*/ 25972 h 629477"/>
                <a:gd name="connsiteX89" fmla="*/ 208886 w 264801"/>
                <a:gd name="connsiteY89" fmla="*/ 33782 h 629477"/>
                <a:gd name="connsiteX90" fmla="*/ 203552 w 264801"/>
                <a:gd name="connsiteY90" fmla="*/ 41878 h 629477"/>
                <a:gd name="connsiteX91" fmla="*/ 193741 w 264801"/>
                <a:gd name="connsiteY91" fmla="*/ 58833 h 629477"/>
                <a:gd name="connsiteX92" fmla="*/ 184883 w 264801"/>
                <a:gd name="connsiteY92" fmla="*/ 76359 h 629477"/>
                <a:gd name="connsiteX93" fmla="*/ 165642 w 264801"/>
                <a:gd name="connsiteY93" fmla="*/ 123984 h 629477"/>
                <a:gd name="connsiteX94" fmla="*/ 190502 w 264801"/>
                <a:gd name="connsiteY94" fmla="*/ 105601 h 629477"/>
                <a:gd name="connsiteX95" fmla="*/ 223935 w 264801"/>
                <a:gd name="connsiteY95" fmla="*/ 88551 h 629477"/>
                <a:gd name="connsiteX96" fmla="*/ 261273 w 264801"/>
                <a:gd name="connsiteY96" fmla="*/ 82836 h 629477"/>
                <a:gd name="connsiteX97" fmla="*/ 264798 w 264801"/>
                <a:gd name="connsiteY97" fmla="*/ 87027 h 62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64801" h="629477">
                  <a:moveTo>
                    <a:pt x="264798" y="87027"/>
                  </a:moveTo>
                  <a:cubicBezTo>
                    <a:pt x="264607" y="88932"/>
                    <a:pt x="263083" y="90360"/>
                    <a:pt x="261273" y="90360"/>
                  </a:cubicBezTo>
                  <a:lnTo>
                    <a:pt x="261178" y="90360"/>
                  </a:lnTo>
                  <a:cubicBezTo>
                    <a:pt x="249843" y="90646"/>
                    <a:pt x="238699" y="93980"/>
                    <a:pt x="228507" y="99123"/>
                  </a:cubicBezTo>
                  <a:cubicBezTo>
                    <a:pt x="218220" y="104172"/>
                    <a:pt x="208600" y="110744"/>
                    <a:pt x="199551" y="118078"/>
                  </a:cubicBezTo>
                  <a:cubicBezTo>
                    <a:pt x="190502" y="125413"/>
                    <a:pt x="182121" y="133414"/>
                    <a:pt x="174024" y="141986"/>
                  </a:cubicBezTo>
                  <a:cubicBezTo>
                    <a:pt x="170024" y="146272"/>
                    <a:pt x="166214" y="150654"/>
                    <a:pt x="162404" y="155035"/>
                  </a:cubicBezTo>
                  <a:cubicBezTo>
                    <a:pt x="158689" y="159417"/>
                    <a:pt x="154974" y="164179"/>
                    <a:pt x="151831" y="168561"/>
                  </a:cubicBezTo>
                  <a:lnTo>
                    <a:pt x="151831" y="168656"/>
                  </a:lnTo>
                  <a:cubicBezTo>
                    <a:pt x="151736" y="168847"/>
                    <a:pt x="151545" y="169037"/>
                    <a:pt x="151355" y="169227"/>
                  </a:cubicBezTo>
                  <a:cubicBezTo>
                    <a:pt x="151355" y="169323"/>
                    <a:pt x="151259" y="169418"/>
                    <a:pt x="151259" y="169513"/>
                  </a:cubicBezTo>
                  <a:lnTo>
                    <a:pt x="146116" y="188659"/>
                  </a:lnTo>
                  <a:lnTo>
                    <a:pt x="143544" y="198279"/>
                  </a:lnTo>
                  <a:lnTo>
                    <a:pt x="141258" y="207994"/>
                  </a:lnTo>
                  <a:lnTo>
                    <a:pt x="136782" y="227330"/>
                  </a:lnTo>
                  <a:cubicBezTo>
                    <a:pt x="133924" y="240284"/>
                    <a:pt x="131542" y="253333"/>
                    <a:pt x="128876" y="266383"/>
                  </a:cubicBezTo>
                  <a:lnTo>
                    <a:pt x="125542" y="283527"/>
                  </a:lnTo>
                  <a:cubicBezTo>
                    <a:pt x="134400" y="276003"/>
                    <a:pt x="143735" y="268954"/>
                    <a:pt x="153546" y="262573"/>
                  </a:cubicBezTo>
                  <a:cubicBezTo>
                    <a:pt x="164023" y="255810"/>
                    <a:pt x="175072" y="249809"/>
                    <a:pt x="186978" y="245523"/>
                  </a:cubicBezTo>
                  <a:cubicBezTo>
                    <a:pt x="198789" y="241141"/>
                    <a:pt x="211648" y="238760"/>
                    <a:pt x="224316" y="239808"/>
                  </a:cubicBezTo>
                  <a:cubicBezTo>
                    <a:pt x="226316" y="239998"/>
                    <a:pt x="227841" y="241713"/>
                    <a:pt x="227745" y="243713"/>
                  </a:cubicBezTo>
                  <a:cubicBezTo>
                    <a:pt x="227555" y="245618"/>
                    <a:pt x="226031" y="247047"/>
                    <a:pt x="224221" y="247047"/>
                  </a:cubicBezTo>
                  <a:lnTo>
                    <a:pt x="224126" y="247047"/>
                  </a:lnTo>
                  <a:cubicBezTo>
                    <a:pt x="212791" y="247333"/>
                    <a:pt x="201647" y="250666"/>
                    <a:pt x="191455" y="255714"/>
                  </a:cubicBezTo>
                  <a:cubicBezTo>
                    <a:pt x="181168" y="260763"/>
                    <a:pt x="171548" y="267335"/>
                    <a:pt x="162499" y="274669"/>
                  </a:cubicBezTo>
                  <a:cubicBezTo>
                    <a:pt x="153450" y="282004"/>
                    <a:pt x="144973" y="290100"/>
                    <a:pt x="136972" y="298577"/>
                  </a:cubicBezTo>
                  <a:cubicBezTo>
                    <a:pt x="132971" y="302863"/>
                    <a:pt x="129161" y="307245"/>
                    <a:pt x="125351" y="311626"/>
                  </a:cubicBezTo>
                  <a:cubicBezTo>
                    <a:pt x="122970" y="314484"/>
                    <a:pt x="120494" y="317532"/>
                    <a:pt x="118303" y="320485"/>
                  </a:cubicBezTo>
                  <a:cubicBezTo>
                    <a:pt x="108492" y="368395"/>
                    <a:pt x="97157" y="415925"/>
                    <a:pt x="84299" y="463169"/>
                  </a:cubicBezTo>
                  <a:cubicBezTo>
                    <a:pt x="77250" y="489172"/>
                    <a:pt x="69725" y="515080"/>
                    <a:pt x="61534" y="540893"/>
                  </a:cubicBezTo>
                  <a:cubicBezTo>
                    <a:pt x="57438" y="553752"/>
                    <a:pt x="53247" y="566611"/>
                    <a:pt x="48865" y="579469"/>
                  </a:cubicBezTo>
                  <a:cubicBezTo>
                    <a:pt x="44389" y="592328"/>
                    <a:pt x="40007" y="604901"/>
                    <a:pt x="34769" y="618046"/>
                  </a:cubicBezTo>
                  <a:cubicBezTo>
                    <a:pt x="31149" y="627285"/>
                    <a:pt x="20672" y="631857"/>
                    <a:pt x="11432" y="628237"/>
                  </a:cubicBezTo>
                  <a:cubicBezTo>
                    <a:pt x="2193" y="624618"/>
                    <a:pt x="-2379" y="614140"/>
                    <a:pt x="1240" y="604901"/>
                  </a:cubicBezTo>
                  <a:cubicBezTo>
                    <a:pt x="1336" y="604711"/>
                    <a:pt x="1431" y="604520"/>
                    <a:pt x="1431" y="604425"/>
                  </a:cubicBezTo>
                  <a:lnTo>
                    <a:pt x="1622" y="604044"/>
                  </a:lnTo>
                  <a:cubicBezTo>
                    <a:pt x="6670" y="592423"/>
                    <a:pt x="11623" y="579946"/>
                    <a:pt x="16290" y="567658"/>
                  </a:cubicBezTo>
                  <a:cubicBezTo>
                    <a:pt x="20957" y="555276"/>
                    <a:pt x="25530" y="542893"/>
                    <a:pt x="30006" y="530416"/>
                  </a:cubicBezTo>
                  <a:cubicBezTo>
                    <a:pt x="38864" y="505365"/>
                    <a:pt x="47151" y="480123"/>
                    <a:pt x="54962" y="454787"/>
                  </a:cubicBezTo>
                  <a:cubicBezTo>
                    <a:pt x="70678" y="403923"/>
                    <a:pt x="84680" y="352584"/>
                    <a:pt x="96776" y="300673"/>
                  </a:cubicBezTo>
                  <a:lnTo>
                    <a:pt x="102777" y="274574"/>
                  </a:lnTo>
                  <a:cubicBezTo>
                    <a:pt x="102110" y="271907"/>
                    <a:pt x="101444" y="269145"/>
                    <a:pt x="100681" y="266478"/>
                  </a:cubicBezTo>
                  <a:cubicBezTo>
                    <a:pt x="97348" y="254476"/>
                    <a:pt x="93157" y="242760"/>
                    <a:pt x="87918" y="231521"/>
                  </a:cubicBezTo>
                  <a:cubicBezTo>
                    <a:pt x="82680" y="220281"/>
                    <a:pt x="76202" y="209709"/>
                    <a:pt x="68297" y="200279"/>
                  </a:cubicBezTo>
                  <a:cubicBezTo>
                    <a:pt x="64296" y="195612"/>
                    <a:pt x="60010" y="191230"/>
                    <a:pt x="55342" y="187325"/>
                  </a:cubicBezTo>
                  <a:cubicBezTo>
                    <a:pt x="50580" y="183515"/>
                    <a:pt x="45532" y="180086"/>
                    <a:pt x="40103" y="177229"/>
                  </a:cubicBezTo>
                  <a:lnTo>
                    <a:pt x="40007" y="177229"/>
                  </a:lnTo>
                  <a:cubicBezTo>
                    <a:pt x="37912" y="176085"/>
                    <a:pt x="37150" y="173514"/>
                    <a:pt x="38198" y="171418"/>
                  </a:cubicBezTo>
                  <a:cubicBezTo>
                    <a:pt x="39246" y="169418"/>
                    <a:pt x="41627" y="168656"/>
                    <a:pt x="43722" y="169513"/>
                  </a:cubicBezTo>
                  <a:cubicBezTo>
                    <a:pt x="49914" y="172276"/>
                    <a:pt x="55819" y="175609"/>
                    <a:pt x="61343" y="179419"/>
                  </a:cubicBezTo>
                  <a:cubicBezTo>
                    <a:pt x="66773" y="183420"/>
                    <a:pt x="71916" y="187801"/>
                    <a:pt x="76679" y="192659"/>
                  </a:cubicBezTo>
                  <a:cubicBezTo>
                    <a:pt x="86109" y="202375"/>
                    <a:pt x="93919" y="213328"/>
                    <a:pt x="100396" y="225044"/>
                  </a:cubicBezTo>
                  <a:cubicBezTo>
                    <a:pt x="103825" y="231140"/>
                    <a:pt x="106968" y="237522"/>
                    <a:pt x="109826" y="243999"/>
                  </a:cubicBezTo>
                  <a:cubicBezTo>
                    <a:pt x="111540" y="236760"/>
                    <a:pt x="113255" y="229426"/>
                    <a:pt x="115160" y="222282"/>
                  </a:cubicBezTo>
                  <a:lnTo>
                    <a:pt x="120398" y="202660"/>
                  </a:lnTo>
                  <a:lnTo>
                    <a:pt x="123066" y="192850"/>
                  </a:lnTo>
                  <a:lnTo>
                    <a:pt x="126018" y="183134"/>
                  </a:lnTo>
                  <a:lnTo>
                    <a:pt x="128114" y="176276"/>
                  </a:lnTo>
                  <a:cubicBezTo>
                    <a:pt x="128876" y="172180"/>
                    <a:pt x="129638" y="167894"/>
                    <a:pt x="130209" y="163703"/>
                  </a:cubicBezTo>
                  <a:cubicBezTo>
                    <a:pt x="131066" y="157512"/>
                    <a:pt x="131733" y="151321"/>
                    <a:pt x="132209" y="145129"/>
                  </a:cubicBezTo>
                  <a:cubicBezTo>
                    <a:pt x="133067" y="132747"/>
                    <a:pt x="133067" y="120174"/>
                    <a:pt x="131828" y="107887"/>
                  </a:cubicBezTo>
                  <a:cubicBezTo>
                    <a:pt x="130590" y="95599"/>
                    <a:pt x="128018" y="83407"/>
                    <a:pt x="123732" y="71977"/>
                  </a:cubicBezTo>
                  <a:cubicBezTo>
                    <a:pt x="121541" y="66262"/>
                    <a:pt x="118875" y="60738"/>
                    <a:pt x="115826" y="55499"/>
                  </a:cubicBezTo>
                  <a:cubicBezTo>
                    <a:pt x="112588" y="50356"/>
                    <a:pt x="108968" y="45402"/>
                    <a:pt x="104777" y="40926"/>
                  </a:cubicBezTo>
                  <a:lnTo>
                    <a:pt x="104682" y="40831"/>
                  </a:lnTo>
                  <a:cubicBezTo>
                    <a:pt x="103063" y="39116"/>
                    <a:pt x="103158" y="36354"/>
                    <a:pt x="104968" y="34735"/>
                  </a:cubicBezTo>
                  <a:cubicBezTo>
                    <a:pt x="106682" y="33211"/>
                    <a:pt x="109159" y="33211"/>
                    <a:pt x="110778" y="34735"/>
                  </a:cubicBezTo>
                  <a:cubicBezTo>
                    <a:pt x="115731" y="39402"/>
                    <a:pt x="120208" y="44450"/>
                    <a:pt x="124113" y="49975"/>
                  </a:cubicBezTo>
                  <a:cubicBezTo>
                    <a:pt x="127923" y="55499"/>
                    <a:pt x="131352" y="61405"/>
                    <a:pt x="134114" y="67501"/>
                  </a:cubicBezTo>
                  <a:cubicBezTo>
                    <a:pt x="139734" y="79788"/>
                    <a:pt x="143449" y="92742"/>
                    <a:pt x="145735" y="105886"/>
                  </a:cubicBezTo>
                  <a:cubicBezTo>
                    <a:pt x="146497" y="110363"/>
                    <a:pt x="147164" y="114840"/>
                    <a:pt x="147640" y="119317"/>
                  </a:cubicBezTo>
                  <a:cubicBezTo>
                    <a:pt x="154307" y="102267"/>
                    <a:pt x="161546" y="85503"/>
                    <a:pt x="169928" y="69120"/>
                  </a:cubicBezTo>
                  <a:cubicBezTo>
                    <a:pt x="173262" y="63119"/>
                    <a:pt x="176310" y="57023"/>
                    <a:pt x="179739" y="51118"/>
                  </a:cubicBezTo>
                  <a:cubicBezTo>
                    <a:pt x="183264" y="45212"/>
                    <a:pt x="186693" y="39306"/>
                    <a:pt x="190693" y="33687"/>
                  </a:cubicBezTo>
                  <a:cubicBezTo>
                    <a:pt x="192598" y="30829"/>
                    <a:pt x="194503" y="27972"/>
                    <a:pt x="196694" y="25210"/>
                  </a:cubicBezTo>
                  <a:cubicBezTo>
                    <a:pt x="198789" y="22447"/>
                    <a:pt x="200789" y="19590"/>
                    <a:pt x="203075" y="17018"/>
                  </a:cubicBezTo>
                  <a:lnTo>
                    <a:pt x="206409" y="13018"/>
                  </a:lnTo>
                  <a:lnTo>
                    <a:pt x="210029" y="9112"/>
                  </a:lnTo>
                  <a:cubicBezTo>
                    <a:pt x="211172" y="7779"/>
                    <a:pt x="212505" y="6541"/>
                    <a:pt x="213839" y="5302"/>
                  </a:cubicBezTo>
                  <a:cubicBezTo>
                    <a:pt x="214505" y="4636"/>
                    <a:pt x="215172" y="4064"/>
                    <a:pt x="215934" y="3397"/>
                  </a:cubicBezTo>
                  <a:cubicBezTo>
                    <a:pt x="216696" y="2731"/>
                    <a:pt x="217267" y="2159"/>
                    <a:pt x="218316" y="1397"/>
                  </a:cubicBezTo>
                  <a:cubicBezTo>
                    <a:pt x="221364" y="-889"/>
                    <a:pt x="225649" y="-317"/>
                    <a:pt x="228031" y="2731"/>
                  </a:cubicBezTo>
                  <a:cubicBezTo>
                    <a:pt x="230222" y="5588"/>
                    <a:pt x="229746" y="9589"/>
                    <a:pt x="227269" y="11970"/>
                  </a:cubicBezTo>
                  <a:lnTo>
                    <a:pt x="226698" y="12446"/>
                  </a:lnTo>
                  <a:lnTo>
                    <a:pt x="225269" y="13684"/>
                  </a:lnTo>
                  <a:cubicBezTo>
                    <a:pt x="224793" y="14161"/>
                    <a:pt x="224221" y="14732"/>
                    <a:pt x="223650" y="15208"/>
                  </a:cubicBezTo>
                  <a:cubicBezTo>
                    <a:pt x="222602" y="16351"/>
                    <a:pt x="221554" y="17399"/>
                    <a:pt x="220506" y="18637"/>
                  </a:cubicBezTo>
                  <a:lnTo>
                    <a:pt x="217458" y="22162"/>
                  </a:lnTo>
                  <a:lnTo>
                    <a:pt x="214505" y="25972"/>
                  </a:lnTo>
                  <a:cubicBezTo>
                    <a:pt x="212505" y="28448"/>
                    <a:pt x="210696" y="31115"/>
                    <a:pt x="208886" y="33782"/>
                  </a:cubicBezTo>
                  <a:cubicBezTo>
                    <a:pt x="206981" y="36354"/>
                    <a:pt x="205266" y="39116"/>
                    <a:pt x="203552" y="41878"/>
                  </a:cubicBezTo>
                  <a:cubicBezTo>
                    <a:pt x="200027" y="47308"/>
                    <a:pt x="196980" y="53118"/>
                    <a:pt x="193741" y="58833"/>
                  </a:cubicBezTo>
                  <a:cubicBezTo>
                    <a:pt x="190693" y="64548"/>
                    <a:pt x="187835" y="70548"/>
                    <a:pt x="184883" y="76359"/>
                  </a:cubicBezTo>
                  <a:cubicBezTo>
                    <a:pt x="177548" y="91789"/>
                    <a:pt x="171262" y="107791"/>
                    <a:pt x="165642" y="123984"/>
                  </a:cubicBezTo>
                  <a:cubicBezTo>
                    <a:pt x="173548" y="117412"/>
                    <a:pt x="181835" y="111316"/>
                    <a:pt x="190502" y="105601"/>
                  </a:cubicBezTo>
                  <a:cubicBezTo>
                    <a:pt x="200980" y="98838"/>
                    <a:pt x="212029" y="92837"/>
                    <a:pt x="223935" y="88551"/>
                  </a:cubicBezTo>
                  <a:cubicBezTo>
                    <a:pt x="235746" y="84169"/>
                    <a:pt x="248605" y="81788"/>
                    <a:pt x="261273" y="82836"/>
                  </a:cubicBezTo>
                  <a:cubicBezTo>
                    <a:pt x="263369" y="83312"/>
                    <a:pt x="264892" y="85026"/>
                    <a:pt x="264798" y="87027"/>
                  </a:cubicBezTo>
                  <a:close/>
                </a:path>
              </a:pathLst>
            </a:custGeom>
            <a:solidFill>
              <a:srgbClr val="9AA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汉仪旗黑-50S" panose="00020600040101010101" pitchFamily="18" charset="-122"/>
                <a:ea typeface="汉仪旗黑-50S" panose="00020600040101010101" pitchFamily="18" charset="-122"/>
              </a:endParaRPr>
            </a:p>
          </p:txBody>
        </p:sp>
        <p:grpSp>
          <p:nvGrpSpPr>
            <p:cNvPr id="63" name="图形 4"/>
            <p:cNvGrpSpPr/>
            <p:nvPr/>
          </p:nvGrpSpPr>
          <p:grpSpPr>
            <a:xfrm>
              <a:off x="9547987" y="2188664"/>
              <a:ext cx="146358" cy="188984"/>
              <a:chOff x="9547987" y="2188664"/>
              <a:chExt cx="146358" cy="188984"/>
            </a:xfrm>
          </p:grpSpPr>
          <p:sp>
            <p:nvSpPr>
              <p:cNvPr id="64" name="任意多边形: 形状 63"/>
              <p:cNvSpPr/>
              <p:nvPr/>
            </p:nvSpPr>
            <p:spPr>
              <a:xfrm>
                <a:off x="9547987" y="2188664"/>
                <a:ext cx="146358" cy="188984"/>
              </a:xfrm>
              <a:custGeom>
                <a:avLst/>
                <a:gdLst>
                  <a:gd name="connsiteX0" fmla="*/ 133317 w 146358"/>
                  <a:gd name="connsiteY0" fmla="*/ 99240 h 188984"/>
                  <a:gd name="connsiteX1" fmla="*/ 30352 w 146358"/>
                  <a:gd name="connsiteY1" fmla="*/ 187060 h 188984"/>
                  <a:gd name="connsiteX2" fmla="*/ 920 w 146358"/>
                  <a:gd name="connsiteY2" fmla="*/ 173630 h 188984"/>
                  <a:gd name="connsiteX3" fmla="*/ 62 w 146358"/>
                  <a:gd name="connsiteY3" fmla="*/ 168010 h 188984"/>
                  <a:gd name="connsiteX4" fmla="*/ 50164 w 146358"/>
                  <a:gd name="connsiteY4" fmla="*/ 19325 h 188984"/>
                  <a:gd name="connsiteX5" fmla="*/ 136937 w 146358"/>
                  <a:gd name="connsiteY5" fmla="*/ 19897 h 188984"/>
                  <a:gd name="connsiteX6" fmla="*/ 133317 w 146358"/>
                  <a:gd name="connsiteY6" fmla="*/ 99240 h 18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358" h="188984">
                    <a:moveTo>
                      <a:pt x="133317" y="99240"/>
                    </a:moveTo>
                    <a:cubicBezTo>
                      <a:pt x="107695" y="146008"/>
                      <a:pt x="60642" y="173440"/>
                      <a:pt x="30352" y="187060"/>
                    </a:cubicBezTo>
                    <a:cubicBezTo>
                      <a:pt x="18065" y="192585"/>
                      <a:pt x="4444" y="185632"/>
                      <a:pt x="920" y="173630"/>
                    </a:cubicBezTo>
                    <a:cubicBezTo>
                      <a:pt x="444" y="171916"/>
                      <a:pt x="62" y="170011"/>
                      <a:pt x="62" y="168010"/>
                    </a:cubicBezTo>
                    <a:cubicBezTo>
                      <a:pt x="-699" y="127148"/>
                      <a:pt x="4920" y="54853"/>
                      <a:pt x="50164" y="19325"/>
                    </a:cubicBezTo>
                    <a:cubicBezTo>
                      <a:pt x="86740" y="-9345"/>
                      <a:pt x="120935" y="-3535"/>
                      <a:pt x="136937" y="19897"/>
                    </a:cubicBezTo>
                    <a:cubicBezTo>
                      <a:pt x="149414" y="38280"/>
                      <a:pt x="150748" y="67331"/>
                      <a:pt x="133317" y="99240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9548907" y="2208656"/>
                <a:ext cx="145439" cy="168992"/>
              </a:xfrm>
              <a:custGeom>
                <a:avLst/>
                <a:gdLst>
                  <a:gd name="connsiteX0" fmla="*/ 132397 w 145439"/>
                  <a:gd name="connsiteY0" fmla="*/ 79248 h 168992"/>
                  <a:gd name="connsiteX1" fmla="*/ 29432 w 145439"/>
                  <a:gd name="connsiteY1" fmla="*/ 167069 h 168992"/>
                  <a:gd name="connsiteX2" fmla="*/ 0 w 145439"/>
                  <a:gd name="connsiteY2" fmla="*/ 153638 h 168992"/>
                  <a:gd name="connsiteX3" fmla="*/ 136017 w 145439"/>
                  <a:gd name="connsiteY3" fmla="*/ 0 h 168992"/>
                  <a:gd name="connsiteX4" fmla="*/ 132397 w 145439"/>
                  <a:gd name="connsiteY4" fmla="*/ 79248 h 16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39" h="168992">
                    <a:moveTo>
                      <a:pt x="132397" y="79248"/>
                    </a:moveTo>
                    <a:cubicBezTo>
                      <a:pt x="106775" y="126016"/>
                      <a:pt x="59722" y="153448"/>
                      <a:pt x="29432" y="167069"/>
                    </a:cubicBezTo>
                    <a:cubicBezTo>
                      <a:pt x="17145" y="172593"/>
                      <a:pt x="3524" y="165640"/>
                      <a:pt x="0" y="153638"/>
                    </a:cubicBezTo>
                    <a:cubicBezTo>
                      <a:pt x="89059" y="136589"/>
                      <a:pt x="127921" y="26480"/>
                      <a:pt x="136017" y="0"/>
                    </a:cubicBezTo>
                    <a:cubicBezTo>
                      <a:pt x="148494" y="18288"/>
                      <a:pt x="149828" y="47339"/>
                      <a:pt x="132397" y="79248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9565798" y="2203196"/>
                <a:ext cx="66992" cy="85786"/>
              </a:xfrm>
              <a:custGeom>
                <a:avLst/>
                <a:gdLst>
                  <a:gd name="connsiteX0" fmla="*/ 48165 w 66992"/>
                  <a:gd name="connsiteY0" fmla="*/ 53561 h 85786"/>
                  <a:gd name="connsiteX1" fmla="*/ 3398 w 66992"/>
                  <a:gd name="connsiteY1" fmla="*/ 84422 h 85786"/>
                  <a:gd name="connsiteX2" fmla="*/ 18828 w 66992"/>
                  <a:gd name="connsiteY2" fmla="*/ 32225 h 85786"/>
                  <a:gd name="connsiteX3" fmla="*/ 63596 w 66992"/>
                  <a:gd name="connsiteY3" fmla="*/ 1364 h 85786"/>
                  <a:gd name="connsiteX4" fmla="*/ 48165 w 66992"/>
                  <a:gd name="connsiteY4" fmla="*/ 53561 h 85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92" h="85786">
                    <a:moveTo>
                      <a:pt x="48165" y="53561"/>
                    </a:moveTo>
                    <a:cubicBezTo>
                      <a:pt x="31496" y="76517"/>
                      <a:pt x="11494" y="90328"/>
                      <a:pt x="3398" y="84422"/>
                    </a:cubicBezTo>
                    <a:cubicBezTo>
                      <a:pt x="-4699" y="78517"/>
                      <a:pt x="2159" y="55181"/>
                      <a:pt x="18828" y="32225"/>
                    </a:cubicBezTo>
                    <a:cubicBezTo>
                      <a:pt x="35497" y="9270"/>
                      <a:pt x="55499" y="-4541"/>
                      <a:pt x="63596" y="1364"/>
                    </a:cubicBezTo>
                    <a:cubicBezTo>
                      <a:pt x="71692" y="7270"/>
                      <a:pt x="64834" y="30606"/>
                      <a:pt x="48165" y="5356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9556781" y="2295110"/>
                <a:ext cx="13093" cy="32927"/>
              </a:xfrm>
              <a:custGeom>
                <a:avLst/>
                <a:gdLst>
                  <a:gd name="connsiteX0" fmla="*/ 12319 w 13093"/>
                  <a:gd name="connsiteY0" fmla="*/ 17559 h 32927"/>
                  <a:gd name="connsiteX1" fmla="*/ 3461 w 13093"/>
                  <a:gd name="connsiteY1" fmla="*/ 32895 h 32927"/>
                  <a:gd name="connsiteX2" fmla="*/ 793 w 13093"/>
                  <a:gd name="connsiteY2" fmla="*/ 15369 h 32927"/>
                  <a:gd name="connsiteX3" fmla="*/ 9652 w 13093"/>
                  <a:gd name="connsiteY3" fmla="*/ 33 h 32927"/>
                  <a:gd name="connsiteX4" fmla="*/ 12319 w 13093"/>
                  <a:gd name="connsiteY4" fmla="*/ 17559 h 3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3" h="32927">
                    <a:moveTo>
                      <a:pt x="12319" y="17559"/>
                    </a:moveTo>
                    <a:cubicBezTo>
                      <a:pt x="10604" y="26608"/>
                      <a:pt x="6604" y="33466"/>
                      <a:pt x="3461" y="32895"/>
                    </a:cubicBezTo>
                    <a:cubicBezTo>
                      <a:pt x="222" y="32323"/>
                      <a:pt x="-921" y="24417"/>
                      <a:pt x="793" y="15369"/>
                    </a:cubicBezTo>
                    <a:cubicBezTo>
                      <a:pt x="2508" y="6320"/>
                      <a:pt x="6509" y="-538"/>
                      <a:pt x="9652" y="33"/>
                    </a:cubicBezTo>
                    <a:cubicBezTo>
                      <a:pt x="12795" y="700"/>
                      <a:pt x="14033" y="8511"/>
                      <a:pt x="12319" y="175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68" name="图形 4"/>
            <p:cNvGrpSpPr/>
            <p:nvPr/>
          </p:nvGrpSpPr>
          <p:grpSpPr>
            <a:xfrm>
              <a:off x="9598914" y="2328622"/>
              <a:ext cx="207066" cy="123722"/>
              <a:chOff x="9598914" y="2328622"/>
              <a:chExt cx="207066" cy="123722"/>
            </a:xfrm>
          </p:grpSpPr>
          <p:sp>
            <p:nvSpPr>
              <p:cNvPr id="69" name="任意多边形: 形状 68"/>
              <p:cNvSpPr/>
              <p:nvPr/>
            </p:nvSpPr>
            <p:spPr>
              <a:xfrm>
                <a:off x="9598914" y="2328622"/>
                <a:ext cx="207066" cy="123722"/>
              </a:xfrm>
              <a:custGeom>
                <a:avLst/>
                <a:gdLst>
                  <a:gd name="connsiteX0" fmla="*/ 149828 w 207066"/>
                  <a:gd name="connsiteY0" fmla="*/ 115397 h 123722"/>
                  <a:gd name="connsiteX1" fmla="*/ 14573 w 207066"/>
                  <a:gd name="connsiteY1" fmla="*/ 109492 h 123722"/>
                  <a:gd name="connsiteX2" fmla="*/ 2286 w 207066"/>
                  <a:gd name="connsiteY2" fmla="*/ 79583 h 123722"/>
                  <a:gd name="connsiteX3" fmla="*/ 5429 w 207066"/>
                  <a:gd name="connsiteY3" fmla="*/ 74916 h 123722"/>
                  <a:gd name="connsiteX4" fmla="*/ 143446 w 207066"/>
                  <a:gd name="connsiteY4" fmla="*/ 335 h 123722"/>
                  <a:gd name="connsiteX5" fmla="*/ 206502 w 207066"/>
                  <a:gd name="connsiteY5" fmla="*/ 59962 h 123722"/>
                  <a:gd name="connsiteX6" fmla="*/ 149828 w 207066"/>
                  <a:gd name="connsiteY6" fmla="*/ 115397 h 12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123722">
                    <a:moveTo>
                      <a:pt x="149828" y="115397"/>
                    </a:moveTo>
                    <a:cubicBezTo>
                      <a:pt x="99155" y="132161"/>
                      <a:pt x="46006" y="120160"/>
                      <a:pt x="14573" y="109492"/>
                    </a:cubicBezTo>
                    <a:cubicBezTo>
                      <a:pt x="1905" y="105110"/>
                      <a:pt x="-3429" y="90823"/>
                      <a:pt x="2286" y="79583"/>
                    </a:cubicBezTo>
                    <a:cubicBezTo>
                      <a:pt x="3143" y="77964"/>
                      <a:pt x="4191" y="76345"/>
                      <a:pt x="5429" y="74916"/>
                    </a:cubicBezTo>
                    <a:cubicBezTo>
                      <a:pt x="32671" y="44531"/>
                      <a:pt x="86106" y="-4523"/>
                      <a:pt x="143446" y="335"/>
                    </a:cubicBezTo>
                    <a:cubicBezTo>
                      <a:pt x="189738" y="4240"/>
                      <a:pt x="210883" y="31863"/>
                      <a:pt x="206502" y="59962"/>
                    </a:cubicBezTo>
                    <a:cubicBezTo>
                      <a:pt x="203168" y="81774"/>
                      <a:pt x="184308" y="103967"/>
                      <a:pt x="149828" y="115397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9598914" y="2388583"/>
                <a:ext cx="206501" cy="63760"/>
              </a:xfrm>
              <a:custGeom>
                <a:avLst/>
                <a:gdLst>
                  <a:gd name="connsiteX0" fmla="*/ 149828 w 206501"/>
                  <a:gd name="connsiteY0" fmla="*/ 55435 h 63760"/>
                  <a:gd name="connsiteX1" fmla="*/ 14573 w 206501"/>
                  <a:gd name="connsiteY1" fmla="*/ 49530 h 63760"/>
                  <a:gd name="connsiteX2" fmla="*/ 2286 w 206501"/>
                  <a:gd name="connsiteY2" fmla="*/ 19621 h 63760"/>
                  <a:gd name="connsiteX3" fmla="*/ 206502 w 206501"/>
                  <a:gd name="connsiteY3" fmla="*/ 0 h 63760"/>
                  <a:gd name="connsiteX4" fmla="*/ 149828 w 206501"/>
                  <a:gd name="connsiteY4" fmla="*/ 55435 h 6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501" h="63760">
                    <a:moveTo>
                      <a:pt x="149828" y="55435"/>
                    </a:moveTo>
                    <a:cubicBezTo>
                      <a:pt x="99155" y="72200"/>
                      <a:pt x="46006" y="60198"/>
                      <a:pt x="14573" y="49530"/>
                    </a:cubicBezTo>
                    <a:cubicBezTo>
                      <a:pt x="1905" y="45148"/>
                      <a:pt x="-3429" y="30861"/>
                      <a:pt x="2286" y="19621"/>
                    </a:cubicBezTo>
                    <a:cubicBezTo>
                      <a:pt x="79057" y="67818"/>
                      <a:pt x="182499" y="13811"/>
                      <a:pt x="206502" y="0"/>
                    </a:cubicBezTo>
                    <a:cubicBezTo>
                      <a:pt x="203168" y="21812"/>
                      <a:pt x="184308" y="44005"/>
                      <a:pt x="149828" y="55435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9666802" y="2337266"/>
                <a:ext cx="100919" cy="40626"/>
              </a:xfrm>
              <a:custGeom>
                <a:avLst/>
                <a:gdLst>
                  <a:gd name="connsiteX0" fmla="*/ 53936 w 100919"/>
                  <a:gd name="connsiteY0" fmla="*/ 38077 h 40626"/>
                  <a:gd name="connsiteX1" fmla="*/ 120 w 100919"/>
                  <a:gd name="connsiteY1" fmla="*/ 30172 h 40626"/>
                  <a:gd name="connsiteX2" fmla="*/ 46983 w 100919"/>
                  <a:gd name="connsiteY2" fmla="*/ 2549 h 40626"/>
                  <a:gd name="connsiteX3" fmla="*/ 100799 w 100919"/>
                  <a:gd name="connsiteY3" fmla="*/ 10455 h 40626"/>
                  <a:gd name="connsiteX4" fmla="*/ 53936 w 100919"/>
                  <a:gd name="connsiteY4" fmla="*/ 38077 h 4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19" h="40626">
                    <a:moveTo>
                      <a:pt x="53936" y="38077"/>
                    </a:moveTo>
                    <a:cubicBezTo>
                      <a:pt x="26123" y="43506"/>
                      <a:pt x="2025" y="39982"/>
                      <a:pt x="120" y="30172"/>
                    </a:cubicBezTo>
                    <a:cubicBezTo>
                      <a:pt x="-1785" y="20361"/>
                      <a:pt x="19170" y="7978"/>
                      <a:pt x="46983" y="2549"/>
                    </a:cubicBezTo>
                    <a:cubicBezTo>
                      <a:pt x="74796" y="-2880"/>
                      <a:pt x="98894" y="644"/>
                      <a:pt x="100799" y="10455"/>
                    </a:cubicBezTo>
                    <a:cubicBezTo>
                      <a:pt x="102704" y="20266"/>
                      <a:pt x="81749" y="32648"/>
                      <a:pt x="53936" y="3807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9632384" y="2369907"/>
                <a:ext cx="27833" cy="21922"/>
              </a:xfrm>
              <a:custGeom>
                <a:avLst/>
                <a:gdLst>
                  <a:gd name="connsiteX0" fmla="*/ 17393 w 27833"/>
                  <a:gd name="connsiteY0" fmla="*/ 15724 h 21922"/>
                  <a:gd name="connsiteX1" fmla="*/ 439 w 27833"/>
                  <a:gd name="connsiteY1" fmla="*/ 20867 h 21922"/>
                  <a:gd name="connsiteX2" fmla="*/ 10440 w 27833"/>
                  <a:gd name="connsiteY2" fmla="*/ 6199 h 21922"/>
                  <a:gd name="connsiteX3" fmla="*/ 27395 w 27833"/>
                  <a:gd name="connsiteY3" fmla="*/ 1055 h 21922"/>
                  <a:gd name="connsiteX4" fmla="*/ 17393 w 27833"/>
                  <a:gd name="connsiteY4" fmla="*/ 15724 h 2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33" h="21922">
                    <a:moveTo>
                      <a:pt x="17393" y="15724"/>
                    </a:moveTo>
                    <a:cubicBezTo>
                      <a:pt x="9964" y="21153"/>
                      <a:pt x="2344" y="23439"/>
                      <a:pt x="439" y="20867"/>
                    </a:cubicBezTo>
                    <a:cubicBezTo>
                      <a:pt x="-1466" y="18200"/>
                      <a:pt x="3011" y="11723"/>
                      <a:pt x="10440" y="6199"/>
                    </a:cubicBezTo>
                    <a:cubicBezTo>
                      <a:pt x="17870" y="770"/>
                      <a:pt x="25489" y="-1516"/>
                      <a:pt x="27395" y="1055"/>
                    </a:cubicBezTo>
                    <a:cubicBezTo>
                      <a:pt x="29299" y="3722"/>
                      <a:pt x="24823" y="10295"/>
                      <a:pt x="17393" y="15724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73" name="图形 4"/>
            <p:cNvGrpSpPr/>
            <p:nvPr/>
          </p:nvGrpSpPr>
          <p:grpSpPr>
            <a:xfrm>
              <a:off x="9552622" y="2491023"/>
              <a:ext cx="207066" cy="123722"/>
              <a:chOff x="9552622" y="2491023"/>
              <a:chExt cx="207066" cy="123722"/>
            </a:xfrm>
          </p:grpSpPr>
          <p:sp>
            <p:nvSpPr>
              <p:cNvPr id="74" name="任意多边形: 形状 73"/>
              <p:cNvSpPr/>
              <p:nvPr/>
            </p:nvSpPr>
            <p:spPr>
              <a:xfrm>
                <a:off x="9552622" y="2491023"/>
                <a:ext cx="207066" cy="123722"/>
              </a:xfrm>
              <a:custGeom>
                <a:avLst/>
                <a:gdLst>
                  <a:gd name="connsiteX0" fmla="*/ 149828 w 207066"/>
                  <a:gd name="connsiteY0" fmla="*/ 115397 h 123722"/>
                  <a:gd name="connsiteX1" fmla="*/ 14573 w 207066"/>
                  <a:gd name="connsiteY1" fmla="*/ 109492 h 123722"/>
                  <a:gd name="connsiteX2" fmla="*/ 2286 w 207066"/>
                  <a:gd name="connsiteY2" fmla="*/ 79583 h 123722"/>
                  <a:gd name="connsiteX3" fmla="*/ 5429 w 207066"/>
                  <a:gd name="connsiteY3" fmla="*/ 74916 h 123722"/>
                  <a:gd name="connsiteX4" fmla="*/ 143447 w 207066"/>
                  <a:gd name="connsiteY4" fmla="*/ 335 h 123722"/>
                  <a:gd name="connsiteX5" fmla="*/ 206502 w 207066"/>
                  <a:gd name="connsiteY5" fmla="*/ 59962 h 123722"/>
                  <a:gd name="connsiteX6" fmla="*/ 149828 w 207066"/>
                  <a:gd name="connsiteY6" fmla="*/ 115397 h 12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123722">
                    <a:moveTo>
                      <a:pt x="149828" y="115397"/>
                    </a:moveTo>
                    <a:cubicBezTo>
                      <a:pt x="99155" y="132161"/>
                      <a:pt x="46006" y="120160"/>
                      <a:pt x="14573" y="109492"/>
                    </a:cubicBezTo>
                    <a:cubicBezTo>
                      <a:pt x="1905" y="105110"/>
                      <a:pt x="-3429" y="90823"/>
                      <a:pt x="2286" y="79583"/>
                    </a:cubicBezTo>
                    <a:cubicBezTo>
                      <a:pt x="3143" y="77964"/>
                      <a:pt x="4191" y="76345"/>
                      <a:pt x="5429" y="74916"/>
                    </a:cubicBezTo>
                    <a:cubicBezTo>
                      <a:pt x="32671" y="44531"/>
                      <a:pt x="86106" y="-4522"/>
                      <a:pt x="143447" y="335"/>
                    </a:cubicBezTo>
                    <a:cubicBezTo>
                      <a:pt x="189738" y="4241"/>
                      <a:pt x="210883" y="31863"/>
                      <a:pt x="206502" y="59962"/>
                    </a:cubicBezTo>
                    <a:cubicBezTo>
                      <a:pt x="203168" y="81774"/>
                      <a:pt x="184309" y="103967"/>
                      <a:pt x="149828" y="115397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9552622" y="2550985"/>
                <a:ext cx="206502" cy="63760"/>
              </a:xfrm>
              <a:custGeom>
                <a:avLst/>
                <a:gdLst>
                  <a:gd name="connsiteX0" fmla="*/ 149828 w 206502"/>
                  <a:gd name="connsiteY0" fmla="*/ 55435 h 63760"/>
                  <a:gd name="connsiteX1" fmla="*/ 14573 w 206502"/>
                  <a:gd name="connsiteY1" fmla="*/ 49530 h 63760"/>
                  <a:gd name="connsiteX2" fmla="*/ 2286 w 206502"/>
                  <a:gd name="connsiteY2" fmla="*/ 19621 h 63760"/>
                  <a:gd name="connsiteX3" fmla="*/ 206502 w 206502"/>
                  <a:gd name="connsiteY3" fmla="*/ 0 h 63760"/>
                  <a:gd name="connsiteX4" fmla="*/ 149828 w 206502"/>
                  <a:gd name="connsiteY4" fmla="*/ 55435 h 6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502" h="63760">
                    <a:moveTo>
                      <a:pt x="149828" y="55435"/>
                    </a:moveTo>
                    <a:cubicBezTo>
                      <a:pt x="99155" y="72199"/>
                      <a:pt x="46006" y="60198"/>
                      <a:pt x="14573" y="49530"/>
                    </a:cubicBezTo>
                    <a:cubicBezTo>
                      <a:pt x="1905" y="45148"/>
                      <a:pt x="-3429" y="30861"/>
                      <a:pt x="2286" y="19621"/>
                    </a:cubicBezTo>
                    <a:cubicBezTo>
                      <a:pt x="79058" y="67818"/>
                      <a:pt x="182499" y="13811"/>
                      <a:pt x="206502" y="0"/>
                    </a:cubicBezTo>
                    <a:cubicBezTo>
                      <a:pt x="203168" y="21812"/>
                      <a:pt x="184309" y="44005"/>
                      <a:pt x="149828" y="55435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9620510" y="2499667"/>
                <a:ext cx="100919" cy="40626"/>
              </a:xfrm>
              <a:custGeom>
                <a:avLst/>
                <a:gdLst>
                  <a:gd name="connsiteX0" fmla="*/ 53937 w 100919"/>
                  <a:gd name="connsiteY0" fmla="*/ 38077 h 40626"/>
                  <a:gd name="connsiteX1" fmla="*/ 120 w 100919"/>
                  <a:gd name="connsiteY1" fmla="*/ 30172 h 40626"/>
                  <a:gd name="connsiteX2" fmla="*/ 46984 w 100919"/>
                  <a:gd name="connsiteY2" fmla="*/ 2549 h 40626"/>
                  <a:gd name="connsiteX3" fmla="*/ 100800 w 100919"/>
                  <a:gd name="connsiteY3" fmla="*/ 10455 h 40626"/>
                  <a:gd name="connsiteX4" fmla="*/ 53937 w 100919"/>
                  <a:gd name="connsiteY4" fmla="*/ 38077 h 40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919" h="40626">
                    <a:moveTo>
                      <a:pt x="53937" y="38077"/>
                    </a:moveTo>
                    <a:cubicBezTo>
                      <a:pt x="26124" y="43507"/>
                      <a:pt x="2025" y="39982"/>
                      <a:pt x="120" y="30172"/>
                    </a:cubicBezTo>
                    <a:cubicBezTo>
                      <a:pt x="-1784" y="20361"/>
                      <a:pt x="19170" y="7978"/>
                      <a:pt x="46984" y="2549"/>
                    </a:cubicBezTo>
                    <a:cubicBezTo>
                      <a:pt x="74796" y="-2880"/>
                      <a:pt x="98894" y="644"/>
                      <a:pt x="100800" y="10455"/>
                    </a:cubicBezTo>
                    <a:cubicBezTo>
                      <a:pt x="102705" y="20265"/>
                      <a:pt x="81750" y="32648"/>
                      <a:pt x="53937" y="3807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9586093" y="2532308"/>
                <a:ext cx="27832" cy="21922"/>
              </a:xfrm>
              <a:custGeom>
                <a:avLst/>
                <a:gdLst>
                  <a:gd name="connsiteX0" fmla="*/ 17393 w 27832"/>
                  <a:gd name="connsiteY0" fmla="*/ 15724 h 21922"/>
                  <a:gd name="connsiteX1" fmla="*/ 439 w 27832"/>
                  <a:gd name="connsiteY1" fmla="*/ 20867 h 21922"/>
                  <a:gd name="connsiteX2" fmla="*/ 10440 w 27832"/>
                  <a:gd name="connsiteY2" fmla="*/ 6199 h 21922"/>
                  <a:gd name="connsiteX3" fmla="*/ 27394 w 27832"/>
                  <a:gd name="connsiteY3" fmla="*/ 1055 h 21922"/>
                  <a:gd name="connsiteX4" fmla="*/ 17393 w 27832"/>
                  <a:gd name="connsiteY4" fmla="*/ 15724 h 2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32" h="21922">
                    <a:moveTo>
                      <a:pt x="17393" y="15724"/>
                    </a:moveTo>
                    <a:cubicBezTo>
                      <a:pt x="9964" y="21153"/>
                      <a:pt x="2343" y="23439"/>
                      <a:pt x="439" y="20867"/>
                    </a:cubicBezTo>
                    <a:cubicBezTo>
                      <a:pt x="-1466" y="18200"/>
                      <a:pt x="3010" y="11723"/>
                      <a:pt x="10440" y="6199"/>
                    </a:cubicBezTo>
                    <a:cubicBezTo>
                      <a:pt x="17869" y="770"/>
                      <a:pt x="25490" y="-1516"/>
                      <a:pt x="27394" y="1055"/>
                    </a:cubicBezTo>
                    <a:cubicBezTo>
                      <a:pt x="29299" y="3722"/>
                      <a:pt x="24823" y="10295"/>
                      <a:pt x="17393" y="15724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78" name="图形 4"/>
            <p:cNvGrpSpPr/>
            <p:nvPr/>
          </p:nvGrpSpPr>
          <p:grpSpPr>
            <a:xfrm>
              <a:off x="9315939" y="2237642"/>
              <a:ext cx="181394" cy="156561"/>
              <a:chOff x="9315939" y="2237642"/>
              <a:chExt cx="181394" cy="156561"/>
            </a:xfrm>
          </p:grpSpPr>
          <p:sp>
            <p:nvSpPr>
              <p:cNvPr id="79" name="任意多边形: 形状 78"/>
              <p:cNvSpPr/>
              <p:nvPr/>
            </p:nvSpPr>
            <p:spPr>
              <a:xfrm>
                <a:off x="9315939" y="2237642"/>
                <a:ext cx="181394" cy="156561"/>
              </a:xfrm>
              <a:custGeom>
                <a:avLst/>
                <a:gdLst>
                  <a:gd name="connsiteX0" fmla="*/ 102190 w 181394"/>
                  <a:gd name="connsiteY0" fmla="*/ 17591 h 156561"/>
                  <a:gd name="connsiteX1" fmla="*/ 180199 w 181394"/>
                  <a:gd name="connsiteY1" fmla="*/ 128177 h 156561"/>
                  <a:gd name="connsiteX2" fmla="*/ 164103 w 181394"/>
                  <a:gd name="connsiteY2" fmla="*/ 156180 h 156561"/>
                  <a:gd name="connsiteX3" fmla="*/ 158483 w 181394"/>
                  <a:gd name="connsiteY3" fmla="*/ 156466 h 156561"/>
                  <a:gd name="connsiteX4" fmla="*/ 15036 w 181394"/>
                  <a:gd name="connsiteY4" fmla="*/ 92839 h 156561"/>
                  <a:gd name="connsiteX5" fmla="*/ 23609 w 181394"/>
                  <a:gd name="connsiteY5" fmla="*/ 6447 h 156561"/>
                  <a:gd name="connsiteX6" fmla="*/ 102190 w 181394"/>
                  <a:gd name="connsiteY6" fmla="*/ 17591 h 15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394" h="156561">
                    <a:moveTo>
                      <a:pt x="102190" y="17591"/>
                    </a:moveTo>
                    <a:cubicBezTo>
                      <a:pt x="146386" y="47405"/>
                      <a:pt x="169437" y="96839"/>
                      <a:pt x="180199" y="128177"/>
                    </a:cubicBezTo>
                    <a:cubicBezTo>
                      <a:pt x="184581" y="140845"/>
                      <a:pt x="176390" y="153894"/>
                      <a:pt x="164103" y="156180"/>
                    </a:cubicBezTo>
                    <a:cubicBezTo>
                      <a:pt x="162293" y="156561"/>
                      <a:pt x="160388" y="156656"/>
                      <a:pt x="158483" y="156466"/>
                    </a:cubicBezTo>
                    <a:cubicBezTo>
                      <a:pt x="117715" y="153513"/>
                      <a:pt x="46278" y="141226"/>
                      <a:pt x="15036" y="92839"/>
                    </a:cubicBezTo>
                    <a:cubicBezTo>
                      <a:pt x="-10205" y="53786"/>
                      <a:pt x="-1156" y="20258"/>
                      <a:pt x="23609" y="6447"/>
                    </a:cubicBezTo>
                    <a:cubicBezTo>
                      <a:pt x="43040" y="-4030"/>
                      <a:pt x="72091" y="-2697"/>
                      <a:pt x="102190" y="17591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339643" y="2237663"/>
                <a:ext cx="157690" cy="156159"/>
              </a:xfrm>
              <a:custGeom>
                <a:avLst/>
                <a:gdLst>
                  <a:gd name="connsiteX0" fmla="*/ 78486 w 157690"/>
                  <a:gd name="connsiteY0" fmla="*/ 17570 h 156159"/>
                  <a:gd name="connsiteX1" fmla="*/ 156496 w 157690"/>
                  <a:gd name="connsiteY1" fmla="*/ 128156 h 156159"/>
                  <a:gd name="connsiteX2" fmla="*/ 140399 w 157690"/>
                  <a:gd name="connsiteY2" fmla="*/ 156159 h 156159"/>
                  <a:gd name="connsiteX3" fmla="*/ 0 w 157690"/>
                  <a:gd name="connsiteY3" fmla="*/ 6522 h 156159"/>
                  <a:gd name="connsiteX4" fmla="*/ 78486 w 157690"/>
                  <a:gd name="connsiteY4" fmla="*/ 17570 h 15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90" h="156159">
                    <a:moveTo>
                      <a:pt x="78486" y="17570"/>
                    </a:moveTo>
                    <a:cubicBezTo>
                      <a:pt x="122682" y="47384"/>
                      <a:pt x="145733" y="96818"/>
                      <a:pt x="156496" y="128156"/>
                    </a:cubicBezTo>
                    <a:cubicBezTo>
                      <a:pt x="160877" y="140824"/>
                      <a:pt x="152686" y="153873"/>
                      <a:pt x="140399" y="156159"/>
                    </a:cubicBezTo>
                    <a:cubicBezTo>
                      <a:pt x="131636" y="65958"/>
                      <a:pt x="25622" y="17094"/>
                      <a:pt x="0" y="6522"/>
                    </a:cubicBezTo>
                    <a:cubicBezTo>
                      <a:pt x="19336" y="-4051"/>
                      <a:pt x="48387" y="-2718"/>
                      <a:pt x="78486" y="17570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9328691" y="2296589"/>
                <a:ext cx="80767" cy="72927"/>
              </a:xfrm>
              <a:custGeom>
                <a:avLst/>
                <a:gdLst>
                  <a:gd name="connsiteX0" fmla="*/ 52290 w 80767"/>
                  <a:gd name="connsiteY0" fmla="*/ 22843 h 72927"/>
                  <a:gd name="connsiteX1" fmla="*/ 78960 w 80767"/>
                  <a:gd name="connsiteY1" fmla="*/ 70278 h 72927"/>
                  <a:gd name="connsiteX2" fmla="*/ 28478 w 80767"/>
                  <a:gd name="connsiteY2" fmla="*/ 50085 h 72927"/>
                  <a:gd name="connsiteX3" fmla="*/ 1808 w 80767"/>
                  <a:gd name="connsiteY3" fmla="*/ 2650 h 72927"/>
                  <a:gd name="connsiteX4" fmla="*/ 52290 w 80767"/>
                  <a:gd name="connsiteY4" fmla="*/ 22843 h 7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67" h="72927">
                    <a:moveTo>
                      <a:pt x="52290" y="22843"/>
                    </a:moveTo>
                    <a:cubicBezTo>
                      <a:pt x="73626" y="41512"/>
                      <a:pt x="85532" y="62753"/>
                      <a:pt x="78960" y="70278"/>
                    </a:cubicBezTo>
                    <a:cubicBezTo>
                      <a:pt x="72388" y="77802"/>
                      <a:pt x="49718" y="68754"/>
                      <a:pt x="28478" y="50085"/>
                    </a:cubicBezTo>
                    <a:cubicBezTo>
                      <a:pt x="7142" y="31416"/>
                      <a:pt x="-4765" y="10175"/>
                      <a:pt x="1808" y="2650"/>
                    </a:cubicBezTo>
                    <a:cubicBezTo>
                      <a:pt x="8380" y="-4875"/>
                      <a:pt x="30954" y="4174"/>
                      <a:pt x="52290" y="22843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9414702" y="2367590"/>
                <a:ext cx="32285" cy="14649"/>
              </a:xfrm>
              <a:custGeom>
                <a:avLst/>
                <a:gdLst>
                  <a:gd name="connsiteX0" fmla="*/ 17809 w 32285"/>
                  <a:gd name="connsiteY0" fmla="*/ 1657 h 14649"/>
                  <a:gd name="connsiteX1" fmla="*/ 32192 w 32285"/>
                  <a:gd name="connsiteY1" fmla="*/ 11944 h 14649"/>
                  <a:gd name="connsiteX2" fmla="*/ 14476 w 32285"/>
                  <a:gd name="connsiteY2" fmla="*/ 12992 h 14649"/>
                  <a:gd name="connsiteX3" fmla="*/ 93 w 32285"/>
                  <a:gd name="connsiteY3" fmla="*/ 2705 h 14649"/>
                  <a:gd name="connsiteX4" fmla="*/ 17809 w 32285"/>
                  <a:gd name="connsiteY4" fmla="*/ 1657 h 14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5" h="14649">
                    <a:moveTo>
                      <a:pt x="17809" y="1657"/>
                    </a:moveTo>
                    <a:cubicBezTo>
                      <a:pt x="26667" y="4229"/>
                      <a:pt x="33145" y="8801"/>
                      <a:pt x="32192" y="11944"/>
                    </a:cubicBezTo>
                    <a:cubicBezTo>
                      <a:pt x="31335" y="15087"/>
                      <a:pt x="23334" y="15564"/>
                      <a:pt x="14476" y="12992"/>
                    </a:cubicBezTo>
                    <a:cubicBezTo>
                      <a:pt x="5618" y="10420"/>
                      <a:pt x="-859" y="5848"/>
                      <a:pt x="93" y="2705"/>
                    </a:cubicBezTo>
                    <a:cubicBezTo>
                      <a:pt x="1046" y="-438"/>
                      <a:pt x="8951" y="-915"/>
                      <a:pt x="17809" y="165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83" name="图形 4"/>
            <p:cNvGrpSpPr/>
            <p:nvPr/>
          </p:nvGrpSpPr>
          <p:grpSpPr>
            <a:xfrm>
              <a:off x="9266981" y="2384443"/>
              <a:ext cx="181394" cy="156635"/>
              <a:chOff x="9266981" y="2384443"/>
              <a:chExt cx="181394" cy="156635"/>
            </a:xfrm>
          </p:grpSpPr>
          <p:sp>
            <p:nvSpPr>
              <p:cNvPr id="84" name="任意多边形: 形状 83"/>
              <p:cNvSpPr/>
              <p:nvPr/>
            </p:nvSpPr>
            <p:spPr>
              <a:xfrm>
                <a:off x="9266981" y="2384443"/>
                <a:ext cx="181394" cy="156635"/>
              </a:xfrm>
              <a:custGeom>
                <a:avLst/>
                <a:gdLst>
                  <a:gd name="connsiteX0" fmla="*/ 102190 w 181394"/>
                  <a:gd name="connsiteY0" fmla="*/ 17570 h 156635"/>
                  <a:gd name="connsiteX1" fmla="*/ 180200 w 181394"/>
                  <a:gd name="connsiteY1" fmla="*/ 128251 h 156635"/>
                  <a:gd name="connsiteX2" fmla="*/ 164102 w 181394"/>
                  <a:gd name="connsiteY2" fmla="*/ 156255 h 156635"/>
                  <a:gd name="connsiteX3" fmla="*/ 158482 w 181394"/>
                  <a:gd name="connsiteY3" fmla="*/ 156540 h 156635"/>
                  <a:gd name="connsiteX4" fmla="*/ 15036 w 181394"/>
                  <a:gd name="connsiteY4" fmla="*/ 92913 h 156635"/>
                  <a:gd name="connsiteX5" fmla="*/ 23609 w 181394"/>
                  <a:gd name="connsiteY5" fmla="*/ 6522 h 156635"/>
                  <a:gd name="connsiteX6" fmla="*/ 102190 w 181394"/>
                  <a:gd name="connsiteY6" fmla="*/ 17570 h 156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394" h="156635">
                    <a:moveTo>
                      <a:pt x="102190" y="17570"/>
                    </a:moveTo>
                    <a:cubicBezTo>
                      <a:pt x="146386" y="47384"/>
                      <a:pt x="169436" y="96818"/>
                      <a:pt x="180200" y="128251"/>
                    </a:cubicBezTo>
                    <a:cubicBezTo>
                      <a:pt x="184581" y="140919"/>
                      <a:pt x="176390" y="153969"/>
                      <a:pt x="164102" y="156255"/>
                    </a:cubicBezTo>
                    <a:cubicBezTo>
                      <a:pt x="162293" y="156635"/>
                      <a:pt x="160388" y="156731"/>
                      <a:pt x="158482" y="156540"/>
                    </a:cubicBezTo>
                    <a:cubicBezTo>
                      <a:pt x="117716" y="153588"/>
                      <a:pt x="46278" y="141300"/>
                      <a:pt x="15036" y="92913"/>
                    </a:cubicBezTo>
                    <a:cubicBezTo>
                      <a:pt x="-10205" y="53861"/>
                      <a:pt x="-1157" y="20333"/>
                      <a:pt x="23609" y="6522"/>
                    </a:cubicBezTo>
                    <a:cubicBezTo>
                      <a:pt x="43040" y="-4051"/>
                      <a:pt x="72091" y="-2718"/>
                      <a:pt x="102190" y="17570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9290685" y="2384464"/>
                <a:ext cx="157690" cy="156233"/>
              </a:xfrm>
              <a:custGeom>
                <a:avLst/>
                <a:gdLst>
                  <a:gd name="connsiteX0" fmla="*/ 78486 w 157690"/>
                  <a:gd name="connsiteY0" fmla="*/ 17550 h 156233"/>
                  <a:gd name="connsiteX1" fmla="*/ 156496 w 157690"/>
                  <a:gd name="connsiteY1" fmla="*/ 128230 h 156233"/>
                  <a:gd name="connsiteX2" fmla="*/ 140398 w 157690"/>
                  <a:gd name="connsiteY2" fmla="*/ 156234 h 156233"/>
                  <a:gd name="connsiteX3" fmla="*/ 0 w 157690"/>
                  <a:gd name="connsiteY3" fmla="*/ 6596 h 156233"/>
                  <a:gd name="connsiteX4" fmla="*/ 78486 w 157690"/>
                  <a:gd name="connsiteY4" fmla="*/ 17550 h 15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90" h="156233">
                    <a:moveTo>
                      <a:pt x="78486" y="17550"/>
                    </a:moveTo>
                    <a:cubicBezTo>
                      <a:pt x="122682" y="47363"/>
                      <a:pt x="145732" y="96798"/>
                      <a:pt x="156496" y="128230"/>
                    </a:cubicBezTo>
                    <a:cubicBezTo>
                      <a:pt x="160877" y="140899"/>
                      <a:pt x="152685" y="153948"/>
                      <a:pt x="140398" y="156234"/>
                    </a:cubicBezTo>
                    <a:cubicBezTo>
                      <a:pt x="131635" y="66032"/>
                      <a:pt x="25622" y="17169"/>
                      <a:pt x="0" y="6596"/>
                    </a:cubicBezTo>
                    <a:cubicBezTo>
                      <a:pt x="19335" y="-4072"/>
                      <a:pt x="48387" y="-2739"/>
                      <a:pt x="78486" y="17550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9279733" y="2443369"/>
                <a:ext cx="80767" cy="72927"/>
              </a:xfrm>
              <a:custGeom>
                <a:avLst/>
                <a:gdLst>
                  <a:gd name="connsiteX0" fmla="*/ 52290 w 80767"/>
                  <a:gd name="connsiteY0" fmla="*/ 22843 h 72927"/>
                  <a:gd name="connsiteX1" fmla="*/ 78960 w 80767"/>
                  <a:gd name="connsiteY1" fmla="*/ 70278 h 72927"/>
                  <a:gd name="connsiteX2" fmla="*/ 28478 w 80767"/>
                  <a:gd name="connsiteY2" fmla="*/ 50085 h 72927"/>
                  <a:gd name="connsiteX3" fmla="*/ 1808 w 80767"/>
                  <a:gd name="connsiteY3" fmla="*/ 2650 h 72927"/>
                  <a:gd name="connsiteX4" fmla="*/ 52290 w 80767"/>
                  <a:gd name="connsiteY4" fmla="*/ 22843 h 7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67" h="72927">
                    <a:moveTo>
                      <a:pt x="52290" y="22843"/>
                    </a:moveTo>
                    <a:cubicBezTo>
                      <a:pt x="73626" y="41512"/>
                      <a:pt x="85532" y="62753"/>
                      <a:pt x="78960" y="70278"/>
                    </a:cubicBezTo>
                    <a:cubicBezTo>
                      <a:pt x="72388" y="77802"/>
                      <a:pt x="49718" y="68754"/>
                      <a:pt x="28478" y="50085"/>
                    </a:cubicBezTo>
                    <a:cubicBezTo>
                      <a:pt x="7142" y="31416"/>
                      <a:pt x="-4765" y="10175"/>
                      <a:pt x="1808" y="2650"/>
                    </a:cubicBezTo>
                    <a:cubicBezTo>
                      <a:pt x="8380" y="-4875"/>
                      <a:pt x="31050" y="4174"/>
                      <a:pt x="52290" y="22843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9365744" y="2514466"/>
                <a:ext cx="32285" cy="14649"/>
              </a:xfrm>
              <a:custGeom>
                <a:avLst/>
                <a:gdLst>
                  <a:gd name="connsiteX0" fmla="*/ 17810 w 32285"/>
                  <a:gd name="connsiteY0" fmla="*/ 1657 h 14649"/>
                  <a:gd name="connsiteX1" fmla="*/ 32192 w 32285"/>
                  <a:gd name="connsiteY1" fmla="*/ 11944 h 14649"/>
                  <a:gd name="connsiteX2" fmla="*/ 14476 w 32285"/>
                  <a:gd name="connsiteY2" fmla="*/ 12992 h 14649"/>
                  <a:gd name="connsiteX3" fmla="*/ 93 w 32285"/>
                  <a:gd name="connsiteY3" fmla="*/ 2705 h 14649"/>
                  <a:gd name="connsiteX4" fmla="*/ 17810 w 32285"/>
                  <a:gd name="connsiteY4" fmla="*/ 1657 h 14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5" h="14649">
                    <a:moveTo>
                      <a:pt x="17810" y="1657"/>
                    </a:moveTo>
                    <a:cubicBezTo>
                      <a:pt x="26668" y="4229"/>
                      <a:pt x="33145" y="8801"/>
                      <a:pt x="32192" y="11944"/>
                    </a:cubicBezTo>
                    <a:cubicBezTo>
                      <a:pt x="31335" y="15088"/>
                      <a:pt x="23334" y="15564"/>
                      <a:pt x="14476" y="12992"/>
                    </a:cubicBezTo>
                    <a:cubicBezTo>
                      <a:pt x="5618" y="10420"/>
                      <a:pt x="-859" y="5848"/>
                      <a:pt x="93" y="2705"/>
                    </a:cubicBezTo>
                    <a:cubicBezTo>
                      <a:pt x="1046" y="-438"/>
                      <a:pt x="8951" y="-915"/>
                      <a:pt x="17810" y="165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88" name="图形 4"/>
          <p:cNvGrpSpPr/>
          <p:nvPr/>
        </p:nvGrpSpPr>
        <p:grpSpPr>
          <a:xfrm>
            <a:off x="7386274" y="552368"/>
            <a:ext cx="874251" cy="1000705"/>
            <a:chOff x="7333682" y="2251994"/>
            <a:chExt cx="485280" cy="555472"/>
          </a:xfrm>
        </p:grpSpPr>
        <p:grpSp>
          <p:nvGrpSpPr>
            <p:cNvPr id="89" name="图形 4"/>
            <p:cNvGrpSpPr/>
            <p:nvPr/>
          </p:nvGrpSpPr>
          <p:grpSpPr>
            <a:xfrm>
              <a:off x="7333682" y="2334527"/>
              <a:ext cx="485280" cy="472939"/>
              <a:chOff x="7333682" y="2334527"/>
              <a:chExt cx="485280" cy="472939"/>
            </a:xfrm>
          </p:grpSpPr>
          <p:sp>
            <p:nvSpPr>
              <p:cNvPr id="90" name="任意多边形: 形状 89"/>
              <p:cNvSpPr/>
              <p:nvPr/>
            </p:nvSpPr>
            <p:spPr>
              <a:xfrm>
                <a:off x="7333682" y="2334527"/>
                <a:ext cx="485279" cy="472927"/>
              </a:xfrm>
              <a:custGeom>
                <a:avLst/>
                <a:gdLst>
                  <a:gd name="connsiteX0" fmla="*/ 484724 w 485279"/>
                  <a:gd name="connsiteY0" fmla="*/ 255605 h 472927"/>
                  <a:gd name="connsiteX1" fmla="*/ 84388 w 485279"/>
                  <a:gd name="connsiteY1" fmla="*/ 398575 h 472927"/>
                  <a:gd name="connsiteX2" fmla="*/ 30572 w 485279"/>
                  <a:gd name="connsiteY2" fmla="*/ 114063 h 472927"/>
                  <a:gd name="connsiteX3" fmla="*/ 157064 w 485279"/>
                  <a:gd name="connsiteY3" fmla="*/ 55580 h 472927"/>
                  <a:gd name="connsiteX4" fmla="*/ 211165 w 485279"/>
                  <a:gd name="connsiteY4" fmla="*/ 36244 h 472927"/>
                  <a:gd name="connsiteX5" fmla="*/ 346040 w 485279"/>
                  <a:gd name="connsiteY5" fmla="*/ 1383 h 472927"/>
                  <a:gd name="connsiteX6" fmla="*/ 484724 w 485279"/>
                  <a:gd name="connsiteY6" fmla="*/ 255605 h 47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279" h="472927">
                    <a:moveTo>
                      <a:pt x="484724" y="255605"/>
                    </a:moveTo>
                    <a:cubicBezTo>
                      <a:pt x="472913" y="458202"/>
                      <a:pt x="221833" y="547832"/>
                      <a:pt x="84388" y="398575"/>
                    </a:cubicBezTo>
                    <a:cubicBezTo>
                      <a:pt x="1425" y="308564"/>
                      <a:pt x="-27816" y="173880"/>
                      <a:pt x="30572" y="114063"/>
                    </a:cubicBezTo>
                    <a:cubicBezTo>
                      <a:pt x="76387" y="67200"/>
                      <a:pt x="126012" y="56723"/>
                      <a:pt x="157064" y="55580"/>
                    </a:cubicBezTo>
                    <a:cubicBezTo>
                      <a:pt x="176685" y="54913"/>
                      <a:pt x="195544" y="48150"/>
                      <a:pt x="211165" y="36244"/>
                    </a:cubicBezTo>
                    <a:cubicBezTo>
                      <a:pt x="235931" y="17385"/>
                      <a:pt x="280984" y="-5952"/>
                      <a:pt x="346040" y="1383"/>
                    </a:cubicBezTo>
                    <a:cubicBezTo>
                      <a:pt x="429288" y="10622"/>
                      <a:pt x="491868" y="133399"/>
                      <a:pt x="484724" y="255605"/>
                    </a:cubicBezTo>
                    <a:close/>
                  </a:path>
                </a:pathLst>
              </a:custGeom>
              <a:solidFill>
                <a:srgbClr val="F245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7384923" y="2342387"/>
                <a:ext cx="434039" cy="465080"/>
              </a:xfrm>
              <a:custGeom>
                <a:avLst/>
                <a:gdLst>
                  <a:gd name="connsiteX0" fmla="*/ 433483 w 434039"/>
                  <a:gd name="connsiteY0" fmla="*/ 247745 h 465080"/>
                  <a:gd name="connsiteX1" fmla="*/ 215169 w 434039"/>
                  <a:gd name="connsiteY1" fmla="*/ 464630 h 465080"/>
                  <a:gd name="connsiteX2" fmla="*/ 33147 w 434039"/>
                  <a:gd name="connsiteY2" fmla="*/ 390716 h 465080"/>
                  <a:gd name="connsiteX3" fmla="*/ 0 w 434039"/>
                  <a:gd name="connsiteY3" fmla="*/ 348234 h 465080"/>
                  <a:gd name="connsiteX4" fmla="*/ 353663 w 434039"/>
                  <a:gd name="connsiteY4" fmla="*/ 166021 h 465080"/>
                  <a:gd name="connsiteX5" fmla="*/ 320040 w 434039"/>
                  <a:gd name="connsiteY5" fmla="*/ 0 h 465080"/>
                  <a:gd name="connsiteX6" fmla="*/ 410242 w 434039"/>
                  <a:gd name="connsiteY6" fmla="*/ 104489 h 465080"/>
                  <a:gd name="connsiteX7" fmla="*/ 433483 w 434039"/>
                  <a:gd name="connsiteY7" fmla="*/ 247745 h 465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4039" h="465080">
                    <a:moveTo>
                      <a:pt x="433483" y="247745"/>
                    </a:moveTo>
                    <a:cubicBezTo>
                      <a:pt x="426053" y="375095"/>
                      <a:pt x="324041" y="457867"/>
                      <a:pt x="215169" y="464630"/>
                    </a:cubicBezTo>
                    <a:cubicBezTo>
                      <a:pt x="150876" y="468630"/>
                      <a:pt x="84201" y="446151"/>
                      <a:pt x="33147" y="390716"/>
                    </a:cubicBezTo>
                    <a:cubicBezTo>
                      <a:pt x="20860" y="377380"/>
                      <a:pt x="9810" y="363093"/>
                      <a:pt x="0" y="348234"/>
                    </a:cubicBezTo>
                    <a:cubicBezTo>
                      <a:pt x="140875" y="438150"/>
                      <a:pt x="343091" y="347282"/>
                      <a:pt x="353663" y="166021"/>
                    </a:cubicBezTo>
                    <a:cubicBezTo>
                      <a:pt x="357188" y="106394"/>
                      <a:pt x="344043" y="46673"/>
                      <a:pt x="320040" y="0"/>
                    </a:cubicBezTo>
                    <a:cubicBezTo>
                      <a:pt x="357950" y="15335"/>
                      <a:pt x="389858" y="54388"/>
                      <a:pt x="410242" y="104489"/>
                    </a:cubicBezTo>
                    <a:cubicBezTo>
                      <a:pt x="427482" y="146875"/>
                      <a:pt x="436436" y="197358"/>
                      <a:pt x="433483" y="247745"/>
                    </a:cubicBezTo>
                    <a:close/>
                  </a:path>
                </a:pathLst>
              </a:custGeom>
              <a:solidFill>
                <a:srgbClr val="EB38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7600092" y="2446876"/>
                <a:ext cx="218869" cy="360140"/>
              </a:xfrm>
              <a:custGeom>
                <a:avLst/>
                <a:gdLst>
                  <a:gd name="connsiteX0" fmla="*/ 218313 w 218869"/>
                  <a:gd name="connsiteY0" fmla="*/ 143256 h 360140"/>
                  <a:gd name="connsiteX1" fmla="*/ 0 w 218869"/>
                  <a:gd name="connsiteY1" fmla="*/ 360140 h 360140"/>
                  <a:gd name="connsiteX2" fmla="*/ 197072 w 218869"/>
                  <a:gd name="connsiteY2" fmla="*/ 78772 h 360140"/>
                  <a:gd name="connsiteX3" fmla="*/ 195072 w 218869"/>
                  <a:gd name="connsiteY3" fmla="*/ 0 h 360140"/>
                  <a:gd name="connsiteX4" fmla="*/ 218313 w 218869"/>
                  <a:gd name="connsiteY4" fmla="*/ 143256 h 3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69" h="360140">
                    <a:moveTo>
                      <a:pt x="218313" y="143256"/>
                    </a:moveTo>
                    <a:cubicBezTo>
                      <a:pt x="210884" y="270605"/>
                      <a:pt x="108871" y="353378"/>
                      <a:pt x="0" y="360140"/>
                    </a:cubicBezTo>
                    <a:cubicBezTo>
                      <a:pt x="106109" y="314230"/>
                      <a:pt x="189167" y="214217"/>
                      <a:pt x="197072" y="78772"/>
                    </a:cubicBezTo>
                    <a:cubicBezTo>
                      <a:pt x="198597" y="52292"/>
                      <a:pt x="197834" y="25908"/>
                      <a:pt x="195072" y="0"/>
                    </a:cubicBezTo>
                    <a:cubicBezTo>
                      <a:pt x="212313" y="42386"/>
                      <a:pt x="221266" y="92869"/>
                      <a:pt x="218313" y="143256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7367491" y="2457635"/>
                <a:ext cx="162810" cy="222177"/>
              </a:xfrm>
              <a:custGeom>
                <a:avLst/>
                <a:gdLst>
                  <a:gd name="connsiteX0" fmla="*/ 80963 w 162810"/>
                  <a:gd name="connsiteY0" fmla="*/ 5 h 222177"/>
                  <a:gd name="connsiteX1" fmla="*/ 1620 w 162810"/>
                  <a:gd name="connsiteY1" fmla="*/ 97541 h 222177"/>
                  <a:gd name="connsiteX2" fmla="*/ 8288 w 162810"/>
                  <a:gd name="connsiteY2" fmla="*/ 121925 h 222177"/>
                  <a:gd name="connsiteX3" fmla="*/ 142400 w 162810"/>
                  <a:gd name="connsiteY3" fmla="*/ 217175 h 222177"/>
                  <a:gd name="connsiteX4" fmla="*/ 125540 w 162810"/>
                  <a:gd name="connsiteY4" fmla="*/ 26103 h 222177"/>
                  <a:gd name="connsiteX5" fmla="*/ 80963 w 162810"/>
                  <a:gd name="connsiteY5" fmla="*/ 5 h 222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810" h="222177">
                    <a:moveTo>
                      <a:pt x="80963" y="5"/>
                    </a:moveTo>
                    <a:cubicBezTo>
                      <a:pt x="29909" y="386"/>
                      <a:pt x="-8477" y="47439"/>
                      <a:pt x="1620" y="97541"/>
                    </a:cubicBezTo>
                    <a:cubicBezTo>
                      <a:pt x="3144" y="105161"/>
                      <a:pt x="5335" y="113257"/>
                      <a:pt x="8288" y="121925"/>
                    </a:cubicBezTo>
                    <a:cubicBezTo>
                      <a:pt x="35624" y="200982"/>
                      <a:pt x="92013" y="236034"/>
                      <a:pt x="142400" y="217175"/>
                    </a:cubicBezTo>
                    <a:cubicBezTo>
                      <a:pt x="192691" y="198315"/>
                      <a:pt x="135447" y="57155"/>
                      <a:pt x="125540" y="26103"/>
                    </a:cubicBezTo>
                    <a:cubicBezTo>
                      <a:pt x="118968" y="5244"/>
                      <a:pt x="102585" y="-186"/>
                      <a:pt x="80963" y="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7405013" y="2540900"/>
                <a:ext cx="97237" cy="114325"/>
              </a:xfrm>
              <a:custGeom>
                <a:avLst/>
                <a:gdLst>
                  <a:gd name="connsiteX0" fmla="*/ 34297 w 97237"/>
                  <a:gd name="connsiteY0" fmla="*/ 1131 h 114325"/>
                  <a:gd name="connsiteX1" fmla="*/ 3531 w 97237"/>
                  <a:gd name="connsiteY1" fmla="*/ 60757 h 114325"/>
                  <a:gd name="connsiteX2" fmla="*/ 9723 w 97237"/>
                  <a:gd name="connsiteY2" fmla="*/ 72759 h 114325"/>
                  <a:gd name="connsiteX3" fmla="*/ 90209 w 97237"/>
                  <a:gd name="connsiteY3" fmla="*/ 107811 h 114325"/>
                  <a:gd name="connsiteX4" fmla="*/ 60491 w 97237"/>
                  <a:gd name="connsiteY4" fmla="*/ 9799 h 114325"/>
                  <a:gd name="connsiteX5" fmla="*/ 34297 w 97237"/>
                  <a:gd name="connsiteY5" fmla="*/ 1131 h 1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237" h="114325">
                    <a:moveTo>
                      <a:pt x="34297" y="1131"/>
                    </a:moveTo>
                    <a:cubicBezTo>
                      <a:pt x="7627" y="6941"/>
                      <a:pt x="-7232" y="35707"/>
                      <a:pt x="3531" y="60757"/>
                    </a:cubicBezTo>
                    <a:cubicBezTo>
                      <a:pt x="5150" y="64567"/>
                      <a:pt x="7246" y="68568"/>
                      <a:pt x="9723" y="72759"/>
                    </a:cubicBezTo>
                    <a:cubicBezTo>
                      <a:pt x="32678" y="111144"/>
                      <a:pt x="66015" y="123241"/>
                      <a:pt x="90209" y="107811"/>
                    </a:cubicBezTo>
                    <a:cubicBezTo>
                      <a:pt x="114402" y="92476"/>
                      <a:pt x="69063" y="24943"/>
                      <a:pt x="60491" y="9799"/>
                    </a:cubicBezTo>
                    <a:cubicBezTo>
                      <a:pt x="54776" y="-298"/>
                      <a:pt x="45632" y="-1346"/>
                      <a:pt x="34297" y="113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95" name="图形 4"/>
            <p:cNvGrpSpPr/>
            <p:nvPr/>
          </p:nvGrpSpPr>
          <p:grpSpPr>
            <a:xfrm>
              <a:off x="7392257" y="2251994"/>
              <a:ext cx="249459" cy="233553"/>
              <a:chOff x="7392257" y="2251994"/>
              <a:chExt cx="249459" cy="233553"/>
            </a:xfrm>
          </p:grpSpPr>
          <p:sp>
            <p:nvSpPr>
              <p:cNvPr id="96" name="任意多边形: 形状 95"/>
              <p:cNvSpPr/>
              <p:nvPr/>
            </p:nvSpPr>
            <p:spPr>
              <a:xfrm>
                <a:off x="7392257" y="2251994"/>
                <a:ext cx="249459" cy="233553"/>
              </a:xfrm>
              <a:custGeom>
                <a:avLst/>
                <a:gdLst>
                  <a:gd name="connsiteX0" fmla="*/ 147256 w 249459"/>
                  <a:gd name="connsiteY0" fmla="*/ 124492 h 233553"/>
                  <a:gd name="connsiteX1" fmla="*/ 163068 w 249459"/>
                  <a:gd name="connsiteY1" fmla="*/ 232887 h 233553"/>
                  <a:gd name="connsiteX2" fmla="*/ 162496 w 249459"/>
                  <a:gd name="connsiteY2" fmla="*/ 233553 h 233553"/>
                  <a:gd name="connsiteX3" fmla="*/ 162020 w 249459"/>
                  <a:gd name="connsiteY3" fmla="*/ 232029 h 233553"/>
                  <a:gd name="connsiteX4" fmla="*/ 136397 w 249459"/>
                  <a:gd name="connsiteY4" fmla="*/ 192406 h 233553"/>
                  <a:gd name="connsiteX5" fmla="*/ 109347 w 249459"/>
                  <a:gd name="connsiteY5" fmla="*/ 144209 h 233553"/>
                  <a:gd name="connsiteX6" fmla="*/ 0 w 249459"/>
                  <a:gd name="connsiteY6" fmla="*/ 161259 h 233553"/>
                  <a:gd name="connsiteX7" fmla="*/ 106489 w 249459"/>
                  <a:gd name="connsiteY7" fmla="*/ 115824 h 233553"/>
                  <a:gd name="connsiteX8" fmla="*/ 103537 w 249459"/>
                  <a:gd name="connsiteY8" fmla="*/ 111252 h 233553"/>
                  <a:gd name="connsiteX9" fmla="*/ 90773 w 249459"/>
                  <a:gd name="connsiteY9" fmla="*/ 83344 h 233553"/>
                  <a:gd name="connsiteX10" fmla="*/ 85154 w 249459"/>
                  <a:gd name="connsiteY10" fmla="*/ 52197 h 233553"/>
                  <a:gd name="connsiteX11" fmla="*/ 85248 w 249459"/>
                  <a:gd name="connsiteY11" fmla="*/ 36100 h 233553"/>
                  <a:gd name="connsiteX12" fmla="*/ 87153 w 249459"/>
                  <a:gd name="connsiteY12" fmla="*/ 20003 h 233553"/>
                  <a:gd name="connsiteX13" fmla="*/ 112776 w 249459"/>
                  <a:gd name="connsiteY13" fmla="*/ 191 h 233553"/>
                  <a:gd name="connsiteX14" fmla="*/ 132588 w 249459"/>
                  <a:gd name="connsiteY14" fmla="*/ 25813 h 233553"/>
                  <a:gd name="connsiteX15" fmla="*/ 131254 w 249459"/>
                  <a:gd name="connsiteY15" fmla="*/ 31052 h 233553"/>
                  <a:gd name="connsiteX16" fmla="*/ 130492 w 249459"/>
                  <a:gd name="connsiteY16" fmla="*/ 33052 h 233553"/>
                  <a:gd name="connsiteX17" fmla="*/ 126301 w 249459"/>
                  <a:gd name="connsiteY17" fmla="*/ 43434 h 233553"/>
                  <a:gd name="connsiteX18" fmla="*/ 123254 w 249459"/>
                  <a:gd name="connsiteY18" fmla="*/ 54293 h 233553"/>
                  <a:gd name="connsiteX19" fmla="*/ 121348 w 249459"/>
                  <a:gd name="connsiteY19" fmla="*/ 77343 h 233553"/>
                  <a:gd name="connsiteX20" fmla="*/ 125349 w 249459"/>
                  <a:gd name="connsiteY20" fmla="*/ 101061 h 233553"/>
                  <a:gd name="connsiteX21" fmla="*/ 127539 w 249459"/>
                  <a:gd name="connsiteY21" fmla="*/ 107347 h 233553"/>
                  <a:gd name="connsiteX22" fmla="*/ 249460 w 249459"/>
                  <a:gd name="connsiteY22" fmla="*/ 73438 h 233553"/>
                  <a:gd name="connsiteX23" fmla="*/ 147256 w 249459"/>
                  <a:gd name="connsiteY23" fmla="*/ 124492 h 233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9459" h="233553">
                    <a:moveTo>
                      <a:pt x="147256" y="124492"/>
                    </a:moveTo>
                    <a:cubicBezTo>
                      <a:pt x="191548" y="194691"/>
                      <a:pt x="167259" y="227934"/>
                      <a:pt x="163068" y="232887"/>
                    </a:cubicBezTo>
                    <a:cubicBezTo>
                      <a:pt x="162687" y="233268"/>
                      <a:pt x="162496" y="233553"/>
                      <a:pt x="162496" y="233553"/>
                    </a:cubicBezTo>
                    <a:cubicBezTo>
                      <a:pt x="162496" y="233553"/>
                      <a:pt x="162401" y="232982"/>
                      <a:pt x="162020" y="232029"/>
                    </a:cubicBezTo>
                    <a:cubicBezTo>
                      <a:pt x="160210" y="226886"/>
                      <a:pt x="153448" y="210027"/>
                      <a:pt x="136397" y="192406"/>
                    </a:cubicBezTo>
                    <a:cubicBezTo>
                      <a:pt x="115919" y="171355"/>
                      <a:pt x="109347" y="144209"/>
                      <a:pt x="109347" y="144209"/>
                    </a:cubicBezTo>
                    <a:cubicBezTo>
                      <a:pt x="35337" y="179832"/>
                      <a:pt x="0" y="161259"/>
                      <a:pt x="0" y="161259"/>
                    </a:cubicBezTo>
                    <a:cubicBezTo>
                      <a:pt x="34290" y="133160"/>
                      <a:pt x="83248" y="120492"/>
                      <a:pt x="106489" y="115824"/>
                    </a:cubicBezTo>
                    <a:cubicBezTo>
                      <a:pt x="105441" y="114300"/>
                      <a:pt x="104489" y="112776"/>
                      <a:pt x="103537" y="111252"/>
                    </a:cubicBezTo>
                    <a:cubicBezTo>
                      <a:pt x="98203" y="102680"/>
                      <a:pt x="93821" y="93345"/>
                      <a:pt x="90773" y="83344"/>
                    </a:cubicBezTo>
                    <a:cubicBezTo>
                      <a:pt x="87725" y="73438"/>
                      <a:pt x="85534" y="62865"/>
                      <a:pt x="85154" y="52197"/>
                    </a:cubicBezTo>
                    <a:cubicBezTo>
                      <a:pt x="84677" y="46768"/>
                      <a:pt x="85058" y="41529"/>
                      <a:pt x="85248" y="36100"/>
                    </a:cubicBezTo>
                    <a:cubicBezTo>
                      <a:pt x="85534" y="30671"/>
                      <a:pt x="86582" y="25432"/>
                      <a:pt x="87153" y="20003"/>
                    </a:cubicBezTo>
                    <a:cubicBezTo>
                      <a:pt x="88772" y="7430"/>
                      <a:pt x="100298" y="-1428"/>
                      <a:pt x="112776" y="191"/>
                    </a:cubicBezTo>
                    <a:cubicBezTo>
                      <a:pt x="125349" y="1810"/>
                      <a:pt x="134112" y="13240"/>
                      <a:pt x="132588" y="25813"/>
                    </a:cubicBezTo>
                    <a:cubicBezTo>
                      <a:pt x="132397" y="27623"/>
                      <a:pt x="131921" y="29433"/>
                      <a:pt x="131254" y="31052"/>
                    </a:cubicBezTo>
                    <a:lnTo>
                      <a:pt x="130492" y="33052"/>
                    </a:lnTo>
                    <a:cubicBezTo>
                      <a:pt x="129159" y="36481"/>
                      <a:pt x="127444" y="39910"/>
                      <a:pt x="126301" y="43434"/>
                    </a:cubicBezTo>
                    <a:cubicBezTo>
                      <a:pt x="125158" y="47054"/>
                      <a:pt x="123825" y="50673"/>
                      <a:pt x="123254" y="54293"/>
                    </a:cubicBezTo>
                    <a:cubicBezTo>
                      <a:pt x="121539" y="61722"/>
                      <a:pt x="121062" y="69438"/>
                      <a:pt x="121348" y="77343"/>
                    </a:cubicBezTo>
                    <a:cubicBezTo>
                      <a:pt x="121634" y="85249"/>
                      <a:pt x="123063" y="93250"/>
                      <a:pt x="125349" y="101061"/>
                    </a:cubicBezTo>
                    <a:cubicBezTo>
                      <a:pt x="126016" y="103156"/>
                      <a:pt x="126682" y="105347"/>
                      <a:pt x="127539" y="107347"/>
                    </a:cubicBezTo>
                    <a:cubicBezTo>
                      <a:pt x="191357" y="59436"/>
                      <a:pt x="249460" y="73438"/>
                      <a:pt x="249460" y="73438"/>
                    </a:cubicBezTo>
                    <a:cubicBezTo>
                      <a:pt x="197072" y="120397"/>
                      <a:pt x="147256" y="124492"/>
                      <a:pt x="147256" y="124492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7527417" y="2325337"/>
                <a:ext cx="114300" cy="159543"/>
              </a:xfrm>
              <a:custGeom>
                <a:avLst/>
                <a:gdLst>
                  <a:gd name="connsiteX0" fmla="*/ 12096 w 114300"/>
                  <a:gd name="connsiteY0" fmla="*/ 51149 h 159543"/>
                  <a:gd name="connsiteX1" fmla="*/ 27908 w 114300"/>
                  <a:gd name="connsiteY1" fmla="*/ 159544 h 159543"/>
                  <a:gd name="connsiteX2" fmla="*/ 26860 w 114300"/>
                  <a:gd name="connsiteY2" fmla="*/ 158591 h 159543"/>
                  <a:gd name="connsiteX3" fmla="*/ 0 w 114300"/>
                  <a:gd name="connsiteY3" fmla="*/ 48863 h 159543"/>
                  <a:gd name="connsiteX4" fmla="*/ 114300 w 114300"/>
                  <a:gd name="connsiteY4" fmla="*/ 0 h 159543"/>
                  <a:gd name="connsiteX5" fmla="*/ 12096 w 114300"/>
                  <a:gd name="connsiteY5" fmla="*/ 51149 h 15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159543">
                    <a:moveTo>
                      <a:pt x="12096" y="51149"/>
                    </a:moveTo>
                    <a:cubicBezTo>
                      <a:pt x="56388" y="121348"/>
                      <a:pt x="32099" y="154591"/>
                      <a:pt x="27908" y="159544"/>
                    </a:cubicBezTo>
                    <a:lnTo>
                      <a:pt x="26860" y="158591"/>
                    </a:lnTo>
                    <a:cubicBezTo>
                      <a:pt x="26860" y="158591"/>
                      <a:pt x="30956" y="93440"/>
                      <a:pt x="0" y="48863"/>
                    </a:cubicBezTo>
                    <a:cubicBezTo>
                      <a:pt x="0" y="48863"/>
                      <a:pt x="105251" y="7144"/>
                      <a:pt x="114300" y="0"/>
                    </a:cubicBezTo>
                    <a:cubicBezTo>
                      <a:pt x="61913" y="47054"/>
                      <a:pt x="12096" y="51149"/>
                      <a:pt x="12096" y="51149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7481722" y="2261866"/>
                <a:ext cx="20980" cy="88140"/>
              </a:xfrm>
              <a:custGeom>
                <a:avLst/>
                <a:gdLst>
                  <a:gd name="connsiteX0" fmla="*/ 20072 w 20980"/>
                  <a:gd name="connsiteY0" fmla="*/ 11845 h 88140"/>
                  <a:gd name="connsiteX1" fmla="*/ 13309 w 20980"/>
                  <a:gd name="connsiteY1" fmla="*/ 59661 h 88140"/>
                  <a:gd name="connsiteX2" fmla="*/ 15500 w 20980"/>
                  <a:gd name="connsiteY2" fmla="*/ 83283 h 88140"/>
                  <a:gd name="connsiteX3" fmla="*/ 11499 w 20980"/>
                  <a:gd name="connsiteY3" fmla="*/ 88141 h 88140"/>
                  <a:gd name="connsiteX4" fmla="*/ 10928 w 20980"/>
                  <a:gd name="connsiteY4" fmla="*/ 88141 h 88140"/>
                  <a:gd name="connsiteX5" fmla="*/ 10832 w 20980"/>
                  <a:gd name="connsiteY5" fmla="*/ 88045 h 88140"/>
                  <a:gd name="connsiteX6" fmla="*/ 5785 w 20980"/>
                  <a:gd name="connsiteY6" fmla="*/ 5083 h 88140"/>
                  <a:gd name="connsiteX7" fmla="*/ 10642 w 20980"/>
                  <a:gd name="connsiteY7" fmla="*/ 415 h 88140"/>
                  <a:gd name="connsiteX8" fmla="*/ 13881 w 20980"/>
                  <a:gd name="connsiteY8" fmla="*/ 34 h 88140"/>
                  <a:gd name="connsiteX9" fmla="*/ 20072 w 20980"/>
                  <a:gd name="connsiteY9" fmla="*/ 11845 h 88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80" h="88140">
                    <a:moveTo>
                      <a:pt x="20072" y="11845"/>
                    </a:moveTo>
                    <a:cubicBezTo>
                      <a:pt x="13595" y="24514"/>
                      <a:pt x="12642" y="43659"/>
                      <a:pt x="13309" y="59661"/>
                    </a:cubicBezTo>
                    <a:cubicBezTo>
                      <a:pt x="13690" y="69376"/>
                      <a:pt x="14738" y="77949"/>
                      <a:pt x="15500" y="83283"/>
                    </a:cubicBezTo>
                    <a:cubicBezTo>
                      <a:pt x="15881" y="85759"/>
                      <a:pt x="13976" y="88141"/>
                      <a:pt x="11499" y="88141"/>
                    </a:cubicBezTo>
                    <a:cubicBezTo>
                      <a:pt x="11309" y="88141"/>
                      <a:pt x="11119" y="88141"/>
                      <a:pt x="10928" y="88141"/>
                    </a:cubicBezTo>
                    <a:cubicBezTo>
                      <a:pt x="10832" y="88141"/>
                      <a:pt x="10832" y="88045"/>
                      <a:pt x="10832" y="88045"/>
                    </a:cubicBezTo>
                    <a:cubicBezTo>
                      <a:pt x="-6408" y="46897"/>
                      <a:pt x="927" y="17465"/>
                      <a:pt x="5785" y="5083"/>
                    </a:cubicBezTo>
                    <a:cubicBezTo>
                      <a:pt x="6641" y="2797"/>
                      <a:pt x="8451" y="1177"/>
                      <a:pt x="10642" y="415"/>
                    </a:cubicBezTo>
                    <a:cubicBezTo>
                      <a:pt x="11690" y="34"/>
                      <a:pt x="12738" y="-61"/>
                      <a:pt x="13881" y="34"/>
                    </a:cubicBezTo>
                    <a:cubicBezTo>
                      <a:pt x="19501" y="320"/>
                      <a:pt x="22643" y="6797"/>
                      <a:pt x="20072" y="1184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130" name="图形 4"/>
          <p:cNvGrpSpPr/>
          <p:nvPr/>
        </p:nvGrpSpPr>
        <p:grpSpPr>
          <a:xfrm>
            <a:off x="11307677" y="1110898"/>
            <a:ext cx="840946" cy="2270030"/>
            <a:chOff x="9510378" y="2562023"/>
            <a:chExt cx="466793" cy="1260050"/>
          </a:xfrm>
        </p:grpSpPr>
        <p:grpSp>
          <p:nvGrpSpPr>
            <p:cNvPr id="131" name="图形 4"/>
            <p:cNvGrpSpPr/>
            <p:nvPr/>
          </p:nvGrpSpPr>
          <p:grpSpPr>
            <a:xfrm>
              <a:off x="9674095" y="2562023"/>
              <a:ext cx="303076" cy="431292"/>
              <a:chOff x="9674095" y="2562023"/>
              <a:chExt cx="303076" cy="431292"/>
            </a:xfrm>
          </p:grpSpPr>
          <p:sp>
            <p:nvSpPr>
              <p:cNvPr id="132" name="任意多边形: 形状 131"/>
              <p:cNvSpPr/>
              <p:nvPr/>
            </p:nvSpPr>
            <p:spPr>
              <a:xfrm>
                <a:off x="9674095" y="2562023"/>
                <a:ext cx="303076" cy="431292"/>
              </a:xfrm>
              <a:custGeom>
                <a:avLst/>
                <a:gdLst>
                  <a:gd name="connsiteX0" fmla="*/ 198662 w 303076"/>
                  <a:gd name="connsiteY0" fmla="*/ 377391 h 431292"/>
                  <a:gd name="connsiteX1" fmla="*/ 127510 w 303076"/>
                  <a:gd name="connsiteY1" fmla="*/ 426349 h 431292"/>
                  <a:gd name="connsiteX2" fmla="*/ 112366 w 303076"/>
                  <a:gd name="connsiteY2" fmla="*/ 430635 h 431292"/>
                  <a:gd name="connsiteX3" fmla="*/ 101983 w 303076"/>
                  <a:gd name="connsiteY3" fmla="*/ 418729 h 431292"/>
                  <a:gd name="connsiteX4" fmla="*/ 97316 w 303076"/>
                  <a:gd name="connsiteY4" fmla="*/ 390630 h 431292"/>
                  <a:gd name="connsiteX5" fmla="*/ 34261 w 303076"/>
                  <a:gd name="connsiteY5" fmla="*/ 297190 h 431292"/>
                  <a:gd name="connsiteX6" fmla="*/ 22831 w 303076"/>
                  <a:gd name="connsiteY6" fmla="*/ 288618 h 431292"/>
                  <a:gd name="connsiteX7" fmla="*/ 31117 w 303076"/>
                  <a:gd name="connsiteY7" fmla="*/ 202988 h 431292"/>
                  <a:gd name="connsiteX8" fmla="*/ 38547 w 303076"/>
                  <a:gd name="connsiteY8" fmla="*/ 188129 h 431292"/>
                  <a:gd name="connsiteX9" fmla="*/ 50643 w 303076"/>
                  <a:gd name="connsiteY9" fmla="*/ 94879 h 431292"/>
                  <a:gd name="connsiteX10" fmla="*/ 110651 w 303076"/>
                  <a:gd name="connsiteY10" fmla="*/ 81925 h 431292"/>
                  <a:gd name="connsiteX11" fmla="*/ 130177 w 303076"/>
                  <a:gd name="connsiteY11" fmla="*/ 73734 h 431292"/>
                  <a:gd name="connsiteX12" fmla="*/ 174754 w 303076"/>
                  <a:gd name="connsiteY12" fmla="*/ 963 h 431292"/>
                  <a:gd name="connsiteX13" fmla="*/ 176469 w 303076"/>
                  <a:gd name="connsiteY13" fmla="*/ 581 h 431292"/>
                  <a:gd name="connsiteX14" fmla="*/ 228189 w 303076"/>
                  <a:gd name="connsiteY14" fmla="*/ 50588 h 431292"/>
                  <a:gd name="connsiteX15" fmla="*/ 243144 w 303076"/>
                  <a:gd name="connsiteY15" fmla="*/ 61160 h 431292"/>
                  <a:gd name="connsiteX16" fmla="*/ 264099 w 303076"/>
                  <a:gd name="connsiteY16" fmla="*/ 71448 h 431292"/>
                  <a:gd name="connsiteX17" fmla="*/ 266194 w 303076"/>
                  <a:gd name="connsiteY17" fmla="*/ 74400 h 431292"/>
                  <a:gd name="connsiteX18" fmla="*/ 267623 w 303076"/>
                  <a:gd name="connsiteY18" fmla="*/ 134979 h 431292"/>
                  <a:gd name="connsiteX19" fmla="*/ 277910 w 303076"/>
                  <a:gd name="connsiteY19" fmla="*/ 150124 h 431292"/>
                  <a:gd name="connsiteX20" fmla="*/ 295436 w 303076"/>
                  <a:gd name="connsiteY20" fmla="*/ 157839 h 431292"/>
                  <a:gd name="connsiteX21" fmla="*/ 280863 w 303076"/>
                  <a:gd name="connsiteY21" fmla="*/ 253756 h 431292"/>
                  <a:gd name="connsiteX22" fmla="*/ 282577 w 303076"/>
                  <a:gd name="connsiteY22" fmla="*/ 268615 h 431292"/>
                  <a:gd name="connsiteX23" fmla="*/ 296674 w 303076"/>
                  <a:gd name="connsiteY23" fmla="*/ 308715 h 431292"/>
                  <a:gd name="connsiteX24" fmla="*/ 198662 w 303076"/>
                  <a:gd name="connsiteY24" fmla="*/ 377391 h 43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3076" h="431292">
                    <a:moveTo>
                      <a:pt x="198662" y="377391"/>
                    </a:moveTo>
                    <a:cubicBezTo>
                      <a:pt x="164182" y="384344"/>
                      <a:pt x="138178" y="412919"/>
                      <a:pt x="127510" y="426349"/>
                    </a:cubicBezTo>
                    <a:cubicBezTo>
                      <a:pt x="124081" y="430635"/>
                      <a:pt x="118176" y="432350"/>
                      <a:pt x="112366" y="430635"/>
                    </a:cubicBezTo>
                    <a:cubicBezTo>
                      <a:pt x="106650" y="428921"/>
                      <a:pt x="102459" y="424158"/>
                      <a:pt x="101983" y="418729"/>
                    </a:cubicBezTo>
                    <a:cubicBezTo>
                      <a:pt x="101412" y="412062"/>
                      <a:pt x="100173" y="402156"/>
                      <a:pt x="97316" y="390630"/>
                    </a:cubicBezTo>
                    <a:cubicBezTo>
                      <a:pt x="90268" y="362055"/>
                      <a:pt x="73599" y="323098"/>
                      <a:pt x="34261" y="297190"/>
                    </a:cubicBezTo>
                    <a:cubicBezTo>
                      <a:pt x="29974" y="294333"/>
                      <a:pt x="26165" y="291570"/>
                      <a:pt x="22831" y="288618"/>
                    </a:cubicBezTo>
                    <a:cubicBezTo>
                      <a:pt x="-20317" y="251946"/>
                      <a:pt x="6543" y="211465"/>
                      <a:pt x="31117" y="202988"/>
                    </a:cubicBezTo>
                    <a:cubicBezTo>
                      <a:pt x="37499" y="200797"/>
                      <a:pt x="40642" y="194320"/>
                      <a:pt x="38547" y="188129"/>
                    </a:cubicBezTo>
                    <a:cubicBezTo>
                      <a:pt x="31308" y="166126"/>
                      <a:pt x="22164" y="122597"/>
                      <a:pt x="50643" y="94879"/>
                    </a:cubicBezTo>
                    <a:cubicBezTo>
                      <a:pt x="73790" y="72305"/>
                      <a:pt x="96078" y="75448"/>
                      <a:pt x="110651" y="81925"/>
                    </a:cubicBezTo>
                    <a:cubicBezTo>
                      <a:pt x="119033" y="85545"/>
                      <a:pt x="128463" y="81735"/>
                      <a:pt x="130177" y="73734"/>
                    </a:cubicBezTo>
                    <a:cubicBezTo>
                      <a:pt x="135321" y="48873"/>
                      <a:pt x="147703" y="7535"/>
                      <a:pt x="174754" y="963"/>
                    </a:cubicBezTo>
                    <a:cubicBezTo>
                      <a:pt x="175326" y="772"/>
                      <a:pt x="175897" y="677"/>
                      <a:pt x="176469" y="581"/>
                    </a:cubicBezTo>
                    <a:cubicBezTo>
                      <a:pt x="207044" y="-4943"/>
                      <a:pt x="222856" y="30204"/>
                      <a:pt x="228189" y="50588"/>
                    </a:cubicBezTo>
                    <a:cubicBezTo>
                      <a:pt x="229809" y="56874"/>
                      <a:pt x="236191" y="61256"/>
                      <a:pt x="243144" y="61160"/>
                    </a:cubicBezTo>
                    <a:cubicBezTo>
                      <a:pt x="249811" y="61160"/>
                      <a:pt x="257717" y="63256"/>
                      <a:pt x="264099" y="71448"/>
                    </a:cubicBezTo>
                    <a:cubicBezTo>
                      <a:pt x="264766" y="72400"/>
                      <a:pt x="265528" y="73352"/>
                      <a:pt x="266194" y="74400"/>
                    </a:cubicBezTo>
                    <a:cubicBezTo>
                      <a:pt x="275053" y="88688"/>
                      <a:pt x="271052" y="117739"/>
                      <a:pt x="267623" y="134979"/>
                    </a:cubicBezTo>
                    <a:cubicBezTo>
                      <a:pt x="266289" y="141456"/>
                      <a:pt x="270767" y="148219"/>
                      <a:pt x="277910" y="150124"/>
                    </a:cubicBezTo>
                    <a:cubicBezTo>
                      <a:pt x="282768" y="151458"/>
                      <a:pt x="288674" y="153743"/>
                      <a:pt x="295436" y="157839"/>
                    </a:cubicBezTo>
                    <a:cubicBezTo>
                      <a:pt x="312200" y="168031"/>
                      <a:pt x="298675" y="225086"/>
                      <a:pt x="280863" y="253756"/>
                    </a:cubicBezTo>
                    <a:cubicBezTo>
                      <a:pt x="278006" y="258423"/>
                      <a:pt x="278482" y="264424"/>
                      <a:pt x="282577" y="268615"/>
                    </a:cubicBezTo>
                    <a:cubicBezTo>
                      <a:pt x="289054" y="275187"/>
                      <a:pt x="297150" y="287665"/>
                      <a:pt x="296674" y="308715"/>
                    </a:cubicBezTo>
                    <a:cubicBezTo>
                      <a:pt x="295912" y="344148"/>
                      <a:pt x="244382" y="368151"/>
                      <a:pt x="198662" y="377391"/>
                    </a:cubicBezTo>
                    <a:close/>
                  </a:path>
                </a:pathLst>
              </a:custGeom>
              <a:solidFill>
                <a:srgbClr val="9AA13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9674190" y="2562212"/>
                <a:ext cx="212473" cy="301477"/>
              </a:xfrm>
              <a:custGeom>
                <a:avLst/>
                <a:gdLst>
                  <a:gd name="connsiteX0" fmla="*/ 212473 w 212473"/>
                  <a:gd name="connsiteY0" fmla="*/ 16776 h 301477"/>
                  <a:gd name="connsiteX1" fmla="*/ 196853 w 212473"/>
                  <a:gd name="connsiteY1" fmla="*/ 16014 h 301477"/>
                  <a:gd name="connsiteX2" fmla="*/ 195138 w 212473"/>
                  <a:gd name="connsiteY2" fmla="*/ 16395 h 301477"/>
                  <a:gd name="connsiteX3" fmla="*/ 150561 w 212473"/>
                  <a:gd name="connsiteY3" fmla="*/ 89166 h 301477"/>
                  <a:gd name="connsiteX4" fmla="*/ 131035 w 212473"/>
                  <a:gd name="connsiteY4" fmla="*/ 97357 h 301477"/>
                  <a:gd name="connsiteX5" fmla="*/ 71027 w 212473"/>
                  <a:gd name="connsiteY5" fmla="*/ 110311 h 301477"/>
                  <a:gd name="connsiteX6" fmla="*/ 58930 w 212473"/>
                  <a:gd name="connsiteY6" fmla="*/ 203561 h 301477"/>
                  <a:gd name="connsiteX7" fmla="*/ 51501 w 212473"/>
                  <a:gd name="connsiteY7" fmla="*/ 218420 h 301477"/>
                  <a:gd name="connsiteX8" fmla="*/ 40452 w 212473"/>
                  <a:gd name="connsiteY8" fmla="*/ 301478 h 301477"/>
                  <a:gd name="connsiteX9" fmla="*/ 34261 w 212473"/>
                  <a:gd name="connsiteY9" fmla="*/ 297192 h 301477"/>
                  <a:gd name="connsiteX10" fmla="*/ 22831 w 212473"/>
                  <a:gd name="connsiteY10" fmla="*/ 288619 h 301477"/>
                  <a:gd name="connsiteX11" fmla="*/ 31117 w 212473"/>
                  <a:gd name="connsiteY11" fmla="*/ 202989 h 301477"/>
                  <a:gd name="connsiteX12" fmla="*/ 38547 w 212473"/>
                  <a:gd name="connsiteY12" fmla="*/ 188130 h 301477"/>
                  <a:gd name="connsiteX13" fmla="*/ 50644 w 212473"/>
                  <a:gd name="connsiteY13" fmla="*/ 94881 h 301477"/>
                  <a:gd name="connsiteX14" fmla="*/ 110651 w 212473"/>
                  <a:gd name="connsiteY14" fmla="*/ 81927 h 301477"/>
                  <a:gd name="connsiteX15" fmla="*/ 130178 w 212473"/>
                  <a:gd name="connsiteY15" fmla="*/ 73735 h 301477"/>
                  <a:gd name="connsiteX16" fmla="*/ 174755 w 212473"/>
                  <a:gd name="connsiteY16" fmla="*/ 964 h 301477"/>
                  <a:gd name="connsiteX17" fmla="*/ 176469 w 212473"/>
                  <a:gd name="connsiteY17" fmla="*/ 583 h 301477"/>
                  <a:gd name="connsiteX18" fmla="*/ 212473 w 212473"/>
                  <a:gd name="connsiteY18" fmla="*/ 16776 h 30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473" h="301477">
                    <a:moveTo>
                      <a:pt x="212473" y="16776"/>
                    </a:moveTo>
                    <a:cubicBezTo>
                      <a:pt x="207806" y="15347"/>
                      <a:pt x="202567" y="14966"/>
                      <a:pt x="196853" y="16014"/>
                    </a:cubicBezTo>
                    <a:cubicBezTo>
                      <a:pt x="196281" y="16109"/>
                      <a:pt x="195710" y="16204"/>
                      <a:pt x="195138" y="16395"/>
                    </a:cubicBezTo>
                    <a:cubicBezTo>
                      <a:pt x="168087" y="22872"/>
                      <a:pt x="155705" y="64305"/>
                      <a:pt x="150561" y="89166"/>
                    </a:cubicBezTo>
                    <a:cubicBezTo>
                      <a:pt x="148846" y="97167"/>
                      <a:pt x="139417" y="100977"/>
                      <a:pt x="131035" y="97357"/>
                    </a:cubicBezTo>
                    <a:cubicBezTo>
                      <a:pt x="116557" y="90880"/>
                      <a:pt x="94173" y="87737"/>
                      <a:pt x="71027" y="110311"/>
                    </a:cubicBezTo>
                    <a:cubicBezTo>
                      <a:pt x="42643" y="138029"/>
                      <a:pt x="51692" y="181558"/>
                      <a:pt x="58930" y="203561"/>
                    </a:cubicBezTo>
                    <a:cubicBezTo>
                      <a:pt x="61026" y="209752"/>
                      <a:pt x="57883" y="216134"/>
                      <a:pt x="51501" y="218420"/>
                    </a:cubicBezTo>
                    <a:cubicBezTo>
                      <a:pt x="27498" y="226707"/>
                      <a:pt x="1304" y="265569"/>
                      <a:pt x="40452" y="301478"/>
                    </a:cubicBezTo>
                    <a:cubicBezTo>
                      <a:pt x="38452" y="299954"/>
                      <a:pt x="36451" y="298525"/>
                      <a:pt x="34261" y="297192"/>
                    </a:cubicBezTo>
                    <a:cubicBezTo>
                      <a:pt x="29974" y="294334"/>
                      <a:pt x="26164" y="291572"/>
                      <a:pt x="22831" y="288619"/>
                    </a:cubicBezTo>
                    <a:cubicBezTo>
                      <a:pt x="-20317" y="251948"/>
                      <a:pt x="6543" y="211467"/>
                      <a:pt x="31117" y="202989"/>
                    </a:cubicBezTo>
                    <a:cubicBezTo>
                      <a:pt x="37499" y="200799"/>
                      <a:pt x="40642" y="194322"/>
                      <a:pt x="38547" y="188130"/>
                    </a:cubicBezTo>
                    <a:cubicBezTo>
                      <a:pt x="31308" y="166128"/>
                      <a:pt x="22164" y="122598"/>
                      <a:pt x="50644" y="94881"/>
                    </a:cubicBezTo>
                    <a:cubicBezTo>
                      <a:pt x="73789" y="72306"/>
                      <a:pt x="96078" y="75450"/>
                      <a:pt x="110651" y="81927"/>
                    </a:cubicBezTo>
                    <a:cubicBezTo>
                      <a:pt x="119033" y="85546"/>
                      <a:pt x="128463" y="81736"/>
                      <a:pt x="130178" y="73735"/>
                    </a:cubicBezTo>
                    <a:cubicBezTo>
                      <a:pt x="135321" y="48875"/>
                      <a:pt x="147703" y="7536"/>
                      <a:pt x="174755" y="964"/>
                    </a:cubicBezTo>
                    <a:cubicBezTo>
                      <a:pt x="175326" y="774"/>
                      <a:pt x="175897" y="679"/>
                      <a:pt x="176469" y="583"/>
                    </a:cubicBezTo>
                    <a:cubicBezTo>
                      <a:pt x="192185" y="-2274"/>
                      <a:pt x="203996" y="5727"/>
                      <a:pt x="212473" y="167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9771411" y="2633471"/>
                <a:ext cx="205665" cy="359844"/>
              </a:xfrm>
              <a:custGeom>
                <a:avLst/>
                <a:gdLst>
                  <a:gd name="connsiteX0" fmla="*/ 101346 w 205665"/>
                  <a:gd name="connsiteY0" fmla="*/ 305943 h 359844"/>
                  <a:gd name="connsiteX1" fmla="*/ 30194 w 205665"/>
                  <a:gd name="connsiteY1" fmla="*/ 354902 h 359844"/>
                  <a:gd name="connsiteX2" fmla="*/ 15050 w 205665"/>
                  <a:gd name="connsiteY2" fmla="*/ 359188 h 359844"/>
                  <a:gd name="connsiteX3" fmla="*/ 4667 w 205665"/>
                  <a:gd name="connsiteY3" fmla="*/ 347282 h 359844"/>
                  <a:gd name="connsiteX4" fmla="*/ 0 w 205665"/>
                  <a:gd name="connsiteY4" fmla="*/ 319183 h 359844"/>
                  <a:gd name="connsiteX5" fmla="*/ 140494 w 205665"/>
                  <a:gd name="connsiteY5" fmla="*/ 224600 h 359844"/>
                  <a:gd name="connsiteX6" fmla="*/ 187452 w 205665"/>
                  <a:gd name="connsiteY6" fmla="*/ 112871 h 359844"/>
                  <a:gd name="connsiteX7" fmla="*/ 158115 w 205665"/>
                  <a:gd name="connsiteY7" fmla="*/ 84582 h 359844"/>
                  <a:gd name="connsiteX8" fmla="*/ 166688 w 205665"/>
                  <a:gd name="connsiteY8" fmla="*/ 0 h 359844"/>
                  <a:gd name="connsiteX9" fmla="*/ 168783 w 205665"/>
                  <a:gd name="connsiteY9" fmla="*/ 2953 h 359844"/>
                  <a:gd name="connsiteX10" fmla="*/ 170212 w 205665"/>
                  <a:gd name="connsiteY10" fmla="*/ 63532 h 359844"/>
                  <a:gd name="connsiteX11" fmla="*/ 180499 w 205665"/>
                  <a:gd name="connsiteY11" fmla="*/ 78677 h 359844"/>
                  <a:gd name="connsiteX12" fmla="*/ 198025 w 205665"/>
                  <a:gd name="connsiteY12" fmla="*/ 86392 h 359844"/>
                  <a:gd name="connsiteX13" fmla="*/ 183452 w 205665"/>
                  <a:gd name="connsiteY13" fmla="*/ 182309 h 359844"/>
                  <a:gd name="connsiteX14" fmla="*/ 185166 w 205665"/>
                  <a:gd name="connsiteY14" fmla="*/ 197167 h 359844"/>
                  <a:gd name="connsiteX15" fmla="*/ 199263 w 205665"/>
                  <a:gd name="connsiteY15" fmla="*/ 237268 h 359844"/>
                  <a:gd name="connsiteX16" fmla="*/ 101346 w 205665"/>
                  <a:gd name="connsiteY16" fmla="*/ 305943 h 359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5665" h="359844">
                    <a:moveTo>
                      <a:pt x="101346" y="305943"/>
                    </a:moveTo>
                    <a:cubicBezTo>
                      <a:pt x="66866" y="312896"/>
                      <a:pt x="40862" y="341471"/>
                      <a:pt x="30194" y="354902"/>
                    </a:cubicBezTo>
                    <a:cubicBezTo>
                      <a:pt x="26765" y="359188"/>
                      <a:pt x="20860" y="360902"/>
                      <a:pt x="15050" y="359188"/>
                    </a:cubicBezTo>
                    <a:cubicBezTo>
                      <a:pt x="9334" y="357473"/>
                      <a:pt x="5143" y="352711"/>
                      <a:pt x="4667" y="347282"/>
                    </a:cubicBezTo>
                    <a:cubicBezTo>
                      <a:pt x="4096" y="340614"/>
                      <a:pt x="2857" y="330708"/>
                      <a:pt x="0" y="319183"/>
                    </a:cubicBezTo>
                    <a:cubicBezTo>
                      <a:pt x="50387" y="304229"/>
                      <a:pt x="136589" y="273177"/>
                      <a:pt x="140494" y="224600"/>
                    </a:cubicBezTo>
                    <a:cubicBezTo>
                      <a:pt x="145923" y="156591"/>
                      <a:pt x="192214" y="139256"/>
                      <a:pt x="187452" y="112871"/>
                    </a:cubicBezTo>
                    <a:cubicBezTo>
                      <a:pt x="182689" y="86582"/>
                      <a:pt x="158115" y="84582"/>
                      <a:pt x="158115" y="84582"/>
                    </a:cubicBezTo>
                    <a:cubicBezTo>
                      <a:pt x="158115" y="84582"/>
                      <a:pt x="168973" y="35528"/>
                      <a:pt x="166688" y="0"/>
                    </a:cubicBezTo>
                    <a:cubicBezTo>
                      <a:pt x="167354" y="953"/>
                      <a:pt x="168116" y="1905"/>
                      <a:pt x="168783" y="2953"/>
                    </a:cubicBezTo>
                    <a:cubicBezTo>
                      <a:pt x="177641" y="17240"/>
                      <a:pt x="173641" y="46292"/>
                      <a:pt x="170212" y="63532"/>
                    </a:cubicBezTo>
                    <a:cubicBezTo>
                      <a:pt x="168878" y="70009"/>
                      <a:pt x="173355" y="76771"/>
                      <a:pt x="180499" y="78677"/>
                    </a:cubicBezTo>
                    <a:cubicBezTo>
                      <a:pt x="185357" y="80010"/>
                      <a:pt x="191262" y="82296"/>
                      <a:pt x="198025" y="86392"/>
                    </a:cubicBezTo>
                    <a:cubicBezTo>
                      <a:pt x="214789" y="96583"/>
                      <a:pt x="201263" y="153638"/>
                      <a:pt x="183452" y="182309"/>
                    </a:cubicBezTo>
                    <a:cubicBezTo>
                      <a:pt x="180594" y="186976"/>
                      <a:pt x="181070" y="192977"/>
                      <a:pt x="185166" y="197167"/>
                    </a:cubicBezTo>
                    <a:cubicBezTo>
                      <a:pt x="191643" y="203740"/>
                      <a:pt x="199740" y="216217"/>
                      <a:pt x="199263" y="237268"/>
                    </a:cubicBezTo>
                    <a:cubicBezTo>
                      <a:pt x="198596" y="272701"/>
                      <a:pt x="147066" y="296704"/>
                      <a:pt x="101346" y="305943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135" name="图形 4"/>
            <p:cNvGrpSpPr/>
            <p:nvPr/>
          </p:nvGrpSpPr>
          <p:grpSpPr>
            <a:xfrm>
              <a:off x="9510378" y="2909504"/>
              <a:ext cx="414391" cy="912569"/>
              <a:chOff x="9510378" y="2909504"/>
              <a:chExt cx="414391" cy="912569"/>
            </a:xfrm>
          </p:grpSpPr>
          <p:grpSp>
            <p:nvGrpSpPr>
              <p:cNvPr id="136" name="图形 4"/>
              <p:cNvGrpSpPr/>
              <p:nvPr/>
            </p:nvGrpSpPr>
            <p:grpSpPr>
              <a:xfrm>
                <a:off x="9510378" y="2909504"/>
                <a:ext cx="414391" cy="912569"/>
                <a:chOff x="9510378" y="2909504"/>
                <a:chExt cx="414391" cy="912569"/>
              </a:xfrm>
            </p:grpSpPr>
            <p:sp>
              <p:nvSpPr>
                <p:cNvPr id="137" name="任意多边形: 形状 136"/>
                <p:cNvSpPr/>
                <p:nvPr/>
              </p:nvSpPr>
              <p:spPr>
                <a:xfrm>
                  <a:off x="9510378" y="2909504"/>
                  <a:ext cx="414391" cy="912569"/>
                </a:xfrm>
                <a:custGeom>
                  <a:avLst/>
                  <a:gdLst>
                    <a:gd name="connsiteX0" fmla="*/ 309325 w 414391"/>
                    <a:gd name="connsiteY0" fmla="*/ 537497 h 912569"/>
                    <a:gd name="connsiteX1" fmla="*/ 293419 w 414391"/>
                    <a:gd name="connsiteY1" fmla="*/ 567120 h 912569"/>
                    <a:gd name="connsiteX2" fmla="*/ 62818 w 414391"/>
                    <a:gd name="connsiteY2" fmla="*/ 903067 h 912569"/>
                    <a:gd name="connsiteX3" fmla="*/ 17194 w 414391"/>
                    <a:gd name="connsiteY3" fmla="*/ 889732 h 912569"/>
                    <a:gd name="connsiteX4" fmla="*/ 7287 w 414391"/>
                    <a:gd name="connsiteY4" fmla="*/ 786671 h 912569"/>
                    <a:gd name="connsiteX5" fmla="*/ 525 w 414391"/>
                    <a:gd name="connsiteY5" fmla="*/ 651702 h 912569"/>
                    <a:gd name="connsiteX6" fmla="*/ 144 w 414391"/>
                    <a:gd name="connsiteY6" fmla="*/ 624937 h 912569"/>
                    <a:gd name="connsiteX7" fmla="*/ 11955 w 414391"/>
                    <a:gd name="connsiteY7" fmla="*/ 394051 h 912569"/>
                    <a:gd name="connsiteX8" fmla="*/ 15003 w 414391"/>
                    <a:gd name="connsiteY8" fmla="*/ 371858 h 912569"/>
                    <a:gd name="connsiteX9" fmla="*/ 26242 w 414391"/>
                    <a:gd name="connsiteY9" fmla="*/ 308326 h 912569"/>
                    <a:gd name="connsiteX10" fmla="*/ 35482 w 414391"/>
                    <a:gd name="connsiteY10" fmla="*/ 268797 h 912569"/>
                    <a:gd name="connsiteX11" fmla="*/ 70343 w 414391"/>
                    <a:gd name="connsiteY11" fmla="*/ 168975 h 912569"/>
                    <a:gd name="connsiteX12" fmla="*/ 120444 w 414391"/>
                    <a:gd name="connsiteY12" fmla="*/ 75059 h 912569"/>
                    <a:gd name="connsiteX13" fmla="*/ 365618 w 414391"/>
                    <a:gd name="connsiteY13" fmla="*/ 44007 h 912569"/>
                    <a:gd name="connsiteX14" fmla="*/ 414386 w 414391"/>
                    <a:gd name="connsiteY14" fmla="*/ 160879 h 912569"/>
                    <a:gd name="connsiteX15" fmla="*/ 413910 w 414391"/>
                    <a:gd name="connsiteY15" fmla="*/ 181834 h 912569"/>
                    <a:gd name="connsiteX16" fmla="*/ 410195 w 414391"/>
                    <a:gd name="connsiteY16" fmla="*/ 232602 h 912569"/>
                    <a:gd name="connsiteX17" fmla="*/ 406099 w 414391"/>
                    <a:gd name="connsiteY17" fmla="*/ 266987 h 912569"/>
                    <a:gd name="connsiteX18" fmla="*/ 405052 w 414391"/>
                    <a:gd name="connsiteY18" fmla="*/ 274226 h 912569"/>
                    <a:gd name="connsiteX19" fmla="*/ 400384 w 414391"/>
                    <a:gd name="connsiteY19" fmla="*/ 299753 h 912569"/>
                    <a:gd name="connsiteX20" fmla="*/ 309325 w 414391"/>
                    <a:gd name="connsiteY20" fmla="*/ 537497 h 912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391" h="912569">
                      <a:moveTo>
                        <a:pt x="309325" y="537497"/>
                      </a:moveTo>
                      <a:cubicBezTo>
                        <a:pt x="304182" y="547403"/>
                        <a:pt x="298848" y="557309"/>
                        <a:pt x="293419" y="567120"/>
                      </a:cubicBezTo>
                      <a:cubicBezTo>
                        <a:pt x="214742" y="709614"/>
                        <a:pt x="115968" y="837916"/>
                        <a:pt x="62818" y="903067"/>
                      </a:cubicBezTo>
                      <a:cubicBezTo>
                        <a:pt x="48435" y="920688"/>
                        <a:pt x="19765" y="912401"/>
                        <a:pt x="17194" y="889732"/>
                      </a:cubicBezTo>
                      <a:cubicBezTo>
                        <a:pt x="14050" y="862681"/>
                        <a:pt x="10335" y="827438"/>
                        <a:pt x="7287" y="786671"/>
                      </a:cubicBezTo>
                      <a:cubicBezTo>
                        <a:pt x="4239" y="746285"/>
                        <a:pt x="1668" y="700470"/>
                        <a:pt x="525" y="651702"/>
                      </a:cubicBezTo>
                      <a:cubicBezTo>
                        <a:pt x="334" y="642939"/>
                        <a:pt x="144" y="633986"/>
                        <a:pt x="144" y="624937"/>
                      </a:cubicBezTo>
                      <a:cubicBezTo>
                        <a:pt x="-713" y="550642"/>
                        <a:pt x="2144" y="470918"/>
                        <a:pt x="11955" y="394051"/>
                      </a:cubicBezTo>
                      <a:cubicBezTo>
                        <a:pt x="12907" y="386621"/>
                        <a:pt x="13860" y="379192"/>
                        <a:pt x="15003" y="371858"/>
                      </a:cubicBezTo>
                      <a:cubicBezTo>
                        <a:pt x="18146" y="350331"/>
                        <a:pt x="21861" y="329090"/>
                        <a:pt x="26242" y="308326"/>
                      </a:cubicBezTo>
                      <a:cubicBezTo>
                        <a:pt x="29005" y="294991"/>
                        <a:pt x="32148" y="281751"/>
                        <a:pt x="35482" y="268797"/>
                      </a:cubicBezTo>
                      <a:cubicBezTo>
                        <a:pt x="44816" y="233269"/>
                        <a:pt x="56246" y="199646"/>
                        <a:pt x="70343" y="168975"/>
                      </a:cubicBezTo>
                      <a:cubicBezTo>
                        <a:pt x="87107" y="132494"/>
                        <a:pt x="103871" y="101443"/>
                        <a:pt x="120444" y="75059"/>
                      </a:cubicBezTo>
                      <a:cubicBezTo>
                        <a:pt x="179500" y="-19334"/>
                        <a:pt x="298657" y="-18858"/>
                        <a:pt x="365618" y="44007"/>
                      </a:cubicBezTo>
                      <a:cubicBezTo>
                        <a:pt x="395336" y="71725"/>
                        <a:pt x="414767" y="111634"/>
                        <a:pt x="414386" y="160879"/>
                      </a:cubicBezTo>
                      <a:cubicBezTo>
                        <a:pt x="414386" y="167642"/>
                        <a:pt x="414196" y="174690"/>
                        <a:pt x="413910" y="181834"/>
                      </a:cubicBezTo>
                      <a:cubicBezTo>
                        <a:pt x="413338" y="197836"/>
                        <a:pt x="412100" y="214695"/>
                        <a:pt x="410195" y="232602"/>
                      </a:cubicBezTo>
                      <a:cubicBezTo>
                        <a:pt x="409052" y="243651"/>
                        <a:pt x="407719" y="255176"/>
                        <a:pt x="406099" y="266987"/>
                      </a:cubicBezTo>
                      <a:cubicBezTo>
                        <a:pt x="405814" y="269464"/>
                        <a:pt x="405433" y="271845"/>
                        <a:pt x="405052" y="274226"/>
                      </a:cubicBezTo>
                      <a:cubicBezTo>
                        <a:pt x="403718" y="282608"/>
                        <a:pt x="402194" y="291181"/>
                        <a:pt x="400384" y="299753"/>
                      </a:cubicBezTo>
                      <a:cubicBezTo>
                        <a:pt x="384478" y="376906"/>
                        <a:pt x="350569" y="458821"/>
                        <a:pt x="309325" y="537497"/>
                      </a:cubicBezTo>
                      <a:close/>
                    </a:path>
                  </a:pathLst>
                </a:custGeom>
                <a:solidFill>
                  <a:srgbClr val="FF8C2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9711785" y="3079432"/>
                  <a:ext cx="212312" cy="62769"/>
                </a:xfrm>
                <a:custGeom>
                  <a:avLst/>
                  <a:gdLst>
                    <a:gd name="connsiteX0" fmla="*/ 208693 w 212312"/>
                    <a:gd name="connsiteY0" fmla="*/ 62770 h 62769"/>
                    <a:gd name="connsiteX1" fmla="*/ 140113 w 212312"/>
                    <a:gd name="connsiteY1" fmla="*/ 51244 h 62769"/>
                    <a:gd name="connsiteX2" fmla="*/ 26098 w 212312"/>
                    <a:gd name="connsiteY2" fmla="*/ 20479 h 62769"/>
                    <a:gd name="connsiteX3" fmla="*/ 0 w 212312"/>
                    <a:gd name="connsiteY3" fmla="*/ 0 h 62769"/>
                    <a:gd name="connsiteX4" fmla="*/ 66104 w 212312"/>
                    <a:gd name="connsiteY4" fmla="*/ 11811 h 62769"/>
                    <a:gd name="connsiteX5" fmla="*/ 146685 w 212312"/>
                    <a:gd name="connsiteY5" fmla="*/ 16954 h 62769"/>
                    <a:gd name="connsiteX6" fmla="*/ 187833 w 212312"/>
                    <a:gd name="connsiteY6" fmla="*/ 15716 h 62769"/>
                    <a:gd name="connsiteX7" fmla="*/ 212313 w 212312"/>
                    <a:gd name="connsiteY7" fmla="*/ 12001 h 62769"/>
                    <a:gd name="connsiteX8" fmla="*/ 208693 w 212312"/>
                    <a:gd name="connsiteY8" fmla="*/ 62770 h 6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312" h="62769">
                      <a:moveTo>
                        <a:pt x="208693" y="62770"/>
                      </a:moveTo>
                      <a:cubicBezTo>
                        <a:pt x="185738" y="59341"/>
                        <a:pt x="162878" y="55626"/>
                        <a:pt x="140113" y="51244"/>
                      </a:cubicBezTo>
                      <a:cubicBezTo>
                        <a:pt x="101346" y="43815"/>
                        <a:pt x="62960" y="34480"/>
                        <a:pt x="26098" y="20479"/>
                      </a:cubicBezTo>
                      <a:cubicBezTo>
                        <a:pt x="15145" y="16288"/>
                        <a:pt x="3048" y="10382"/>
                        <a:pt x="0" y="0"/>
                      </a:cubicBezTo>
                      <a:cubicBezTo>
                        <a:pt x="1620" y="5429"/>
                        <a:pt x="58864" y="10858"/>
                        <a:pt x="66104" y="11811"/>
                      </a:cubicBezTo>
                      <a:cubicBezTo>
                        <a:pt x="92964" y="15240"/>
                        <a:pt x="119825" y="16859"/>
                        <a:pt x="146685" y="16954"/>
                      </a:cubicBezTo>
                      <a:cubicBezTo>
                        <a:pt x="160497" y="17050"/>
                        <a:pt x="174117" y="16573"/>
                        <a:pt x="187833" y="15716"/>
                      </a:cubicBezTo>
                      <a:cubicBezTo>
                        <a:pt x="194215" y="15335"/>
                        <a:pt x="203168" y="13430"/>
                        <a:pt x="212313" y="12001"/>
                      </a:cubicBezTo>
                      <a:cubicBezTo>
                        <a:pt x="211741" y="27908"/>
                        <a:pt x="210598" y="44767"/>
                        <a:pt x="208693" y="62770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9536525" y="3178301"/>
                  <a:ext cx="163734" cy="84192"/>
                </a:xfrm>
                <a:custGeom>
                  <a:avLst/>
                  <a:gdLst>
                    <a:gd name="connsiteX0" fmla="*/ 163735 w 163734"/>
                    <a:gd name="connsiteY0" fmla="*/ 79058 h 84192"/>
                    <a:gd name="connsiteX1" fmla="*/ 130683 w 163734"/>
                    <a:gd name="connsiteY1" fmla="*/ 82201 h 84192"/>
                    <a:gd name="connsiteX2" fmla="*/ 0 w 163734"/>
                    <a:gd name="connsiteY2" fmla="*/ 39529 h 84192"/>
                    <a:gd name="connsiteX3" fmla="*/ 9239 w 163734"/>
                    <a:gd name="connsiteY3" fmla="*/ 0 h 84192"/>
                    <a:gd name="connsiteX4" fmla="*/ 101632 w 163734"/>
                    <a:gd name="connsiteY4" fmla="*/ 53435 h 84192"/>
                    <a:gd name="connsiteX5" fmla="*/ 163735 w 163734"/>
                    <a:gd name="connsiteY5" fmla="*/ 79058 h 84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3734" h="84192">
                      <a:moveTo>
                        <a:pt x="163735" y="79058"/>
                      </a:moveTo>
                      <a:cubicBezTo>
                        <a:pt x="155543" y="86106"/>
                        <a:pt x="142113" y="84582"/>
                        <a:pt x="130683" y="82201"/>
                      </a:cubicBezTo>
                      <a:cubicBezTo>
                        <a:pt x="85630" y="72866"/>
                        <a:pt x="42481" y="57245"/>
                        <a:pt x="0" y="39529"/>
                      </a:cubicBezTo>
                      <a:cubicBezTo>
                        <a:pt x="2762" y="26194"/>
                        <a:pt x="5905" y="12954"/>
                        <a:pt x="9239" y="0"/>
                      </a:cubicBezTo>
                      <a:cubicBezTo>
                        <a:pt x="38385" y="20193"/>
                        <a:pt x="69342" y="38100"/>
                        <a:pt x="101632" y="53435"/>
                      </a:cubicBezTo>
                      <a:cubicBezTo>
                        <a:pt x="108204" y="56579"/>
                        <a:pt x="159448" y="82772"/>
                        <a:pt x="163735" y="79058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9522332" y="3281362"/>
                  <a:ext cx="81820" cy="40008"/>
                </a:xfrm>
                <a:custGeom>
                  <a:avLst/>
                  <a:gdLst>
                    <a:gd name="connsiteX0" fmla="*/ 81820 w 81820"/>
                    <a:gd name="connsiteY0" fmla="*/ 36290 h 40008"/>
                    <a:gd name="connsiteX1" fmla="*/ 57245 w 81820"/>
                    <a:gd name="connsiteY1" fmla="*/ 38481 h 40008"/>
                    <a:gd name="connsiteX2" fmla="*/ 0 w 81820"/>
                    <a:gd name="connsiteY2" fmla="*/ 22193 h 40008"/>
                    <a:gd name="connsiteX3" fmla="*/ 3048 w 81820"/>
                    <a:gd name="connsiteY3" fmla="*/ 0 h 40008"/>
                    <a:gd name="connsiteX4" fmla="*/ 35529 w 81820"/>
                    <a:gd name="connsiteY4" fmla="*/ 16859 h 40008"/>
                    <a:gd name="connsiteX5" fmla="*/ 81820 w 81820"/>
                    <a:gd name="connsiteY5" fmla="*/ 36290 h 4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820" h="40008">
                      <a:moveTo>
                        <a:pt x="81820" y="36290"/>
                      </a:moveTo>
                      <a:cubicBezTo>
                        <a:pt x="75629" y="41434"/>
                        <a:pt x="65723" y="40291"/>
                        <a:pt x="57245" y="38481"/>
                      </a:cubicBezTo>
                      <a:cubicBezTo>
                        <a:pt x="37815" y="34385"/>
                        <a:pt x="18669" y="28766"/>
                        <a:pt x="0" y="22193"/>
                      </a:cubicBezTo>
                      <a:cubicBezTo>
                        <a:pt x="953" y="14764"/>
                        <a:pt x="1905" y="7334"/>
                        <a:pt x="3048" y="0"/>
                      </a:cubicBezTo>
                      <a:cubicBezTo>
                        <a:pt x="13621" y="6001"/>
                        <a:pt x="24479" y="11621"/>
                        <a:pt x="35529" y="16859"/>
                      </a:cubicBezTo>
                      <a:cubicBezTo>
                        <a:pt x="40196" y="19145"/>
                        <a:pt x="77153" y="38005"/>
                        <a:pt x="81820" y="36290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9510617" y="3534441"/>
                  <a:ext cx="92583" cy="48199"/>
                </a:xfrm>
                <a:custGeom>
                  <a:avLst/>
                  <a:gdLst>
                    <a:gd name="connsiteX0" fmla="*/ 92583 w 92583"/>
                    <a:gd name="connsiteY0" fmla="*/ 44482 h 48199"/>
                    <a:gd name="connsiteX1" fmla="*/ 68009 w 92583"/>
                    <a:gd name="connsiteY1" fmla="*/ 46672 h 48199"/>
                    <a:gd name="connsiteX2" fmla="*/ 381 w 92583"/>
                    <a:gd name="connsiteY2" fmla="*/ 26765 h 48199"/>
                    <a:gd name="connsiteX3" fmla="*/ 0 w 92583"/>
                    <a:gd name="connsiteY3" fmla="*/ 0 h 48199"/>
                    <a:gd name="connsiteX4" fmla="*/ 46197 w 92583"/>
                    <a:gd name="connsiteY4" fmla="*/ 25051 h 48199"/>
                    <a:gd name="connsiteX5" fmla="*/ 92583 w 92583"/>
                    <a:gd name="connsiteY5" fmla="*/ 44482 h 4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83" h="48199">
                      <a:moveTo>
                        <a:pt x="92583" y="44482"/>
                      </a:moveTo>
                      <a:cubicBezTo>
                        <a:pt x="86487" y="49625"/>
                        <a:pt x="76486" y="48482"/>
                        <a:pt x="68009" y="46672"/>
                      </a:cubicBezTo>
                      <a:cubicBezTo>
                        <a:pt x="44958" y="41815"/>
                        <a:pt x="22479" y="34861"/>
                        <a:pt x="381" y="26765"/>
                      </a:cubicBezTo>
                      <a:cubicBezTo>
                        <a:pt x="191" y="18002"/>
                        <a:pt x="0" y="9049"/>
                        <a:pt x="0" y="0"/>
                      </a:cubicBezTo>
                      <a:cubicBezTo>
                        <a:pt x="14859" y="9144"/>
                        <a:pt x="30385" y="17526"/>
                        <a:pt x="46197" y="25051"/>
                      </a:cubicBezTo>
                      <a:cubicBezTo>
                        <a:pt x="50959" y="27337"/>
                        <a:pt x="87916" y="46196"/>
                        <a:pt x="92583" y="44482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9687972" y="3430237"/>
                  <a:ext cx="131730" cy="46386"/>
                </a:xfrm>
                <a:custGeom>
                  <a:avLst/>
                  <a:gdLst>
                    <a:gd name="connsiteX0" fmla="*/ 131731 w 131730"/>
                    <a:gd name="connsiteY0" fmla="*/ 16764 h 46386"/>
                    <a:gd name="connsiteX1" fmla="*/ 115824 w 131730"/>
                    <a:gd name="connsiteY1" fmla="*/ 46387 h 46386"/>
                    <a:gd name="connsiteX2" fmla="*/ 46673 w 131730"/>
                    <a:gd name="connsiteY2" fmla="*/ 27813 h 46386"/>
                    <a:gd name="connsiteX3" fmla="*/ 26098 w 131730"/>
                    <a:gd name="connsiteY3" fmla="*/ 20479 h 46386"/>
                    <a:gd name="connsiteX4" fmla="*/ 0 w 131730"/>
                    <a:gd name="connsiteY4" fmla="*/ 0 h 46386"/>
                    <a:gd name="connsiteX5" fmla="*/ 56007 w 131730"/>
                    <a:gd name="connsiteY5" fmla="*/ 10668 h 46386"/>
                    <a:gd name="connsiteX6" fmla="*/ 66008 w 131730"/>
                    <a:gd name="connsiteY6" fmla="*/ 11811 h 46386"/>
                    <a:gd name="connsiteX7" fmla="*/ 131731 w 131730"/>
                    <a:gd name="connsiteY7" fmla="*/ 16764 h 46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1730" h="46386">
                      <a:moveTo>
                        <a:pt x="131731" y="16764"/>
                      </a:moveTo>
                      <a:cubicBezTo>
                        <a:pt x="126588" y="26670"/>
                        <a:pt x="121254" y="36576"/>
                        <a:pt x="115824" y="46387"/>
                      </a:cubicBezTo>
                      <a:cubicBezTo>
                        <a:pt x="92488" y="41338"/>
                        <a:pt x="69342" y="35338"/>
                        <a:pt x="46673" y="27813"/>
                      </a:cubicBezTo>
                      <a:cubicBezTo>
                        <a:pt x="39720" y="25527"/>
                        <a:pt x="32861" y="23050"/>
                        <a:pt x="26098" y="20479"/>
                      </a:cubicBezTo>
                      <a:cubicBezTo>
                        <a:pt x="15145" y="16288"/>
                        <a:pt x="3048" y="10382"/>
                        <a:pt x="0" y="0"/>
                      </a:cubicBezTo>
                      <a:cubicBezTo>
                        <a:pt x="1238" y="4286"/>
                        <a:pt x="37529" y="8668"/>
                        <a:pt x="56007" y="10668"/>
                      </a:cubicBezTo>
                      <a:cubicBezTo>
                        <a:pt x="60865" y="11239"/>
                        <a:pt x="64484" y="11621"/>
                        <a:pt x="66008" y="11811"/>
                      </a:cubicBezTo>
                      <a:cubicBezTo>
                        <a:pt x="87916" y="14573"/>
                        <a:pt x="109824" y="16192"/>
                        <a:pt x="131731" y="16764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9806463" y="3171729"/>
                  <a:ext cx="108870" cy="37623"/>
                </a:xfrm>
                <a:custGeom>
                  <a:avLst/>
                  <a:gdLst>
                    <a:gd name="connsiteX0" fmla="*/ 104204 w 108870"/>
                    <a:gd name="connsiteY0" fmla="*/ 37624 h 37623"/>
                    <a:gd name="connsiteX1" fmla="*/ 31814 w 108870"/>
                    <a:gd name="connsiteY1" fmla="*/ 19240 h 37623"/>
                    <a:gd name="connsiteX2" fmla="*/ 19050 w 108870"/>
                    <a:gd name="connsiteY2" fmla="*/ 14668 h 37623"/>
                    <a:gd name="connsiteX3" fmla="*/ 0 w 108870"/>
                    <a:gd name="connsiteY3" fmla="*/ 0 h 37623"/>
                    <a:gd name="connsiteX4" fmla="*/ 34957 w 108870"/>
                    <a:gd name="connsiteY4" fmla="*/ 6858 h 37623"/>
                    <a:gd name="connsiteX5" fmla="*/ 48483 w 108870"/>
                    <a:gd name="connsiteY5" fmla="*/ 8382 h 37623"/>
                    <a:gd name="connsiteX6" fmla="*/ 108871 w 108870"/>
                    <a:gd name="connsiteY6" fmla="*/ 12192 h 37623"/>
                    <a:gd name="connsiteX7" fmla="*/ 104204 w 108870"/>
                    <a:gd name="connsiteY7" fmla="*/ 37624 h 37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870" h="37623">
                      <a:moveTo>
                        <a:pt x="104204" y="37624"/>
                      </a:moveTo>
                      <a:cubicBezTo>
                        <a:pt x="79724" y="32956"/>
                        <a:pt x="55436" y="27242"/>
                        <a:pt x="31814" y="19240"/>
                      </a:cubicBezTo>
                      <a:cubicBezTo>
                        <a:pt x="27527" y="17812"/>
                        <a:pt x="23241" y="16288"/>
                        <a:pt x="19050" y="14668"/>
                      </a:cubicBezTo>
                      <a:cubicBezTo>
                        <a:pt x="11144" y="11621"/>
                        <a:pt x="2381" y="7429"/>
                        <a:pt x="0" y="0"/>
                      </a:cubicBezTo>
                      <a:cubicBezTo>
                        <a:pt x="1905" y="2667"/>
                        <a:pt x="21146" y="5239"/>
                        <a:pt x="34957" y="6858"/>
                      </a:cubicBezTo>
                      <a:cubicBezTo>
                        <a:pt x="41529" y="7620"/>
                        <a:pt x="46768" y="8192"/>
                        <a:pt x="48483" y="8382"/>
                      </a:cubicBezTo>
                      <a:cubicBezTo>
                        <a:pt x="68580" y="10954"/>
                        <a:pt x="88773" y="12192"/>
                        <a:pt x="108871" y="12192"/>
                      </a:cubicBezTo>
                      <a:cubicBezTo>
                        <a:pt x="107538" y="20479"/>
                        <a:pt x="106013" y="29051"/>
                        <a:pt x="104204" y="37624"/>
                      </a:cubicBezTo>
                      <a:close/>
                    </a:path>
                  </a:pathLst>
                </a:custGeom>
                <a:solidFill>
                  <a:srgbClr val="1D1D1B">
                    <a:alpha val="2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  <p:sp>
            <p:nvSpPr>
              <p:cNvPr id="144" name="任意多边形: 形状 143"/>
              <p:cNvSpPr/>
              <p:nvPr/>
            </p:nvSpPr>
            <p:spPr>
              <a:xfrm>
                <a:off x="9517665" y="2953606"/>
                <a:ext cx="407009" cy="868467"/>
              </a:xfrm>
              <a:custGeom>
                <a:avLst/>
                <a:gdLst>
                  <a:gd name="connsiteX0" fmla="*/ 302038 w 407009"/>
                  <a:gd name="connsiteY0" fmla="*/ 493395 h 868467"/>
                  <a:gd name="connsiteX1" fmla="*/ 286131 w 407009"/>
                  <a:gd name="connsiteY1" fmla="*/ 523018 h 868467"/>
                  <a:gd name="connsiteX2" fmla="*/ 55531 w 407009"/>
                  <a:gd name="connsiteY2" fmla="*/ 858964 h 868467"/>
                  <a:gd name="connsiteX3" fmla="*/ 9906 w 407009"/>
                  <a:gd name="connsiteY3" fmla="*/ 845630 h 868467"/>
                  <a:gd name="connsiteX4" fmla="*/ 0 w 407009"/>
                  <a:gd name="connsiteY4" fmla="*/ 742569 h 868467"/>
                  <a:gd name="connsiteX5" fmla="*/ 216980 w 407009"/>
                  <a:gd name="connsiteY5" fmla="*/ 504444 h 868467"/>
                  <a:gd name="connsiteX6" fmla="*/ 226314 w 407009"/>
                  <a:gd name="connsiteY6" fmla="*/ 487394 h 868467"/>
                  <a:gd name="connsiteX7" fmla="*/ 320612 w 407009"/>
                  <a:gd name="connsiteY7" fmla="*/ 237363 h 868467"/>
                  <a:gd name="connsiteX8" fmla="*/ 323660 w 407009"/>
                  <a:gd name="connsiteY8" fmla="*/ 224981 h 868467"/>
                  <a:gd name="connsiteX9" fmla="*/ 334233 w 407009"/>
                  <a:gd name="connsiteY9" fmla="*/ 177165 h 868467"/>
                  <a:gd name="connsiteX10" fmla="*/ 340805 w 407009"/>
                  <a:gd name="connsiteY10" fmla="*/ 142875 h 868467"/>
                  <a:gd name="connsiteX11" fmla="*/ 358236 w 407009"/>
                  <a:gd name="connsiteY11" fmla="*/ 0 h 868467"/>
                  <a:gd name="connsiteX12" fmla="*/ 407004 w 407009"/>
                  <a:gd name="connsiteY12" fmla="*/ 116872 h 868467"/>
                  <a:gd name="connsiteX13" fmla="*/ 406527 w 407009"/>
                  <a:gd name="connsiteY13" fmla="*/ 137827 h 868467"/>
                  <a:gd name="connsiteX14" fmla="*/ 402813 w 407009"/>
                  <a:gd name="connsiteY14" fmla="*/ 188595 h 868467"/>
                  <a:gd name="connsiteX15" fmla="*/ 398717 w 407009"/>
                  <a:gd name="connsiteY15" fmla="*/ 222980 h 868467"/>
                  <a:gd name="connsiteX16" fmla="*/ 397669 w 407009"/>
                  <a:gd name="connsiteY16" fmla="*/ 230219 h 868467"/>
                  <a:gd name="connsiteX17" fmla="*/ 393002 w 407009"/>
                  <a:gd name="connsiteY17" fmla="*/ 255746 h 868467"/>
                  <a:gd name="connsiteX18" fmla="*/ 302038 w 407009"/>
                  <a:gd name="connsiteY18" fmla="*/ 493395 h 86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7009" h="868467">
                    <a:moveTo>
                      <a:pt x="302038" y="493395"/>
                    </a:moveTo>
                    <a:cubicBezTo>
                      <a:pt x="296895" y="503301"/>
                      <a:pt x="291561" y="513207"/>
                      <a:pt x="286131" y="523018"/>
                    </a:cubicBezTo>
                    <a:cubicBezTo>
                      <a:pt x="207455" y="665512"/>
                      <a:pt x="108681" y="793813"/>
                      <a:pt x="55531" y="858964"/>
                    </a:cubicBezTo>
                    <a:cubicBezTo>
                      <a:pt x="41148" y="876586"/>
                      <a:pt x="12478" y="868299"/>
                      <a:pt x="9906" y="845630"/>
                    </a:cubicBezTo>
                    <a:cubicBezTo>
                      <a:pt x="6763" y="818579"/>
                      <a:pt x="3048" y="783336"/>
                      <a:pt x="0" y="742569"/>
                    </a:cubicBezTo>
                    <a:cubicBezTo>
                      <a:pt x="95441" y="680656"/>
                      <a:pt x="165449" y="595503"/>
                      <a:pt x="216980" y="504444"/>
                    </a:cubicBezTo>
                    <a:cubicBezTo>
                      <a:pt x="220123" y="498729"/>
                      <a:pt x="223266" y="493109"/>
                      <a:pt x="226314" y="487394"/>
                    </a:cubicBezTo>
                    <a:cubicBezTo>
                      <a:pt x="271082" y="403765"/>
                      <a:pt x="300895" y="316040"/>
                      <a:pt x="320612" y="237363"/>
                    </a:cubicBezTo>
                    <a:cubicBezTo>
                      <a:pt x="321659" y="233172"/>
                      <a:pt x="322707" y="229076"/>
                      <a:pt x="323660" y="224981"/>
                    </a:cubicBezTo>
                    <a:cubicBezTo>
                      <a:pt x="327565" y="208598"/>
                      <a:pt x="331184" y="192596"/>
                      <a:pt x="334233" y="177165"/>
                    </a:cubicBezTo>
                    <a:cubicBezTo>
                      <a:pt x="336614" y="165354"/>
                      <a:pt x="338804" y="153924"/>
                      <a:pt x="340805" y="142875"/>
                    </a:cubicBezTo>
                    <a:cubicBezTo>
                      <a:pt x="352044" y="79153"/>
                      <a:pt x="356521" y="28099"/>
                      <a:pt x="358236" y="0"/>
                    </a:cubicBezTo>
                    <a:cubicBezTo>
                      <a:pt x="387954" y="27718"/>
                      <a:pt x="407384" y="67628"/>
                      <a:pt x="407004" y="116872"/>
                    </a:cubicBezTo>
                    <a:cubicBezTo>
                      <a:pt x="407004" y="123635"/>
                      <a:pt x="406813" y="130683"/>
                      <a:pt x="406527" y="137827"/>
                    </a:cubicBezTo>
                    <a:cubicBezTo>
                      <a:pt x="405955" y="153829"/>
                      <a:pt x="404717" y="170688"/>
                      <a:pt x="402813" y="188595"/>
                    </a:cubicBezTo>
                    <a:cubicBezTo>
                      <a:pt x="401670" y="199644"/>
                      <a:pt x="400336" y="211169"/>
                      <a:pt x="398717" y="222980"/>
                    </a:cubicBezTo>
                    <a:cubicBezTo>
                      <a:pt x="398431" y="225457"/>
                      <a:pt x="398050" y="227838"/>
                      <a:pt x="397669" y="230219"/>
                    </a:cubicBezTo>
                    <a:cubicBezTo>
                      <a:pt x="396336" y="238601"/>
                      <a:pt x="394811" y="247174"/>
                      <a:pt x="393002" y="255746"/>
                    </a:cubicBezTo>
                    <a:cubicBezTo>
                      <a:pt x="377190" y="332804"/>
                      <a:pt x="343281" y="414719"/>
                      <a:pt x="302038" y="493395"/>
                    </a:cubicBezTo>
                    <a:close/>
                  </a:path>
                </a:pathLst>
              </a:custGeom>
              <a:solidFill>
                <a:srgbClr val="FE7A24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9554307" y="2954803"/>
                <a:ext cx="165149" cy="404897"/>
              </a:xfrm>
              <a:custGeom>
                <a:avLst/>
                <a:gdLst>
                  <a:gd name="connsiteX0" fmla="*/ 163765 w 165149"/>
                  <a:gd name="connsiteY0" fmla="*/ 17377 h 404897"/>
                  <a:gd name="connsiteX1" fmla="*/ 142714 w 165149"/>
                  <a:gd name="connsiteY1" fmla="*/ 3566 h 404897"/>
                  <a:gd name="connsiteX2" fmla="*/ 41368 w 165149"/>
                  <a:gd name="connsiteY2" fmla="*/ 174254 h 404897"/>
                  <a:gd name="connsiteX3" fmla="*/ 30 w 165149"/>
                  <a:gd name="connsiteY3" fmla="*/ 391900 h 404897"/>
                  <a:gd name="connsiteX4" fmla="*/ 25081 w 165149"/>
                  <a:gd name="connsiteY4" fmla="*/ 396758 h 404897"/>
                  <a:gd name="connsiteX5" fmla="*/ 163765 w 165149"/>
                  <a:gd name="connsiteY5" fmla="*/ 17377 h 40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49" h="404897">
                    <a:moveTo>
                      <a:pt x="163765" y="17377"/>
                    </a:moveTo>
                    <a:cubicBezTo>
                      <a:pt x="170242" y="5566"/>
                      <a:pt x="152430" y="-6054"/>
                      <a:pt x="142714" y="3566"/>
                    </a:cubicBezTo>
                    <a:cubicBezTo>
                      <a:pt x="108710" y="37189"/>
                      <a:pt x="68419" y="91291"/>
                      <a:pt x="41368" y="174254"/>
                    </a:cubicBezTo>
                    <a:cubicBezTo>
                      <a:pt x="14507" y="256741"/>
                      <a:pt x="3839" y="334179"/>
                      <a:pt x="30" y="391900"/>
                    </a:cubicBezTo>
                    <a:cubicBezTo>
                      <a:pt x="-923" y="405902"/>
                      <a:pt x="21270" y="410188"/>
                      <a:pt x="25081" y="396758"/>
                    </a:cubicBezTo>
                    <a:cubicBezTo>
                      <a:pt x="55370" y="289792"/>
                      <a:pt x="108710" y="117866"/>
                      <a:pt x="163765" y="1737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189" name="图形 4"/>
          <p:cNvGrpSpPr/>
          <p:nvPr/>
        </p:nvGrpSpPr>
        <p:grpSpPr>
          <a:xfrm>
            <a:off x="8189580" y="160950"/>
            <a:ext cx="941184" cy="888330"/>
            <a:chOff x="7779582" y="2034725"/>
            <a:chExt cx="522433" cy="493095"/>
          </a:xfrm>
        </p:grpSpPr>
        <p:grpSp>
          <p:nvGrpSpPr>
            <p:cNvPr id="190" name="图形 4"/>
            <p:cNvGrpSpPr/>
            <p:nvPr/>
          </p:nvGrpSpPr>
          <p:grpSpPr>
            <a:xfrm>
              <a:off x="7779582" y="2034725"/>
              <a:ext cx="488867" cy="493095"/>
              <a:chOff x="7779582" y="2034725"/>
              <a:chExt cx="488867" cy="493095"/>
            </a:xfrm>
          </p:grpSpPr>
          <p:sp>
            <p:nvSpPr>
              <p:cNvPr id="191" name="任意多边形: 形状 190"/>
              <p:cNvSpPr/>
              <p:nvPr/>
            </p:nvSpPr>
            <p:spPr>
              <a:xfrm>
                <a:off x="7779582" y="2034725"/>
                <a:ext cx="488867" cy="493081"/>
              </a:xfrm>
              <a:custGeom>
                <a:avLst/>
                <a:gdLst>
                  <a:gd name="connsiteX0" fmla="*/ 279329 w 488867"/>
                  <a:gd name="connsiteY0" fmla="*/ 487779 h 493081"/>
                  <a:gd name="connsiteX1" fmla="*/ 35489 w 488867"/>
                  <a:gd name="connsiteY1" fmla="*/ 139545 h 493081"/>
                  <a:gd name="connsiteX2" fmla="*/ 295617 w 488867"/>
                  <a:gd name="connsiteY2" fmla="*/ 12291 h 493081"/>
                  <a:gd name="connsiteX3" fmla="*/ 385438 w 488867"/>
                  <a:gd name="connsiteY3" fmla="*/ 118781 h 493081"/>
                  <a:gd name="connsiteX4" fmla="*/ 418394 w 488867"/>
                  <a:gd name="connsiteY4" fmla="*/ 165834 h 493081"/>
                  <a:gd name="connsiteX5" fmla="*/ 487737 w 488867"/>
                  <a:gd name="connsiteY5" fmla="*/ 286707 h 493081"/>
                  <a:gd name="connsiteX6" fmla="*/ 279329 w 488867"/>
                  <a:gd name="connsiteY6" fmla="*/ 487779 h 49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8867" h="493081">
                    <a:moveTo>
                      <a:pt x="279329" y="487779"/>
                    </a:moveTo>
                    <a:cubicBezTo>
                      <a:pt x="80828" y="529975"/>
                      <a:pt x="-72048" y="311662"/>
                      <a:pt x="35489" y="139545"/>
                    </a:cubicBezTo>
                    <a:cubicBezTo>
                      <a:pt x="100354" y="35723"/>
                      <a:pt x="222465" y="-28190"/>
                      <a:pt x="295617" y="12291"/>
                    </a:cubicBezTo>
                    <a:cubicBezTo>
                      <a:pt x="352958" y="44009"/>
                      <a:pt x="376103" y="89063"/>
                      <a:pt x="385438" y="118781"/>
                    </a:cubicBezTo>
                    <a:cubicBezTo>
                      <a:pt x="391344" y="137450"/>
                      <a:pt x="402868" y="153928"/>
                      <a:pt x="418394" y="165834"/>
                    </a:cubicBezTo>
                    <a:cubicBezTo>
                      <a:pt x="443160" y="184789"/>
                      <a:pt x="477545" y="221936"/>
                      <a:pt x="487737" y="286707"/>
                    </a:cubicBezTo>
                    <a:cubicBezTo>
                      <a:pt x="500786" y="369383"/>
                      <a:pt x="399059" y="462252"/>
                      <a:pt x="279329" y="487779"/>
                    </a:cubicBezTo>
                    <a:close/>
                  </a:path>
                </a:pathLst>
              </a:custGeom>
              <a:solidFill>
                <a:srgbClr val="F2452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92" name="任意多边形: 形状 191"/>
              <p:cNvSpPr/>
              <p:nvPr/>
            </p:nvSpPr>
            <p:spPr>
              <a:xfrm>
                <a:off x="7779613" y="2131122"/>
                <a:ext cx="488277" cy="396698"/>
              </a:xfrm>
              <a:custGeom>
                <a:avLst/>
                <a:gdLst>
                  <a:gd name="connsiteX0" fmla="*/ 279299 w 488277"/>
                  <a:gd name="connsiteY0" fmla="*/ 391382 h 396698"/>
                  <a:gd name="connsiteX1" fmla="*/ 12408 w 488277"/>
                  <a:gd name="connsiteY1" fmla="*/ 238315 h 396698"/>
                  <a:gd name="connsiteX2" fmla="*/ 35458 w 488277"/>
                  <a:gd name="connsiteY2" fmla="*/ 43244 h 396698"/>
                  <a:gd name="connsiteX3" fmla="*/ 67653 w 488277"/>
                  <a:gd name="connsiteY3" fmla="*/ 0 h 396698"/>
                  <a:gd name="connsiteX4" fmla="*/ 337116 w 488277"/>
                  <a:gd name="connsiteY4" fmla="*/ 292798 h 396698"/>
                  <a:gd name="connsiteX5" fmla="*/ 488277 w 488277"/>
                  <a:gd name="connsiteY5" fmla="*/ 216408 h 396698"/>
                  <a:gd name="connsiteX6" fmla="*/ 411410 w 488277"/>
                  <a:gd name="connsiteY6" fmla="*/ 330994 h 396698"/>
                  <a:gd name="connsiteX7" fmla="*/ 279299 w 488277"/>
                  <a:gd name="connsiteY7" fmla="*/ 391382 h 396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8277" h="396698">
                    <a:moveTo>
                      <a:pt x="279299" y="391382"/>
                    </a:moveTo>
                    <a:cubicBezTo>
                      <a:pt x="154521" y="417957"/>
                      <a:pt x="47746" y="341471"/>
                      <a:pt x="12408" y="238315"/>
                    </a:cubicBezTo>
                    <a:cubicBezTo>
                      <a:pt x="-8452" y="177356"/>
                      <a:pt x="-4451" y="107156"/>
                      <a:pt x="35458" y="43244"/>
                    </a:cubicBezTo>
                    <a:cubicBezTo>
                      <a:pt x="45079" y="27908"/>
                      <a:pt x="55937" y="13430"/>
                      <a:pt x="67653" y="0"/>
                    </a:cubicBezTo>
                    <a:cubicBezTo>
                      <a:pt x="18313" y="159734"/>
                      <a:pt x="159474" y="330613"/>
                      <a:pt x="337116" y="292798"/>
                    </a:cubicBezTo>
                    <a:cubicBezTo>
                      <a:pt x="395504" y="280416"/>
                      <a:pt x="449700" y="251936"/>
                      <a:pt x="488277" y="216408"/>
                    </a:cubicBezTo>
                    <a:cubicBezTo>
                      <a:pt x="483515" y="257080"/>
                      <a:pt x="454273" y="298228"/>
                      <a:pt x="411410" y="330994"/>
                    </a:cubicBezTo>
                    <a:cubicBezTo>
                      <a:pt x="374929" y="358902"/>
                      <a:pt x="328638" y="380810"/>
                      <a:pt x="279299" y="391382"/>
                    </a:cubicBezTo>
                    <a:close/>
                  </a:path>
                </a:pathLst>
              </a:custGeom>
              <a:solidFill>
                <a:srgbClr val="EB382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93" name="任意多边形: 形状 192"/>
              <p:cNvSpPr/>
              <p:nvPr/>
            </p:nvSpPr>
            <p:spPr>
              <a:xfrm>
                <a:off x="7792021" y="2369438"/>
                <a:ext cx="399002" cy="158382"/>
              </a:xfrm>
              <a:custGeom>
                <a:avLst/>
                <a:gdLst>
                  <a:gd name="connsiteX0" fmla="*/ 266891 w 399002"/>
                  <a:gd name="connsiteY0" fmla="*/ 153067 h 158382"/>
                  <a:gd name="connsiteX1" fmla="*/ 0 w 399002"/>
                  <a:gd name="connsiteY1" fmla="*/ 0 h 158382"/>
                  <a:gd name="connsiteX2" fmla="*/ 323565 w 399002"/>
                  <a:gd name="connsiteY2" fmla="*/ 115538 h 158382"/>
                  <a:gd name="connsiteX3" fmla="*/ 399002 w 399002"/>
                  <a:gd name="connsiteY3" fmla="*/ 92774 h 158382"/>
                  <a:gd name="connsiteX4" fmla="*/ 266891 w 399002"/>
                  <a:gd name="connsiteY4" fmla="*/ 153067 h 15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002" h="158382">
                    <a:moveTo>
                      <a:pt x="266891" y="153067"/>
                    </a:moveTo>
                    <a:cubicBezTo>
                      <a:pt x="142113" y="179642"/>
                      <a:pt x="35338" y="103156"/>
                      <a:pt x="0" y="0"/>
                    </a:cubicBezTo>
                    <a:cubicBezTo>
                      <a:pt x="72390" y="90107"/>
                      <a:pt x="190786" y="143732"/>
                      <a:pt x="323565" y="115538"/>
                    </a:cubicBezTo>
                    <a:cubicBezTo>
                      <a:pt x="349472" y="110014"/>
                      <a:pt x="374809" y="102299"/>
                      <a:pt x="399002" y="92774"/>
                    </a:cubicBezTo>
                    <a:cubicBezTo>
                      <a:pt x="362521" y="120587"/>
                      <a:pt x="316230" y="142494"/>
                      <a:pt x="266891" y="153067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94" name="任意多边形: 形状 193"/>
              <p:cNvSpPr/>
              <p:nvPr/>
            </p:nvSpPr>
            <p:spPr>
              <a:xfrm>
                <a:off x="7880734" y="2071247"/>
                <a:ext cx="211150" cy="187687"/>
              </a:xfrm>
              <a:custGeom>
                <a:avLst/>
                <a:gdLst>
                  <a:gd name="connsiteX0" fmla="*/ 207895 w 211150"/>
                  <a:gd name="connsiteY0" fmla="*/ 59400 h 187687"/>
                  <a:gd name="connsiteX1" fmla="*/ 92833 w 211150"/>
                  <a:gd name="connsiteY1" fmla="*/ 8727 h 187687"/>
                  <a:gd name="connsiteX2" fmla="*/ 71116 w 211150"/>
                  <a:gd name="connsiteY2" fmla="*/ 21681 h 187687"/>
                  <a:gd name="connsiteX3" fmla="*/ 14823 w 211150"/>
                  <a:gd name="connsiteY3" fmla="*/ 176176 h 187687"/>
                  <a:gd name="connsiteX4" fmla="*/ 194560 w 211150"/>
                  <a:gd name="connsiteY4" fmla="*/ 109311 h 187687"/>
                  <a:gd name="connsiteX5" fmla="*/ 207895 w 211150"/>
                  <a:gd name="connsiteY5" fmla="*/ 59400 h 18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150" h="187687">
                    <a:moveTo>
                      <a:pt x="207895" y="59400"/>
                    </a:moveTo>
                    <a:cubicBezTo>
                      <a:pt x="193989" y="10251"/>
                      <a:pt x="138458" y="-14324"/>
                      <a:pt x="92833" y="8727"/>
                    </a:cubicBezTo>
                    <a:cubicBezTo>
                      <a:pt x="85880" y="12251"/>
                      <a:pt x="78641" y="16442"/>
                      <a:pt x="71116" y="21681"/>
                    </a:cubicBezTo>
                    <a:cubicBezTo>
                      <a:pt x="2060" y="68925"/>
                      <a:pt x="-16704" y="132647"/>
                      <a:pt x="14823" y="176176"/>
                    </a:cubicBezTo>
                    <a:cubicBezTo>
                      <a:pt x="46351" y="219705"/>
                      <a:pt x="167319" y="127027"/>
                      <a:pt x="194560" y="109311"/>
                    </a:cubicBezTo>
                    <a:cubicBezTo>
                      <a:pt x="212943" y="97404"/>
                      <a:pt x="213801" y="80259"/>
                      <a:pt x="207895" y="59400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95" name="任意多边形: 形状 194"/>
              <p:cNvSpPr/>
              <p:nvPr/>
            </p:nvSpPr>
            <p:spPr>
              <a:xfrm>
                <a:off x="7903170" y="2120930"/>
                <a:ext cx="106092" cy="109138"/>
              </a:xfrm>
              <a:custGeom>
                <a:avLst/>
                <a:gdLst>
                  <a:gd name="connsiteX0" fmla="*/ 101735 w 106092"/>
                  <a:gd name="connsiteY0" fmla="*/ 23337 h 109138"/>
                  <a:gd name="connsiteX1" fmla="*/ 36108 w 106092"/>
                  <a:gd name="connsiteY1" fmla="*/ 9430 h 109138"/>
                  <a:gd name="connsiteX2" fmla="*/ 26202 w 106092"/>
                  <a:gd name="connsiteY2" fmla="*/ 18574 h 109138"/>
                  <a:gd name="connsiteX3" fmla="*/ 13724 w 106092"/>
                  <a:gd name="connsiteY3" fmla="*/ 105442 h 109138"/>
                  <a:gd name="connsiteX4" fmla="*/ 100306 w 106092"/>
                  <a:gd name="connsiteY4" fmla="*/ 50864 h 109138"/>
                  <a:gd name="connsiteX5" fmla="*/ 101735 w 106092"/>
                  <a:gd name="connsiteY5" fmla="*/ 23337 h 10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092" h="109138">
                    <a:moveTo>
                      <a:pt x="101735" y="23337"/>
                    </a:moveTo>
                    <a:cubicBezTo>
                      <a:pt x="89067" y="-857"/>
                      <a:pt x="57349" y="-7524"/>
                      <a:pt x="36108" y="9430"/>
                    </a:cubicBezTo>
                    <a:cubicBezTo>
                      <a:pt x="32869" y="12002"/>
                      <a:pt x="29536" y="15050"/>
                      <a:pt x="26202" y="18574"/>
                    </a:cubicBezTo>
                    <a:cubicBezTo>
                      <a:pt x="-4659" y="50864"/>
                      <a:pt x="-7517" y="86202"/>
                      <a:pt x="13724" y="105442"/>
                    </a:cubicBezTo>
                    <a:cubicBezTo>
                      <a:pt x="34965" y="124683"/>
                      <a:pt x="88019" y="63151"/>
                      <a:pt x="100306" y="50864"/>
                    </a:cubicBezTo>
                    <a:cubicBezTo>
                      <a:pt x="108498" y="42577"/>
                      <a:pt x="107069" y="33528"/>
                      <a:pt x="101735" y="23337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  <p:grpSp>
          <p:nvGrpSpPr>
            <p:cNvPr id="196" name="图形 4"/>
            <p:cNvGrpSpPr/>
            <p:nvPr/>
          </p:nvGrpSpPr>
          <p:grpSpPr>
            <a:xfrm>
              <a:off x="8089963" y="2064733"/>
              <a:ext cx="212052" cy="217265"/>
              <a:chOff x="8089963" y="2064733"/>
              <a:chExt cx="212052" cy="217265"/>
            </a:xfrm>
          </p:grpSpPr>
          <p:sp>
            <p:nvSpPr>
              <p:cNvPr id="197" name="任意多边形: 形状 196"/>
              <p:cNvSpPr/>
              <p:nvPr/>
            </p:nvSpPr>
            <p:spPr>
              <a:xfrm>
                <a:off x="8089963" y="2064733"/>
                <a:ext cx="212052" cy="217265"/>
              </a:xfrm>
              <a:custGeom>
                <a:avLst/>
                <a:gdLst>
                  <a:gd name="connsiteX0" fmla="*/ 101060 w 212052"/>
                  <a:gd name="connsiteY0" fmla="*/ 132207 h 217265"/>
                  <a:gd name="connsiteX1" fmla="*/ 762 w 212052"/>
                  <a:gd name="connsiteY1" fmla="*/ 176213 h 217265"/>
                  <a:gd name="connsiteX2" fmla="*/ 0 w 212052"/>
                  <a:gd name="connsiteY2" fmla="*/ 175832 h 217265"/>
                  <a:gd name="connsiteX3" fmla="*/ 1333 w 212052"/>
                  <a:gd name="connsiteY3" fmla="*/ 174974 h 217265"/>
                  <a:gd name="connsiteX4" fmla="*/ 32766 w 212052"/>
                  <a:gd name="connsiteY4" fmla="*/ 139827 h 217265"/>
                  <a:gd name="connsiteX5" fmla="*/ 72009 w 212052"/>
                  <a:gd name="connsiteY5" fmla="*/ 100965 h 217265"/>
                  <a:gd name="connsiteX6" fmla="*/ 26670 w 212052"/>
                  <a:gd name="connsiteY6" fmla="*/ 0 h 217265"/>
                  <a:gd name="connsiteX7" fmla="*/ 98679 w 212052"/>
                  <a:gd name="connsiteY7" fmla="*/ 90678 h 217265"/>
                  <a:gd name="connsiteX8" fmla="*/ 102298 w 212052"/>
                  <a:gd name="connsiteY8" fmla="*/ 86582 h 217265"/>
                  <a:gd name="connsiteX9" fmla="*/ 125825 w 212052"/>
                  <a:gd name="connsiteY9" fmla="*/ 66866 h 217265"/>
                  <a:gd name="connsiteX10" fmla="*/ 154400 w 212052"/>
                  <a:gd name="connsiteY10" fmla="*/ 53245 h 217265"/>
                  <a:gd name="connsiteX11" fmla="*/ 169926 w 212052"/>
                  <a:gd name="connsiteY11" fmla="*/ 49054 h 217265"/>
                  <a:gd name="connsiteX12" fmla="*/ 185928 w 212052"/>
                  <a:gd name="connsiteY12" fmla="*/ 46673 h 217265"/>
                  <a:gd name="connsiteX13" fmla="*/ 211836 w 212052"/>
                  <a:gd name="connsiteY13" fmla="*/ 66199 h 217265"/>
                  <a:gd name="connsiteX14" fmla="*/ 192405 w 212052"/>
                  <a:gd name="connsiteY14" fmla="*/ 92012 h 217265"/>
                  <a:gd name="connsiteX15" fmla="*/ 186975 w 212052"/>
                  <a:gd name="connsiteY15" fmla="*/ 92107 h 217265"/>
                  <a:gd name="connsiteX16" fmla="*/ 184880 w 212052"/>
                  <a:gd name="connsiteY16" fmla="*/ 91916 h 217265"/>
                  <a:gd name="connsiteX17" fmla="*/ 173736 w 212052"/>
                  <a:gd name="connsiteY17" fmla="*/ 90583 h 217265"/>
                  <a:gd name="connsiteX18" fmla="*/ 162401 w 212052"/>
                  <a:gd name="connsiteY18" fmla="*/ 90488 h 217265"/>
                  <a:gd name="connsiteX19" fmla="*/ 139732 w 212052"/>
                  <a:gd name="connsiteY19" fmla="*/ 94679 h 217265"/>
                  <a:gd name="connsiteX20" fmla="*/ 117919 w 212052"/>
                  <a:gd name="connsiteY20" fmla="*/ 104870 h 217265"/>
                  <a:gd name="connsiteX21" fmla="*/ 112395 w 212052"/>
                  <a:gd name="connsiteY21" fmla="*/ 108680 h 217265"/>
                  <a:gd name="connsiteX22" fmla="*/ 177450 w 212052"/>
                  <a:gd name="connsiteY22" fmla="*/ 217265 h 217265"/>
                  <a:gd name="connsiteX23" fmla="*/ 101060 w 212052"/>
                  <a:gd name="connsiteY23" fmla="*/ 132207 h 21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2052" h="217265">
                    <a:moveTo>
                      <a:pt x="101060" y="132207"/>
                    </a:moveTo>
                    <a:cubicBezTo>
                      <a:pt x="45148" y="193548"/>
                      <a:pt x="6572" y="178975"/>
                      <a:pt x="762" y="176213"/>
                    </a:cubicBezTo>
                    <a:cubicBezTo>
                      <a:pt x="285" y="176022"/>
                      <a:pt x="0" y="175832"/>
                      <a:pt x="0" y="175832"/>
                    </a:cubicBezTo>
                    <a:cubicBezTo>
                      <a:pt x="0" y="175832"/>
                      <a:pt x="476" y="175546"/>
                      <a:pt x="1333" y="174974"/>
                    </a:cubicBezTo>
                    <a:cubicBezTo>
                      <a:pt x="5810" y="171926"/>
                      <a:pt x="20288" y="160877"/>
                      <a:pt x="32766" y="139827"/>
                    </a:cubicBezTo>
                    <a:cubicBezTo>
                      <a:pt x="47625" y="114586"/>
                      <a:pt x="72009" y="100965"/>
                      <a:pt x="72009" y="100965"/>
                    </a:cubicBezTo>
                    <a:cubicBezTo>
                      <a:pt x="18002" y="39053"/>
                      <a:pt x="26670" y="0"/>
                      <a:pt x="26670" y="0"/>
                    </a:cubicBezTo>
                    <a:cubicBezTo>
                      <a:pt x="62865" y="25622"/>
                      <a:pt x="88011" y="69533"/>
                      <a:pt x="98679" y="90678"/>
                    </a:cubicBezTo>
                    <a:cubicBezTo>
                      <a:pt x="99822" y="89249"/>
                      <a:pt x="101060" y="87916"/>
                      <a:pt x="102298" y="86582"/>
                    </a:cubicBezTo>
                    <a:cubicBezTo>
                      <a:pt x="109156" y="79153"/>
                      <a:pt x="117062" y="72485"/>
                      <a:pt x="125825" y="66866"/>
                    </a:cubicBezTo>
                    <a:cubicBezTo>
                      <a:pt x="134588" y="61246"/>
                      <a:pt x="144208" y="56388"/>
                      <a:pt x="154400" y="53245"/>
                    </a:cubicBezTo>
                    <a:cubicBezTo>
                      <a:pt x="159448" y="51340"/>
                      <a:pt x="164687" y="50292"/>
                      <a:pt x="169926" y="49054"/>
                    </a:cubicBezTo>
                    <a:cubicBezTo>
                      <a:pt x="175164" y="47911"/>
                      <a:pt x="180594" y="47435"/>
                      <a:pt x="185928" y="46673"/>
                    </a:cubicBezTo>
                    <a:cubicBezTo>
                      <a:pt x="198501" y="44958"/>
                      <a:pt x="210026" y="53626"/>
                      <a:pt x="211836" y="66199"/>
                    </a:cubicBezTo>
                    <a:cubicBezTo>
                      <a:pt x="213550" y="78677"/>
                      <a:pt x="204882" y="90297"/>
                      <a:pt x="192405" y="92012"/>
                    </a:cubicBezTo>
                    <a:cubicBezTo>
                      <a:pt x="190595" y="92297"/>
                      <a:pt x="188785" y="92297"/>
                      <a:pt x="186975" y="92107"/>
                    </a:cubicBezTo>
                    <a:lnTo>
                      <a:pt x="184880" y="91916"/>
                    </a:lnTo>
                    <a:cubicBezTo>
                      <a:pt x="181260" y="91535"/>
                      <a:pt x="177450" y="90773"/>
                      <a:pt x="173736" y="90583"/>
                    </a:cubicBezTo>
                    <a:cubicBezTo>
                      <a:pt x="170021" y="90488"/>
                      <a:pt x="166116" y="90107"/>
                      <a:pt x="162401" y="90488"/>
                    </a:cubicBezTo>
                    <a:cubicBezTo>
                      <a:pt x="154781" y="90773"/>
                      <a:pt x="147161" y="92393"/>
                      <a:pt x="139732" y="94679"/>
                    </a:cubicBezTo>
                    <a:cubicBezTo>
                      <a:pt x="132206" y="96965"/>
                      <a:pt x="124873" y="100489"/>
                      <a:pt x="117919" y="104870"/>
                    </a:cubicBezTo>
                    <a:cubicBezTo>
                      <a:pt x="116014" y="106013"/>
                      <a:pt x="114205" y="107347"/>
                      <a:pt x="112395" y="108680"/>
                    </a:cubicBezTo>
                    <a:cubicBezTo>
                      <a:pt x="175450" y="157544"/>
                      <a:pt x="177450" y="217265"/>
                      <a:pt x="177450" y="217265"/>
                    </a:cubicBezTo>
                    <a:cubicBezTo>
                      <a:pt x="118205" y="179165"/>
                      <a:pt x="101060" y="132207"/>
                      <a:pt x="101060" y="132207"/>
                    </a:cubicBezTo>
                    <a:close/>
                  </a:path>
                </a:pathLst>
              </a:custGeom>
              <a:solidFill>
                <a:srgbClr val="62702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98" name="任意多边形: 形状 197"/>
              <p:cNvSpPr/>
              <p:nvPr/>
            </p:nvSpPr>
            <p:spPr>
              <a:xfrm>
                <a:off x="8090725" y="2184653"/>
                <a:ext cx="176688" cy="97250"/>
              </a:xfrm>
              <a:custGeom>
                <a:avLst/>
                <a:gdLst>
                  <a:gd name="connsiteX0" fmla="*/ 100299 w 176688"/>
                  <a:gd name="connsiteY0" fmla="*/ 12287 h 97250"/>
                  <a:gd name="connsiteX1" fmla="*/ 0 w 176688"/>
                  <a:gd name="connsiteY1" fmla="*/ 56293 h 97250"/>
                  <a:gd name="connsiteX2" fmla="*/ 571 w 176688"/>
                  <a:gd name="connsiteY2" fmla="*/ 55054 h 97250"/>
                  <a:gd name="connsiteX3" fmla="*/ 99251 w 176688"/>
                  <a:gd name="connsiteY3" fmla="*/ 0 h 97250"/>
                  <a:gd name="connsiteX4" fmla="*/ 176689 w 176688"/>
                  <a:gd name="connsiteY4" fmla="*/ 97250 h 97250"/>
                  <a:gd name="connsiteX5" fmla="*/ 100299 w 176688"/>
                  <a:gd name="connsiteY5" fmla="*/ 12287 h 9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8" h="97250">
                    <a:moveTo>
                      <a:pt x="100299" y="12287"/>
                    </a:moveTo>
                    <a:cubicBezTo>
                      <a:pt x="44387" y="73628"/>
                      <a:pt x="5811" y="59055"/>
                      <a:pt x="0" y="56293"/>
                    </a:cubicBezTo>
                    <a:lnTo>
                      <a:pt x="571" y="55054"/>
                    </a:lnTo>
                    <a:cubicBezTo>
                      <a:pt x="571" y="55054"/>
                      <a:pt x="64484" y="41815"/>
                      <a:pt x="99251" y="0"/>
                    </a:cubicBezTo>
                    <a:cubicBezTo>
                      <a:pt x="99251" y="0"/>
                      <a:pt x="167354" y="90392"/>
                      <a:pt x="176689" y="97250"/>
                    </a:cubicBezTo>
                    <a:cubicBezTo>
                      <a:pt x="117443" y="59246"/>
                      <a:pt x="100299" y="12287"/>
                      <a:pt x="100299" y="12287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199" name="任意多边形: 形状 198"/>
              <p:cNvSpPr/>
              <p:nvPr/>
            </p:nvSpPr>
            <p:spPr>
              <a:xfrm>
                <a:off x="8204263" y="2117424"/>
                <a:ext cx="85950" cy="30893"/>
              </a:xfrm>
              <a:custGeom>
                <a:avLst/>
                <a:gdLst>
                  <a:gd name="connsiteX0" fmla="*/ 75914 w 85950"/>
                  <a:gd name="connsiteY0" fmla="*/ 15985 h 30893"/>
                  <a:gd name="connsiteX1" fmla="*/ 28004 w 85950"/>
                  <a:gd name="connsiteY1" fmla="*/ 22176 h 30893"/>
                  <a:gd name="connsiteX2" fmla="*/ 5810 w 85950"/>
                  <a:gd name="connsiteY2" fmla="*/ 30558 h 30893"/>
                  <a:gd name="connsiteX3" fmla="*/ 95 w 85950"/>
                  <a:gd name="connsiteY3" fmla="*/ 27986 h 30893"/>
                  <a:gd name="connsiteX4" fmla="*/ 0 w 85950"/>
                  <a:gd name="connsiteY4" fmla="*/ 27415 h 30893"/>
                  <a:gd name="connsiteX5" fmla="*/ 95 w 85950"/>
                  <a:gd name="connsiteY5" fmla="*/ 27224 h 30893"/>
                  <a:gd name="connsiteX6" fmla="*/ 78771 w 85950"/>
                  <a:gd name="connsiteY6" fmla="*/ 459 h 30893"/>
                  <a:gd name="connsiteX7" fmla="*/ 84581 w 85950"/>
                  <a:gd name="connsiteY7" fmla="*/ 3888 h 30893"/>
                  <a:gd name="connsiteX8" fmla="*/ 85820 w 85950"/>
                  <a:gd name="connsiteY8" fmla="*/ 6936 h 30893"/>
                  <a:gd name="connsiteX9" fmla="*/ 75914 w 85950"/>
                  <a:gd name="connsiteY9" fmla="*/ 15985 h 30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50" h="30893">
                    <a:moveTo>
                      <a:pt x="75914" y="15985"/>
                    </a:moveTo>
                    <a:cubicBezTo>
                      <a:pt x="61913" y="13127"/>
                      <a:pt x="43243" y="17223"/>
                      <a:pt x="28004" y="22176"/>
                    </a:cubicBezTo>
                    <a:cubicBezTo>
                      <a:pt x="18764" y="25129"/>
                      <a:pt x="10763" y="28367"/>
                      <a:pt x="5810" y="30558"/>
                    </a:cubicBezTo>
                    <a:cubicBezTo>
                      <a:pt x="3524" y="31510"/>
                      <a:pt x="666" y="30367"/>
                      <a:pt x="95" y="27986"/>
                    </a:cubicBezTo>
                    <a:cubicBezTo>
                      <a:pt x="95" y="27796"/>
                      <a:pt x="0" y="27605"/>
                      <a:pt x="0" y="27415"/>
                    </a:cubicBezTo>
                    <a:cubicBezTo>
                      <a:pt x="0" y="27319"/>
                      <a:pt x="0" y="27319"/>
                      <a:pt x="95" y="27224"/>
                    </a:cubicBezTo>
                    <a:cubicBezTo>
                      <a:pt x="35147" y="-303"/>
                      <a:pt x="65531" y="-1065"/>
                      <a:pt x="78771" y="459"/>
                    </a:cubicBezTo>
                    <a:cubicBezTo>
                      <a:pt x="81248" y="745"/>
                      <a:pt x="83248" y="1983"/>
                      <a:pt x="84581" y="3888"/>
                    </a:cubicBezTo>
                    <a:cubicBezTo>
                      <a:pt x="85248" y="4745"/>
                      <a:pt x="85630" y="5793"/>
                      <a:pt x="85820" y="6936"/>
                    </a:cubicBezTo>
                    <a:cubicBezTo>
                      <a:pt x="86868" y="12365"/>
                      <a:pt x="81439" y="17128"/>
                      <a:pt x="75914" y="1598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</p:grpSp>
      </p:grpSp>
      <p:grpSp>
        <p:nvGrpSpPr>
          <p:cNvPr id="200" name="图形 4"/>
          <p:cNvGrpSpPr/>
          <p:nvPr/>
        </p:nvGrpSpPr>
        <p:grpSpPr>
          <a:xfrm>
            <a:off x="8537884" y="510843"/>
            <a:ext cx="2664231" cy="2335997"/>
            <a:chOff x="7972919" y="2228944"/>
            <a:chExt cx="1478864" cy="1296667"/>
          </a:xfrm>
        </p:grpSpPr>
        <p:grpSp>
          <p:nvGrpSpPr>
            <p:cNvPr id="201" name="图形 4"/>
            <p:cNvGrpSpPr/>
            <p:nvPr/>
          </p:nvGrpSpPr>
          <p:grpSpPr>
            <a:xfrm>
              <a:off x="7972919" y="2621926"/>
              <a:ext cx="1478616" cy="903685"/>
              <a:chOff x="7972919" y="2621926"/>
              <a:chExt cx="1478616" cy="903685"/>
            </a:xfrm>
          </p:grpSpPr>
          <p:sp>
            <p:nvSpPr>
              <p:cNvPr id="202" name="任意多边形: 形状 201"/>
              <p:cNvSpPr/>
              <p:nvPr/>
            </p:nvSpPr>
            <p:spPr>
              <a:xfrm>
                <a:off x="7973014" y="2621926"/>
                <a:ext cx="1310952" cy="874180"/>
              </a:xfrm>
              <a:custGeom>
                <a:avLst/>
                <a:gdLst>
                  <a:gd name="connsiteX0" fmla="*/ 1171366 w 1310952"/>
                  <a:gd name="connsiteY0" fmla="*/ 437884 h 874180"/>
                  <a:gd name="connsiteX1" fmla="*/ 1263283 w 1310952"/>
                  <a:gd name="connsiteY1" fmla="*/ 609429 h 874180"/>
                  <a:gd name="connsiteX2" fmla="*/ 1279952 w 1310952"/>
                  <a:gd name="connsiteY2" fmla="*/ 632289 h 874180"/>
                  <a:gd name="connsiteX3" fmla="*/ 1291382 w 1310952"/>
                  <a:gd name="connsiteY3" fmla="*/ 647053 h 874180"/>
                  <a:gd name="connsiteX4" fmla="*/ 1294715 w 1310952"/>
                  <a:gd name="connsiteY4" fmla="*/ 753828 h 874180"/>
                  <a:gd name="connsiteX5" fmla="*/ 1294525 w 1310952"/>
                  <a:gd name="connsiteY5" fmla="*/ 754114 h 874180"/>
                  <a:gd name="connsiteX6" fmla="*/ 1212610 w 1310952"/>
                  <a:gd name="connsiteY6" fmla="*/ 791357 h 874180"/>
                  <a:gd name="connsiteX7" fmla="*/ 1168890 w 1310952"/>
                  <a:gd name="connsiteY7" fmla="*/ 788594 h 874180"/>
                  <a:gd name="connsiteX8" fmla="*/ 1143744 w 1310952"/>
                  <a:gd name="connsiteY8" fmla="*/ 788880 h 874180"/>
                  <a:gd name="connsiteX9" fmla="*/ 934575 w 1310952"/>
                  <a:gd name="connsiteY9" fmla="*/ 842030 h 874180"/>
                  <a:gd name="connsiteX10" fmla="*/ 835610 w 1310952"/>
                  <a:gd name="connsiteY10" fmla="*/ 871938 h 874180"/>
                  <a:gd name="connsiteX11" fmla="*/ 588627 w 1310952"/>
                  <a:gd name="connsiteY11" fmla="*/ 716395 h 874180"/>
                  <a:gd name="connsiteX12" fmla="*/ 279446 w 1310952"/>
                  <a:gd name="connsiteY12" fmla="*/ 579521 h 874180"/>
                  <a:gd name="connsiteX13" fmla="*/ 284970 w 1310952"/>
                  <a:gd name="connsiteY13" fmla="*/ 401403 h 874180"/>
                  <a:gd name="connsiteX14" fmla="*/ 3316 w 1310952"/>
                  <a:gd name="connsiteY14" fmla="*/ 96127 h 874180"/>
                  <a:gd name="connsiteX15" fmla="*/ 10364 w 1310952"/>
                  <a:gd name="connsiteY15" fmla="*/ 76410 h 874180"/>
                  <a:gd name="connsiteX16" fmla="*/ 385268 w 1310952"/>
                  <a:gd name="connsiteY16" fmla="*/ 68218 h 874180"/>
                  <a:gd name="connsiteX17" fmla="*/ 517380 w 1310952"/>
                  <a:gd name="connsiteY17" fmla="*/ 27833 h 874180"/>
                  <a:gd name="connsiteX18" fmla="*/ 784747 w 1310952"/>
                  <a:gd name="connsiteY18" fmla="*/ 169660 h 874180"/>
                  <a:gd name="connsiteX19" fmla="*/ 909048 w 1310952"/>
                  <a:gd name="connsiteY19" fmla="*/ 161945 h 874180"/>
                  <a:gd name="connsiteX20" fmla="*/ 1171366 w 1310952"/>
                  <a:gd name="connsiteY20" fmla="*/ 437884 h 874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10952" h="874180">
                    <a:moveTo>
                      <a:pt x="1171366" y="437884"/>
                    </a:moveTo>
                    <a:cubicBezTo>
                      <a:pt x="1199370" y="509417"/>
                      <a:pt x="1233470" y="566948"/>
                      <a:pt x="1263283" y="609429"/>
                    </a:cubicBezTo>
                    <a:cubicBezTo>
                      <a:pt x="1268998" y="617621"/>
                      <a:pt x="1274618" y="625241"/>
                      <a:pt x="1279952" y="632289"/>
                    </a:cubicBezTo>
                    <a:cubicBezTo>
                      <a:pt x="1283952" y="637528"/>
                      <a:pt x="1287667" y="642481"/>
                      <a:pt x="1291382" y="647053"/>
                    </a:cubicBezTo>
                    <a:cubicBezTo>
                      <a:pt x="1316146" y="678009"/>
                      <a:pt x="1317575" y="721538"/>
                      <a:pt x="1294715" y="753828"/>
                    </a:cubicBezTo>
                    <a:lnTo>
                      <a:pt x="1294525" y="754114"/>
                    </a:lnTo>
                    <a:cubicBezTo>
                      <a:pt x="1275856" y="780403"/>
                      <a:pt x="1244614" y="794786"/>
                      <a:pt x="1212610" y="791357"/>
                    </a:cubicBezTo>
                    <a:cubicBezTo>
                      <a:pt x="1200037" y="789928"/>
                      <a:pt x="1185273" y="788880"/>
                      <a:pt x="1168890" y="788594"/>
                    </a:cubicBezTo>
                    <a:cubicBezTo>
                      <a:pt x="1160889" y="788499"/>
                      <a:pt x="1152507" y="788594"/>
                      <a:pt x="1143744" y="788880"/>
                    </a:cubicBezTo>
                    <a:cubicBezTo>
                      <a:pt x="1086404" y="790976"/>
                      <a:pt x="1012966" y="803453"/>
                      <a:pt x="934575" y="842030"/>
                    </a:cubicBezTo>
                    <a:cubicBezTo>
                      <a:pt x="901237" y="858413"/>
                      <a:pt x="867805" y="867938"/>
                      <a:pt x="835610" y="871938"/>
                    </a:cubicBezTo>
                    <a:cubicBezTo>
                      <a:pt x="697212" y="889178"/>
                      <a:pt x="580816" y="804120"/>
                      <a:pt x="588627" y="716395"/>
                    </a:cubicBezTo>
                    <a:cubicBezTo>
                      <a:pt x="598247" y="608191"/>
                      <a:pt x="379458" y="673532"/>
                      <a:pt x="279446" y="579521"/>
                    </a:cubicBezTo>
                    <a:cubicBezTo>
                      <a:pt x="179338" y="485604"/>
                      <a:pt x="279160" y="426073"/>
                      <a:pt x="284970" y="401403"/>
                    </a:cubicBezTo>
                    <a:cubicBezTo>
                      <a:pt x="290875" y="376829"/>
                      <a:pt x="-36213" y="246431"/>
                      <a:pt x="3316" y="96127"/>
                    </a:cubicBezTo>
                    <a:cubicBezTo>
                      <a:pt x="5221" y="89078"/>
                      <a:pt x="7507" y="82411"/>
                      <a:pt x="10364" y="76410"/>
                    </a:cubicBezTo>
                    <a:cubicBezTo>
                      <a:pt x="67705" y="-45510"/>
                      <a:pt x="315069" y="38501"/>
                      <a:pt x="385268" y="68218"/>
                    </a:cubicBezTo>
                    <a:cubicBezTo>
                      <a:pt x="458896" y="99461"/>
                      <a:pt x="488234" y="76029"/>
                      <a:pt x="517380" y="27833"/>
                    </a:cubicBezTo>
                    <a:cubicBezTo>
                      <a:pt x="572530" y="-63322"/>
                      <a:pt x="713309" y="92031"/>
                      <a:pt x="784747" y="169660"/>
                    </a:cubicBezTo>
                    <a:cubicBezTo>
                      <a:pt x="856280" y="247193"/>
                      <a:pt x="855994" y="166517"/>
                      <a:pt x="909048" y="161945"/>
                    </a:cubicBezTo>
                    <a:cubicBezTo>
                      <a:pt x="962198" y="157277"/>
                      <a:pt x="1105930" y="270720"/>
                      <a:pt x="1171366" y="437884"/>
                    </a:cubicBezTo>
                    <a:close/>
                  </a:path>
                </a:pathLst>
              </a:custGeom>
              <a:solidFill>
                <a:srgbClr val="5C70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03" name="任意多边形: 形状 202"/>
              <p:cNvSpPr/>
              <p:nvPr/>
            </p:nvSpPr>
            <p:spPr>
              <a:xfrm>
                <a:off x="8402645" y="2804225"/>
                <a:ext cx="881416" cy="609558"/>
              </a:xfrm>
              <a:custGeom>
                <a:avLst/>
                <a:gdLst>
                  <a:gd name="connsiteX0" fmla="*/ 591049 w 881416"/>
                  <a:gd name="connsiteY0" fmla="*/ 209389 h 609558"/>
                  <a:gd name="connsiteX1" fmla="*/ 821555 w 881416"/>
                  <a:gd name="connsiteY1" fmla="*/ 434275 h 609558"/>
                  <a:gd name="connsiteX2" fmla="*/ 850416 w 881416"/>
                  <a:gd name="connsiteY2" fmla="*/ 449991 h 609558"/>
                  <a:gd name="connsiteX3" fmla="*/ 861846 w 881416"/>
                  <a:gd name="connsiteY3" fmla="*/ 464754 h 609558"/>
                  <a:gd name="connsiteX4" fmla="*/ 865179 w 881416"/>
                  <a:gd name="connsiteY4" fmla="*/ 571530 h 609558"/>
                  <a:gd name="connsiteX5" fmla="*/ 864989 w 881416"/>
                  <a:gd name="connsiteY5" fmla="*/ 571816 h 609558"/>
                  <a:gd name="connsiteX6" fmla="*/ 783074 w 881416"/>
                  <a:gd name="connsiteY6" fmla="*/ 609058 h 609558"/>
                  <a:gd name="connsiteX7" fmla="*/ 739354 w 881416"/>
                  <a:gd name="connsiteY7" fmla="*/ 606296 h 609558"/>
                  <a:gd name="connsiteX8" fmla="*/ 625721 w 881416"/>
                  <a:gd name="connsiteY8" fmla="*/ 505141 h 609558"/>
                  <a:gd name="connsiteX9" fmla="*/ 317016 w 881416"/>
                  <a:gd name="connsiteY9" fmla="*/ 500950 h 609558"/>
                  <a:gd name="connsiteX10" fmla="*/ 341209 w 881416"/>
                  <a:gd name="connsiteY10" fmla="*/ 405700 h 609558"/>
                  <a:gd name="connsiteX11" fmla="*/ 126134 w 881416"/>
                  <a:gd name="connsiteY11" fmla="*/ 301782 h 609558"/>
                  <a:gd name="connsiteX12" fmla="*/ 84129 w 881416"/>
                  <a:gd name="connsiteY12" fmla="*/ 195197 h 609558"/>
                  <a:gd name="connsiteX13" fmla="*/ 3167 w 881416"/>
                  <a:gd name="connsiteY13" fmla="*/ 67371 h 609558"/>
                  <a:gd name="connsiteX14" fmla="*/ 102988 w 881416"/>
                  <a:gd name="connsiteY14" fmla="*/ 42511 h 609558"/>
                  <a:gd name="connsiteX15" fmla="*/ 184046 w 881416"/>
                  <a:gd name="connsiteY15" fmla="*/ 316 h 609558"/>
                  <a:gd name="connsiteX16" fmla="*/ 391406 w 881416"/>
                  <a:gd name="connsiteY16" fmla="*/ 147382 h 609558"/>
                  <a:gd name="connsiteX17" fmla="*/ 498753 w 881416"/>
                  <a:gd name="connsiteY17" fmla="*/ 163383 h 609558"/>
                  <a:gd name="connsiteX18" fmla="*/ 591049 w 881416"/>
                  <a:gd name="connsiteY18" fmla="*/ 209389 h 60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81416" h="609558">
                    <a:moveTo>
                      <a:pt x="591049" y="209389"/>
                    </a:moveTo>
                    <a:cubicBezTo>
                      <a:pt x="625721" y="245584"/>
                      <a:pt x="768215" y="404080"/>
                      <a:pt x="821555" y="434275"/>
                    </a:cubicBezTo>
                    <a:cubicBezTo>
                      <a:pt x="830127" y="439132"/>
                      <a:pt x="839938" y="444466"/>
                      <a:pt x="850416" y="449991"/>
                    </a:cubicBezTo>
                    <a:cubicBezTo>
                      <a:pt x="854416" y="455229"/>
                      <a:pt x="858131" y="460183"/>
                      <a:pt x="861846" y="464754"/>
                    </a:cubicBezTo>
                    <a:cubicBezTo>
                      <a:pt x="886610" y="495711"/>
                      <a:pt x="888039" y="539240"/>
                      <a:pt x="865179" y="571530"/>
                    </a:cubicBezTo>
                    <a:lnTo>
                      <a:pt x="864989" y="571816"/>
                    </a:lnTo>
                    <a:cubicBezTo>
                      <a:pt x="846320" y="598104"/>
                      <a:pt x="815078" y="612487"/>
                      <a:pt x="783074" y="609058"/>
                    </a:cubicBezTo>
                    <a:cubicBezTo>
                      <a:pt x="770501" y="607629"/>
                      <a:pt x="755737" y="606582"/>
                      <a:pt x="739354" y="606296"/>
                    </a:cubicBezTo>
                    <a:cubicBezTo>
                      <a:pt x="703635" y="554861"/>
                      <a:pt x="661725" y="508188"/>
                      <a:pt x="625721" y="505141"/>
                    </a:cubicBezTo>
                    <a:cubicBezTo>
                      <a:pt x="543806" y="498187"/>
                      <a:pt x="330255" y="552289"/>
                      <a:pt x="317016" y="500950"/>
                    </a:cubicBezTo>
                    <a:cubicBezTo>
                      <a:pt x="303871" y="449610"/>
                      <a:pt x="347686" y="461325"/>
                      <a:pt x="341209" y="405700"/>
                    </a:cubicBezTo>
                    <a:cubicBezTo>
                      <a:pt x="334732" y="349978"/>
                      <a:pt x="196143" y="334357"/>
                      <a:pt x="126134" y="301782"/>
                    </a:cubicBezTo>
                    <a:cubicBezTo>
                      <a:pt x="56221" y="269111"/>
                      <a:pt x="62507" y="225867"/>
                      <a:pt x="84129" y="195197"/>
                    </a:cubicBezTo>
                    <a:cubicBezTo>
                      <a:pt x="105846" y="164622"/>
                      <a:pt x="19073" y="96708"/>
                      <a:pt x="3167" y="67371"/>
                    </a:cubicBezTo>
                    <a:cubicBezTo>
                      <a:pt x="-12835" y="37939"/>
                      <a:pt x="33551" y="3554"/>
                      <a:pt x="102988" y="42511"/>
                    </a:cubicBezTo>
                    <a:cubicBezTo>
                      <a:pt x="172426" y="81564"/>
                      <a:pt x="150137" y="-5876"/>
                      <a:pt x="184046" y="316"/>
                    </a:cubicBezTo>
                    <a:cubicBezTo>
                      <a:pt x="217955" y="6507"/>
                      <a:pt x="318539" y="88041"/>
                      <a:pt x="391406" y="147382"/>
                    </a:cubicBezTo>
                    <a:cubicBezTo>
                      <a:pt x="464272" y="206722"/>
                      <a:pt x="485322" y="189196"/>
                      <a:pt x="498753" y="163383"/>
                    </a:cubicBezTo>
                    <a:cubicBezTo>
                      <a:pt x="512183" y="137475"/>
                      <a:pt x="556284" y="173290"/>
                      <a:pt x="591049" y="209389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04" name="任意多边形: 形状 203"/>
              <p:cNvSpPr/>
              <p:nvPr/>
            </p:nvSpPr>
            <p:spPr>
              <a:xfrm>
                <a:off x="8262395" y="2717853"/>
                <a:ext cx="71664" cy="59359"/>
              </a:xfrm>
              <a:custGeom>
                <a:avLst/>
                <a:gdLst>
                  <a:gd name="connsiteX0" fmla="*/ 48548 w 71664"/>
                  <a:gd name="connsiteY0" fmla="*/ 6296 h 59359"/>
                  <a:gd name="connsiteX1" fmla="*/ 69313 w 71664"/>
                  <a:gd name="connsiteY1" fmla="*/ 47920 h 59359"/>
                  <a:gd name="connsiteX2" fmla="*/ 23117 w 71664"/>
                  <a:gd name="connsiteY2" fmla="*/ 53064 h 59359"/>
                  <a:gd name="connsiteX3" fmla="*/ 2352 w 71664"/>
                  <a:gd name="connsiteY3" fmla="*/ 11439 h 59359"/>
                  <a:gd name="connsiteX4" fmla="*/ 48548 w 71664"/>
                  <a:gd name="connsiteY4" fmla="*/ 6296 h 5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64" h="59359">
                    <a:moveTo>
                      <a:pt x="48548" y="6296"/>
                    </a:moveTo>
                    <a:cubicBezTo>
                      <a:pt x="67027" y="16392"/>
                      <a:pt x="76362" y="34966"/>
                      <a:pt x="69313" y="47920"/>
                    </a:cubicBezTo>
                    <a:cubicBezTo>
                      <a:pt x="62264" y="60874"/>
                      <a:pt x="41595" y="63160"/>
                      <a:pt x="23117" y="53064"/>
                    </a:cubicBezTo>
                    <a:cubicBezTo>
                      <a:pt x="4638" y="42967"/>
                      <a:pt x="-4696" y="24393"/>
                      <a:pt x="2352" y="11439"/>
                    </a:cubicBezTo>
                    <a:cubicBezTo>
                      <a:pt x="9305" y="-1515"/>
                      <a:pt x="29975" y="-3801"/>
                      <a:pt x="48548" y="6296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05" name="任意多边形: 形状 204"/>
              <p:cNvSpPr/>
              <p:nvPr/>
            </p:nvSpPr>
            <p:spPr>
              <a:xfrm>
                <a:off x="8372193" y="2737841"/>
                <a:ext cx="40949" cy="33767"/>
              </a:xfrm>
              <a:custGeom>
                <a:avLst/>
                <a:gdLst>
                  <a:gd name="connsiteX0" fmla="*/ 27714 w 40949"/>
                  <a:gd name="connsiteY0" fmla="*/ 3548 h 33767"/>
                  <a:gd name="connsiteX1" fmla="*/ 39620 w 40949"/>
                  <a:gd name="connsiteY1" fmla="*/ 27266 h 33767"/>
                  <a:gd name="connsiteX2" fmla="*/ 13235 w 40949"/>
                  <a:gd name="connsiteY2" fmla="*/ 30218 h 33767"/>
                  <a:gd name="connsiteX3" fmla="*/ 1329 w 40949"/>
                  <a:gd name="connsiteY3" fmla="*/ 6501 h 33767"/>
                  <a:gd name="connsiteX4" fmla="*/ 27714 w 40949"/>
                  <a:gd name="connsiteY4" fmla="*/ 3548 h 3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49" h="33767">
                    <a:moveTo>
                      <a:pt x="27714" y="3548"/>
                    </a:moveTo>
                    <a:cubicBezTo>
                      <a:pt x="38286" y="9264"/>
                      <a:pt x="43620" y="19931"/>
                      <a:pt x="39620" y="27266"/>
                    </a:cubicBezTo>
                    <a:cubicBezTo>
                      <a:pt x="35620" y="34600"/>
                      <a:pt x="23808" y="35934"/>
                      <a:pt x="13235" y="30218"/>
                    </a:cubicBezTo>
                    <a:cubicBezTo>
                      <a:pt x="2663" y="24503"/>
                      <a:pt x="-2671" y="13835"/>
                      <a:pt x="1329" y="6501"/>
                    </a:cubicBezTo>
                    <a:cubicBezTo>
                      <a:pt x="5425" y="-833"/>
                      <a:pt x="17236" y="-2166"/>
                      <a:pt x="27714" y="3548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06" name="任意多边形: 形状 205"/>
              <p:cNvSpPr/>
              <p:nvPr/>
            </p:nvSpPr>
            <p:spPr>
              <a:xfrm>
                <a:off x="8580124" y="3139891"/>
                <a:ext cx="40949" cy="33767"/>
              </a:xfrm>
              <a:custGeom>
                <a:avLst/>
                <a:gdLst>
                  <a:gd name="connsiteX0" fmla="*/ 27714 w 40949"/>
                  <a:gd name="connsiteY0" fmla="*/ 3549 h 33767"/>
                  <a:gd name="connsiteX1" fmla="*/ 39620 w 40949"/>
                  <a:gd name="connsiteY1" fmla="*/ 27266 h 33767"/>
                  <a:gd name="connsiteX2" fmla="*/ 13235 w 40949"/>
                  <a:gd name="connsiteY2" fmla="*/ 30219 h 33767"/>
                  <a:gd name="connsiteX3" fmla="*/ 1329 w 40949"/>
                  <a:gd name="connsiteY3" fmla="*/ 6501 h 33767"/>
                  <a:gd name="connsiteX4" fmla="*/ 27714 w 40949"/>
                  <a:gd name="connsiteY4" fmla="*/ 3549 h 3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49" h="33767">
                    <a:moveTo>
                      <a:pt x="27714" y="3549"/>
                    </a:moveTo>
                    <a:cubicBezTo>
                      <a:pt x="38286" y="9263"/>
                      <a:pt x="43620" y="19932"/>
                      <a:pt x="39620" y="27266"/>
                    </a:cubicBezTo>
                    <a:cubicBezTo>
                      <a:pt x="35619" y="34600"/>
                      <a:pt x="23808" y="35933"/>
                      <a:pt x="13235" y="30219"/>
                    </a:cubicBezTo>
                    <a:cubicBezTo>
                      <a:pt x="2663" y="24504"/>
                      <a:pt x="-2671" y="13836"/>
                      <a:pt x="1329" y="6501"/>
                    </a:cubicBezTo>
                    <a:cubicBezTo>
                      <a:pt x="5425" y="-833"/>
                      <a:pt x="17236" y="-2167"/>
                      <a:pt x="27714" y="3549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07" name="任意多边形: 形状 206"/>
              <p:cNvSpPr/>
              <p:nvPr/>
            </p:nvSpPr>
            <p:spPr>
              <a:xfrm>
                <a:off x="7972919" y="2698241"/>
                <a:ext cx="835610" cy="797770"/>
              </a:xfrm>
              <a:custGeom>
                <a:avLst/>
                <a:gdLst>
                  <a:gd name="connsiteX0" fmla="*/ 91136 w 835610"/>
                  <a:gd name="connsiteY0" fmla="*/ 126111 h 797770"/>
                  <a:gd name="connsiteX1" fmla="*/ 306973 w 835610"/>
                  <a:gd name="connsiteY1" fmla="*/ 351282 h 797770"/>
                  <a:gd name="connsiteX2" fmla="*/ 468326 w 835610"/>
                  <a:gd name="connsiteY2" fmla="*/ 491109 h 797770"/>
                  <a:gd name="connsiteX3" fmla="*/ 712261 w 835610"/>
                  <a:gd name="connsiteY3" fmla="*/ 712756 h 797770"/>
                  <a:gd name="connsiteX4" fmla="*/ 835610 w 835610"/>
                  <a:gd name="connsiteY4" fmla="*/ 795528 h 797770"/>
                  <a:gd name="connsiteX5" fmla="*/ 588626 w 835610"/>
                  <a:gd name="connsiteY5" fmla="*/ 639985 h 797770"/>
                  <a:gd name="connsiteX6" fmla="*/ 279445 w 835610"/>
                  <a:gd name="connsiteY6" fmla="*/ 503111 h 797770"/>
                  <a:gd name="connsiteX7" fmla="*/ 284969 w 835610"/>
                  <a:gd name="connsiteY7" fmla="*/ 324993 h 797770"/>
                  <a:gd name="connsiteX8" fmla="*/ 3316 w 835610"/>
                  <a:gd name="connsiteY8" fmla="*/ 19717 h 797770"/>
                  <a:gd name="connsiteX9" fmla="*/ 10364 w 835610"/>
                  <a:gd name="connsiteY9" fmla="*/ 0 h 797770"/>
                  <a:gd name="connsiteX10" fmla="*/ 91136 w 835610"/>
                  <a:gd name="connsiteY10" fmla="*/ 126111 h 797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5610" h="797770">
                    <a:moveTo>
                      <a:pt x="91136" y="126111"/>
                    </a:moveTo>
                    <a:cubicBezTo>
                      <a:pt x="154667" y="173450"/>
                      <a:pt x="362979" y="257937"/>
                      <a:pt x="306973" y="351282"/>
                    </a:cubicBezTo>
                    <a:cubicBezTo>
                      <a:pt x="250966" y="444532"/>
                      <a:pt x="316402" y="467678"/>
                      <a:pt x="468326" y="491109"/>
                    </a:cubicBezTo>
                    <a:cubicBezTo>
                      <a:pt x="620249" y="514636"/>
                      <a:pt x="663207" y="591026"/>
                      <a:pt x="712261" y="712756"/>
                    </a:cubicBezTo>
                    <a:cubicBezTo>
                      <a:pt x="728644" y="753428"/>
                      <a:pt x="777698" y="779240"/>
                      <a:pt x="835610" y="795528"/>
                    </a:cubicBezTo>
                    <a:cubicBezTo>
                      <a:pt x="697212" y="812768"/>
                      <a:pt x="580816" y="727710"/>
                      <a:pt x="588626" y="639985"/>
                    </a:cubicBezTo>
                    <a:cubicBezTo>
                      <a:pt x="598247" y="531781"/>
                      <a:pt x="379458" y="597122"/>
                      <a:pt x="279445" y="503111"/>
                    </a:cubicBezTo>
                    <a:cubicBezTo>
                      <a:pt x="179337" y="409194"/>
                      <a:pt x="279159" y="349663"/>
                      <a:pt x="284969" y="324993"/>
                    </a:cubicBezTo>
                    <a:cubicBezTo>
                      <a:pt x="290875" y="300419"/>
                      <a:pt x="-36213" y="170021"/>
                      <a:pt x="3316" y="19717"/>
                    </a:cubicBezTo>
                    <a:cubicBezTo>
                      <a:pt x="5220" y="12668"/>
                      <a:pt x="7507" y="6001"/>
                      <a:pt x="10364" y="0"/>
                    </a:cubicBezTo>
                    <a:cubicBezTo>
                      <a:pt x="1410" y="54388"/>
                      <a:pt x="37701" y="86392"/>
                      <a:pt x="91136" y="126111"/>
                    </a:cubicBezTo>
                    <a:close/>
                  </a:path>
                </a:pathLst>
              </a:custGeom>
              <a:solidFill>
                <a:srgbClr val="6F8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grpSp>
            <p:nvGrpSpPr>
              <p:cNvPr id="208" name="图形 4"/>
              <p:cNvGrpSpPr/>
              <p:nvPr/>
            </p:nvGrpSpPr>
            <p:grpSpPr>
              <a:xfrm>
                <a:off x="8363420" y="2777393"/>
                <a:ext cx="1088115" cy="748218"/>
                <a:chOff x="8363420" y="2777393"/>
                <a:chExt cx="1088115" cy="748218"/>
              </a:xfrm>
            </p:grpSpPr>
            <p:sp>
              <p:nvSpPr>
                <p:cNvPr id="209" name="任意多边形: 形状 208"/>
                <p:cNvSpPr/>
                <p:nvPr/>
              </p:nvSpPr>
              <p:spPr>
                <a:xfrm>
                  <a:off x="8363420" y="2777393"/>
                  <a:ext cx="1088115" cy="748218"/>
                </a:xfrm>
                <a:custGeom>
                  <a:avLst/>
                  <a:gdLst>
                    <a:gd name="connsiteX0" fmla="*/ 524643 w 1088115"/>
                    <a:gd name="connsiteY0" fmla="*/ 131826 h 748218"/>
                    <a:gd name="connsiteX1" fmla="*/ 639038 w 1088115"/>
                    <a:gd name="connsiteY1" fmla="*/ 277559 h 748218"/>
                    <a:gd name="connsiteX2" fmla="*/ 691997 w 1088115"/>
                    <a:gd name="connsiteY2" fmla="*/ 354616 h 748218"/>
                    <a:gd name="connsiteX3" fmla="*/ 716095 w 1088115"/>
                    <a:gd name="connsiteY3" fmla="*/ 396145 h 748218"/>
                    <a:gd name="connsiteX4" fmla="*/ 718572 w 1088115"/>
                    <a:gd name="connsiteY4" fmla="*/ 401003 h 748218"/>
                    <a:gd name="connsiteX5" fmla="*/ 812203 w 1088115"/>
                    <a:gd name="connsiteY5" fmla="*/ 456058 h 748218"/>
                    <a:gd name="connsiteX6" fmla="*/ 844492 w 1088115"/>
                    <a:gd name="connsiteY6" fmla="*/ 475489 h 748218"/>
                    <a:gd name="connsiteX7" fmla="*/ 876210 w 1088115"/>
                    <a:gd name="connsiteY7" fmla="*/ 495967 h 748218"/>
                    <a:gd name="connsiteX8" fmla="*/ 908024 w 1088115"/>
                    <a:gd name="connsiteY8" fmla="*/ 516541 h 748218"/>
                    <a:gd name="connsiteX9" fmla="*/ 923931 w 1088115"/>
                    <a:gd name="connsiteY9" fmla="*/ 526924 h 748218"/>
                    <a:gd name="connsiteX10" fmla="*/ 939552 w 1088115"/>
                    <a:gd name="connsiteY10" fmla="*/ 537877 h 748218"/>
                    <a:gd name="connsiteX11" fmla="*/ 970793 w 1088115"/>
                    <a:gd name="connsiteY11" fmla="*/ 559975 h 748218"/>
                    <a:gd name="connsiteX12" fmla="*/ 986415 w 1088115"/>
                    <a:gd name="connsiteY12" fmla="*/ 570929 h 748218"/>
                    <a:gd name="connsiteX13" fmla="*/ 1001940 w 1088115"/>
                    <a:gd name="connsiteY13" fmla="*/ 582264 h 748218"/>
                    <a:gd name="connsiteX14" fmla="*/ 1062996 w 1088115"/>
                    <a:gd name="connsiteY14" fmla="*/ 630460 h 748218"/>
                    <a:gd name="connsiteX15" fmla="*/ 1073949 w 1088115"/>
                    <a:gd name="connsiteY15" fmla="*/ 723139 h 748218"/>
                    <a:gd name="connsiteX16" fmla="*/ 981271 w 1088115"/>
                    <a:gd name="connsiteY16" fmla="*/ 734092 h 748218"/>
                    <a:gd name="connsiteX17" fmla="*/ 976509 w 1088115"/>
                    <a:gd name="connsiteY17" fmla="*/ 729997 h 748218"/>
                    <a:gd name="connsiteX18" fmla="*/ 973556 w 1088115"/>
                    <a:gd name="connsiteY18" fmla="*/ 727139 h 748218"/>
                    <a:gd name="connsiteX19" fmla="*/ 932693 w 1088115"/>
                    <a:gd name="connsiteY19" fmla="*/ 687991 h 748218"/>
                    <a:gd name="connsiteX20" fmla="*/ 922597 w 1088115"/>
                    <a:gd name="connsiteY20" fmla="*/ 678371 h 748218"/>
                    <a:gd name="connsiteX21" fmla="*/ 909358 w 1088115"/>
                    <a:gd name="connsiteY21" fmla="*/ 666465 h 748218"/>
                    <a:gd name="connsiteX22" fmla="*/ 895737 w 1088115"/>
                    <a:gd name="connsiteY22" fmla="*/ 654749 h 748218"/>
                    <a:gd name="connsiteX23" fmla="*/ 868495 w 1088115"/>
                    <a:gd name="connsiteY23" fmla="*/ 631318 h 748218"/>
                    <a:gd name="connsiteX24" fmla="*/ 854874 w 1088115"/>
                    <a:gd name="connsiteY24" fmla="*/ 619602 h 748218"/>
                    <a:gd name="connsiteX25" fmla="*/ 840682 w 1088115"/>
                    <a:gd name="connsiteY25" fmla="*/ 608267 h 748218"/>
                    <a:gd name="connsiteX26" fmla="*/ 812298 w 1088115"/>
                    <a:gd name="connsiteY26" fmla="*/ 585788 h 748218"/>
                    <a:gd name="connsiteX27" fmla="*/ 783818 w 1088115"/>
                    <a:gd name="connsiteY27" fmla="*/ 563309 h 748218"/>
                    <a:gd name="connsiteX28" fmla="*/ 754576 w 1088115"/>
                    <a:gd name="connsiteY28" fmla="*/ 541497 h 748218"/>
                    <a:gd name="connsiteX29" fmla="*/ 648944 w 1088115"/>
                    <a:gd name="connsiteY29" fmla="*/ 465297 h 748218"/>
                    <a:gd name="connsiteX30" fmla="*/ 636847 w 1088115"/>
                    <a:gd name="connsiteY30" fmla="*/ 468726 h 748218"/>
                    <a:gd name="connsiteX31" fmla="*/ 587317 w 1088115"/>
                    <a:gd name="connsiteY31" fmla="*/ 479203 h 748218"/>
                    <a:gd name="connsiteX32" fmla="*/ 489686 w 1088115"/>
                    <a:gd name="connsiteY32" fmla="*/ 492348 h 748218"/>
                    <a:gd name="connsiteX33" fmla="*/ 392436 w 1088115"/>
                    <a:gd name="connsiteY33" fmla="*/ 500634 h 748218"/>
                    <a:gd name="connsiteX34" fmla="*/ 294995 w 1088115"/>
                    <a:gd name="connsiteY34" fmla="*/ 505969 h 748218"/>
                    <a:gd name="connsiteX35" fmla="*/ 282803 w 1088115"/>
                    <a:gd name="connsiteY35" fmla="*/ 494729 h 748218"/>
                    <a:gd name="connsiteX36" fmla="*/ 293090 w 1088115"/>
                    <a:gd name="connsiteY36" fmla="*/ 482537 h 748218"/>
                    <a:gd name="connsiteX37" fmla="*/ 293281 w 1088115"/>
                    <a:gd name="connsiteY37" fmla="*/ 482537 h 748218"/>
                    <a:gd name="connsiteX38" fmla="*/ 484162 w 1088115"/>
                    <a:gd name="connsiteY38" fmla="*/ 453676 h 748218"/>
                    <a:gd name="connsiteX39" fmla="*/ 577506 w 1088115"/>
                    <a:gd name="connsiteY39" fmla="*/ 433483 h 748218"/>
                    <a:gd name="connsiteX40" fmla="*/ 595318 w 1088115"/>
                    <a:gd name="connsiteY40" fmla="*/ 428626 h 748218"/>
                    <a:gd name="connsiteX41" fmla="*/ 513308 w 1088115"/>
                    <a:gd name="connsiteY41" fmla="*/ 374428 h 748218"/>
                    <a:gd name="connsiteX42" fmla="*/ 360813 w 1088115"/>
                    <a:gd name="connsiteY42" fmla="*/ 278416 h 748218"/>
                    <a:gd name="connsiteX43" fmla="*/ 349573 w 1088115"/>
                    <a:gd name="connsiteY43" fmla="*/ 283179 h 748218"/>
                    <a:gd name="connsiteX44" fmla="*/ 329476 w 1088115"/>
                    <a:gd name="connsiteY44" fmla="*/ 289465 h 748218"/>
                    <a:gd name="connsiteX45" fmla="*/ 290709 w 1088115"/>
                    <a:gd name="connsiteY45" fmla="*/ 297657 h 748218"/>
                    <a:gd name="connsiteX46" fmla="*/ 214128 w 1088115"/>
                    <a:gd name="connsiteY46" fmla="*/ 307944 h 748218"/>
                    <a:gd name="connsiteX47" fmla="*/ 61442 w 1088115"/>
                    <a:gd name="connsiteY47" fmla="*/ 318707 h 748218"/>
                    <a:gd name="connsiteX48" fmla="*/ 51822 w 1088115"/>
                    <a:gd name="connsiteY48" fmla="*/ 309849 h 748218"/>
                    <a:gd name="connsiteX49" fmla="*/ 59823 w 1088115"/>
                    <a:gd name="connsiteY49" fmla="*/ 300324 h 748218"/>
                    <a:gd name="connsiteX50" fmla="*/ 60013 w 1088115"/>
                    <a:gd name="connsiteY50" fmla="*/ 300324 h 748218"/>
                    <a:gd name="connsiteX51" fmla="*/ 209651 w 1088115"/>
                    <a:gd name="connsiteY51" fmla="*/ 277654 h 748218"/>
                    <a:gd name="connsiteX52" fmla="*/ 282898 w 1088115"/>
                    <a:gd name="connsiteY52" fmla="*/ 261748 h 748218"/>
                    <a:gd name="connsiteX53" fmla="*/ 316617 w 1088115"/>
                    <a:gd name="connsiteY53" fmla="*/ 251746 h 748218"/>
                    <a:gd name="connsiteX54" fmla="*/ 262038 w 1088115"/>
                    <a:gd name="connsiteY54" fmla="*/ 219266 h 748218"/>
                    <a:gd name="connsiteX55" fmla="*/ 4483 w 1088115"/>
                    <a:gd name="connsiteY55" fmla="*/ 73629 h 748218"/>
                    <a:gd name="connsiteX56" fmla="*/ 4387 w 1088115"/>
                    <a:gd name="connsiteY56" fmla="*/ 73534 h 748218"/>
                    <a:gd name="connsiteX57" fmla="*/ 958 w 1088115"/>
                    <a:gd name="connsiteY57" fmla="*/ 62294 h 748218"/>
                    <a:gd name="connsiteX58" fmla="*/ 11531 w 1088115"/>
                    <a:gd name="connsiteY58" fmla="*/ 58579 h 748218"/>
                    <a:gd name="connsiteX59" fmla="*/ 283089 w 1088115"/>
                    <a:gd name="connsiteY59" fmla="*/ 179166 h 748218"/>
                    <a:gd name="connsiteX60" fmla="*/ 320236 w 1088115"/>
                    <a:gd name="connsiteY60" fmla="*/ 196597 h 748218"/>
                    <a:gd name="connsiteX61" fmla="*/ 314331 w 1088115"/>
                    <a:gd name="connsiteY61" fmla="*/ 188215 h 748218"/>
                    <a:gd name="connsiteX62" fmla="*/ 268325 w 1088115"/>
                    <a:gd name="connsiteY62" fmla="*/ 129064 h 748218"/>
                    <a:gd name="connsiteX63" fmla="*/ 168027 w 1088115"/>
                    <a:gd name="connsiteY63" fmla="*/ 15622 h 748218"/>
                    <a:gd name="connsiteX64" fmla="*/ 167931 w 1088115"/>
                    <a:gd name="connsiteY64" fmla="*/ 15526 h 748218"/>
                    <a:gd name="connsiteX65" fmla="*/ 168312 w 1088115"/>
                    <a:gd name="connsiteY65" fmla="*/ 2477 h 748218"/>
                    <a:gd name="connsiteX66" fmla="*/ 180885 w 1088115"/>
                    <a:gd name="connsiteY66" fmla="*/ 2382 h 748218"/>
                    <a:gd name="connsiteX67" fmla="*/ 291185 w 1088115"/>
                    <a:gd name="connsiteY67" fmla="*/ 108586 h 748218"/>
                    <a:gd name="connsiteX68" fmla="*/ 343382 w 1088115"/>
                    <a:gd name="connsiteY68" fmla="*/ 165640 h 748218"/>
                    <a:gd name="connsiteX69" fmla="*/ 367861 w 1088115"/>
                    <a:gd name="connsiteY69" fmla="*/ 196882 h 748218"/>
                    <a:gd name="connsiteX70" fmla="*/ 379196 w 1088115"/>
                    <a:gd name="connsiteY70" fmla="*/ 214504 h 748218"/>
                    <a:gd name="connsiteX71" fmla="*/ 385768 w 1088115"/>
                    <a:gd name="connsiteY71" fmla="*/ 227838 h 748218"/>
                    <a:gd name="connsiteX72" fmla="*/ 502069 w 1088115"/>
                    <a:gd name="connsiteY72" fmla="*/ 285465 h 748218"/>
                    <a:gd name="connsiteX73" fmla="*/ 550551 w 1088115"/>
                    <a:gd name="connsiteY73" fmla="*/ 310420 h 748218"/>
                    <a:gd name="connsiteX74" fmla="*/ 644277 w 1088115"/>
                    <a:gd name="connsiteY74" fmla="*/ 360046 h 748218"/>
                    <a:gd name="connsiteX75" fmla="*/ 608177 w 1088115"/>
                    <a:gd name="connsiteY75" fmla="*/ 298324 h 748218"/>
                    <a:gd name="connsiteX76" fmla="*/ 506926 w 1088115"/>
                    <a:gd name="connsiteY76" fmla="*/ 145543 h 748218"/>
                    <a:gd name="connsiteX77" fmla="*/ 506831 w 1088115"/>
                    <a:gd name="connsiteY77" fmla="*/ 145447 h 748218"/>
                    <a:gd name="connsiteX78" fmla="*/ 509498 w 1088115"/>
                    <a:gd name="connsiteY78" fmla="*/ 129922 h 748218"/>
                    <a:gd name="connsiteX79" fmla="*/ 524643 w 1088115"/>
                    <a:gd name="connsiteY79" fmla="*/ 131826 h 74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1088115" h="748218">
                      <a:moveTo>
                        <a:pt x="524643" y="131826"/>
                      </a:moveTo>
                      <a:cubicBezTo>
                        <a:pt x="564076" y="179356"/>
                        <a:pt x="602272" y="227553"/>
                        <a:pt x="639038" y="277559"/>
                      </a:cubicBezTo>
                      <a:cubicBezTo>
                        <a:pt x="657326" y="302515"/>
                        <a:pt x="675138" y="327946"/>
                        <a:pt x="691997" y="354616"/>
                      </a:cubicBezTo>
                      <a:cubicBezTo>
                        <a:pt x="700379" y="368047"/>
                        <a:pt x="708571" y="381572"/>
                        <a:pt x="716095" y="396145"/>
                      </a:cubicBezTo>
                      <a:lnTo>
                        <a:pt x="718572" y="401003"/>
                      </a:lnTo>
                      <a:cubicBezTo>
                        <a:pt x="750004" y="418815"/>
                        <a:pt x="781246" y="437103"/>
                        <a:pt x="812203" y="456058"/>
                      </a:cubicBezTo>
                      <a:lnTo>
                        <a:pt x="844492" y="475489"/>
                      </a:lnTo>
                      <a:lnTo>
                        <a:pt x="876210" y="495967"/>
                      </a:lnTo>
                      <a:lnTo>
                        <a:pt x="908024" y="516541"/>
                      </a:lnTo>
                      <a:cubicBezTo>
                        <a:pt x="913263" y="519970"/>
                        <a:pt x="918692" y="523304"/>
                        <a:pt x="923931" y="526924"/>
                      </a:cubicBezTo>
                      <a:lnTo>
                        <a:pt x="939552" y="537877"/>
                      </a:lnTo>
                      <a:lnTo>
                        <a:pt x="970793" y="559975"/>
                      </a:lnTo>
                      <a:lnTo>
                        <a:pt x="986415" y="570929"/>
                      </a:lnTo>
                      <a:cubicBezTo>
                        <a:pt x="991653" y="574644"/>
                        <a:pt x="996892" y="578263"/>
                        <a:pt x="1001940" y="582264"/>
                      </a:cubicBezTo>
                      <a:lnTo>
                        <a:pt x="1062996" y="630460"/>
                      </a:lnTo>
                      <a:cubicBezTo>
                        <a:pt x="1091571" y="653035"/>
                        <a:pt x="1096524" y="694468"/>
                        <a:pt x="1073949" y="723139"/>
                      </a:cubicBezTo>
                      <a:cubicBezTo>
                        <a:pt x="1051375" y="751714"/>
                        <a:pt x="1009942" y="756571"/>
                        <a:pt x="981271" y="734092"/>
                      </a:cubicBezTo>
                      <a:cubicBezTo>
                        <a:pt x="979652" y="732759"/>
                        <a:pt x="978033" y="731425"/>
                        <a:pt x="976509" y="729997"/>
                      </a:cubicBezTo>
                      <a:lnTo>
                        <a:pt x="973556" y="727139"/>
                      </a:lnTo>
                      <a:lnTo>
                        <a:pt x="932693" y="687991"/>
                      </a:lnTo>
                      <a:lnTo>
                        <a:pt x="922597" y="678371"/>
                      </a:lnTo>
                      <a:cubicBezTo>
                        <a:pt x="918501" y="674180"/>
                        <a:pt x="913930" y="670275"/>
                        <a:pt x="909358" y="666465"/>
                      </a:cubicBezTo>
                      <a:lnTo>
                        <a:pt x="895737" y="654749"/>
                      </a:lnTo>
                      <a:lnTo>
                        <a:pt x="868495" y="631318"/>
                      </a:lnTo>
                      <a:lnTo>
                        <a:pt x="854874" y="619602"/>
                      </a:lnTo>
                      <a:cubicBezTo>
                        <a:pt x="850303" y="615697"/>
                        <a:pt x="845445" y="612077"/>
                        <a:pt x="840682" y="608267"/>
                      </a:cubicBezTo>
                      <a:lnTo>
                        <a:pt x="812298" y="585788"/>
                      </a:lnTo>
                      <a:lnTo>
                        <a:pt x="783818" y="563309"/>
                      </a:lnTo>
                      <a:lnTo>
                        <a:pt x="754576" y="541497"/>
                      </a:lnTo>
                      <a:cubicBezTo>
                        <a:pt x="720001" y="515494"/>
                        <a:pt x="684758" y="490157"/>
                        <a:pt x="648944" y="465297"/>
                      </a:cubicBezTo>
                      <a:lnTo>
                        <a:pt x="636847" y="468726"/>
                      </a:lnTo>
                      <a:cubicBezTo>
                        <a:pt x="620178" y="473107"/>
                        <a:pt x="603700" y="476346"/>
                        <a:pt x="587317" y="479203"/>
                      </a:cubicBezTo>
                      <a:cubicBezTo>
                        <a:pt x="554647" y="484918"/>
                        <a:pt x="522166" y="488919"/>
                        <a:pt x="489686" y="492348"/>
                      </a:cubicBezTo>
                      <a:cubicBezTo>
                        <a:pt x="457206" y="495777"/>
                        <a:pt x="424821" y="498444"/>
                        <a:pt x="392436" y="500634"/>
                      </a:cubicBezTo>
                      <a:cubicBezTo>
                        <a:pt x="359956" y="502921"/>
                        <a:pt x="327666" y="504730"/>
                        <a:pt x="294995" y="505969"/>
                      </a:cubicBezTo>
                      <a:cubicBezTo>
                        <a:pt x="288518" y="506159"/>
                        <a:pt x="282994" y="501111"/>
                        <a:pt x="282803" y="494729"/>
                      </a:cubicBezTo>
                      <a:cubicBezTo>
                        <a:pt x="282517" y="488538"/>
                        <a:pt x="287089" y="483299"/>
                        <a:pt x="293090" y="482537"/>
                      </a:cubicBezTo>
                      <a:lnTo>
                        <a:pt x="293281" y="482537"/>
                      </a:lnTo>
                      <a:cubicBezTo>
                        <a:pt x="357193" y="474726"/>
                        <a:pt x="421106" y="465297"/>
                        <a:pt x="484162" y="453676"/>
                      </a:cubicBezTo>
                      <a:cubicBezTo>
                        <a:pt x="515689" y="447771"/>
                        <a:pt x="547026" y="441294"/>
                        <a:pt x="577506" y="433483"/>
                      </a:cubicBezTo>
                      <a:cubicBezTo>
                        <a:pt x="583507" y="431959"/>
                        <a:pt x="589413" y="430340"/>
                        <a:pt x="595318" y="428626"/>
                      </a:cubicBezTo>
                      <a:cubicBezTo>
                        <a:pt x="568172" y="410338"/>
                        <a:pt x="540740" y="392335"/>
                        <a:pt x="513308" y="374428"/>
                      </a:cubicBezTo>
                      <a:cubicBezTo>
                        <a:pt x="463016" y="341662"/>
                        <a:pt x="412057" y="309754"/>
                        <a:pt x="360813" y="278416"/>
                      </a:cubicBezTo>
                      <a:cubicBezTo>
                        <a:pt x="357003" y="280321"/>
                        <a:pt x="353193" y="281845"/>
                        <a:pt x="349573" y="283179"/>
                      </a:cubicBezTo>
                      <a:cubicBezTo>
                        <a:pt x="342716" y="285751"/>
                        <a:pt x="336143" y="287655"/>
                        <a:pt x="329476" y="289465"/>
                      </a:cubicBezTo>
                      <a:cubicBezTo>
                        <a:pt x="316426" y="292894"/>
                        <a:pt x="303567" y="295466"/>
                        <a:pt x="290709" y="297657"/>
                      </a:cubicBezTo>
                      <a:cubicBezTo>
                        <a:pt x="265087" y="302134"/>
                        <a:pt x="239560" y="305277"/>
                        <a:pt x="214128" y="307944"/>
                      </a:cubicBezTo>
                      <a:cubicBezTo>
                        <a:pt x="163169" y="313183"/>
                        <a:pt x="112496" y="316612"/>
                        <a:pt x="61442" y="318707"/>
                      </a:cubicBezTo>
                      <a:cubicBezTo>
                        <a:pt x="56299" y="318898"/>
                        <a:pt x="52108" y="314992"/>
                        <a:pt x="51822" y="309849"/>
                      </a:cubicBezTo>
                      <a:cubicBezTo>
                        <a:pt x="51631" y="304991"/>
                        <a:pt x="55156" y="300895"/>
                        <a:pt x="59823" y="300324"/>
                      </a:cubicBezTo>
                      <a:lnTo>
                        <a:pt x="60013" y="300324"/>
                      </a:lnTo>
                      <a:cubicBezTo>
                        <a:pt x="110115" y="294133"/>
                        <a:pt x="160216" y="286798"/>
                        <a:pt x="209651" y="277654"/>
                      </a:cubicBezTo>
                      <a:cubicBezTo>
                        <a:pt x="234416" y="273082"/>
                        <a:pt x="258895" y="267939"/>
                        <a:pt x="282898" y="261748"/>
                      </a:cubicBezTo>
                      <a:cubicBezTo>
                        <a:pt x="294328" y="258795"/>
                        <a:pt x="305853" y="255461"/>
                        <a:pt x="316617" y="251746"/>
                      </a:cubicBezTo>
                      <a:cubicBezTo>
                        <a:pt x="298424" y="240793"/>
                        <a:pt x="280231" y="230029"/>
                        <a:pt x="262038" y="219266"/>
                      </a:cubicBezTo>
                      <a:cubicBezTo>
                        <a:pt x="177171" y="169260"/>
                        <a:pt x="91351" y="120301"/>
                        <a:pt x="4483" y="73629"/>
                      </a:cubicBezTo>
                      <a:lnTo>
                        <a:pt x="4387" y="73534"/>
                      </a:lnTo>
                      <a:cubicBezTo>
                        <a:pt x="292" y="71438"/>
                        <a:pt x="-1137" y="66390"/>
                        <a:pt x="958" y="62294"/>
                      </a:cubicBezTo>
                      <a:cubicBezTo>
                        <a:pt x="3054" y="58484"/>
                        <a:pt x="7626" y="56865"/>
                        <a:pt x="11531" y="58579"/>
                      </a:cubicBezTo>
                      <a:cubicBezTo>
                        <a:pt x="102971" y="96775"/>
                        <a:pt x="193268" y="137351"/>
                        <a:pt x="283089" y="179166"/>
                      </a:cubicBezTo>
                      <a:cubicBezTo>
                        <a:pt x="295471" y="184976"/>
                        <a:pt x="307854" y="190786"/>
                        <a:pt x="320236" y="196597"/>
                      </a:cubicBezTo>
                      <a:cubicBezTo>
                        <a:pt x="318331" y="193834"/>
                        <a:pt x="316331" y="190977"/>
                        <a:pt x="314331" y="188215"/>
                      </a:cubicBezTo>
                      <a:cubicBezTo>
                        <a:pt x="299948" y="168117"/>
                        <a:pt x="284327" y="148400"/>
                        <a:pt x="268325" y="129064"/>
                      </a:cubicBezTo>
                      <a:cubicBezTo>
                        <a:pt x="236226" y="90298"/>
                        <a:pt x="202507" y="52483"/>
                        <a:pt x="168027" y="15622"/>
                      </a:cubicBezTo>
                      <a:lnTo>
                        <a:pt x="167931" y="15526"/>
                      </a:lnTo>
                      <a:cubicBezTo>
                        <a:pt x="164407" y="11812"/>
                        <a:pt x="164598" y="6001"/>
                        <a:pt x="168312" y="2477"/>
                      </a:cubicBezTo>
                      <a:cubicBezTo>
                        <a:pt x="171837" y="-762"/>
                        <a:pt x="177361" y="-857"/>
                        <a:pt x="180885" y="2382"/>
                      </a:cubicBezTo>
                      <a:cubicBezTo>
                        <a:pt x="218700" y="36767"/>
                        <a:pt x="255371" y="71914"/>
                        <a:pt x="291185" y="108586"/>
                      </a:cubicBezTo>
                      <a:cubicBezTo>
                        <a:pt x="308997" y="126969"/>
                        <a:pt x="326523" y="145733"/>
                        <a:pt x="343382" y="165640"/>
                      </a:cubicBezTo>
                      <a:cubicBezTo>
                        <a:pt x="351764" y="175642"/>
                        <a:pt x="359956" y="185833"/>
                        <a:pt x="367861" y="196882"/>
                      </a:cubicBezTo>
                      <a:cubicBezTo>
                        <a:pt x="371671" y="202502"/>
                        <a:pt x="375576" y="208217"/>
                        <a:pt x="379196" y="214504"/>
                      </a:cubicBezTo>
                      <a:cubicBezTo>
                        <a:pt x="381482" y="218599"/>
                        <a:pt x="383768" y="222886"/>
                        <a:pt x="385768" y="227838"/>
                      </a:cubicBezTo>
                      <a:cubicBezTo>
                        <a:pt x="424726" y="246603"/>
                        <a:pt x="463492" y="265843"/>
                        <a:pt x="502069" y="285465"/>
                      </a:cubicBezTo>
                      <a:cubicBezTo>
                        <a:pt x="518261" y="293656"/>
                        <a:pt x="534453" y="301943"/>
                        <a:pt x="550551" y="310420"/>
                      </a:cubicBezTo>
                      <a:cubicBezTo>
                        <a:pt x="581888" y="326708"/>
                        <a:pt x="613130" y="343282"/>
                        <a:pt x="644277" y="360046"/>
                      </a:cubicBezTo>
                      <a:cubicBezTo>
                        <a:pt x="632942" y="339186"/>
                        <a:pt x="620750" y="318612"/>
                        <a:pt x="608177" y="298324"/>
                      </a:cubicBezTo>
                      <a:cubicBezTo>
                        <a:pt x="576173" y="246508"/>
                        <a:pt x="542168" y="195454"/>
                        <a:pt x="506926" y="145543"/>
                      </a:cubicBezTo>
                      <a:lnTo>
                        <a:pt x="506831" y="145447"/>
                      </a:lnTo>
                      <a:cubicBezTo>
                        <a:pt x="503307" y="140399"/>
                        <a:pt x="504450" y="133446"/>
                        <a:pt x="509498" y="129922"/>
                      </a:cubicBezTo>
                      <a:cubicBezTo>
                        <a:pt x="514356" y="126492"/>
                        <a:pt x="520928" y="127445"/>
                        <a:pt x="524643" y="131826"/>
                      </a:cubicBezTo>
                      <a:close/>
                    </a:path>
                  </a:pathLst>
                </a:custGeom>
                <a:solidFill>
                  <a:srgbClr val="C0D38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865489" y="2905221"/>
                  <a:ext cx="586046" cy="620390"/>
                </a:xfrm>
                <a:custGeom>
                  <a:avLst/>
                  <a:gdLst>
                    <a:gd name="connsiteX0" fmla="*/ 22574 w 586046"/>
                    <a:gd name="connsiteY0" fmla="*/ 3998 h 620390"/>
                    <a:gd name="connsiteX1" fmla="*/ 136970 w 586046"/>
                    <a:gd name="connsiteY1" fmla="*/ 149731 h 620390"/>
                    <a:gd name="connsiteX2" fmla="*/ 189929 w 586046"/>
                    <a:gd name="connsiteY2" fmla="*/ 226788 h 620390"/>
                    <a:gd name="connsiteX3" fmla="*/ 214026 w 586046"/>
                    <a:gd name="connsiteY3" fmla="*/ 268317 h 620390"/>
                    <a:gd name="connsiteX4" fmla="*/ 216503 w 586046"/>
                    <a:gd name="connsiteY4" fmla="*/ 273175 h 620390"/>
                    <a:gd name="connsiteX5" fmla="*/ 310134 w 586046"/>
                    <a:gd name="connsiteY5" fmla="*/ 328230 h 620390"/>
                    <a:gd name="connsiteX6" fmla="*/ 342424 w 586046"/>
                    <a:gd name="connsiteY6" fmla="*/ 347661 h 620390"/>
                    <a:gd name="connsiteX7" fmla="*/ 374142 w 586046"/>
                    <a:gd name="connsiteY7" fmla="*/ 368139 h 620390"/>
                    <a:gd name="connsiteX8" fmla="*/ 405955 w 586046"/>
                    <a:gd name="connsiteY8" fmla="*/ 388713 h 620390"/>
                    <a:gd name="connsiteX9" fmla="*/ 421862 w 586046"/>
                    <a:gd name="connsiteY9" fmla="*/ 399096 h 620390"/>
                    <a:gd name="connsiteX10" fmla="*/ 437483 w 586046"/>
                    <a:gd name="connsiteY10" fmla="*/ 410049 h 620390"/>
                    <a:gd name="connsiteX11" fmla="*/ 468725 w 586046"/>
                    <a:gd name="connsiteY11" fmla="*/ 432147 h 620390"/>
                    <a:gd name="connsiteX12" fmla="*/ 484346 w 586046"/>
                    <a:gd name="connsiteY12" fmla="*/ 443101 h 620390"/>
                    <a:gd name="connsiteX13" fmla="*/ 499872 w 586046"/>
                    <a:gd name="connsiteY13" fmla="*/ 454436 h 620390"/>
                    <a:gd name="connsiteX14" fmla="*/ 560927 w 586046"/>
                    <a:gd name="connsiteY14" fmla="*/ 502632 h 620390"/>
                    <a:gd name="connsiteX15" fmla="*/ 571881 w 586046"/>
                    <a:gd name="connsiteY15" fmla="*/ 595311 h 620390"/>
                    <a:gd name="connsiteX16" fmla="*/ 479203 w 586046"/>
                    <a:gd name="connsiteY16" fmla="*/ 606264 h 620390"/>
                    <a:gd name="connsiteX17" fmla="*/ 474440 w 586046"/>
                    <a:gd name="connsiteY17" fmla="*/ 602169 h 620390"/>
                    <a:gd name="connsiteX18" fmla="*/ 471488 w 586046"/>
                    <a:gd name="connsiteY18" fmla="*/ 599311 h 620390"/>
                    <a:gd name="connsiteX19" fmla="*/ 430625 w 586046"/>
                    <a:gd name="connsiteY19" fmla="*/ 560163 h 620390"/>
                    <a:gd name="connsiteX20" fmla="*/ 277082 w 586046"/>
                    <a:gd name="connsiteY20" fmla="*/ 365091 h 620390"/>
                    <a:gd name="connsiteX21" fmla="*/ 0 w 586046"/>
                    <a:gd name="connsiteY21" fmla="*/ 157542 h 620390"/>
                    <a:gd name="connsiteX22" fmla="*/ 48482 w 586046"/>
                    <a:gd name="connsiteY22" fmla="*/ 182497 h 620390"/>
                    <a:gd name="connsiteX23" fmla="*/ 142208 w 586046"/>
                    <a:gd name="connsiteY23" fmla="*/ 232122 h 620390"/>
                    <a:gd name="connsiteX24" fmla="*/ 106109 w 586046"/>
                    <a:gd name="connsiteY24" fmla="*/ 170400 h 620390"/>
                    <a:gd name="connsiteX25" fmla="*/ 4858 w 586046"/>
                    <a:gd name="connsiteY25" fmla="*/ 17619 h 620390"/>
                    <a:gd name="connsiteX26" fmla="*/ 4763 w 586046"/>
                    <a:gd name="connsiteY26" fmla="*/ 17524 h 620390"/>
                    <a:gd name="connsiteX27" fmla="*/ 7429 w 586046"/>
                    <a:gd name="connsiteY27" fmla="*/ 1998 h 620390"/>
                    <a:gd name="connsiteX28" fmla="*/ 22574 w 586046"/>
                    <a:gd name="connsiteY28" fmla="*/ 3998 h 620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86046" h="620390">
                      <a:moveTo>
                        <a:pt x="22574" y="3998"/>
                      </a:moveTo>
                      <a:cubicBezTo>
                        <a:pt x="62008" y="51528"/>
                        <a:pt x="100203" y="99725"/>
                        <a:pt x="136970" y="149731"/>
                      </a:cubicBezTo>
                      <a:cubicBezTo>
                        <a:pt x="155257" y="174687"/>
                        <a:pt x="173069" y="200118"/>
                        <a:pt x="189929" y="226788"/>
                      </a:cubicBezTo>
                      <a:cubicBezTo>
                        <a:pt x="198311" y="240219"/>
                        <a:pt x="206502" y="253744"/>
                        <a:pt x="214026" y="268317"/>
                      </a:cubicBezTo>
                      <a:lnTo>
                        <a:pt x="216503" y="273175"/>
                      </a:lnTo>
                      <a:cubicBezTo>
                        <a:pt x="247935" y="290987"/>
                        <a:pt x="279178" y="309275"/>
                        <a:pt x="310134" y="328230"/>
                      </a:cubicBezTo>
                      <a:lnTo>
                        <a:pt x="342424" y="347661"/>
                      </a:lnTo>
                      <a:lnTo>
                        <a:pt x="374142" y="368139"/>
                      </a:lnTo>
                      <a:lnTo>
                        <a:pt x="405955" y="388713"/>
                      </a:lnTo>
                      <a:cubicBezTo>
                        <a:pt x="411194" y="392142"/>
                        <a:pt x="416623" y="395476"/>
                        <a:pt x="421862" y="399096"/>
                      </a:cubicBezTo>
                      <a:lnTo>
                        <a:pt x="437483" y="410049"/>
                      </a:lnTo>
                      <a:lnTo>
                        <a:pt x="468725" y="432147"/>
                      </a:lnTo>
                      <a:lnTo>
                        <a:pt x="484346" y="443101"/>
                      </a:lnTo>
                      <a:cubicBezTo>
                        <a:pt x="489585" y="446816"/>
                        <a:pt x="494824" y="450435"/>
                        <a:pt x="499872" y="454436"/>
                      </a:cubicBezTo>
                      <a:lnTo>
                        <a:pt x="560927" y="502632"/>
                      </a:lnTo>
                      <a:cubicBezTo>
                        <a:pt x="589502" y="525207"/>
                        <a:pt x="594455" y="566640"/>
                        <a:pt x="571881" y="595311"/>
                      </a:cubicBezTo>
                      <a:cubicBezTo>
                        <a:pt x="549307" y="623886"/>
                        <a:pt x="507873" y="628743"/>
                        <a:pt x="479203" y="606264"/>
                      </a:cubicBezTo>
                      <a:cubicBezTo>
                        <a:pt x="477584" y="604931"/>
                        <a:pt x="475964" y="603597"/>
                        <a:pt x="474440" y="602169"/>
                      </a:cubicBezTo>
                      <a:lnTo>
                        <a:pt x="471488" y="599311"/>
                      </a:lnTo>
                      <a:lnTo>
                        <a:pt x="430625" y="560163"/>
                      </a:lnTo>
                      <a:cubicBezTo>
                        <a:pt x="405479" y="498918"/>
                        <a:pt x="359854" y="425004"/>
                        <a:pt x="277082" y="365091"/>
                      </a:cubicBezTo>
                      <a:cubicBezTo>
                        <a:pt x="181166" y="295654"/>
                        <a:pt x="75819" y="215739"/>
                        <a:pt x="0" y="157542"/>
                      </a:cubicBezTo>
                      <a:cubicBezTo>
                        <a:pt x="16193" y="165733"/>
                        <a:pt x="32385" y="174020"/>
                        <a:pt x="48482" y="182497"/>
                      </a:cubicBezTo>
                      <a:cubicBezTo>
                        <a:pt x="79820" y="198785"/>
                        <a:pt x="111061" y="215358"/>
                        <a:pt x="142208" y="232122"/>
                      </a:cubicBezTo>
                      <a:cubicBezTo>
                        <a:pt x="130873" y="211263"/>
                        <a:pt x="118681" y="190689"/>
                        <a:pt x="106109" y="170400"/>
                      </a:cubicBezTo>
                      <a:cubicBezTo>
                        <a:pt x="74104" y="118584"/>
                        <a:pt x="40100" y="67530"/>
                        <a:pt x="4858" y="17619"/>
                      </a:cubicBezTo>
                      <a:lnTo>
                        <a:pt x="4763" y="17524"/>
                      </a:lnTo>
                      <a:cubicBezTo>
                        <a:pt x="1238" y="12476"/>
                        <a:pt x="2381" y="5523"/>
                        <a:pt x="7429" y="1998"/>
                      </a:cubicBezTo>
                      <a:cubicBezTo>
                        <a:pt x="12287" y="-1335"/>
                        <a:pt x="18859" y="-383"/>
                        <a:pt x="22574" y="3998"/>
                      </a:cubicBezTo>
                      <a:close/>
                    </a:path>
                  </a:pathLst>
                </a:custGeom>
                <a:solidFill>
                  <a:srgbClr val="1D1D1B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</p:grpSp>
        <p:grpSp>
          <p:nvGrpSpPr>
            <p:cNvPr id="211" name="图形 4"/>
            <p:cNvGrpSpPr/>
            <p:nvPr/>
          </p:nvGrpSpPr>
          <p:grpSpPr>
            <a:xfrm>
              <a:off x="8304279" y="2228944"/>
              <a:ext cx="1147505" cy="1296648"/>
              <a:chOff x="8304279" y="2228944"/>
              <a:chExt cx="1147505" cy="1296648"/>
            </a:xfrm>
          </p:grpSpPr>
          <p:sp>
            <p:nvSpPr>
              <p:cNvPr id="212" name="任意多边形: 形状 211"/>
              <p:cNvSpPr/>
              <p:nvPr/>
            </p:nvSpPr>
            <p:spPr>
              <a:xfrm>
                <a:off x="8304279" y="2228944"/>
                <a:ext cx="1038726" cy="1126680"/>
              </a:xfrm>
              <a:custGeom>
                <a:avLst/>
                <a:gdLst>
                  <a:gd name="connsiteX0" fmla="*/ 994597 w 1038726"/>
                  <a:gd name="connsiteY0" fmla="*/ 771811 h 1126680"/>
                  <a:gd name="connsiteX1" fmla="*/ 1020982 w 1038726"/>
                  <a:gd name="connsiteY1" fmla="*/ 964597 h 1126680"/>
                  <a:gd name="connsiteX2" fmla="*/ 1028602 w 1038726"/>
                  <a:gd name="connsiteY2" fmla="*/ 991839 h 1126680"/>
                  <a:gd name="connsiteX3" fmla="*/ 1034221 w 1038726"/>
                  <a:gd name="connsiteY3" fmla="*/ 1009650 h 1126680"/>
                  <a:gd name="connsiteX4" fmla="*/ 1000122 w 1038726"/>
                  <a:gd name="connsiteY4" fmla="*/ 1110901 h 1126680"/>
                  <a:gd name="connsiteX5" fmla="*/ 999836 w 1038726"/>
                  <a:gd name="connsiteY5" fmla="*/ 1111092 h 1126680"/>
                  <a:gd name="connsiteX6" fmla="*/ 910111 w 1038726"/>
                  <a:gd name="connsiteY6" fmla="*/ 1117378 h 1126680"/>
                  <a:gd name="connsiteX7" fmla="*/ 870010 w 1038726"/>
                  <a:gd name="connsiteY7" fmla="*/ 1099566 h 1126680"/>
                  <a:gd name="connsiteX8" fmla="*/ 846388 w 1038726"/>
                  <a:gd name="connsiteY8" fmla="*/ 1091089 h 1126680"/>
                  <a:gd name="connsiteX9" fmla="*/ 631790 w 1038726"/>
                  <a:gd name="connsiteY9" fmla="*/ 1068039 h 1126680"/>
                  <a:gd name="connsiteX10" fmla="*/ 528635 w 1038726"/>
                  <a:gd name="connsiteY10" fmla="*/ 1061657 h 1126680"/>
                  <a:gd name="connsiteX11" fmla="*/ 351279 w 1038726"/>
                  <a:gd name="connsiteY11" fmla="*/ 829819 h 1126680"/>
                  <a:gd name="connsiteX12" fmla="*/ 109153 w 1038726"/>
                  <a:gd name="connsiteY12" fmla="*/ 593789 h 1126680"/>
                  <a:gd name="connsiteX13" fmla="*/ 176400 w 1038726"/>
                  <a:gd name="connsiteY13" fmla="*/ 428816 h 1126680"/>
                  <a:gd name="connsiteX14" fmla="*/ 18666 w 1038726"/>
                  <a:gd name="connsiteY14" fmla="*/ 44577 h 1126680"/>
                  <a:gd name="connsiteX15" fmla="*/ 32191 w 1038726"/>
                  <a:gd name="connsiteY15" fmla="*/ 28575 h 1126680"/>
                  <a:gd name="connsiteX16" fmla="*/ 386521 w 1038726"/>
                  <a:gd name="connsiteY16" fmla="*/ 151448 h 1126680"/>
                  <a:gd name="connsiteX17" fmla="*/ 524444 w 1038726"/>
                  <a:gd name="connsiteY17" fmla="*/ 159544 h 1126680"/>
                  <a:gd name="connsiteX18" fmla="*/ 725707 w 1038726"/>
                  <a:gd name="connsiteY18" fmla="*/ 385573 h 1126680"/>
                  <a:gd name="connsiteX19" fmla="*/ 844864 w 1038726"/>
                  <a:gd name="connsiteY19" fmla="*/ 421672 h 1126680"/>
                  <a:gd name="connsiteX20" fmla="*/ 994597 w 1038726"/>
                  <a:gd name="connsiteY20" fmla="*/ 771811 h 112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38726" h="1126680">
                    <a:moveTo>
                      <a:pt x="994597" y="771811"/>
                    </a:moveTo>
                    <a:cubicBezTo>
                      <a:pt x="995931" y="848583"/>
                      <a:pt x="1007837" y="914400"/>
                      <a:pt x="1020982" y="964597"/>
                    </a:cubicBezTo>
                    <a:cubicBezTo>
                      <a:pt x="1023553" y="974313"/>
                      <a:pt x="1026030" y="983361"/>
                      <a:pt x="1028602" y="991839"/>
                    </a:cubicBezTo>
                    <a:cubicBezTo>
                      <a:pt x="1030507" y="998125"/>
                      <a:pt x="1032316" y="1004031"/>
                      <a:pt x="1034221" y="1009650"/>
                    </a:cubicBezTo>
                    <a:cubicBezTo>
                      <a:pt x="1046604" y="1047274"/>
                      <a:pt x="1032888" y="1088613"/>
                      <a:pt x="1000122" y="1110901"/>
                    </a:cubicBezTo>
                    <a:lnTo>
                      <a:pt x="999836" y="1111092"/>
                    </a:lnTo>
                    <a:cubicBezTo>
                      <a:pt x="973262" y="1129189"/>
                      <a:pt x="938876" y="1131856"/>
                      <a:pt x="910111" y="1117378"/>
                    </a:cubicBezTo>
                    <a:cubicBezTo>
                      <a:pt x="898776" y="1111663"/>
                      <a:pt x="885345" y="1105567"/>
                      <a:pt x="870010" y="1099566"/>
                    </a:cubicBezTo>
                    <a:cubicBezTo>
                      <a:pt x="862581" y="1096709"/>
                      <a:pt x="854675" y="1093852"/>
                      <a:pt x="846388" y="1091089"/>
                    </a:cubicBezTo>
                    <a:cubicBezTo>
                      <a:pt x="792001" y="1073087"/>
                      <a:pt x="718753" y="1059181"/>
                      <a:pt x="631790" y="1068039"/>
                    </a:cubicBezTo>
                    <a:cubicBezTo>
                      <a:pt x="594833" y="1071754"/>
                      <a:pt x="560257" y="1069087"/>
                      <a:pt x="528635" y="1061657"/>
                    </a:cubicBezTo>
                    <a:cubicBezTo>
                      <a:pt x="392903" y="1029653"/>
                      <a:pt x="313369" y="909352"/>
                      <a:pt x="351279" y="829819"/>
                    </a:cubicBezTo>
                    <a:cubicBezTo>
                      <a:pt x="397951" y="731806"/>
                      <a:pt x="170209" y="716757"/>
                      <a:pt x="109153" y="593789"/>
                    </a:cubicBezTo>
                    <a:cubicBezTo>
                      <a:pt x="48098" y="470916"/>
                      <a:pt x="162303" y="449771"/>
                      <a:pt x="176400" y="428816"/>
                    </a:cubicBezTo>
                    <a:cubicBezTo>
                      <a:pt x="190497" y="407861"/>
                      <a:pt x="-70679" y="171641"/>
                      <a:pt x="18666" y="44577"/>
                    </a:cubicBezTo>
                    <a:cubicBezTo>
                      <a:pt x="22857" y="38577"/>
                      <a:pt x="27334" y="33243"/>
                      <a:pt x="32191" y="28575"/>
                    </a:cubicBezTo>
                    <a:cubicBezTo>
                      <a:pt x="128489" y="-65722"/>
                      <a:pt x="330991" y="99156"/>
                      <a:pt x="386521" y="151448"/>
                    </a:cubicBezTo>
                    <a:cubicBezTo>
                      <a:pt x="444624" y="206312"/>
                      <a:pt x="480343" y="194691"/>
                      <a:pt x="524444" y="159544"/>
                    </a:cubicBezTo>
                    <a:cubicBezTo>
                      <a:pt x="607882" y="93250"/>
                      <a:pt x="685702" y="287941"/>
                      <a:pt x="725707" y="385573"/>
                    </a:cubicBezTo>
                    <a:cubicBezTo>
                      <a:pt x="765711" y="483108"/>
                      <a:pt x="793525" y="407385"/>
                      <a:pt x="844864" y="421672"/>
                    </a:cubicBezTo>
                    <a:cubicBezTo>
                      <a:pt x="896204" y="435960"/>
                      <a:pt x="991454" y="592456"/>
                      <a:pt x="994597" y="771811"/>
                    </a:cubicBezTo>
                    <a:close/>
                  </a:path>
                </a:pathLst>
              </a:custGeom>
              <a:solidFill>
                <a:srgbClr val="5C701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13" name="任意多边形: 形状 212"/>
              <p:cNvSpPr/>
              <p:nvPr/>
            </p:nvSpPr>
            <p:spPr>
              <a:xfrm>
                <a:off x="8671940" y="2537414"/>
                <a:ext cx="671065" cy="818210"/>
              </a:xfrm>
              <a:custGeom>
                <a:avLst/>
                <a:gdLst>
                  <a:gd name="connsiteX0" fmla="*/ 501682 w 671065"/>
                  <a:gd name="connsiteY0" fmla="*/ 367519 h 818210"/>
                  <a:gd name="connsiteX1" fmla="*/ 639414 w 671065"/>
                  <a:gd name="connsiteY1" fmla="*/ 658603 h 818210"/>
                  <a:gd name="connsiteX2" fmla="*/ 660941 w 671065"/>
                  <a:gd name="connsiteY2" fmla="*/ 683368 h 818210"/>
                  <a:gd name="connsiteX3" fmla="*/ 666560 w 671065"/>
                  <a:gd name="connsiteY3" fmla="*/ 701180 h 818210"/>
                  <a:gd name="connsiteX4" fmla="*/ 632461 w 671065"/>
                  <a:gd name="connsiteY4" fmla="*/ 802431 h 818210"/>
                  <a:gd name="connsiteX5" fmla="*/ 632175 w 671065"/>
                  <a:gd name="connsiteY5" fmla="*/ 802621 h 818210"/>
                  <a:gd name="connsiteX6" fmla="*/ 542450 w 671065"/>
                  <a:gd name="connsiteY6" fmla="*/ 808908 h 818210"/>
                  <a:gd name="connsiteX7" fmla="*/ 502349 w 671065"/>
                  <a:gd name="connsiteY7" fmla="*/ 791096 h 818210"/>
                  <a:gd name="connsiteX8" fmla="*/ 431102 w 671065"/>
                  <a:gd name="connsiteY8" fmla="*/ 656698 h 818210"/>
                  <a:gd name="connsiteX9" fmla="*/ 143257 w 671065"/>
                  <a:gd name="connsiteY9" fmla="*/ 545160 h 818210"/>
                  <a:gd name="connsiteX10" fmla="*/ 199168 w 671065"/>
                  <a:gd name="connsiteY10" fmla="*/ 464293 h 818210"/>
                  <a:gd name="connsiteX11" fmla="*/ 33814 w 671065"/>
                  <a:gd name="connsiteY11" fmla="*/ 291986 h 818210"/>
                  <a:gd name="connsiteX12" fmla="*/ 31624 w 671065"/>
                  <a:gd name="connsiteY12" fmla="*/ 177495 h 818210"/>
                  <a:gd name="connsiteX13" fmla="*/ 286 w 671065"/>
                  <a:gd name="connsiteY13" fmla="*/ 29477 h 818210"/>
                  <a:gd name="connsiteX14" fmla="*/ 102490 w 671065"/>
                  <a:gd name="connsiteY14" fmla="*/ 41002 h 818210"/>
                  <a:gd name="connsiteX15" fmla="*/ 193167 w 671065"/>
                  <a:gd name="connsiteY15" fmla="*/ 29667 h 818210"/>
                  <a:gd name="connsiteX16" fmla="*/ 336329 w 671065"/>
                  <a:gd name="connsiteY16" fmla="*/ 239789 h 818210"/>
                  <a:gd name="connsiteX17" fmla="*/ 431388 w 671065"/>
                  <a:gd name="connsiteY17" fmla="*/ 292176 h 818210"/>
                  <a:gd name="connsiteX18" fmla="*/ 501682 w 671065"/>
                  <a:gd name="connsiteY18" fmla="*/ 367519 h 81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1065" h="818210">
                    <a:moveTo>
                      <a:pt x="501682" y="367519"/>
                    </a:moveTo>
                    <a:cubicBezTo>
                      <a:pt x="521590" y="413525"/>
                      <a:pt x="599885" y="611740"/>
                      <a:pt x="639414" y="658603"/>
                    </a:cubicBezTo>
                    <a:cubicBezTo>
                      <a:pt x="645700" y="666128"/>
                      <a:pt x="653130" y="674510"/>
                      <a:pt x="660941" y="683368"/>
                    </a:cubicBezTo>
                    <a:cubicBezTo>
                      <a:pt x="662846" y="689655"/>
                      <a:pt x="664655" y="695560"/>
                      <a:pt x="666560" y="701180"/>
                    </a:cubicBezTo>
                    <a:cubicBezTo>
                      <a:pt x="678943" y="738804"/>
                      <a:pt x="665227" y="780142"/>
                      <a:pt x="632461" y="802431"/>
                    </a:cubicBezTo>
                    <a:lnTo>
                      <a:pt x="632175" y="802621"/>
                    </a:lnTo>
                    <a:cubicBezTo>
                      <a:pt x="605600" y="820719"/>
                      <a:pt x="571215" y="823386"/>
                      <a:pt x="542450" y="808908"/>
                    </a:cubicBezTo>
                    <a:cubicBezTo>
                      <a:pt x="531115" y="803193"/>
                      <a:pt x="517684" y="797097"/>
                      <a:pt x="502349" y="791096"/>
                    </a:cubicBezTo>
                    <a:cubicBezTo>
                      <a:pt x="486728" y="730422"/>
                      <a:pt x="463678" y="672129"/>
                      <a:pt x="431102" y="656698"/>
                    </a:cubicBezTo>
                    <a:cubicBezTo>
                      <a:pt x="356712" y="621646"/>
                      <a:pt x="137733" y="598024"/>
                      <a:pt x="143257" y="545160"/>
                    </a:cubicBezTo>
                    <a:cubicBezTo>
                      <a:pt x="148781" y="492392"/>
                      <a:pt x="185738" y="518681"/>
                      <a:pt x="199168" y="464293"/>
                    </a:cubicBezTo>
                    <a:cubicBezTo>
                      <a:pt x="212504" y="409810"/>
                      <a:pt x="88012" y="346945"/>
                      <a:pt x="33814" y="291986"/>
                    </a:cubicBezTo>
                    <a:cubicBezTo>
                      <a:pt x="-20383" y="237027"/>
                      <a:pt x="572" y="198641"/>
                      <a:pt x="31624" y="177495"/>
                    </a:cubicBezTo>
                    <a:cubicBezTo>
                      <a:pt x="62580" y="156445"/>
                      <a:pt x="4954" y="62529"/>
                      <a:pt x="286" y="29477"/>
                    </a:cubicBezTo>
                    <a:cubicBezTo>
                      <a:pt x="-4476" y="-3670"/>
                      <a:pt x="51055" y="-19767"/>
                      <a:pt x="102490" y="41002"/>
                    </a:cubicBezTo>
                    <a:cubicBezTo>
                      <a:pt x="153925" y="101772"/>
                      <a:pt x="163545" y="12046"/>
                      <a:pt x="193167" y="29667"/>
                    </a:cubicBezTo>
                    <a:cubicBezTo>
                      <a:pt x="222791" y="47289"/>
                      <a:pt x="288704" y="158731"/>
                      <a:pt x="336329" y="239789"/>
                    </a:cubicBezTo>
                    <a:cubicBezTo>
                      <a:pt x="383954" y="320847"/>
                      <a:pt x="409766" y="311703"/>
                      <a:pt x="431388" y="292176"/>
                    </a:cubicBezTo>
                    <a:cubicBezTo>
                      <a:pt x="452819" y="272745"/>
                      <a:pt x="481775" y="321609"/>
                      <a:pt x="501682" y="367519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14" name="任意多边形: 形状 213"/>
              <p:cNvSpPr/>
              <p:nvPr/>
            </p:nvSpPr>
            <p:spPr>
              <a:xfrm>
                <a:off x="8582358" y="2379639"/>
                <a:ext cx="64198" cy="67259"/>
              </a:xfrm>
              <a:custGeom>
                <a:avLst/>
                <a:gdLst>
                  <a:gd name="connsiteX0" fmla="*/ 52149 w 64198"/>
                  <a:gd name="connsiteY0" fmla="*/ 16184 h 67259"/>
                  <a:gd name="connsiteX1" fmla="*/ 57197 w 64198"/>
                  <a:gd name="connsiteY1" fmla="*/ 62380 h 67259"/>
                  <a:gd name="connsiteX2" fmla="*/ 12049 w 64198"/>
                  <a:gd name="connsiteY2" fmla="*/ 51140 h 67259"/>
                  <a:gd name="connsiteX3" fmla="*/ 7001 w 64198"/>
                  <a:gd name="connsiteY3" fmla="*/ 4944 h 67259"/>
                  <a:gd name="connsiteX4" fmla="*/ 52149 w 64198"/>
                  <a:gd name="connsiteY4" fmla="*/ 16184 h 6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198" h="67259">
                    <a:moveTo>
                      <a:pt x="52149" y="16184"/>
                    </a:moveTo>
                    <a:cubicBezTo>
                      <a:pt x="65961" y="32090"/>
                      <a:pt x="68247" y="52760"/>
                      <a:pt x="57197" y="62380"/>
                    </a:cubicBezTo>
                    <a:cubicBezTo>
                      <a:pt x="46149" y="72000"/>
                      <a:pt x="25956" y="66952"/>
                      <a:pt x="12049" y="51140"/>
                    </a:cubicBezTo>
                    <a:cubicBezTo>
                      <a:pt x="-1763" y="35234"/>
                      <a:pt x="-4048" y="14564"/>
                      <a:pt x="7001" y="4944"/>
                    </a:cubicBezTo>
                    <a:cubicBezTo>
                      <a:pt x="18050" y="-4771"/>
                      <a:pt x="38243" y="277"/>
                      <a:pt x="52149" y="16184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>
                <a:off x="8682224" y="2433774"/>
                <a:ext cx="36582" cy="38395"/>
              </a:xfrm>
              <a:custGeom>
                <a:avLst/>
                <a:gdLst>
                  <a:gd name="connsiteX0" fmla="*/ 29721 w 36582"/>
                  <a:gd name="connsiteY0" fmla="*/ 9197 h 38395"/>
                  <a:gd name="connsiteX1" fmla="*/ 32579 w 36582"/>
                  <a:gd name="connsiteY1" fmla="*/ 35581 h 38395"/>
                  <a:gd name="connsiteX2" fmla="*/ 6861 w 36582"/>
                  <a:gd name="connsiteY2" fmla="*/ 29199 h 38395"/>
                  <a:gd name="connsiteX3" fmla="*/ 4004 w 36582"/>
                  <a:gd name="connsiteY3" fmla="*/ 2815 h 38395"/>
                  <a:gd name="connsiteX4" fmla="*/ 29721 w 36582"/>
                  <a:gd name="connsiteY4" fmla="*/ 9197 h 38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82" h="38395">
                    <a:moveTo>
                      <a:pt x="29721" y="9197"/>
                    </a:moveTo>
                    <a:cubicBezTo>
                      <a:pt x="37627" y="18245"/>
                      <a:pt x="38865" y="30056"/>
                      <a:pt x="32579" y="35581"/>
                    </a:cubicBezTo>
                    <a:cubicBezTo>
                      <a:pt x="26293" y="41105"/>
                      <a:pt x="14767" y="38248"/>
                      <a:pt x="6861" y="29199"/>
                    </a:cubicBezTo>
                    <a:cubicBezTo>
                      <a:pt x="-1045" y="20150"/>
                      <a:pt x="-2282" y="8339"/>
                      <a:pt x="4004" y="2815"/>
                    </a:cubicBezTo>
                    <a:cubicBezTo>
                      <a:pt x="10290" y="-2710"/>
                      <a:pt x="21816" y="148"/>
                      <a:pt x="29721" y="9197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>
                <a:off x="8737088" y="2883099"/>
                <a:ext cx="36582" cy="38460"/>
              </a:xfrm>
              <a:custGeom>
                <a:avLst/>
                <a:gdLst>
                  <a:gd name="connsiteX0" fmla="*/ 29722 w 36582"/>
                  <a:gd name="connsiteY0" fmla="*/ 9261 h 38460"/>
                  <a:gd name="connsiteX1" fmla="*/ 32579 w 36582"/>
                  <a:gd name="connsiteY1" fmla="*/ 35645 h 38460"/>
                  <a:gd name="connsiteX2" fmla="*/ 6861 w 36582"/>
                  <a:gd name="connsiteY2" fmla="*/ 29264 h 38460"/>
                  <a:gd name="connsiteX3" fmla="*/ 4004 w 36582"/>
                  <a:gd name="connsiteY3" fmla="*/ 2880 h 38460"/>
                  <a:gd name="connsiteX4" fmla="*/ 29722 w 36582"/>
                  <a:gd name="connsiteY4" fmla="*/ 9261 h 3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82" h="38460">
                    <a:moveTo>
                      <a:pt x="29722" y="9261"/>
                    </a:moveTo>
                    <a:cubicBezTo>
                      <a:pt x="37627" y="18310"/>
                      <a:pt x="38865" y="30121"/>
                      <a:pt x="32579" y="35645"/>
                    </a:cubicBezTo>
                    <a:cubicBezTo>
                      <a:pt x="26292" y="41170"/>
                      <a:pt x="14767" y="38313"/>
                      <a:pt x="6861" y="29264"/>
                    </a:cubicBezTo>
                    <a:cubicBezTo>
                      <a:pt x="-1044" y="20215"/>
                      <a:pt x="-2283" y="8404"/>
                      <a:pt x="4004" y="2880"/>
                    </a:cubicBezTo>
                    <a:cubicBezTo>
                      <a:pt x="10290" y="-2740"/>
                      <a:pt x="21816" y="117"/>
                      <a:pt x="29722" y="9261"/>
                    </a:cubicBezTo>
                    <a:close/>
                  </a:path>
                </a:pathLst>
              </a:custGeom>
              <a:solidFill>
                <a:srgbClr val="1D1D1B">
                  <a:alpha val="2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>
                <a:off x="8304279" y="2257519"/>
                <a:ext cx="528634" cy="1033081"/>
              </a:xfrm>
              <a:custGeom>
                <a:avLst/>
                <a:gdLst>
                  <a:gd name="connsiteX0" fmla="*/ 63909 w 528634"/>
                  <a:gd name="connsiteY0" fmla="*/ 146209 h 1033081"/>
                  <a:gd name="connsiteX1" fmla="*/ 187830 w 528634"/>
                  <a:gd name="connsiteY1" fmla="*/ 432435 h 1033081"/>
                  <a:gd name="connsiteX2" fmla="*/ 290414 w 528634"/>
                  <a:gd name="connsiteY2" fmla="*/ 619792 h 1033081"/>
                  <a:gd name="connsiteX3" fmla="*/ 441861 w 528634"/>
                  <a:gd name="connsiteY3" fmla="*/ 912495 h 1033081"/>
                  <a:gd name="connsiteX4" fmla="*/ 528635 w 528634"/>
                  <a:gd name="connsiteY4" fmla="*/ 1033082 h 1033081"/>
                  <a:gd name="connsiteX5" fmla="*/ 351279 w 528634"/>
                  <a:gd name="connsiteY5" fmla="*/ 801243 h 1033081"/>
                  <a:gd name="connsiteX6" fmla="*/ 109153 w 528634"/>
                  <a:gd name="connsiteY6" fmla="*/ 565214 h 1033081"/>
                  <a:gd name="connsiteX7" fmla="*/ 176400 w 528634"/>
                  <a:gd name="connsiteY7" fmla="*/ 400240 h 1033081"/>
                  <a:gd name="connsiteX8" fmla="*/ 18666 w 528634"/>
                  <a:gd name="connsiteY8" fmla="*/ 16002 h 1033081"/>
                  <a:gd name="connsiteX9" fmla="*/ 32191 w 528634"/>
                  <a:gd name="connsiteY9" fmla="*/ 0 h 1033081"/>
                  <a:gd name="connsiteX10" fmla="*/ 63909 w 528634"/>
                  <a:gd name="connsiteY10" fmla="*/ 146209 h 103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8634" h="1033081">
                    <a:moveTo>
                      <a:pt x="63909" y="146209"/>
                    </a:moveTo>
                    <a:cubicBezTo>
                      <a:pt x="106963" y="212693"/>
                      <a:pt x="272793" y="364522"/>
                      <a:pt x="187830" y="432435"/>
                    </a:cubicBezTo>
                    <a:cubicBezTo>
                      <a:pt x="102867" y="500348"/>
                      <a:pt x="156111" y="544830"/>
                      <a:pt x="290414" y="619792"/>
                    </a:cubicBezTo>
                    <a:cubicBezTo>
                      <a:pt x="424717" y="694753"/>
                      <a:pt x="438242" y="781336"/>
                      <a:pt x="441861" y="912495"/>
                    </a:cubicBezTo>
                    <a:cubicBezTo>
                      <a:pt x="443100" y="956310"/>
                      <a:pt x="479961" y="997649"/>
                      <a:pt x="528635" y="1033082"/>
                    </a:cubicBezTo>
                    <a:cubicBezTo>
                      <a:pt x="392903" y="1001078"/>
                      <a:pt x="313369" y="880777"/>
                      <a:pt x="351279" y="801243"/>
                    </a:cubicBezTo>
                    <a:cubicBezTo>
                      <a:pt x="397951" y="703231"/>
                      <a:pt x="170209" y="688181"/>
                      <a:pt x="109153" y="565214"/>
                    </a:cubicBezTo>
                    <a:cubicBezTo>
                      <a:pt x="48098" y="442341"/>
                      <a:pt x="162303" y="421195"/>
                      <a:pt x="176400" y="400240"/>
                    </a:cubicBezTo>
                    <a:cubicBezTo>
                      <a:pt x="190497" y="379286"/>
                      <a:pt x="-70679" y="143065"/>
                      <a:pt x="18666" y="16002"/>
                    </a:cubicBezTo>
                    <a:cubicBezTo>
                      <a:pt x="22857" y="10001"/>
                      <a:pt x="27334" y="4667"/>
                      <a:pt x="32191" y="0"/>
                    </a:cubicBezTo>
                    <a:cubicBezTo>
                      <a:pt x="4760" y="47720"/>
                      <a:pt x="27715" y="90392"/>
                      <a:pt x="63909" y="146209"/>
                    </a:cubicBezTo>
                    <a:close/>
                  </a:path>
                </a:pathLst>
              </a:custGeom>
              <a:solidFill>
                <a:srgbClr val="6F8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>
                  <a:latin typeface="汉仪旗黑-50S" panose="00020600040101010101" pitchFamily="18" charset="-122"/>
                  <a:ea typeface="汉仪旗黑-50S" panose="00020600040101010101" pitchFamily="18" charset="-122"/>
                </a:endParaRPr>
              </a:p>
            </p:txBody>
          </p:sp>
          <p:grpSp>
            <p:nvGrpSpPr>
              <p:cNvPr id="218" name="图形 4"/>
              <p:cNvGrpSpPr/>
              <p:nvPr/>
            </p:nvGrpSpPr>
            <p:grpSpPr>
              <a:xfrm>
                <a:off x="8605649" y="2520515"/>
                <a:ext cx="846134" cy="1005076"/>
                <a:chOff x="8605649" y="2520515"/>
                <a:chExt cx="846134" cy="1005076"/>
              </a:xfrm>
            </p:grpSpPr>
            <p:sp>
              <p:nvSpPr>
                <p:cNvPr id="219" name="任意多边形: 形状 218"/>
                <p:cNvSpPr/>
                <p:nvPr/>
              </p:nvSpPr>
              <p:spPr>
                <a:xfrm>
                  <a:off x="8605649" y="2520515"/>
                  <a:ext cx="846134" cy="1005076"/>
                </a:xfrm>
                <a:custGeom>
                  <a:avLst/>
                  <a:gdLst>
                    <a:gd name="connsiteX0" fmla="*/ 505394 w 846134"/>
                    <a:gd name="connsiteY0" fmla="*/ 249830 h 1005076"/>
                    <a:gd name="connsiteX1" fmla="*/ 561877 w 846134"/>
                    <a:gd name="connsiteY1" fmla="*/ 426328 h 1005076"/>
                    <a:gd name="connsiteX2" fmla="*/ 584737 w 846134"/>
                    <a:gd name="connsiteY2" fmla="*/ 517006 h 1005076"/>
                    <a:gd name="connsiteX3" fmla="*/ 592833 w 846134"/>
                    <a:gd name="connsiteY3" fmla="*/ 564346 h 1005076"/>
                    <a:gd name="connsiteX4" fmla="*/ 593405 w 846134"/>
                    <a:gd name="connsiteY4" fmla="*/ 569775 h 1005076"/>
                    <a:gd name="connsiteX5" fmla="*/ 661985 w 846134"/>
                    <a:gd name="connsiteY5" fmla="*/ 653976 h 1005076"/>
                    <a:gd name="connsiteX6" fmla="*/ 685512 w 846134"/>
                    <a:gd name="connsiteY6" fmla="*/ 683408 h 1005076"/>
                    <a:gd name="connsiteX7" fmla="*/ 708182 w 846134"/>
                    <a:gd name="connsiteY7" fmla="*/ 713698 h 1005076"/>
                    <a:gd name="connsiteX8" fmla="*/ 730851 w 846134"/>
                    <a:gd name="connsiteY8" fmla="*/ 743987 h 1005076"/>
                    <a:gd name="connsiteX9" fmla="*/ 742186 w 846134"/>
                    <a:gd name="connsiteY9" fmla="*/ 759227 h 1005076"/>
                    <a:gd name="connsiteX10" fmla="*/ 753044 w 846134"/>
                    <a:gd name="connsiteY10" fmla="*/ 774848 h 1005076"/>
                    <a:gd name="connsiteX11" fmla="*/ 774666 w 846134"/>
                    <a:gd name="connsiteY11" fmla="*/ 806471 h 1005076"/>
                    <a:gd name="connsiteX12" fmla="*/ 785429 w 846134"/>
                    <a:gd name="connsiteY12" fmla="*/ 822187 h 1005076"/>
                    <a:gd name="connsiteX13" fmla="*/ 796002 w 846134"/>
                    <a:gd name="connsiteY13" fmla="*/ 838285 h 1005076"/>
                    <a:gd name="connsiteX14" fmla="*/ 836483 w 846134"/>
                    <a:gd name="connsiteY14" fmla="*/ 904769 h 1005076"/>
                    <a:gd name="connsiteX15" fmla="*/ 814480 w 846134"/>
                    <a:gd name="connsiteY15" fmla="*/ 995447 h 1005076"/>
                    <a:gd name="connsiteX16" fmla="*/ 723802 w 846134"/>
                    <a:gd name="connsiteY16" fmla="*/ 973445 h 1005076"/>
                    <a:gd name="connsiteX17" fmla="*/ 720755 w 846134"/>
                    <a:gd name="connsiteY17" fmla="*/ 967920 h 1005076"/>
                    <a:gd name="connsiteX18" fmla="*/ 718945 w 846134"/>
                    <a:gd name="connsiteY18" fmla="*/ 964205 h 1005076"/>
                    <a:gd name="connsiteX19" fmla="*/ 694370 w 846134"/>
                    <a:gd name="connsiteY19" fmla="*/ 913246 h 1005076"/>
                    <a:gd name="connsiteX20" fmla="*/ 688274 w 846134"/>
                    <a:gd name="connsiteY20" fmla="*/ 900673 h 1005076"/>
                    <a:gd name="connsiteX21" fmla="*/ 679987 w 846134"/>
                    <a:gd name="connsiteY21" fmla="*/ 884862 h 1005076"/>
                    <a:gd name="connsiteX22" fmla="*/ 671320 w 846134"/>
                    <a:gd name="connsiteY22" fmla="*/ 869146 h 1005076"/>
                    <a:gd name="connsiteX23" fmla="*/ 653984 w 846134"/>
                    <a:gd name="connsiteY23" fmla="*/ 837713 h 1005076"/>
                    <a:gd name="connsiteX24" fmla="*/ 645316 w 846134"/>
                    <a:gd name="connsiteY24" fmla="*/ 821997 h 1005076"/>
                    <a:gd name="connsiteX25" fmla="*/ 635982 w 846134"/>
                    <a:gd name="connsiteY25" fmla="*/ 806471 h 1005076"/>
                    <a:gd name="connsiteX26" fmla="*/ 617218 w 846134"/>
                    <a:gd name="connsiteY26" fmla="*/ 775515 h 1005076"/>
                    <a:gd name="connsiteX27" fmla="*/ 598358 w 846134"/>
                    <a:gd name="connsiteY27" fmla="*/ 744463 h 1005076"/>
                    <a:gd name="connsiteX28" fmla="*/ 578546 w 846134"/>
                    <a:gd name="connsiteY28" fmla="*/ 713793 h 1005076"/>
                    <a:gd name="connsiteX29" fmla="*/ 506061 w 846134"/>
                    <a:gd name="connsiteY29" fmla="*/ 605589 h 1005076"/>
                    <a:gd name="connsiteX30" fmla="*/ 493488 w 846134"/>
                    <a:gd name="connsiteY30" fmla="*/ 604637 h 1005076"/>
                    <a:gd name="connsiteX31" fmla="*/ 443387 w 846134"/>
                    <a:gd name="connsiteY31" fmla="*/ 597302 h 1005076"/>
                    <a:gd name="connsiteX32" fmla="*/ 347279 w 846134"/>
                    <a:gd name="connsiteY32" fmla="*/ 575585 h 1005076"/>
                    <a:gd name="connsiteX33" fmla="*/ 253172 w 846134"/>
                    <a:gd name="connsiteY33" fmla="*/ 549487 h 1005076"/>
                    <a:gd name="connsiteX34" fmla="*/ 160018 w 846134"/>
                    <a:gd name="connsiteY34" fmla="*/ 520626 h 1005076"/>
                    <a:gd name="connsiteX35" fmla="*/ 152493 w 846134"/>
                    <a:gd name="connsiteY35" fmla="*/ 505767 h 1005076"/>
                    <a:gd name="connsiteX36" fmla="*/ 166400 w 846134"/>
                    <a:gd name="connsiteY36" fmla="*/ 497956 h 1005076"/>
                    <a:gd name="connsiteX37" fmla="*/ 166590 w 846134"/>
                    <a:gd name="connsiteY37" fmla="*/ 497956 h 1005076"/>
                    <a:gd name="connsiteX38" fmla="*/ 355566 w 846134"/>
                    <a:gd name="connsiteY38" fmla="*/ 537390 h 1005076"/>
                    <a:gd name="connsiteX39" fmla="*/ 450149 w 846134"/>
                    <a:gd name="connsiteY39" fmla="*/ 550916 h 1005076"/>
                    <a:gd name="connsiteX40" fmla="*/ 468532 w 846134"/>
                    <a:gd name="connsiteY40" fmla="*/ 552535 h 1005076"/>
                    <a:gd name="connsiteX41" fmla="*/ 410525 w 846134"/>
                    <a:gd name="connsiteY41" fmla="*/ 473191 h 1005076"/>
                    <a:gd name="connsiteX42" fmla="*/ 300988 w 846134"/>
                    <a:gd name="connsiteY42" fmla="*/ 330031 h 1005076"/>
                    <a:gd name="connsiteX43" fmla="*/ 288796 w 846134"/>
                    <a:gd name="connsiteY43" fmla="*/ 330602 h 1005076"/>
                    <a:gd name="connsiteX44" fmla="*/ 267840 w 846134"/>
                    <a:gd name="connsiteY44" fmla="*/ 329459 h 1005076"/>
                    <a:gd name="connsiteX45" fmla="*/ 228597 w 846134"/>
                    <a:gd name="connsiteY45" fmla="*/ 323649 h 1005076"/>
                    <a:gd name="connsiteX46" fmla="*/ 153255 w 846134"/>
                    <a:gd name="connsiteY46" fmla="*/ 306599 h 1005076"/>
                    <a:gd name="connsiteX47" fmla="*/ 6380 w 846134"/>
                    <a:gd name="connsiteY47" fmla="*/ 263451 h 1005076"/>
                    <a:gd name="connsiteX48" fmla="*/ 474 w 846134"/>
                    <a:gd name="connsiteY48" fmla="*/ 251830 h 1005076"/>
                    <a:gd name="connsiteX49" fmla="*/ 11332 w 846134"/>
                    <a:gd name="connsiteY49" fmla="*/ 245734 h 1005076"/>
                    <a:gd name="connsiteX50" fmla="*/ 11523 w 846134"/>
                    <a:gd name="connsiteY50" fmla="*/ 245734 h 1005076"/>
                    <a:gd name="connsiteX51" fmla="*/ 159732 w 846134"/>
                    <a:gd name="connsiteY51" fmla="*/ 276691 h 1005076"/>
                    <a:gd name="connsiteX52" fmla="*/ 233931 w 846134"/>
                    <a:gd name="connsiteY52" fmla="*/ 287359 h 1005076"/>
                    <a:gd name="connsiteX53" fmla="*/ 268983 w 846134"/>
                    <a:gd name="connsiteY53" fmla="*/ 289645 h 1005076"/>
                    <a:gd name="connsiteX54" fmla="*/ 229074 w 846134"/>
                    <a:gd name="connsiteY54" fmla="*/ 240115 h 1005076"/>
                    <a:gd name="connsiteX55" fmla="*/ 38383 w 846134"/>
                    <a:gd name="connsiteY55" fmla="*/ 13896 h 1005076"/>
                    <a:gd name="connsiteX56" fmla="*/ 38288 w 846134"/>
                    <a:gd name="connsiteY56" fmla="*/ 13801 h 1005076"/>
                    <a:gd name="connsiteX57" fmla="*/ 39050 w 846134"/>
                    <a:gd name="connsiteY57" fmla="*/ 2085 h 1005076"/>
                    <a:gd name="connsiteX58" fmla="*/ 50290 w 846134"/>
                    <a:gd name="connsiteY58" fmla="*/ 2275 h 1005076"/>
                    <a:gd name="connsiteX59" fmla="*/ 262888 w 846134"/>
                    <a:gd name="connsiteY59" fmla="*/ 209920 h 1005076"/>
                    <a:gd name="connsiteX60" fmla="*/ 291653 w 846134"/>
                    <a:gd name="connsiteY60" fmla="*/ 239257 h 1005076"/>
                    <a:gd name="connsiteX61" fmla="*/ 289082 w 846134"/>
                    <a:gd name="connsiteY61" fmla="*/ 229351 h 1005076"/>
                    <a:gd name="connsiteX62" fmla="*/ 266507 w 846134"/>
                    <a:gd name="connsiteY62" fmla="*/ 157914 h 1005076"/>
                    <a:gd name="connsiteX63" fmla="*/ 212024 w 846134"/>
                    <a:gd name="connsiteY63" fmla="*/ 16658 h 1005076"/>
                    <a:gd name="connsiteX64" fmla="*/ 211929 w 846134"/>
                    <a:gd name="connsiteY64" fmla="*/ 16563 h 1005076"/>
                    <a:gd name="connsiteX65" fmla="*/ 216882 w 846134"/>
                    <a:gd name="connsiteY65" fmla="*/ 4466 h 1005076"/>
                    <a:gd name="connsiteX66" fmla="*/ 228693 w 846134"/>
                    <a:gd name="connsiteY66" fmla="*/ 8752 h 1005076"/>
                    <a:gd name="connsiteX67" fmla="*/ 295082 w 846134"/>
                    <a:gd name="connsiteY67" fmla="*/ 146770 h 1005076"/>
                    <a:gd name="connsiteX68" fmla="*/ 324133 w 846134"/>
                    <a:gd name="connsiteY68" fmla="*/ 218398 h 1005076"/>
                    <a:gd name="connsiteX69" fmla="*/ 336135 w 846134"/>
                    <a:gd name="connsiteY69" fmla="*/ 256212 h 1005076"/>
                    <a:gd name="connsiteX70" fmla="*/ 340612 w 846134"/>
                    <a:gd name="connsiteY70" fmla="*/ 276691 h 1005076"/>
                    <a:gd name="connsiteX71" fmla="*/ 342136 w 846134"/>
                    <a:gd name="connsiteY71" fmla="*/ 291550 h 1005076"/>
                    <a:gd name="connsiteX72" fmla="*/ 431099 w 846134"/>
                    <a:gd name="connsiteY72" fmla="*/ 386038 h 1005076"/>
                    <a:gd name="connsiteX73" fmla="*/ 467865 w 846134"/>
                    <a:gd name="connsiteY73" fmla="*/ 426233 h 1005076"/>
                    <a:gd name="connsiteX74" fmla="*/ 538446 w 846134"/>
                    <a:gd name="connsiteY74" fmla="*/ 505386 h 1005076"/>
                    <a:gd name="connsiteX75" fmla="*/ 526064 w 846134"/>
                    <a:gd name="connsiteY75" fmla="*/ 434996 h 1005076"/>
                    <a:gd name="connsiteX76" fmla="*/ 484344 w 846134"/>
                    <a:gd name="connsiteY76" fmla="*/ 256498 h 1005076"/>
                    <a:gd name="connsiteX77" fmla="*/ 484344 w 846134"/>
                    <a:gd name="connsiteY77" fmla="*/ 256402 h 1005076"/>
                    <a:gd name="connsiteX78" fmla="*/ 492345 w 846134"/>
                    <a:gd name="connsiteY78" fmla="*/ 242782 h 1005076"/>
                    <a:gd name="connsiteX79" fmla="*/ 505394 w 846134"/>
                    <a:gd name="connsiteY79" fmla="*/ 249830 h 1005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846134" h="1005076">
                      <a:moveTo>
                        <a:pt x="505394" y="249830"/>
                      </a:moveTo>
                      <a:cubicBezTo>
                        <a:pt x="525873" y="308123"/>
                        <a:pt x="544828" y="366702"/>
                        <a:pt x="561877" y="426328"/>
                      </a:cubicBezTo>
                      <a:cubicBezTo>
                        <a:pt x="570355" y="456142"/>
                        <a:pt x="578165" y="486145"/>
                        <a:pt x="584737" y="517006"/>
                      </a:cubicBezTo>
                      <a:cubicBezTo>
                        <a:pt x="587976" y="532532"/>
                        <a:pt x="590834" y="548058"/>
                        <a:pt x="592833" y="564346"/>
                      </a:cubicBezTo>
                      <a:lnTo>
                        <a:pt x="593405" y="569775"/>
                      </a:lnTo>
                      <a:cubicBezTo>
                        <a:pt x="616646" y="597397"/>
                        <a:pt x="639506" y="625401"/>
                        <a:pt x="661985" y="653976"/>
                      </a:cubicBezTo>
                      <a:lnTo>
                        <a:pt x="685512" y="683408"/>
                      </a:lnTo>
                      <a:lnTo>
                        <a:pt x="708182" y="713698"/>
                      </a:lnTo>
                      <a:lnTo>
                        <a:pt x="730851" y="743987"/>
                      </a:lnTo>
                      <a:cubicBezTo>
                        <a:pt x="734565" y="749035"/>
                        <a:pt x="738471" y="753988"/>
                        <a:pt x="742186" y="759227"/>
                      </a:cubicBezTo>
                      <a:lnTo>
                        <a:pt x="753044" y="774848"/>
                      </a:lnTo>
                      <a:lnTo>
                        <a:pt x="774666" y="806471"/>
                      </a:lnTo>
                      <a:lnTo>
                        <a:pt x="785429" y="822187"/>
                      </a:lnTo>
                      <a:cubicBezTo>
                        <a:pt x="789144" y="827426"/>
                        <a:pt x="792764" y="832665"/>
                        <a:pt x="796002" y="838285"/>
                      </a:cubicBezTo>
                      <a:lnTo>
                        <a:pt x="836483" y="904769"/>
                      </a:lnTo>
                      <a:cubicBezTo>
                        <a:pt x="855438" y="935821"/>
                        <a:pt x="845627" y="976397"/>
                        <a:pt x="814480" y="995447"/>
                      </a:cubicBezTo>
                      <a:cubicBezTo>
                        <a:pt x="783429" y="1014402"/>
                        <a:pt x="742757" y="1004496"/>
                        <a:pt x="723802" y="973445"/>
                      </a:cubicBezTo>
                      <a:cubicBezTo>
                        <a:pt x="722755" y="971635"/>
                        <a:pt x="721707" y="969825"/>
                        <a:pt x="720755" y="967920"/>
                      </a:cubicBezTo>
                      <a:lnTo>
                        <a:pt x="718945" y="964205"/>
                      </a:lnTo>
                      <a:lnTo>
                        <a:pt x="694370" y="913246"/>
                      </a:lnTo>
                      <a:lnTo>
                        <a:pt x="688274" y="900673"/>
                      </a:lnTo>
                      <a:cubicBezTo>
                        <a:pt x="685893" y="895339"/>
                        <a:pt x="682940" y="890101"/>
                        <a:pt x="679987" y="884862"/>
                      </a:cubicBezTo>
                      <a:lnTo>
                        <a:pt x="671320" y="869146"/>
                      </a:lnTo>
                      <a:lnTo>
                        <a:pt x="653984" y="837713"/>
                      </a:lnTo>
                      <a:lnTo>
                        <a:pt x="645316" y="821997"/>
                      </a:lnTo>
                      <a:cubicBezTo>
                        <a:pt x="642364" y="816758"/>
                        <a:pt x="639125" y="811615"/>
                        <a:pt x="635982" y="806471"/>
                      </a:cubicBezTo>
                      <a:lnTo>
                        <a:pt x="617218" y="775515"/>
                      </a:lnTo>
                      <a:lnTo>
                        <a:pt x="598358" y="744463"/>
                      </a:lnTo>
                      <a:lnTo>
                        <a:pt x="578546" y="713793"/>
                      </a:lnTo>
                      <a:cubicBezTo>
                        <a:pt x="555210" y="677312"/>
                        <a:pt x="530921" y="641308"/>
                        <a:pt x="506061" y="605589"/>
                      </a:cubicBezTo>
                      <a:lnTo>
                        <a:pt x="493488" y="604637"/>
                      </a:lnTo>
                      <a:cubicBezTo>
                        <a:pt x="476343" y="602922"/>
                        <a:pt x="459769" y="600255"/>
                        <a:pt x="443387" y="597302"/>
                      </a:cubicBezTo>
                      <a:cubicBezTo>
                        <a:pt x="410715" y="591206"/>
                        <a:pt x="378902" y="583681"/>
                        <a:pt x="347279" y="575585"/>
                      </a:cubicBezTo>
                      <a:cubicBezTo>
                        <a:pt x="315656" y="567489"/>
                        <a:pt x="284319" y="558631"/>
                        <a:pt x="253172" y="549487"/>
                      </a:cubicBezTo>
                      <a:cubicBezTo>
                        <a:pt x="221930" y="540343"/>
                        <a:pt x="190974" y="530722"/>
                        <a:pt x="160018" y="520626"/>
                      </a:cubicBezTo>
                      <a:cubicBezTo>
                        <a:pt x="153922" y="518626"/>
                        <a:pt x="150493" y="511958"/>
                        <a:pt x="152493" y="505767"/>
                      </a:cubicBezTo>
                      <a:cubicBezTo>
                        <a:pt x="154398" y="499862"/>
                        <a:pt x="160494" y="496528"/>
                        <a:pt x="166400" y="497956"/>
                      </a:cubicBezTo>
                      <a:lnTo>
                        <a:pt x="166590" y="497956"/>
                      </a:lnTo>
                      <a:cubicBezTo>
                        <a:pt x="229169" y="512911"/>
                        <a:pt x="292415" y="526341"/>
                        <a:pt x="355566" y="537390"/>
                      </a:cubicBezTo>
                      <a:cubicBezTo>
                        <a:pt x="387094" y="542819"/>
                        <a:pt x="418812" y="547677"/>
                        <a:pt x="450149" y="550916"/>
                      </a:cubicBezTo>
                      <a:cubicBezTo>
                        <a:pt x="456245" y="551582"/>
                        <a:pt x="462437" y="552058"/>
                        <a:pt x="468532" y="552535"/>
                      </a:cubicBezTo>
                      <a:cubicBezTo>
                        <a:pt x="449482" y="525960"/>
                        <a:pt x="430051" y="499480"/>
                        <a:pt x="410525" y="473191"/>
                      </a:cubicBezTo>
                      <a:cubicBezTo>
                        <a:pt x="374807" y="424995"/>
                        <a:pt x="338135" y="377275"/>
                        <a:pt x="300988" y="330031"/>
                      </a:cubicBezTo>
                      <a:cubicBezTo>
                        <a:pt x="296701" y="330507"/>
                        <a:pt x="292701" y="330602"/>
                        <a:pt x="288796" y="330602"/>
                      </a:cubicBezTo>
                      <a:cubicBezTo>
                        <a:pt x="281462" y="330602"/>
                        <a:pt x="274603" y="330126"/>
                        <a:pt x="267840" y="329459"/>
                      </a:cubicBezTo>
                      <a:cubicBezTo>
                        <a:pt x="254410" y="328126"/>
                        <a:pt x="241457" y="326030"/>
                        <a:pt x="228597" y="323649"/>
                      </a:cubicBezTo>
                      <a:cubicBezTo>
                        <a:pt x="202975" y="318887"/>
                        <a:pt x="178020" y="312981"/>
                        <a:pt x="153255" y="306599"/>
                      </a:cubicBezTo>
                      <a:cubicBezTo>
                        <a:pt x="103629" y="293836"/>
                        <a:pt x="54957" y="279262"/>
                        <a:pt x="6380" y="263451"/>
                      </a:cubicBezTo>
                      <a:cubicBezTo>
                        <a:pt x="1522" y="261832"/>
                        <a:pt x="-1146" y="256688"/>
                        <a:pt x="474" y="251830"/>
                      </a:cubicBezTo>
                      <a:cubicBezTo>
                        <a:pt x="1998" y="247163"/>
                        <a:pt x="6760" y="244591"/>
                        <a:pt x="11332" y="245734"/>
                      </a:cubicBezTo>
                      <a:lnTo>
                        <a:pt x="11523" y="245734"/>
                      </a:lnTo>
                      <a:cubicBezTo>
                        <a:pt x="60577" y="257450"/>
                        <a:pt x="110106" y="267928"/>
                        <a:pt x="159732" y="276691"/>
                      </a:cubicBezTo>
                      <a:cubicBezTo>
                        <a:pt x="184497" y="280977"/>
                        <a:pt x="209262" y="284787"/>
                        <a:pt x="233931" y="287359"/>
                      </a:cubicBezTo>
                      <a:cubicBezTo>
                        <a:pt x="245648" y="288502"/>
                        <a:pt x="257554" y="289454"/>
                        <a:pt x="268983" y="289645"/>
                      </a:cubicBezTo>
                      <a:cubicBezTo>
                        <a:pt x="255744" y="273071"/>
                        <a:pt x="242504" y="256593"/>
                        <a:pt x="229074" y="240115"/>
                      </a:cubicBezTo>
                      <a:cubicBezTo>
                        <a:pt x="166876" y="163629"/>
                        <a:pt x="103534" y="87810"/>
                        <a:pt x="38383" y="13896"/>
                      </a:cubicBezTo>
                      <a:lnTo>
                        <a:pt x="38288" y="13801"/>
                      </a:lnTo>
                      <a:cubicBezTo>
                        <a:pt x="35240" y="10372"/>
                        <a:pt x="35526" y="5133"/>
                        <a:pt x="39050" y="2085"/>
                      </a:cubicBezTo>
                      <a:cubicBezTo>
                        <a:pt x="42288" y="-773"/>
                        <a:pt x="47146" y="-677"/>
                        <a:pt x="50290" y="2275"/>
                      </a:cubicBezTo>
                      <a:cubicBezTo>
                        <a:pt x="122679" y="69903"/>
                        <a:pt x="193165" y="139340"/>
                        <a:pt x="262888" y="209920"/>
                      </a:cubicBezTo>
                      <a:cubicBezTo>
                        <a:pt x="272508" y="219636"/>
                        <a:pt x="282128" y="229447"/>
                        <a:pt x="291653" y="239257"/>
                      </a:cubicBezTo>
                      <a:cubicBezTo>
                        <a:pt x="290796" y="235924"/>
                        <a:pt x="289938" y="232590"/>
                        <a:pt x="289082" y="229351"/>
                      </a:cubicBezTo>
                      <a:cubicBezTo>
                        <a:pt x="282605" y="205444"/>
                        <a:pt x="274794" y="181631"/>
                        <a:pt x="266507" y="157914"/>
                      </a:cubicBezTo>
                      <a:cubicBezTo>
                        <a:pt x="249933" y="110384"/>
                        <a:pt x="231550" y="63140"/>
                        <a:pt x="212024" y="16658"/>
                      </a:cubicBezTo>
                      <a:lnTo>
                        <a:pt x="211929" y="16563"/>
                      </a:lnTo>
                      <a:cubicBezTo>
                        <a:pt x="209929" y="11800"/>
                        <a:pt x="212215" y="6466"/>
                        <a:pt x="216882" y="4466"/>
                      </a:cubicBezTo>
                      <a:cubicBezTo>
                        <a:pt x="221358" y="2656"/>
                        <a:pt x="226502" y="4561"/>
                        <a:pt x="228693" y="8752"/>
                      </a:cubicBezTo>
                      <a:cubicBezTo>
                        <a:pt x="252125" y="54091"/>
                        <a:pt x="274318" y="99907"/>
                        <a:pt x="295082" y="146770"/>
                      </a:cubicBezTo>
                      <a:cubicBezTo>
                        <a:pt x="305369" y="170201"/>
                        <a:pt x="315275" y="193918"/>
                        <a:pt x="324133" y="218398"/>
                      </a:cubicBezTo>
                      <a:cubicBezTo>
                        <a:pt x="328515" y="230685"/>
                        <a:pt x="332706" y="243067"/>
                        <a:pt x="336135" y="256212"/>
                      </a:cubicBezTo>
                      <a:cubicBezTo>
                        <a:pt x="337754" y="262784"/>
                        <a:pt x="339373" y="269452"/>
                        <a:pt x="340612" y="276691"/>
                      </a:cubicBezTo>
                      <a:cubicBezTo>
                        <a:pt x="341278" y="281358"/>
                        <a:pt x="341945" y="286120"/>
                        <a:pt x="342136" y="291550"/>
                      </a:cubicBezTo>
                      <a:cubicBezTo>
                        <a:pt x="372139" y="322792"/>
                        <a:pt x="401762" y="354224"/>
                        <a:pt x="431099" y="386038"/>
                      </a:cubicBezTo>
                      <a:cubicBezTo>
                        <a:pt x="443481" y="399373"/>
                        <a:pt x="455674" y="412803"/>
                        <a:pt x="467865" y="426233"/>
                      </a:cubicBezTo>
                      <a:cubicBezTo>
                        <a:pt x="491583" y="452427"/>
                        <a:pt x="515110" y="478811"/>
                        <a:pt x="538446" y="505386"/>
                      </a:cubicBezTo>
                      <a:cubicBezTo>
                        <a:pt x="535017" y="481954"/>
                        <a:pt x="530826" y="458332"/>
                        <a:pt x="526064" y="434996"/>
                      </a:cubicBezTo>
                      <a:cubicBezTo>
                        <a:pt x="514157" y="375274"/>
                        <a:pt x="499965" y="315553"/>
                        <a:pt x="484344" y="256498"/>
                      </a:cubicBezTo>
                      <a:lnTo>
                        <a:pt x="484344" y="256402"/>
                      </a:lnTo>
                      <a:cubicBezTo>
                        <a:pt x="482820" y="250402"/>
                        <a:pt x="486344" y="244306"/>
                        <a:pt x="492345" y="242782"/>
                      </a:cubicBezTo>
                      <a:cubicBezTo>
                        <a:pt x="497583" y="241258"/>
                        <a:pt x="503394" y="244401"/>
                        <a:pt x="505394" y="249830"/>
                      </a:cubicBezTo>
                      <a:close/>
                    </a:path>
                  </a:pathLst>
                </a:custGeom>
                <a:solidFill>
                  <a:srgbClr val="C0D38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9036653" y="2762801"/>
                  <a:ext cx="415131" cy="762791"/>
                </a:xfrm>
                <a:custGeom>
                  <a:avLst/>
                  <a:gdLst>
                    <a:gd name="connsiteX0" fmla="*/ 74390 w 415131"/>
                    <a:gd name="connsiteY0" fmla="*/ 7545 h 762791"/>
                    <a:gd name="connsiteX1" fmla="*/ 130873 w 415131"/>
                    <a:gd name="connsiteY1" fmla="*/ 184043 h 762791"/>
                    <a:gd name="connsiteX2" fmla="*/ 153734 w 415131"/>
                    <a:gd name="connsiteY2" fmla="*/ 274721 h 762791"/>
                    <a:gd name="connsiteX3" fmla="*/ 161830 w 415131"/>
                    <a:gd name="connsiteY3" fmla="*/ 322060 h 762791"/>
                    <a:gd name="connsiteX4" fmla="*/ 162402 w 415131"/>
                    <a:gd name="connsiteY4" fmla="*/ 327489 h 762791"/>
                    <a:gd name="connsiteX5" fmla="*/ 230981 w 415131"/>
                    <a:gd name="connsiteY5" fmla="*/ 411690 h 762791"/>
                    <a:gd name="connsiteX6" fmla="*/ 254508 w 415131"/>
                    <a:gd name="connsiteY6" fmla="*/ 441123 h 762791"/>
                    <a:gd name="connsiteX7" fmla="*/ 277178 w 415131"/>
                    <a:gd name="connsiteY7" fmla="*/ 471412 h 762791"/>
                    <a:gd name="connsiteX8" fmla="*/ 299847 w 415131"/>
                    <a:gd name="connsiteY8" fmla="*/ 501702 h 762791"/>
                    <a:gd name="connsiteX9" fmla="*/ 311182 w 415131"/>
                    <a:gd name="connsiteY9" fmla="*/ 516942 h 762791"/>
                    <a:gd name="connsiteX10" fmla="*/ 322040 w 415131"/>
                    <a:gd name="connsiteY10" fmla="*/ 532563 h 762791"/>
                    <a:gd name="connsiteX11" fmla="*/ 343662 w 415131"/>
                    <a:gd name="connsiteY11" fmla="*/ 564186 h 762791"/>
                    <a:gd name="connsiteX12" fmla="*/ 354425 w 415131"/>
                    <a:gd name="connsiteY12" fmla="*/ 579902 h 762791"/>
                    <a:gd name="connsiteX13" fmla="*/ 364998 w 415131"/>
                    <a:gd name="connsiteY13" fmla="*/ 595999 h 762791"/>
                    <a:gd name="connsiteX14" fmla="*/ 405479 w 415131"/>
                    <a:gd name="connsiteY14" fmla="*/ 662484 h 762791"/>
                    <a:gd name="connsiteX15" fmla="*/ 383477 w 415131"/>
                    <a:gd name="connsiteY15" fmla="*/ 753162 h 762791"/>
                    <a:gd name="connsiteX16" fmla="*/ 292798 w 415131"/>
                    <a:gd name="connsiteY16" fmla="*/ 731159 h 762791"/>
                    <a:gd name="connsiteX17" fmla="*/ 289751 w 415131"/>
                    <a:gd name="connsiteY17" fmla="*/ 725634 h 762791"/>
                    <a:gd name="connsiteX18" fmla="*/ 287941 w 415131"/>
                    <a:gd name="connsiteY18" fmla="*/ 721920 h 762791"/>
                    <a:gd name="connsiteX19" fmla="*/ 263366 w 415131"/>
                    <a:gd name="connsiteY19" fmla="*/ 670961 h 762791"/>
                    <a:gd name="connsiteX20" fmla="*/ 187452 w 415131"/>
                    <a:gd name="connsiteY20" fmla="*/ 434646 h 762791"/>
                    <a:gd name="connsiteX21" fmla="*/ 0 w 415131"/>
                    <a:gd name="connsiteY21" fmla="*/ 143562 h 762791"/>
                    <a:gd name="connsiteX22" fmla="*/ 36767 w 415131"/>
                    <a:gd name="connsiteY22" fmla="*/ 183757 h 762791"/>
                    <a:gd name="connsiteX23" fmla="*/ 107347 w 415131"/>
                    <a:gd name="connsiteY23" fmla="*/ 262910 h 762791"/>
                    <a:gd name="connsiteX24" fmla="*/ 94965 w 415131"/>
                    <a:gd name="connsiteY24" fmla="*/ 192520 h 762791"/>
                    <a:gd name="connsiteX25" fmla="*/ 53245 w 415131"/>
                    <a:gd name="connsiteY25" fmla="*/ 14022 h 762791"/>
                    <a:gd name="connsiteX26" fmla="*/ 53245 w 415131"/>
                    <a:gd name="connsiteY26" fmla="*/ 13926 h 762791"/>
                    <a:gd name="connsiteX27" fmla="*/ 61246 w 415131"/>
                    <a:gd name="connsiteY27" fmla="*/ 306 h 762791"/>
                    <a:gd name="connsiteX28" fmla="*/ 74390 w 415131"/>
                    <a:gd name="connsiteY28" fmla="*/ 7545 h 762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15131" h="762791">
                      <a:moveTo>
                        <a:pt x="74390" y="7545"/>
                      </a:moveTo>
                      <a:cubicBezTo>
                        <a:pt x="94869" y="65838"/>
                        <a:pt x="113824" y="124416"/>
                        <a:pt x="130873" y="184043"/>
                      </a:cubicBezTo>
                      <a:cubicBezTo>
                        <a:pt x="139351" y="213856"/>
                        <a:pt x="147161" y="243860"/>
                        <a:pt x="153734" y="274721"/>
                      </a:cubicBezTo>
                      <a:cubicBezTo>
                        <a:pt x="156972" y="290247"/>
                        <a:pt x="159830" y="305772"/>
                        <a:pt x="161830" y="322060"/>
                      </a:cubicBezTo>
                      <a:lnTo>
                        <a:pt x="162402" y="327489"/>
                      </a:lnTo>
                      <a:cubicBezTo>
                        <a:pt x="185642" y="355112"/>
                        <a:pt x="208502" y="383115"/>
                        <a:pt x="230981" y="411690"/>
                      </a:cubicBezTo>
                      <a:lnTo>
                        <a:pt x="254508" y="441123"/>
                      </a:lnTo>
                      <a:lnTo>
                        <a:pt x="277178" y="471412"/>
                      </a:lnTo>
                      <a:lnTo>
                        <a:pt x="299847" y="501702"/>
                      </a:lnTo>
                      <a:cubicBezTo>
                        <a:pt x="303562" y="506750"/>
                        <a:pt x="307467" y="511703"/>
                        <a:pt x="311182" y="516942"/>
                      </a:cubicBezTo>
                      <a:lnTo>
                        <a:pt x="322040" y="532563"/>
                      </a:lnTo>
                      <a:lnTo>
                        <a:pt x="343662" y="564186"/>
                      </a:lnTo>
                      <a:lnTo>
                        <a:pt x="354425" y="579902"/>
                      </a:lnTo>
                      <a:cubicBezTo>
                        <a:pt x="358140" y="585141"/>
                        <a:pt x="361760" y="590379"/>
                        <a:pt x="364998" y="595999"/>
                      </a:cubicBezTo>
                      <a:lnTo>
                        <a:pt x="405479" y="662484"/>
                      </a:lnTo>
                      <a:cubicBezTo>
                        <a:pt x="424434" y="693535"/>
                        <a:pt x="414624" y="734112"/>
                        <a:pt x="383477" y="753162"/>
                      </a:cubicBezTo>
                      <a:cubicBezTo>
                        <a:pt x="352425" y="772116"/>
                        <a:pt x="311754" y="762210"/>
                        <a:pt x="292798" y="731159"/>
                      </a:cubicBezTo>
                      <a:cubicBezTo>
                        <a:pt x="291751" y="729349"/>
                        <a:pt x="290703" y="727539"/>
                        <a:pt x="289751" y="725634"/>
                      </a:cubicBezTo>
                      <a:lnTo>
                        <a:pt x="287941" y="721920"/>
                      </a:lnTo>
                      <a:lnTo>
                        <a:pt x="263366" y="670961"/>
                      </a:lnTo>
                      <a:cubicBezTo>
                        <a:pt x="261176" y="604762"/>
                        <a:pt x="244126" y="519609"/>
                        <a:pt x="187452" y="434646"/>
                      </a:cubicBezTo>
                      <a:cubicBezTo>
                        <a:pt x="121730" y="336062"/>
                        <a:pt x="50768" y="224524"/>
                        <a:pt x="0" y="143562"/>
                      </a:cubicBezTo>
                      <a:cubicBezTo>
                        <a:pt x="12383" y="156897"/>
                        <a:pt x="24575" y="170327"/>
                        <a:pt x="36767" y="183757"/>
                      </a:cubicBezTo>
                      <a:cubicBezTo>
                        <a:pt x="60484" y="209951"/>
                        <a:pt x="84011" y="236335"/>
                        <a:pt x="107347" y="262910"/>
                      </a:cubicBezTo>
                      <a:cubicBezTo>
                        <a:pt x="103918" y="239478"/>
                        <a:pt x="99727" y="215856"/>
                        <a:pt x="94965" y="192520"/>
                      </a:cubicBezTo>
                      <a:cubicBezTo>
                        <a:pt x="83058" y="132798"/>
                        <a:pt x="68866" y="73077"/>
                        <a:pt x="53245" y="14022"/>
                      </a:cubicBezTo>
                      <a:lnTo>
                        <a:pt x="53245" y="13926"/>
                      </a:lnTo>
                      <a:cubicBezTo>
                        <a:pt x="51721" y="7926"/>
                        <a:pt x="55245" y="1830"/>
                        <a:pt x="61246" y="306"/>
                      </a:cubicBezTo>
                      <a:cubicBezTo>
                        <a:pt x="66580" y="-1028"/>
                        <a:pt x="72390" y="2115"/>
                        <a:pt x="74390" y="7545"/>
                      </a:cubicBezTo>
                      <a:close/>
                    </a:path>
                  </a:pathLst>
                </a:custGeom>
                <a:solidFill>
                  <a:srgbClr val="1D1D1B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>
                    <a:latin typeface="汉仪旗黑-50S" panose="00020600040101010101" pitchFamily="18" charset="-122"/>
                    <a:ea typeface="汉仪旗黑-50S" panose="00020600040101010101" pitchFamily="18" charset="-122"/>
                  </a:endParaRPr>
                </a:p>
              </p:txBody>
            </p:sp>
          </p:grpSp>
        </p:grpSp>
      </p:grpSp>
      <p:sp>
        <p:nvSpPr>
          <p:cNvPr id="226" name="矩形 4" descr="e7d195523061f1c0b9c437df2358c0cda14f5041a22fabbfBE2BE37675DC7AB669ED1A17F222BC996230C869F9A73B775AB9A6F73BCC744AF1BB55A31F7D215610F6B48D481C98CFAE215B20EECA2E6E2899C858998FCFE48C203597D9A3B5288009F842D85161CEB26E63CC49B7F794A6D1738BDBB27678ACAE23D7DBE6DA46C8E3B53B78C5FD9A7DD8AA7AC35CFA88"/>
          <p:cNvSpPr/>
          <p:nvPr>
            <p:custDataLst>
              <p:tags r:id="rId1"/>
            </p:custDataLst>
          </p:nvPr>
        </p:nvSpPr>
        <p:spPr>
          <a:xfrm>
            <a:off x="993775" y="2018665"/>
            <a:ext cx="9798685" cy="2215515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noProof="0" dirty="0">
                <a:ln w="19050">
                  <a:noFill/>
                </a:ln>
                <a:solidFill>
                  <a:srgbClr val="546022"/>
                </a:solidFill>
                <a:effectLst/>
                <a:uLnTx/>
                <a:uFillTx/>
                <a:latin typeface="汉仪大宋简" panose="02010600000101010101" pitchFamily="2" charset="-122"/>
                <a:ea typeface="汉仪大宋简" panose="02010600000101010101" pitchFamily="2" charset="-122"/>
                <a:cs typeface="OPPOSans M" panose="00020600040101010101" pitchFamily="18" charset="-122"/>
                <a:sym typeface="+mn-ea"/>
              </a:rPr>
              <a:t>家校携手，</a:t>
            </a:r>
            <a:endParaRPr lang="zh-CN" altLang="en-US" sz="7200" b="1" noProof="0" dirty="0">
              <a:ln w="19050">
                <a:noFill/>
              </a:ln>
              <a:solidFill>
                <a:srgbClr val="546022"/>
              </a:solidFill>
              <a:effectLst/>
              <a:uLnTx/>
              <a:uFillTx/>
              <a:latin typeface="汉仪大宋简" panose="02010600000101010101" pitchFamily="2" charset="-122"/>
              <a:ea typeface="汉仪大宋简" panose="02010600000101010101" pitchFamily="2" charset="-122"/>
              <a:cs typeface="OPPOSans M" panose="00020600040101010101" pitchFamily="18" charset="-122"/>
              <a:sym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noProof="0" dirty="0">
                <a:ln w="19050">
                  <a:noFill/>
                </a:ln>
                <a:solidFill>
                  <a:srgbClr val="546022"/>
                </a:solidFill>
                <a:effectLst/>
                <a:uLnTx/>
                <a:uFillTx/>
                <a:latin typeface="汉仪大宋简" panose="02010600000101010101" pitchFamily="2" charset="-122"/>
                <a:ea typeface="汉仪大宋简" panose="02010600000101010101" pitchFamily="2" charset="-122"/>
                <a:cs typeface="OPPOSans M" panose="00020600040101010101" pitchFamily="18" charset="-122"/>
                <a:sym typeface="+mn-ea"/>
              </a:rPr>
              <a:t>共筑食品安全防线</a:t>
            </a:r>
            <a:endParaRPr kumimoji="0" lang="zh-CN" altLang="en-US" sz="7200" b="1" i="0" u="none" strike="noStrike" kern="1200" cap="none" spc="0" normalizeH="0" baseline="0" noProof="0" dirty="0">
              <a:ln w="19050">
                <a:noFill/>
              </a:ln>
              <a:solidFill>
                <a:srgbClr val="546022"/>
              </a:solidFill>
              <a:effectLst/>
              <a:uLnTx/>
              <a:uFillTx/>
              <a:latin typeface="汉仪大宋简" panose="02010600000101010101" pitchFamily="2" charset="-122"/>
              <a:ea typeface="汉仪大宋简" panose="02010600000101010101" pitchFamily="2" charset="-122"/>
              <a:cs typeface="OPPOSans M" panose="00020600040101010101" pitchFamily="18" charset="-122"/>
              <a:sym typeface="汉仪旗黑-60S" panose="00020600040101010101" pitchFamily="18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5537835" y="4339590"/>
            <a:ext cx="55092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3200" dirty="0">
                <a:latin typeface="汉仪旗黑-50S" panose="00020600040101010101" pitchFamily="18" charset="-122"/>
                <a:ea typeface="汉仪旗黑-50S" panose="00020600040101010101" pitchFamily="18" charset="-122"/>
                <a:sym typeface="汉仪旗黑-50S" panose="00020600040101010101" pitchFamily="18" charset="-122"/>
              </a:rPr>
              <a:t>——</a:t>
            </a:r>
            <a:r>
              <a:rPr lang="zh-CN" altLang="en-US" sz="3200" dirty="0">
                <a:latin typeface="汉仪旗黑-50S" panose="00020600040101010101" pitchFamily="18" charset="-122"/>
                <a:ea typeface="汉仪旗黑-50S" panose="00020600040101010101" pitchFamily="18" charset="-122"/>
                <a:sym typeface="汉仪旗黑-50S" panose="00020600040101010101" pitchFamily="18" charset="-122"/>
              </a:rPr>
              <a:t>新一届膳食委员会会议</a:t>
            </a:r>
            <a:endParaRPr lang="zh-CN" altLang="en-US" sz="3200" dirty="0">
              <a:latin typeface="汉仪旗黑-50S" panose="00020600040101010101" pitchFamily="18" charset="-122"/>
              <a:ea typeface="汉仪旗黑-50S" panose="00020600040101010101" pitchFamily="18" charset="-122"/>
              <a:sym typeface="汉仪旗黑-50S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8540" y="5196161"/>
            <a:ext cx="4901890" cy="7835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常州市新北区薛家实验小学</a:t>
            </a:r>
            <a:endParaRPr lang="zh-CN" sz="2000" dirty="0">
              <a:latin typeface="华文隶书" panose="02010800040101010101" charset="-122"/>
              <a:ea typeface="华文隶书" panose="02010800040101010101" charset="-122"/>
            </a:endParaRPr>
          </a:p>
          <a:p>
            <a:pPr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2024</a:t>
            </a:r>
            <a:r>
              <a:rPr lang="zh-CN" altLang="en-US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年</a:t>
            </a:r>
            <a:r>
              <a:rPr lang="en-US" altLang="zh-CN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9</a:t>
            </a:r>
            <a:r>
              <a:rPr lang="zh-CN" altLang="en-US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月</a:t>
            </a:r>
            <a:r>
              <a:rPr lang="en-US" altLang="zh-CN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25</a:t>
            </a:r>
            <a:r>
              <a:rPr lang="zh-CN" altLang="en-US" sz="2000" dirty="0">
                <a:latin typeface="华文隶书" panose="02010800040101010101" charset="-122"/>
                <a:ea typeface="华文隶书" panose="02010800040101010101" charset="-122"/>
                <a:sym typeface="+mn-ea"/>
              </a:rPr>
              <a:t>日</a:t>
            </a:r>
            <a:endParaRPr lang="zh-CN" altLang="en-US" sz="2000" dirty="0">
              <a:latin typeface="汉仪旗黑-50S" panose="00020600040101010101" pitchFamily="18" charset="-122"/>
              <a:ea typeface="汉仪旗黑-50S" panose="00020600040101010101" pitchFamily="18" charset="-122"/>
              <a:sym typeface="汉仪旗黑-50S" panose="00020600040101010101" pitchFamily="18" charset="-122"/>
            </a:endParaRPr>
          </a:p>
        </p:txBody>
      </p:sp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" y="65405"/>
            <a:ext cx="894080" cy="7912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commondata" val="eyJjb3VudCI6MSwiaGRpZCI6IjAzM2ZmYmNlZDc0ODkwMGVhNGI2MWE2NTNhN2MzYTRjIiwidXNlckNvdW50Ijox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WPS 演示</Application>
  <PresentationFormat>宽屏</PresentationFormat>
  <Paragraphs>8</Paragraphs>
  <Slides>1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6" baseType="lpstr">
      <vt:lpstr>Arial</vt:lpstr>
      <vt:lpstr>宋体</vt:lpstr>
      <vt:lpstr>Wingdings</vt:lpstr>
      <vt:lpstr>汉仪旗黑-50S</vt:lpstr>
      <vt:lpstr>汉仪大宋简</vt:lpstr>
      <vt:lpstr>OPPOSans M</vt:lpstr>
      <vt:lpstr>汉仪旗黑-60S</vt:lpstr>
      <vt:lpstr>华文隶书</vt:lpstr>
      <vt:lpstr>华文彩云</vt:lpstr>
      <vt:lpstr>微软雅黑</vt:lpstr>
      <vt:lpstr>Arial Unicode MS</vt:lpstr>
      <vt:lpstr>Calibri</vt:lpstr>
      <vt:lpstr>等线</vt:lpstr>
      <vt:lpstr>黑体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86159</dc:creator>
  <cp:lastModifiedBy>三不知</cp:lastModifiedBy>
  <cp:revision>93</cp:revision>
  <dcterms:created xsi:type="dcterms:W3CDTF">2022-09-14T04:50:00Z</dcterms:created>
  <dcterms:modified xsi:type="dcterms:W3CDTF">2024-09-19T06:50:51Z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v1.0_mb_dU1JqZhgvraItGID1s9KEg==</vt:lpwstr>
  </property>
  <property fmtid="{D5CDD505-2E9C-101B-9397-08002B2CF9AE}" pid="4" name="ICV">
    <vt:lpwstr>4B0D807478D24429A8DE7C7537CB5D6A_11</vt:lpwstr>
  </property>
</Properties>
</file>