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8"/>
  </p:notesMasterIdLst>
  <p:sldIdLst>
    <p:sldId id="260" r:id="rId4"/>
    <p:sldId id="261" r:id="rId5"/>
    <p:sldId id="262" r:id="rId6"/>
    <p:sldId id="259" r:id="rId7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41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627C9-497F-46EB-9A4F-72E8FF71B8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E:\400px_tools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3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2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E:\400px_tools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68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6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3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9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8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7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E:\400px_tools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28.xml"/><Relationship Id="rId5" Type="http://schemas.openxmlformats.org/officeDocument/2006/relationships/image" Target="file:///E:\400px_tools/pic_temp/0_pic_quater_righ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1" Type="http://schemas.openxmlformats.org/officeDocument/2006/relationships/tags" Target="../tags/tag170.xml"/><Relationship Id="rId20" Type="http://schemas.openxmlformats.org/officeDocument/2006/relationships/image" Target="../media/image9.png"/><Relationship Id="rId2" Type="http://schemas.openxmlformats.org/officeDocument/2006/relationships/tags" Target="../tags/tag153.xml"/><Relationship Id="rId19" Type="http://schemas.openxmlformats.org/officeDocument/2006/relationships/tags" Target="../tags/tag169.xml"/><Relationship Id="rId18" Type="http://schemas.openxmlformats.org/officeDocument/2006/relationships/tags" Target="../tags/tag168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image" Target="../media/image8.emf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2" Type="http://schemas.openxmlformats.org/officeDocument/2006/relationships/tags" Target="../tags/tag189.xml"/><Relationship Id="rId21" Type="http://schemas.openxmlformats.org/officeDocument/2006/relationships/image" Target="../media/image9.png"/><Relationship Id="rId20" Type="http://schemas.openxmlformats.org/officeDocument/2006/relationships/tags" Target="../tags/tag188.xml"/><Relationship Id="rId2" Type="http://schemas.openxmlformats.org/officeDocument/2006/relationships/tags" Target="../tags/tag171.xml"/><Relationship Id="rId19" Type="http://schemas.openxmlformats.org/officeDocument/2006/relationships/tags" Target="../tags/tag187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image" Target="../media/image8.emf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4" Type="http://schemas.openxmlformats.org/officeDocument/2006/relationships/tags" Target="../tags/tag210.xml"/><Relationship Id="rId23" Type="http://schemas.openxmlformats.org/officeDocument/2006/relationships/image" Target="../media/image9.png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tags" Target="../tags/tag190.xml"/><Relationship Id="rId19" Type="http://schemas.openxmlformats.org/officeDocument/2006/relationships/tags" Target="../tags/tag206.xml"/><Relationship Id="rId18" Type="http://schemas.openxmlformats.org/officeDocument/2006/relationships/image" Target="../media/image8.emf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image" Target="../media/image8.emf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9" Type="http://schemas.openxmlformats.org/officeDocument/2006/relationships/tags" Target="../tags/tag243.xml"/><Relationship Id="rId18" Type="http://schemas.openxmlformats.org/officeDocument/2006/relationships/image" Target="../media/image9.png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tags" Target="../tags/tag240.xml"/><Relationship Id="rId14" Type="http://schemas.openxmlformats.org/officeDocument/2006/relationships/tags" Target="../tags/tag239.xml"/><Relationship Id="rId13" Type="http://schemas.openxmlformats.org/officeDocument/2006/relationships/image" Target="../media/image8.emf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2" Type="http://schemas.openxmlformats.org/officeDocument/2006/relationships/tags" Target="../tags/tag262.xml"/><Relationship Id="rId21" Type="http://schemas.openxmlformats.org/officeDocument/2006/relationships/image" Target="../media/image9.png"/><Relationship Id="rId20" Type="http://schemas.openxmlformats.org/officeDocument/2006/relationships/tags" Target="../tags/tag261.xml"/><Relationship Id="rId2" Type="http://schemas.openxmlformats.org/officeDocument/2006/relationships/tags" Target="../tags/tag244.xml"/><Relationship Id="rId19" Type="http://schemas.openxmlformats.org/officeDocument/2006/relationships/tags" Target="../tags/tag260.xml"/><Relationship Id="rId18" Type="http://schemas.openxmlformats.org/officeDocument/2006/relationships/tags" Target="../tags/tag259.xml"/><Relationship Id="rId17" Type="http://schemas.openxmlformats.org/officeDocument/2006/relationships/tags" Target="../tags/tag258.xml"/><Relationship Id="rId16" Type="http://schemas.openxmlformats.org/officeDocument/2006/relationships/image" Target="../media/image8.emf"/><Relationship Id="rId15" Type="http://schemas.openxmlformats.org/officeDocument/2006/relationships/tags" Target="../tags/tag257.xml"/><Relationship Id="rId14" Type="http://schemas.openxmlformats.org/officeDocument/2006/relationships/tags" Target="../tags/tag256.xml"/><Relationship Id="rId13" Type="http://schemas.openxmlformats.org/officeDocument/2006/relationships/tags" Target="../tags/tag255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1" Type="http://schemas.openxmlformats.org/officeDocument/2006/relationships/tags" Target="../tags/tag280.xml"/><Relationship Id="rId20" Type="http://schemas.openxmlformats.org/officeDocument/2006/relationships/image" Target="../media/image9.png"/><Relationship Id="rId2" Type="http://schemas.openxmlformats.org/officeDocument/2006/relationships/tags" Target="../tags/tag263.xml"/><Relationship Id="rId19" Type="http://schemas.openxmlformats.org/officeDocument/2006/relationships/tags" Target="../tags/tag279.xml"/><Relationship Id="rId18" Type="http://schemas.openxmlformats.org/officeDocument/2006/relationships/tags" Target="../tags/tag278.xml"/><Relationship Id="rId17" Type="http://schemas.openxmlformats.org/officeDocument/2006/relationships/tags" Target="../tags/tag277.xml"/><Relationship Id="rId16" Type="http://schemas.openxmlformats.org/officeDocument/2006/relationships/tags" Target="../tags/tag276.xml"/><Relationship Id="rId15" Type="http://schemas.openxmlformats.org/officeDocument/2006/relationships/image" Target="../media/image8.emf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0" Type="http://schemas.openxmlformats.org/officeDocument/2006/relationships/tags" Target="../tags/tag297.xml"/><Relationship Id="rId2" Type="http://schemas.openxmlformats.org/officeDocument/2006/relationships/tags" Target="../tags/tag281.xml"/><Relationship Id="rId19" Type="http://schemas.openxmlformats.org/officeDocument/2006/relationships/image" Target="../media/image9.png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image" Target="../media/image8.emf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0" Type="http://schemas.openxmlformats.org/officeDocument/2006/relationships/tags" Target="../tags/tag316.xml"/><Relationship Id="rId2" Type="http://schemas.openxmlformats.org/officeDocument/2006/relationships/tags" Target="../tags/tag298.xml"/><Relationship Id="rId19" Type="http://schemas.openxmlformats.org/officeDocument/2006/relationships/tags" Target="../tags/tag315.xml"/><Relationship Id="rId18" Type="http://schemas.openxmlformats.org/officeDocument/2006/relationships/tags" Target="../tags/tag314.xml"/><Relationship Id="rId17" Type="http://schemas.openxmlformats.org/officeDocument/2006/relationships/tags" Target="../tags/tag313.xml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file:///E:\400px_tools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image" Target="../media/image8.emf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4" Type="http://schemas.openxmlformats.org/officeDocument/2006/relationships/tags" Target="../tags/tag341.xml"/><Relationship Id="rId13" Type="http://schemas.openxmlformats.org/officeDocument/2006/relationships/image" Target="../media/image9.png"/><Relationship Id="rId12" Type="http://schemas.openxmlformats.org/officeDocument/2006/relationships/tags" Target="../tags/tag340.xml"/><Relationship Id="rId11" Type="http://schemas.openxmlformats.org/officeDocument/2006/relationships/image" Target="../media/image8.emf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7" Type="http://schemas.openxmlformats.org/officeDocument/2006/relationships/tags" Target="../tags/tag355.xml"/><Relationship Id="rId16" Type="http://schemas.openxmlformats.org/officeDocument/2006/relationships/image" Target="../media/image9.png"/><Relationship Id="rId15" Type="http://schemas.openxmlformats.org/officeDocument/2006/relationships/tags" Target="../tags/tag354.xml"/><Relationship Id="rId14" Type="http://schemas.openxmlformats.org/officeDocument/2006/relationships/tags" Target="../tags/tag353.xml"/><Relationship Id="rId13" Type="http://schemas.openxmlformats.org/officeDocument/2006/relationships/tags" Target="../tags/tag352.xml"/><Relationship Id="rId12" Type="http://schemas.openxmlformats.org/officeDocument/2006/relationships/tags" Target="../tags/tag351.xml"/><Relationship Id="rId11" Type="http://schemas.openxmlformats.org/officeDocument/2006/relationships/image" Target="../media/image8.emf"/><Relationship Id="rId10" Type="http://schemas.openxmlformats.org/officeDocument/2006/relationships/tags" Target="../tags/tag35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7" Type="http://schemas.openxmlformats.org/officeDocument/2006/relationships/tags" Target="../tags/tag369.xml"/><Relationship Id="rId16" Type="http://schemas.openxmlformats.org/officeDocument/2006/relationships/image" Target="../media/image9.png"/><Relationship Id="rId15" Type="http://schemas.openxmlformats.org/officeDocument/2006/relationships/tags" Target="../tags/tag368.xml"/><Relationship Id="rId14" Type="http://schemas.openxmlformats.org/officeDocument/2006/relationships/tags" Target="../tags/tag367.xml"/><Relationship Id="rId13" Type="http://schemas.openxmlformats.org/officeDocument/2006/relationships/tags" Target="../tags/tag366.xml"/><Relationship Id="rId12" Type="http://schemas.openxmlformats.org/officeDocument/2006/relationships/tags" Target="../tags/tag365.xml"/><Relationship Id="rId11" Type="http://schemas.openxmlformats.org/officeDocument/2006/relationships/image" Target="../media/image8.emf"/><Relationship Id="rId10" Type="http://schemas.openxmlformats.org/officeDocument/2006/relationships/tags" Target="../tags/tag36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6" Type="http://schemas.openxmlformats.org/officeDocument/2006/relationships/tags" Target="../tags/tag382.xml"/><Relationship Id="rId15" Type="http://schemas.openxmlformats.org/officeDocument/2006/relationships/image" Target="../media/image9.png"/><Relationship Id="rId14" Type="http://schemas.openxmlformats.org/officeDocument/2006/relationships/tags" Target="../tags/tag381.xml"/><Relationship Id="rId13" Type="http://schemas.openxmlformats.org/officeDocument/2006/relationships/image" Target="../media/image8.emf"/><Relationship Id="rId12" Type="http://schemas.openxmlformats.org/officeDocument/2006/relationships/tags" Target="../tags/tag380.xml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file:///E:\400px_tools/pic_temp/0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39.xml"/><Relationship Id="rId4" Type="http://schemas.openxmlformats.org/officeDocument/2006/relationships/image" Target="file:///C:\Users\Kingsoft\Desktop\20200408-AI-&#20027;&#39064;&#25340;&#35013;%20(&#24453;&#25340;&#35013;)\&#21345;&#36890;-&#33410;&#26085;\&#26410;&#29983;&#25104;&#32972;&#26223;\sup\11\subject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8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8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7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E: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6.xml"/><Relationship Id="rId4" Type="http://schemas.openxmlformats.org/officeDocument/2006/relationships/image" Target="file:///E: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5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1">
              <a:alpha val="5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554514" y="3635925"/>
            <a:ext cx="7082972" cy="1400532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554514" y="1872343"/>
            <a:ext cx="7082972" cy="1649002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Font typeface="Arial" panose="020B0604020202020204" pitchFamily="34" charset="0"/>
              <a:buNone/>
              <a:defRPr sz="72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1">
              <a:alpha val="5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413125" y="4003834"/>
            <a:ext cx="5365750" cy="527209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3413125" y="2533332"/>
            <a:ext cx="5365750" cy="1398905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3993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458649"/>
            <a:ext cx="720090" cy="39935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72432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959460"/>
            <a:ext cx="1620202" cy="89854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540473"/>
            <a:ext cx="1620202" cy="1317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722882" y="3370264"/>
            <a:ext cx="1124374" cy="61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47255" y="3370264"/>
            <a:ext cx="1124374" cy="61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4971628" y="3370264"/>
            <a:ext cx="1124374" cy="61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6096001" y="3370264"/>
            <a:ext cx="1124374" cy="61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7220374" y="3370264"/>
            <a:ext cx="1124374" cy="61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8344747" y="3370264"/>
            <a:ext cx="1124374" cy="616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65567" r="658" b="9280"/>
          <a:stretch>
            <a:fillRect/>
          </a:stretch>
        </p:blipFill>
        <p:spPr>
          <a:xfrm>
            <a:off x="0" y="4932749"/>
            <a:ext cx="12192000" cy="1925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6851" r="658" b="58725"/>
          <a:stretch>
            <a:fillRect/>
          </a:stretch>
        </p:blipFill>
        <p:spPr>
          <a:xfrm>
            <a:off x="0" y="0"/>
            <a:ext cx="12192000" cy="1869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722882" y="2039554"/>
            <a:ext cx="6746239" cy="1160596"/>
          </a:xfrm>
        </p:spPr>
        <p:txBody>
          <a:bodyPr anchor="b">
            <a:normAutofit/>
          </a:bodyPr>
          <a:lstStyle>
            <a:lvl1pPr algn="dist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2722882" y="3585244"/>
            <a:ext cx="6746239" cy="1038507"/>
          </a:xfrm>
        </p:spPr>
        <p:txBody>
          <a:bodyPr>
            <a:normAutofit/>
          </a:bodyPr>
          <a:lstStyle>
            <a:lvl1pPr marL="0" indent="0" algn="dist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91077"/>
            <a:ext cx="10515600" cy="11567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13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20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91077"/>
            <a:ext cx="10515600" cy="11567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4" name="组合 13"/>
          <p:cNvGrpSpPr/>
          <p:nvPr>
            <p:custDataLst>
              <p:tags r:id="rId14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21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604703"/>
            <a:ext cx="10515600" cy="1219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929301"/>
            <a:ext cx="5157787" cy="67254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933700"/>
            <a:ext cx="5157787" cy="338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929301"/>
            <a:ext cx="5183188" cy="67254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933700"/>
            <a:ext cx="5183188" cy="338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15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6" name="组合 15"/>
          <p:cNvGrpSpPr/>
          <p:nvPr>
            <p:custDataLst>
              <p:tags r:id="rId16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 rotWithShape="1">
            <a:blip r:embed="rId23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85800" y="62039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886200" y="62039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458200" y="62039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4748787" y="3370264"/>
            <a:ext cx="449072" cy="122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5197859" y="3370264"/>
            <a:ext cx="449072" cy="122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5646930" y="3370264"/>
            <a:ext cx="449072" cy="1227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096002" y="3370264"/>
            <a:ext cx="449072" cy="122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6545073" y="3370264"/>
            <a:ext cx="449072" cy="1227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6994145" y="3370264"/>
            <a:ext cx="449072" cy="1227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65567" r="658" b="9280"/>
          <a:stretch>
            <a:fillRect/>
          </a:stretch>
        </p:blipFill>
        <p:spPr>
          <a:xfrm>
            <a:off x="0" y="4932749"/>
            <a:ext cx="12192000" cy="19252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6851" r="658" b="58725"/>
          <a:stretch>
            <a:fillRect/>
          </a:stretch>
        </p:blipFill>
        <p:spPr>
          <a:xfrm>
            <a:off x="0" y="0"/>
            <a:ext cx="12192000" cy="1869440"/>
          </a:xfrm>
          <a:prstGeom prst="rect">
            <a:avLst/>
          </a:prstGeom>
        </p:spPr>
      </p:pic>
      <p:sp>
        <p:nvSpPr>
          <p:cNvPr id="30" name="标题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1524000" y="2039554"/>
            <a:ext cx="9144000" cy="116059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1" name="副标题 2"/>
          <p:cNvSpPr>
            <a:spLocks noGrp="1"/>
          </p:cNvSpPr>
          <p:nvPr>
            <p:ph type="subTitle" idx="1"/>
            <p:custDataLst>
              <p:tags r:id="rId15"/>
            </p:custDataLst>
          </p:nvPr>
        </p:nvSpPr>
        <p:spPr>
          <a:xfrm>
            <a:off x="1524000" y="3585244"/>
            <a:ext cx="9144000" cy="119418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8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714375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71437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347626"/>
            <a:ext cx="4165200" cy="37703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4" name="组合 13"/>
          <p:cNvGrpSpPr/>
          <p:nvPr>
            <p:custDataLst>
              <p:tags r:id="rId14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21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080434" y="365125"/>
            <a:ext cx="1273366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08799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13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 rotWithShape="1">
            <a:blip r:embed="rId20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637268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0" y="6664960"/>
            <a:ext cx="2032002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2032000" y="6664960"/>
            <a:ext cx="2032002" cy="2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4063999" y="6664960"/>
            <a:ext cx="2032002" cy="2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6095999" y="6664960"/>
            <a:ext cx="2032002" cy="2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8127999" y="6664960"/>
            <a:ext cx="2032002" cy="2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10159998" y="6664960"/>
            <a:ext cx="2032002" cy="20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grpSp>
        <p:nvGrpSpPr>
          <p:cNvPr id="26" name="组合 25"/>
          <p:cNvGrpSpPr/>
          <p:nvPr>
            <p:custDataLst>
              <p:tags r:id="rId12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27" name="图片 2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 rotWithShape="1">
            <a:blip r:embed="rId19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4450080" y="4374"/>
            <a:ext cx="3291840" cy="2528596"/>
            <a:chOff x="4450080" y="4374"/>
            <a:chExt cx="3291840" cy="2528596"/>
          </a:xfrm>
        </p:grpSpPr>
        <p:sp>
          <p:nvSpPr>
            <p:cNvPr id="26" name="矩形 25"/>
            <p:cNvSpPr/>
            <p:nvPr>
              <p:custDataLst>
                <p:tags r:id="rId3"/>
              </p:custDataLst>
            </p:nvPr>
          </p:nvSpPr>
          <p:spPr>
            <a:xfrm>
              <a:off x="4450080" y="4374"/>
              <a:ext cx="548640" cy="2528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4998720" y="4374"/>
              <a:ext cx="548640" cy="2528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5"/>
              </p:custDataLst>
            </p:nvPr>
          </p:nvSpPr>
          <p:spPr>
            <a:xfrm>
              <a:off x="5547360" y="4374"/>
              <a:ext cx="548640" cy="25285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>
              <p:custDataLst>
                <p:tags r:id="rId6"/>
              </p:custDataLst>
            </p:nvPr>
          </p:nvSpPr>
          <p:spPr>
            <a:xfrm>
              <a:off x="6096000" y="4374"/>
              <a:ext cx="548640" cy="25285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>
              <p:custDataLst>
                <p:tags r:id="rId7"/>
              </p:custDataLst>
            </p:nvPr>
          </p:nvSpPr>
          <p:spPr>
            <a:xfrm>
              <a:off x="6644640" y="4374"/>
              <a:ext cx="548640" cy="25285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>
              <p:custDataLst>
                <p:tags r:id="rId8"/>
              </p:custDataLst>
            </p:nvPr>
          </p:nvSpPr>
          <p:spPr>
            <a:xfrm>
              <a:off x="7193280" y="4374"/>
              <a:ext cx="548640" cy="25285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4450080" y="4329404"/>
            <a:ext cx="3291840" cy="2528596"/>
            <a:chOff x="4450080" y="4329404"/>
            <a:chExt cx="3291840" cy="2528596"/>
          </a:xfrm>
        </p:grpSpPr>
        <p:sp>
          <p:nvSpPr>
            <p:cNvPr id="19" name="矩形 18"/>
            <p:cNvSpPr/>
            <p:nvPr>
              <p:custDataLst>
                <p:tags r:id="rId10"/>
              </p:custDataLst>
            </p:nvPr>
          </p:nvSpPr>
          <p:spPr>
            <a:xfrm>
              <a:off x="4450080" y="4329404"/>
              <a:ext cx="548640" cy="2528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>
              <p:custDataLst>
                <p:tags r:id="rId11"/>
              </p:custDataLst>
            </p:nvPr>
          </p:nvSpPr>
          <p:spPr>
            <a:xfrm>
              <a:off x="4998720" y="4329404"/>
              <a:ext cx="548640" cy="2528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5547360" y="4329404"/>
              <a:ext cx="548640" cy="25285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6096000" y="4329404"/>
              <a:ext cx="548640" cy="25285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>
              <p:custDataLst>
                <p:tags r:id="rId14"/>
              </p:custDataLst>
            </p:nvPr>
          </p:nvSpPr>
          <p:spPr>
            <a:xfrm>
              <a:off x="6644640" y="4329404"/>
              <a:ext cx="548640" cy="25285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15"/>
              </p:custDataLst>
            </p:nvPr>
          </p:nvSpPr>
          <p:spPr>
            <a:xfrm>
              <a:off x="7193280" y="4329404"/>
              <a:ext cx="548640" cy="252859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2643652"/>
            <a:ext cx="10515600" cy="80462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3669644"/>
            <a:ext cx="10515600" cy="58382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128000" y="1528460"/>
            <a:ext cx="4064000" cy="380108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3018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33362" r="68338" b="58408"/>
          <a:stretch>
            <a:fillRect/>
          </a:stretch>
        </p:blipFill>
        <p:spPr>
          <a:xfrm>
            <a:off x="160" y="6323965"/>
            <a:ext cx="551149" cy="5339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33362" r="68338" b="58408"/>
          <a:stretch>
            <a:fillRect/>
          </a:stretch>
        </p:blipFill>
        <p:spPr>
          <a:xfrm>
            <a:off x="11640980" y="0"/>
            <a:ext cx="551149" cy="5339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r="68338" b="91770"/>
          <a:stretch>
            <a:fillRect/>
          </a:stretch>
        </p:blipFill>
        <p:spPr>
          <a:xfrm>
            <a:off x="22" y="5789930"/>
            <a:ext cx="551149" cy="5339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r="68338" b="91770"/>
          <a:stretch>
            <a:fillRect/>
          </a:stretch>
        </p:blipFill>
        <p:spPr>
          <a:xfrm>
            <a:off x="11640842" y="534035"/>
            <a:ext cx="551149" cy="533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9"/>
            </p:custDataLst>
          </p:nvPr>
        </p:nvGrpSpPr>
        <p:grpSpPr>
          <a:xfrm>
            <a:off x="-267" y="-8254"/>
            <a:ext cx="12192531" cy="6874402"/>
            <a:chOff x="819999" y="2429235"/>
            <a:chExt cx="10487603" cy="5913116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819999" y="7883086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10833522" y="24292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9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6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9"/>
            </p:custDataLst>
          </p:nvPr>
        </p:nvGrpSpPr>
        <p:grpSpPr>
          <a:xfrm>
            <a:off x="4219943" y="0"/>
            <a:ext cx="3752111" cy="533927"/>
            <a:chOff x="4450081" y="2436335"/>
            <a:chExt cx="3227439" cy="459265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16851" r="68338" b="74919"/>
            <a:stretch>
              <a:fillRect/>
            </a:stretch>
          </p:blipFill>
          <p:spPr>
            <a:xfrm>
              <a:off x="4450081" y="2436335"/>
              <a:ext cx="474080" cy="459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r="68338" b="91770"/>
            <a:stretch>
              <a:fillRect/>
            </a:stretch>
          </p:blipFill>
          <p:spPr>
            <a:xfrm>
              <a:off x="4998720" y="2436335"/>
              <a:ext cx="474080" cy="459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0" t="16851" r="52607" b="74919"/>
            <a:stretch>
              <a:fillRect/>
            </a:stretch>
          </p:blipFill>
          <p:spPr>
            <a:xfrm>
              <a:off x="5550720" y="2436335"/>
              <a:ext cx="474080" cy="459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6102720" y="243633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16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7203440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11"/>
            </p:custDataLst>
          </p:nvPr>
        </p:nvGrpSpPr>
        <p:grpSpPr>
          <a:xfrm>
            <a:off x="160" y="0"/>
            <a:ext cx="12192104" cy="6857892"/>
            <a:chOff x="820366" y="2436335"/>
            <a:chExt cx="10487236" cy="5898915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33362" r="68338" b="58408"/>
            <a:stretch>
              <a:fillRect/>
            </a:stretch>
          </p:blipFill>
          <p:spPr>
            <a:xfrm>
              <a:off x="820366" y="7875985"/>
              <a:ext cx="474080" cy="459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 rotWithShape="1">
            <a:blip r:embed="rId15"/>
            <a:srcRect/>
            <a:stretch>
              <a:fillRect/>
            </a:stretch>
          </p:blipFill>
          <p:spPr>
            <a:xfrm>
              <a:off x="6654720" y="2436335"/>
              <a:ext cx="474080" cy="459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9" t="49205" r="68338" b="42565"/>
            <a:stretch>
              <a:fillRect/>
            </a:stretch>
          </p:blipFill>
          <p:spPr>
            <a:xfrm>
              <a:off x="10833522" y="2436335"/>
              <a:ext cx="474080" cy="459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" y="2401759"/>
            <a:ext cx="4389120" cy="205448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458649"/>
            <a:ext cx="720090" cy="3993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39935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5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4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394.xml"/><Relationship Id="rId23" Type="http://schemas.openxmlformats.org/officeDocument/2006/relationships/tags" Target="../tags/tag393.xml"/><Relationship Id="rId22" Type="http://schemas.openxmlformats.org/officeDocument/2006/relationships/tags" Target="../tags/tag392.xml"/><Relationship Id="rId21" Type="http://schemas.openxmlformats.org/officeDocument/2006/relationships/tags" Target="../tags/tag391.xml"/><Relationship Id="rId20" Type="http://schemas.openxmlformats.org/officeDocument/2006/relationships/tags" Target="../tags/tag390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389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96.xml"/><Relationship Id="rId2" Type="http://schemas.openxmlformats.org/officeDocument/2006/relationships/image" Target="../media/image10.png"/><Relationship Id="rId1" Type="http://schemas.openxmlformats.org/officeDocument/2006/relationships/tags" Target="../tags/tag39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06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07.xml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40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09.xml"/><Relationship Id="rId4" Type="http://schemas.openxmlformats.org/officeDocument/2006/relationships/image" Target="../media/image38.png"/><Relationship Id="rId3" Type="http://schemas.microsoft.com/office/2007/relationships/media" Target="file:///E:\&#23567;&#32654;6&#19978;&#25945;&#23398;&#36719;&#20214;&#26816;&#27979;&#29256;&#26412;\TCoursePPT\09%20&#20154;&#29289;&#35013;&#39280;&#30011;\&#21521;&#24038;&#36208;&#21521;&#21491;&#36208;.mp3" TargetMode="External"/><Relationship Id="rId2" Type="http://schemas.openxmlformats.org/officeDocument/2006/relationships/audio" Target="file:///E:\&#23567;&#32654;6&#19978;&#25945;&#23398;&#36719;&#20214;&#26816;&#27979;&#29256;&#26412;\TCoursePPT\09%20&#20154;&#29289;&#35013;&#39280;&#30011;\&#21521;&#24038;&#36208;&#21521;&#21491;&#36208;.mp3" TargetMode="External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10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11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9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398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00.xml"/><Relationship Id="rId1" Type="http://schemas.openxmlformats.org/officeDocument/2006/relationships/tags" Target="../tags/tag39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tags" Target="../tags/tag40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image" Target="../media/image23.jpeg"/><Relationship Id="rId7" Type="http://schemas.openxmlformats.org/officeDocument/2006/relationships/slide" Target="slide9.xml"/><Relationship Id="rId6" Type="http://schemas.openxmlformats.org/officeDocument/2006/relationships/image" Target="../media/image22.jpeg"/><Relationship Id="rId5" Type="http://schemas.openxmlformats.org/officeDocument/2006/relationships/slide" Target="slide8.xml"/><Relationship Id="rId4" Type="http://schemas.openxmlformats.org/officeDocument/2006/relationships/image" Target="../media/image21.jpeg"/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28.xml"/><Relationship Id="rId1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03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04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05.xml"/><Relationship Id="rId2" Type="http://schemas.openxmlformats.org/officeDocument/2006/relationships/image" Target="../media/image28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9320" y="831850"/>
            <a:ext cx="4187190" cy="5586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75020" y="1890395"/>
            <a:ext cx="42583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bg1"/>
                </a:solidFill>
              </a:rPr>
              <a:t>你能加些东西，</a:t>
            </a:r>
            <a:endParaRPr lang="zh-CN" altLang="en-US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让作品变个样吗？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5195" y="3748405"/>
            <a:ext cx="468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6">
                    <a:lumMod val="60000"/>
                    <a:lumOff val="40000"/>
                  </a:schemeClr>
                </a:solidFill>
              </a:rPr>
              <a:t>运用了什么方法？</a:t>
            </a:r>
            <a:endParaRPr lang="zh-CN" altLang="en-US" sz="40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42735" y="4832985"/>
            <a:ext cx="475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accent1">
                    <a:lumMod val="40000"/>
                    <a:lumOff val="60000"/>
                  </a:schemeClr>
                </a:solidFill>
              </a:rPr>
              <a:t>添加（</a:t>
            </a:r>
            <a:r>
              <a:rPr lang="zh-CN" altLang="en-US" sz="4000">
                <a:solidFill>
                  <a:schemeClr val="accent1">
                    <a:lumMod val="40000"/>
                    <a:lumOff val="60000"/>
                  </a:schemeClr>
                </a:solidFill>
              </a:rPr>
              <a:t>点、线、面）</a:t>
            </a:r>
            <a:endParaRPr lang="zh-CN" altLang="en-US" sz="4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8" descr="4fdfbae44fa1d10687eff1f30d23bec2"/>
          <p:cNvPicPr>
            <a:picLocks noChangeAspect="1"/>
          </p:cNvPicPr>
          <p:nvPr/>
        </p:nvPicPr>
        <p:blipFill>
          <a:blip r:embed="rId1"/>
          <a:srcRect l="4320" t="5263" b="5263"/>
          <a:stretch>
            <a:fillRect/>
          </a:stretch>
        </p:blipFill>
        <p:spPr>
          <a:xfrm>
            <a:off x="6291263" y="661035"/>
            <a:ext cx="3821112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10" descr="克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8200"/>
            <a:ext cx="3505200" cy="349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AutoShape 11">
            <a:hlinkClick r:id=""/>
          </p:cNvPr>
          <p:cNvSpPr/>
          <p:nvPr/>
        </p:nvSpPr>
        <p:spPr>
          <a:xfrm>
            <a:off x="5257800" y="61722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12"/>
          <p:cNvSpPr txBox="1"/>
          <p:nvPr/>
        </p:nvSpPr>
        <p:spPr>
          <a:xfrm>
            <a:off x="2057400" y="466598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克里姆特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7" descr="装饰人澳洲织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1625" y="655320"/>
            <a:ext cx="7467600" cy="589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1290" y="160655"/>
            <a:ext cx="2444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>走进民艺馆</a:t>
            </a:r>
            <a:endParaRPr lang="zh-CN" altLang="en-US" sz="3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5" descr="6_2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228600"/>
            <a:ext cx="210502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6" descr="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"/>
            <a:ext cx="205105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7" descr="0003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2800"/>
            <a:ext cx="2530475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8" descr="6_21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0400"/>
            <a:ext cx="25161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9" descr="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304800"/>
            <a:ext cx="2865438" cy="6096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卡通~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Rectangle 3"/>
          <p:cNvSpPr/>
          <p:nvPr/>
        </p:nvSpPr>
        <p:spPr>
          <a:xfrm>
            <a:off x="2895600" y="2542223"/>
            <a:ext cx="6629400" cy="23069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342900" indent="-34290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将自己的写生作业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变成一幅人物装饰画。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运用掌握的造型装饰方法创作。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运用掌握的色彩装饰方法创作，可以使用黑白或彩色。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WordArt 4"/>
          <p:cNvSpPr>
            <a:spLocks noTextEdit="1"/>
          </p:cNvSpPr>
          <p:nvPr/>
        </p:nvSpPr>
        <p:spPr>
          <a:xfrm>
            <a:off x="2927350" y="1268413"/>
            <a:ext cx="25923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黑体" panose="02010609060101010101" charset="-122"/>
                <a:ea typeface="黑体" panose="02010609060101010101" charset="-122"/>
              </a:rPr>
              <a:t>作业要求：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8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向左走向右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5400" y="5029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4"/>
          <p:cNvSpPr txBox="1"/>
          <p:nvPr/>
        </p:nvSpPr>
        <p:spPr>
          <a:xfrm>
            <a:off x="245745" y="683260"/>
            <a:ext cx="4800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课后拓展：生活中的人物装饰画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6386" name="Picture 5" descr="人装饰音乐会招贴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410" y="2126615"/>
            <a:ext cx="4267200" cy="336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8" descr="儿童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70" y="1560830"/>
            <a:ext cx="1998980" cy="221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0" descr="儿童娱乐人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4286250"/>
            <a:ext cx="2012315" cy="2039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1" descr="装饰人物演唱会招贴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818515"/>
            <a:ext cx="4091305" cy="56445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4" descr="人装饰高压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445" y="1008380"/>
            <a:ext cx="4540885" cy="4592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7" descr="P1260413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420" y="721995"/>
            <a:ext cx="3688715" cy="5413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87120" y="560705"/>
            <a:ext cx="3559810" cy="5977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906770" y="1578610"/>
            <a:ext cx="46304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40000"/>
                    <a:lumOff val="60000"/>
                  </a:schemeClr>
                </a:solidFill>
              </a:rPr>
              <a:t>画家毕加索是如何让她变样的？</a:t>
            </a:r>
            <a:endParaRPr lang="zh-CN" altLang="en-US" sz="4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4875" y="3557270"/>
            <a:ext cx="4950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2">
                    <a:lumMod val="40000"/>
                    <a:lumOff val="60000"/>
                  </a:schemeClr>
                </a:solidFill>
              </a:rPr>
              <a:t>色彩、夸张、变形</a:t>
            </a:r>
            <a:endParaRPr lang="zh-CN" altLang="en-US" sz="40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30655" y="5286375"/>
            <a:ext cx="10515600" cy="1325563"/>
          </a:xfrm>
        </p:spPr>
        <p:txBody>
          <a:bodyPr>
            <a:normAutofit fontScale="90000"/>
          </a:bodyPr>
          <a:p>
            <a:r>
              <a:rPr lang="zh-CN" altLang="en-US"/>
              <a:t>像这样经过巧妙变形，画面具有美感、装饰性、趣味性的人物画，我们称之为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人物装饰画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50" name="Picture 12" descr="1">
            <a:hlinkClick r:id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90" y="984250"/>
            <a:ext cx="3266440" cy="3416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6" descr="北美岩画太阳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95" y="229870"/>
            <a:ext cx="3053080" cy="4925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" name="Picture 5" descr="20128275584587257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885" y="631825"/>
            <a:ext cx="3296285" cy="4000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6000"/>
              <a:t>人物装饰画</a:t>
            </a:r>
            <a:endParaRPr lang="zh-CN" altLang="en-US" sz="600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占位符 8"/>
          <p:cNvSpPr>
            <a:spLocks noGrp="1"/>
          </p:cNvSpPr>
          <p:nvPr>
            <p:ph type="body" sz="quarter" idx="15"/>
          </p:nvPr>
        </p:nvSpPr>
        <p:spPr>
          <a:xfrm>
            <a:off x="115835" y="137485"/>
            <a:ext cx="5342400" cy="781200"/>
          </a:xfrm>
        </p:spPr>
        <p:txBody>
          <a:bodyPr/>
          <a:p>
            <a:r>
              <a:rPr lang="zh-CN" altLang="en-US"/>
              <a:t>走进博物馆</a:t>
            </a:r>
            <a:endParaRPr lang="zh-CN" altLang="en-US"/>
          </a:p>
        </p:txBody>
      </p:sp>
      <p:grpSp>
        <p:nvGrpSpPr>
          <p:cNvPr id="11" name="Group 18"/>
          <p:cNvGrpSpPr/>
          <p:nvPr/>
        </p:nvGrpSpPr>
        <p:grpSpPr>
          <a:xfrm>
            <a:off x="2945765" y="137795"/>
            <a:ext cx="4307205" cy="6817336"/>
            <a:chOff x="3363" y="336"/>
            <a:chExt cx="2349" cy="3856"/>
          </a:xfrm>
        </p:grpSpPr>
        <p:pic>
          <p:nvPicPr>
            <p:cNvPr id="12297" name="Picture 13" descr="2722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63" y="336"/>
              <a:ext cx="2349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8" name="Text Box 14"/>
            <p:cNvSpPr txBox="1"/>
            <p:nvPr/>
          </p:nvSpPr>
          <p:spPr>
            <a:xfrm>
              <a:off x="4464" y="3984"/>
              <a:ext cx="1200" cy="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古代澳洲岩画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" y="957580"/>
            <a:ext cx="2627630" cy="13138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55" y="1416685"/>
            <a:ext cx="2038985" cy="11290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55" y="3554095"/>
            <a:ext cx="2265045" cy="22809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" y="3554095"/>
            <a:ext cx="2217420" cy="20097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0553065" y="137795"/>
            <a:ext cx="675005" cy="3884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运用了哪些装饰方法？</a:t>
            </a:r>
            <a:endParaRPr lang="zh-CN" altLang="en-US" sz="3200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4" descr="图片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60" y="1654810"/>
            <a:ext cx="2746375" cy="4255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6" descr="494f9a6b591d0122709bc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1709420"/>
            <a:ext cx="2679700" cy="420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 descr="295504_1280828649AcSC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435" y="2861945"/>
            <a:ext cx="238125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 descr="yphc-0100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 l="5971" t="1990" r="6468" b="10448"/>
          <a:stretch>
            <a:fillRect/>
          </a:stretch>
        </p:blipFill>
        <p:spPr>
          <a:xfrm>
            <a:off x="5807075" y="2746375"/>
            <a:ext cx="3163570" cy="3163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99440" y="976630"/>
            <a:ext cx="6611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>
                    <a:lumMod val="60000"/>
                    <a:lumOff val="40000"/>
                  </a:schemeClr>
                </a:solidFill>
              </a:rPr>
              <a:t>除了运用色彩，还有哪些变化和装饰的方法？</a:t>
            </a:r>
            <a:endParaRPr lang="zh-CN" altLang="en-US" sz="24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4" descr="494f9a6b591d0122709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200" y="848360"/>
            <a:ext cx="3598863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6" descr="494f9a6b6beacab19da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75" y="203200"/>
            <a:ext cx="2830513" cy="368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5" descr="201302220138393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70" y="3079115"/>
            <a:ext cx="1809750" cy="300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AutoShape 7">
            <a:hlinkClick r:id=""/>
          </p:cNvPr>
          <p:cNvSpPr/>
          <p:nvPr/>
        </p:nvSpPr>
        <p:spPr>
          <a:xfrm>
            <a:off x="6172200" y="61722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Text Box 8"/>
          <p:cNvSpPr txBox="1"/>
          <p:nvPr/>
        </p:nvSpPr>
        <p:spPr>
          <a:xfrm>
            <a:off x="2057400" y="30480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莫迪尼阿尼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4" descr="2-120529233957"/>
          <p:cNvPicPr>
            <a:picLocks noChangeAspect="1"/>
          </p:cNvPicPr>
          <p:nvPr/>
        </p:nvPicPr>
        <p:blipFill>
          <a:blip r:embed="rId1">
            <a:lum bright="6000" contrast="17999"/>
          </a:blip>
          <a:srcRect b="7408"/>
          <a:stretch>
            <a:fillRect/>
          </a:stretch>
        </p:blipFill>
        <p:spPr>
          <a:xfrm>
            <a:off x="1905000" y="1524000"/>
            <a:ext cx="3260725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5" descr="295504_1280828649AcS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4822825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AutoShape 7">
            <a:hlinkClick r:id=""/>
          </p:cNvPr>
          <p:cNvSpPr/>
          <p:nvPr/>
        </p:nvSpPr>
        <p:spPr>
          <a:xfrm>
            <a:off x="4724400" y="60960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Text Box 8"/>
          <p:cNvSpPr txBox="1"/>
          <p:nvPr/>
        </p:nvSpPr>
        <p:spPr>
          <a:xfrm>
            <a:off x="2057400" y="30480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马蒂斯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5" descr="2012827558458725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5155" y="838200"/>
            <a:ext cx="4332288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8" descr="毕加索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05" y="594360"/>
            <a:ext cx="3344545" cy="4534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AutoShape 9">
            <a:hlinkClick r:id=""/>
          </p:cNvPr>
          <p:cNvSpPr/>
          <p:nvPr/>
        </p:nvSpPr>
        <p:spPr>
          <a:xfrm>
            <a:off x="9829800" y="53340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Text Box 10"/>
          <p:cNvSpPr txBox="1"/>
          <p:nvPr/>
        </p:nvSpPr>
        <p:spPr>
          <a:xfrm>
            <a:off x="2057400" y="304800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毕加索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q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028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028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602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6、8、11、12、14、15、16、17、20、23、2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32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2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2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2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2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3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3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3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4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4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6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6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37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89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7670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7670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104_1"/>
  <p:tag name="KSO_WM_TEMPLATE_CATEGORY" val="custom"/>
  <p:tag name="KSO_WM_TEMPLATE_INDEX" val="20176702"/>
  <p:tag name="KSO_WM_TEMPLATE_SUBCATEGORY" val="combine"/>
  <p:tag name="KSO_WM_TEMPLATE_THUMBS_INDEX" val="1、4、5、6、11、12、17、22、26、27"/>
  <p:tag name="KSO_WM_TEMPLATE_MASTER_TYPE" val="1"/>
</p:tagLst>
</file>

<file path=ppt/tags/tag395.xml><?xml version="1.0" encoding="utf-8"?>
<p:tagLst xmlns:p="http://schemas.openxmlformats.org/presentationml/2006/main">
  <p:tag name="KSO_WM_UNIT_PLACING_PICTURE_USER_VIEWPORT" val="{&quot;height&quot;:6853,&quot;width&quot;:5137}"/>
</p:tagLst>
</file>

<file path=ppt/tags/tag396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397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398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3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6702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ID" val="custom20176702_1*a*1"/>
  <p:tag name="KSO_WM_UNIT_PRESET_TEXT" val="扁平化精品商务模板"/>
  <p:tag name="KSO_WM_UNIT_ISNUMDGMTITLE" val="0"/>
  <p:tag name="KSO_WM_UNIT_NOCLEAR" val="0"/>
  <p:tag name="KSO_WM_UNIT_DIAGRAM_ISNUMVISUAL" val="0"/>
  <p:tag name="KSO_WM_UNIT_DIAGRAM_ISREFERUNIT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76104_1"/>
  <p:tag name="KSO_WM_TEMPLATE_CATEGORY" val="custom"/>
  <p:tag name="KSO_WM_TEMPLATE_INDEX" val="20176702"/>
  <p:tag name="KSO_WM_SLIDE_ID" val="custom20176702_1"/>
  <p:tag name="KSO_WM_SLIDE_INDEX" val="1"/>
  <p:tag name="KSO_WM_TEMPLATE_SUBCATEGORY" val="0"/>
  <p:tag name="KSO_WM_TEMPLATE_THUMBS_INDEX" val="1、4、5、6、11、12、17、22、26、27、"/>
  <p:tag name="KSO_WM_TEMPLATE_MASTER_TYPE" val="1"/>
  <p:tag name="KSO_WM_TEMPLATE_COLOR_TYPE" val="0"/>
  <p:tag name="KSO_WM_SPECIAL_SOURCE" val="bdnull"/>
</p:tagLst>
</file>

<file path=ppt/tags/tag401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402.xml><?xml version="1.0" encoding="utf-8"?>
<p:tagLst xmlns:p="http://schemas.openxmlformats.org/presentationml/2006/main">
  <p:tag name="KSO_WM_BEAUTIFY_FLAG" val="#wm#"/>
  <p:tag name="KSO_WM_TEMPLATE_CATEGORY" val="custom"/>
  <p:tag name="KSO_WM_TEMPLATE_INDEX" val="20176702"/>
  <p:tag name="KSO_WM_SPECIAL_SOURCE" val="bdnull"/>
</p:tagLst>
</file>

<file path=ppt/tags/tag403.xml><?xml version="1.0" encoding="utf-8"?>
<p:tagLst xmlns:p="http://schemas.openxmlformats.org/presentationml/2006/main">
  <p:tag name="KSO_WM_SPECIAL_SOURCE" val="bdnull"/>
</p:tagLst>
</file>

<file path=ppt/tags/tag404.xml><?xml version="1.0" encoding="utf-8"?>
<p:tagLst xmlns:p="http://schemas.openxmlformats.org/presentationml/2006/main">
  <p:tag name="KSO_WM_SPECIAL_SOURCE" val="bdnull"/>
</p:tagLst>
</file>

<file path=ppt/tags/tag405.xml><?xml version="1.0" encoding="utf-8"?>
<p:tagLst xmlns:p="http://schemas.openxmlformats.org/presentationml/2006/main">
  <p:tag name="KSO_WM_SPECIAL_SOURCE" val="bdnull"/>
</p:tagLst>
</file>

<file path=ppt/tags/tag406.xml><?xml version="1.0" encoding="utf-8"?>
<p:tagLst xmlns:p="http://schemas.openxmlformats.org/presentationml/2006/main">
  <p:tag name="KSO_WM_SPECIAL_SOURCE" val="bdnull"/>
</p:tagLst>
</file>

<file path=ppt/tags/tag407.xml><?xml version="1.0" encoding="utf-8"?>
<p:tagLst xmlns:p="http://schemas.openxmlformats.org/presentationml/2006/main">
  <p:tag name="KSO_WM_SPECIAL_SOURCE" val="bdnull"/>
</p:tagLst>
</file>

<file path=ppt/tags/tag408.xml><?xml version="1.0" encoding="utf-8"?>
<p:tagLst xmlns:p="http://schemas.openxmlformats.org/presentationml/2006/main">
  <p:tag name="KSO_WM_SPECIAL_SOURCE" val="bdnull"/>
</p:tagLst>
</file>

<file path=ppt/tags/tag409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PECIAL_SOURCE" val="bdnull"/>
</p:tagLst>
</file>

<file path=ppt/tags/tag411.xml><?xml version="1.0" encoding="utf-8"?>
<p:tagLst xmlns:p="http://schemas.openxmlformats.org/presentationml/2006/main">
  <p:tag name="KSO_WM_SPECIAL_SOURCE" val="bdnull"/>
</p:tagLst>
</file>

<file path=ppt/tags/tag412.xml><?xml version="1.0" encoding="utf-8"?>
<p:tagLst xmlns:p="http://schemas.openxmlformats.org/presentationml/2006/main">
  <p:tag name="KSO_DOCER_TEMPLATE_OPEN_ONCE_MARK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F3EFEC"/>
      </a:dk2>
      <a:lt2>
        <a:srgbClr val="FFFFFF"/>
      </a:lt2>
      <a:accent1>
        <a:srgbClr val="996939"/>
      </a:accent1>
      <a:accent2>
        <a:srgbClr val="7F753C"/>
      </a:accent2>
      <a:accent3>
        <a:srgbClr val="668147"/>
      </a:accent3>
      <a:accent4>
        <a:srgbClr val="508B5B"/>
      </a:accent4>
      <a:accent5>
        <a:srgbClr val="409276"/>
      </a:accent5>
      <a:accent6>
        <a:srgbClr val="3A979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20176702">
      <a:dk1>
        <a:srgbClr val="000000"/>
      </a:dk1>
      <a:lt1>
        <a:srgbClr val="FFFFFF"/>
      </a:lt1>
      <a:dk2>
        <a:srgbClr val="262626"/>
      </a:dk2>
      <a:lt2>
        <a:srgbClr val="323232"/>
      </a:lt2>
      <a:accent1>
        <a:srgbClr val="ED334C"/>
      </a:accent1>
      <a:accent2>
        <a:srgbClr val="63B3A9"/>
      </a:accent2>
      <a:accent3>
        <a:srgbClr val="1B86C8"/>
      </a:accent3>
      <a:accent4>
        <a:srgbClr val="742961"/>
      </a:accent4>
      <a:accent5>
        <a:srgbClr val="9B9C36"/>
      </a:accent5>
      <a:accent6>
        <a:srgbClr val="FBB216"/>
      </a:accent6>
      <a:hlink>
        <a:srgbClr val="FFFFFF"/>
      </a:hlink>
      <a:folHlink>
        <a:srgbClr val="FFFCF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WPS 演示</Application>
  <PresentationFormat>宽屏</PresentationFormat>
  <Paragraphs>43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幼圆</vt:lpstr>
      <vt:lpstr>汉仪乐喵体W</vt:lpstr>
      <vt:lpstr>微软雅黑</vt:lpstr>
      <vt:lpstr>黑体</vt:lpstr>
      <vt:lpstr>Arial Unicode MS</vt:lpstr>
      <vt:lpstr>Calibri</vt:lpstr>
      <vt:lpstr>1_Office 主题​​</vt:lpstr>
      <vt:lpstr>1_Office 主题</vt:lpstr>
      <vt:lpstr>PowerPoint 演示文稿</vt:lpstr>
      <vt:lpstr>PowerPoint 演示文稿</vt:lpstr>
      <vt:lpstr>像这样经过巧妙变形，画面具有美感、装饰性、趣味性的人物画，我们称之为人物装饰画</vt:lpstr>
      <vt:lpstr>人物装饰画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三不知</cp:lastModifiedBy>
  <cp:revision>176</cp:revision>
  <dcterms:created xsi:type="dcterms:W3CDTF">2019-06-19T02:08:00Z</dcterms:created>
  <dcterms:modified xsi:type="dcterms:W3CDTF">2024-12-15T06:51:22Z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EF6BD885962A4C2A9E891D98AC113D1F</vt:lpwstr>
  </property>
</Properties>
</file>