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17"/>
  </p:handoutMasterIdLst>
  <p:sldIdLst>
    <p:sldId id="257" r:id="rId3"/>
    <p:sldId id="278" r:id="rId5"/>
    <p:sldId id="267" r:id="rId6"/>
    <p:sldId id="308" r:id="rId7"/>
    <p:sldId id="280" r:id="rId8"/>
    <p:sldId id="306" r:id="rId9"/>
    <p:sldId id="305" r:id="rId10"/>
    <p:sldId id="289" r:id="rId11"/>
    <p:sldId id="307" r:id="rId12"/>
    <p:sldId id="259" r:id="rId13"/>
    <p:sldId id="285" r:id="rId14"/>
    <p:sldId id="310" r:id="rId15"/>
    <p:sldId id="309" r:id="rId16"/>
  </p:sldIdLst>
  <p:sldSz cx="12192000" cy="6858000"/>
  <p:notesSz cx="6858000" cy="9144000"/>
  <p:embeddedFontLst>
    <p:embeddedFont>
      <p:font typeface="HarmonyOS Sans SC Medium" panose="00000600000000000000" charset="-122"/>
      <p:regular r:id="rId21"/>
    </p:embeddedFont>
    <p:embeddedFont>
      <p:font typeface="HarmonyOS Sans SC Black" panose="00000A00000000000000" pitchFamily="2" charset="-122"/>
      <p:bold r:id="rId22"/>
    </p:embeddedFont>
    <p:embeddedFont>
      <p:font typeface="仿宋" panose="02010609060101010101" charset="-122"/>
      <p:regular r:id="rId23"/>
    </p:embeddedFont>
    <p:embeddedFont>
      <p:font typeface="华文新魏" panose="02010800040101010101" charset="-122"/>
      <p:regular r:id="rId24"/>
    </p:embeddedFont>
    <p:embeddedFont>
      <p:font typeface="Calibri" panose="020F0502020204030204"/>
      <p:regular r:id="rId25"/>
      <p:bold r:id="rId26"/>
      <p:italic r:id="rId27"/>
      <p:boldItalic r:id="rId28"/>
    </p:embeddedFont>
    <p:embeddedFont>
      <p:font typeface="方正楷体_GB2312" panose="02000000000000000000" charset="-122"/>
      <p:regular r:id="rId29"/>
    </p:embeddedFont>
    <p:embeddedFont>
      <p:font typeface="方正公文黑体" panose="02000500000000000000" charset="-122"/>
      <p:regular r:id="rId30"/>
    </p:embeddedFont>
    <p:embeddedFont>
      <p:font typeface="汉仪尚巍手书W" panose="00020600040101010101" charset="-122"/>
      <p:regular r:id="rId31"/>
    </p:embeddedFont>
    <p:embeddedFont>
      <p:font typeface="Aa字体管家棉花糖" panose="00020600040101010101" charset="-122"/>
      <p:regular r:id="rId32"/>
    </p:embeddedFont>
    <p:embeddedFont>
      <p:font typeface="汉仪书魂体简" panose="02010600000101010101" charset="-122"/>
      <p:regular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88" userDrawn="1">
          <p15:clr>
            <a:srgbClr val="A4A3A4"/>
          </p15:clr>
        </p15:guide>
        <p15:guide id="2" pos="389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CE65"/>
    <a:srgbClr val="6BD0A9"/>
    <a:srgbClr val="A3D16C"/>
    <a:srgbClr val="CEC667"/>
    <a:srgbClr val="D08A6B"/>
    <a:srgbClr val="D16CAA"/>
    <a:srgbClr val="CD6CD1"/>
    <a:srgbClr val="7274D3"/>
    <a:srgbClr val="8283D5"/>
    <a:srgbClr val="7473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8" autoAdjust="0"/>
    <p:restoredTop sz="94660"/>
  </p:normalViewPr>
  <p:slideViewPr>
    <p:cSldViewPr snapToGrid="0" showGuides="1">
      <p:cViewPr>
        <p:scale>
          <a:sx n="66" d="100"/>
          <a:sy n="66" d="100"/>
        </p:scale>
        <p:origin x="300" y="504"/>
      </p:cViewPr>
      <p:guideLst>
        <p:guide orient="horz" pos="4288"/>
        <p:guide pos="389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tags" Target="tags/tag31.xml"/><Relationship Id="rId33" Type="http://schemas.openxmlformats.org/officeDocument/2006/relationships/font" Target="fonts/font13.fntdata"/><Relationship Id="rId32" Type="http://schemas.openxmlformats.org/officeDocument/2006/relationships/font" Target="fonts/font12.fntdata"/><Relationship Id="rId31" Type="http://schemas.openxmlformats.org/officeDocument/2006/relationships/font" Target="fonts/font11.fntdata"/><Relationship Id="rId30" Type="http://schemas.openxmlformats.org/officeDocument/2006/relationships/font" Target="fonts/font10.fntdata"/><Relationship Id="rId3" Type="http://schemas.openxmlformats.org/officeDocument/2006/relationships/slide" Target="slides/slide1.xml"/><Relationship Id="rId29" Type="http://schemas.openxmlformats.org/officeDocument/2006/relationships/font" Target="fonts/font9.fntdata"/><Relationship Id="rId28" Type="http://schemas.openxmlformats.org/officeDocument/2006/relationships/font" Target="fonts/font8.fntdata"/><Relationship Id="rId27" Type="http://schemas.openxmlformats.org/officeDocument/2006/relationships/font" Target="fonts/font7.fntdata"/><Relationship Id="rId26" Type="http://schemas.openxmlformats.org/officeDocument/2006/relationships/font" Target="fonts/font6.fntdata"/><Relationship Id="rId25" Type="http://schemas.openxmlformats.org/officeDocument/2006/relationships/font" Target="fonts/font5.fntdata"/><Relationship Id="rId24" Type="http://schemas.openxmlformats.org/officeDocument/2006/relationships/font" Target="fonts/font4.fntdata"/><Relationship Id="rId23" Type="http://schemas.openxmlformats.org/officeDocument/2006/relationships/font" Target="fonts/font3.fntdata"/><Relationship Id="rId22" Type="http://schemas.openxmlformats.org/officeDocument/2006/relationships/font" Target="fonts/font2.fntdata"/><Relationship Id="rId21" Type="http://schemas.openxmlformats.org/officeDocument/2006/relationships/font" Target="fonts/font1.fntdata"/><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handoutMaster" Target="handoutMasters/handoutMaster1.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HarmonyOS Sans SC Medium" panose="00000600000000000000" charset="-122"/>
              <a:ea typeface="HarmonyOS Sans SC Medium" panose="00000600000000000000" charset="-122"/>
              <a:cs typeface="HarmonyOS Sans SC Medium" panose="000006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HarmonyOS Sans SC Medium" panose="00000600000000000000" charset="-122"/>
                <a:ea typeface="HarmonyOS Sans SC Medium" panose="00000600000000000000" charset="-122"/>
              </a:rPr>
            </a:fld>
            <a:endParaRPr lang="zh-CN" altLang="en-US" dirty="0">
              <a:latin typeface="HarmonyOS Sans SC Medium" panose="00000600000000000000" charset="-122"/>
              <a:ea typeface="HarmonyOS Sans SC Medium" panose="000006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HarmonyOS Sans SC Medium" panose="00000600000000000000" charset="-122"/>
              <a:ea typeface="HarmonyOS Sans SC Medium" panose="00000600000000000000" charset="-122"/>
              <a:cs typeface="HarmonyOS Sans SC Medium" panose="000006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HarmonyOS Sans SC Medium" panose="00000600000000000000" charset="-122"/>
                <a:ea typeface="HarmonyOS Sans SC Medium" panose="00000600000000000000" charset="-122"/>
              </a:rPr>
            </a:fld>
            <a:endParaRPr lang="zh-CN" altLang="en-US" dirty="0">
              <a:latin typeface="HarmonyOS Sans SC Medium" panose="00000600000000000000" charset="-122"/>
              <a:ea typeface="HarmonyOS Sans SC Medium" panose="000006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HarmonyOS Sans SC Medium" panose="00000600000000000000" charset="-122"/>
                <a:ea typeface="HarmonyOS Sans SC Medium" panose="00000600000000000000" charset="-122"/>
                <a:cs typeface="HarmonyOS Sans SC Medium" panose="00000600000000000000"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HarmonyOS Sans SC Medium" panose="00000600000000000000" charset="-122"/>
                <a:ea typeface="HarmonyOS Sans SC Medium" panose="00000600000000000000" charset="-122"/>
                <a:cs typeface="HarmonyOS Sans SC Medium" panose="00000600000000000000" charset="-122"/>
              </a:defRPr>
            </a:lvl1pPr>
          </a:lstStyle>
          <a:p>
            <a:fld id="{D2A48B96-639E-45A3-A0BA-2464DFDB1FAA}"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HarmonyOS Sans SC Medium" panose="00000600000000000000" charset="-122"/>
                <a:ea typeface="HarmonyOS Sans SC Medium" panose="00000600000000000000" charset="-122"/>
                <a:cs typeface="HarmonyOS Sans SC Medium" panose="00000600000000000000"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HarmonyOS Sans SC Medium" panose="00000600000000000000" charset="-122"/>
                <a:ea typeface="HarmonyOS Sans SC Medium" panose="00000600000000000000" charset="-122"/>
                <a:cs typeface="HarmonyOS Sans SC Medium" panose="00000600000000000000" charset="-122"/>
              </a:defRPr>
            </a:lvl1pPr>
          </a:lstStyle>
          <a:p>
            <a:fld id="{A6837353-30EB-4A48-80EB-173D804AEFBD}"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HarmonyOS Sans SC Medium" panose="00000600000000000000" charset="-122"/>
        <a:ea typeface="HarmonyOS Sans SC Medium" panose="00000600000000000000" charset="-122"/>
        <a:cs typeface="HarmonyOS Sans SC Medium" panose="00000600000000000000" charset="-122"/>
      </a:defRPr>
    </a:lvl1pPr>
    <a:lvl2pPr marL="457200" algn="l" defTabSz="914400" rtl="0" eaLnBrk="1" latinLnBrk="0" hangingPunct="1">
      <a:defRPr sz="1200" kern="1200">
        <a:solidFill>
          <a:schemeClr val="tx1"/>
        </a:solidFill>
        <a:latin typeface="HarmonyOS Sans SC Medium" panose="00000600000000000000" charset="-122"/>
        <a:ea typeface="HarmonyOS Sans SC Medium" panose="00000600000000000000" charset="-122"/>
        <a:cs typeface="HarmonyOS Sans SC Medium" panose="00000600000000000000" charset="-122"/>
      </a:defRPr>
    </a:lvl2pPr>
    <a:lvl3pPr marL="914400" algn="l" defTabSz="914400" rtl="0" eaLnBrk="1" latinLnBrk="0" hangingPunct="1">
      <a:defRPr sz="1200" kern="1200">
        <a:solidFill>
          <a:schemeClr val="tx1"/>
        </a:solidFill>
        <a:latin typeface="HarmonyOS Sans SC Medium" panose="00000600000000000000" charset="-122"/>
        <a:ea typeface="HarmonyOS Sans SC Medium" panose="00000600000000000000" charset="-122"/>
        <a:cs typeface="HarmonyOS Sans SC Medium" panose="00000600000000000000" charset="-122"/>
      </a:defRPr>
    </a:lvl3pPr>
    <a:lvl4pPr marL="1371600" algn="l" defTabSz="914400" rtl="0" eaLnBrk="1" latinLnBrk="0" hangingPunct="1">
      <a:defRPr sz="1200" kern="1200">
        <a:solidFill>
          <a:schemeClr val="tx1"/>
        </a:solidFill>
        <a:latin typeface="HarmonyOS Sans SC Medium" panose="00000600000000000000" charset="-122"/>
        <a:ea typeface="HarmonyOS Sans SC Medium" panose="00000600000000000000" charset="-122"/>
        <a:cs typeface="HarmonyOS Sans SC Medium" panose="00000600000000000000" charset="-122"/>
      </a:defRPr>
    </a:lvl4pPr>
    <a:lvl5pPr marL="1828800" algn="l" defTabSz="914400" rtl="0" eaLnBrk="1" latinLnBrk="0" hangingPunct="1">
      <a:defRPr sz="1200" kern="1200">
        <a:solidFill>
          <a:schemeClr val="tx1"/>
        </a:solidFill>
        <a:latin typeface="HarmonyOS Sans SC Medium" panose="00000600000000000000" charset="-122"/>
        <a:ea typeface="HarmonyOS Sans SC Medium" panose="00000600000000000000" charset="-122"/>
        <a:cs typeface="HarmonyOS Sans SC Medium" panose="000006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rcRect t="62813" r="81336"/>
          <a:stretch>
            <a:fillRect/>
          </a:stretch>
        </p:blipFill>
        <p:spPr>
          <a:xfrm rot="4708852" flipH="1" flipV="1">
            <a:off x="231691" y="-553675"/>
            <a:ext cx="1324839" cy="2094982"/>
          </a:xfrm>
          <a:custGeom>
            <a:avLst/>
            <a:gdLst>
              <a:gd name="connsiteX0" fmla="*/ 1324839 w 1324839"/>
              <a:gd name="connsiteY0" fmla="*/ 270002 h 2094982"/>
              <a:gd name="connsiteX1" fmla="*/ 952908 w 1324839"/>
              <a:gd name="connsiteY1" fmla="*/ 2094982 h 2094982"/>
              <a:gd name="connsiteX2" fmla="*/ 0 w 1324839"/>
              <a:gd name="connsiteY2" fmla="*/ 2094982 h 2094982"/>
              <a:gd name="connsiteX3" fmla="*/ 0 w 1324839"/>
              <a:gd name="connsiteY3" fmla="*/ 0 h 2094982"/>
            </a:gdLst>
            <a:ahLst/>
            <a:cxnLst>
              <a:cxn ang="0">
                <a:pos x="connsiteX0" y="connsiteY0"/>
              </a:cxn>
              <a:cxn ang="0">
                <a:pos x="connsiteX1" y="connsiteY1"/>
              </a:cxn>
              <a:cxn ang="0">
                <a:pos x="connsiteX2" y="connsiteY2"/>
              </a:cxn>
              <a:cxn ang="0">
                <a:pos x="connsiteX3" y="connsiteY3"/>
              </a:cxn>
            </a:cxnLst>
            <a:rect l="l" t="t" r="r" b="b"/>
            <a:pathLst>
              <a:path w="1324839" h="2094982">
                <a:moveTo>
                  <a:pt x="1324839" y="270002"/>
                </a:moveTo>
                <a:lnTo>
                  <a:pt x="952908" y="2094982"/>
                </a:lnTo>
                <a:lnTo>
                  <a:pt x="0" y="2094982"/>
                </a:lnTo>
                <a:lnTo>
                  <a:pt x="0" y="0"/>
                </a:lnTo>
                <a:close/>
              </a:path>
            </a:pathLst>
          </a:custGeom>
        </p:spPr>
      </p:pic>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rcRect t="65135" r="3984"/>
          <a:stretch>
            <a:fillRect/>
          </a:stretch>
        </p:blipFill>
        <p:spPr>
          <a:xfrm flipV="1">
            <a:off x="4231454" y="3962634"/>
            <a:ext cx="7960546" cy="2895366"/>
          </a:xfrm>
          <a:custGeom>
            <a:avLst/>
            <a:gdLst>
              <a:gd name="connsiteX0" fmla="*/ 0 w 7960546"/>
              <a:gd name="connsiteY0" fmla="*/ 2895366 h 2895366"/>
              <a:gd name="connsiteX1" fmla="*/ 7960546 w 7960546"/>
              <a:gd name="connsiteY1" fmla="*/ 2895366 h 2895366"/>
              <a:gd name="connsiteX2" fmla="*/ 7960546 w 7960546"/>
              <a:gd name="connsiteY2" fmla="*/ 0 h 2895366"/>
              <a:gd name="connsiteX3" fmla="*/ 0 w 7960546"/>
              <a:gd name="connsiteY3" fmla="*/ 0 h 2895366"/>
            </a:gdLst>
            <a:ahLst/>
            <a:cxnLst>
              <a:cxn ang="0">
                <a:pos x="connsiteX0" y="connsiteY0"/>
              </a:cxn>
              <a:cxn ang="0">
                <a:pos x="connsiteX1" y="connsiteY1"/>
              </a:cxn>
              <a:cxn ang="0">
                <a:pos x="connsiteX2" y="connsiteY2"/>
              </a:cxn>
              <a:cxn ang="0">
                <a:pos x="connsiteX3" y="connsiteY3"/>
              </a:cxn>
            </a:cxnLst>
            <a:rect l="l" t="t" r="r" b="b"/>
            <a:pathLst>
              <a:path w="7960546" h="2895366">
                <a:moveTo>
                  <a:pt x="0" y="2895366"/>
                </a:moveTo>
                <a:lnTo>
                  <a:pt x="7960546" y="2895366"/>
                </a:lnTo>
                <a:lnTo>
                  <a:pt x="7960546" y="0"/>
                </a:lnTo>
                <a:lnTo>
                  <a:pt x="0" y="0"/>
                </a:lnTo>
                <a:close/>
              </a:path>
            </a:pathLst>
          </a:custGeom>
        </p:spPr>
      </p:pic>
      <p:grpSp>
        <p:nvGrpSpPr>
          <p:cNvPr id="8" name="组合 7"/>
          <p:cNvGrpSpPr/>
          <p:nvPr userDrawn="1"/>
        </p:nvGrpSpPr>
        <p:grpSpPr>
          <a:xfrm>
            <a:off x="-88113" y="-66400"/>
            <a:ext cx="844590" cy="775644"/>
            <a:chOff x="-88113" y="-66400"/>
            <a:chExt cx="844590" cy="775644"/>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b="31590"/>
            <a:stretch>
              <a:fillRect/>
            </a:stretch>
          </p:blipFill>
          <p:spPr>
            <a:xfrm rot="20971202" flipH="1" flipV="1">
              <a:off x="32575" y="-66400"/>
              <a:ext cx="723902" cy="775644"/>
            </a:xfrm>
            <a:custGeom>
              <a:avLst/>
              <a:gdLst>
                <a:gd name="connsiteX0" fmla="*/ 691431 w 723902"/>
                <a:gd name="connsiteY0" fmla="*/ 775644 h 775644"/>
                <a:gd name="connsiteX1" fmla="*/ 0 w 723902"/>
                <a:gd name="connsiteY1" fmla="*/ 647744 h 775644"/>
                <a:gd name="connsiteX2" fmla="*/ 0 w 723902"/>
                <a:gd name="connsiteY2" fmla="*/ 0 h 775644"/>
                <a:gd name="connsiteX3" fmla="*/ 723902 w 723902"/>
                <a:gd name="connsiteY3" fmla="*/ 0 h 775644"/>
                <a:gd name="connsiteX4" fmla="*/ 723902 w 723902"/>
                <a:gd name="connsiteY4" fmla="*/ 600106 h 775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2" h="775644">
                  <a:moveTo>
                    <a:pt x="691431" y="775644"/>
                  </a:moveTo>
                  <a:lnTo>
                    <a:pt x="0" y="647744"/>
                  </a:lnTo>
                  <a:lnTo>
                    <a:pt x="0" y="0"/>
                  </a:lnTo>
                  <a:lnTo>
                    <a:pt x="723902" y="0"/>
                  </a:lnTo>
                  <a:lnTo>
                    <a:pt x="723902" y="600106"/>
                  </a:lnTo>
                  <a:close/>
                </a:path>
              </a:pathLst>
            </a:cu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720769" flipH="1" flipV="1">
              <a:off x="-88113" y="164623"/>
              <a:ext cx="323005" cy="505911"/>
            </a:xfrm>
            <a:custGeom>
              <a:avLst/>
              <a:gdLst>
                <a:gd name="connsiteX0" fmla="*/ 0 w 323005"/>
                <a:gd name="connsiteY0" fmla="*/ 505911 h 505911"/>
                <a:gd name="connsiteX1" fmla="*/ 0 w 323005"/>
                <a:gd name="connsiteY1" fmla="*/ 0 h 505911"/>
                <a:gd name="connsiteX2" fmla="*/ 323005 w 323005"/>
                <a:gd name="connsiteY2" fmla="*/ 0 h 505911"/>
                <a:gd name="connsiteX3" fmla="*/ 323005 w 323005"/>
                <a:gd name="connsiteY3" fmla="*/ 128726 h 505911"/>
                <a:gd name="connsiteX4" fmla="*/ 93488 w 323005"/>
                <a:gd name="connsiteY4" fmla="*/ 505911 h 50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005" h="505911">
                  <a:moveTo>
                    <a:pt x="0" y="505911"/>
                  </a:moveTo>
                  <a:lnTo>
                    <a:pt x="0" y="0"/>
                  </a:lnTo>
                  <a:lnTo>
                    <a:pt x="323005" y="0"/>
                  </a:lnTo>
                  <a:lnTo>
                    <a:pt x="323005" y="128726"/>
                  </a:lnTo>
                  <a:lnTo>
                    <a:pt x="93488" y="505911"/>
                  </a:lnTo>
                  <a:close/>
                </a:path>
              </a:pathLst>
            </a:custGeom>
          </p:spPr>
        </p:pic>
      </p:grpSp>
      <p:grpSp>
        <p:nvGrpSpPr>
          <p:cNvPr id="11" name="组合 10"/>
          <p:cNvGrpSpPr/>
          <p:nvPr userDrawn="1"/>
        </p:nvGrpSpPr>
        <p:grpSpPr>
          <a:xfrm flipH="1" flipV="1">
            <a:off x="11423610" y="6143900"/>
            <a:ext cx="844590" cy="775644"/>
            <a:chOff x="-88113" y="-66400"/>
            <a:chExt cx="844590" cy="775644"/>
          </a:xfrm>
        </p:grpSpPr>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rcRect b="31590"/>
            <a:stretch>
              <a:fillRect/>
            </a:stretch>
          </p:blipFill>
          <p:spPr>
            <a:xfrm rot="20971202" flipH="1" flipV="1">
              <a:off x="32575" y="-66400"/>
              <a:ext cx="723902" cy="775644"/>
            </a:xfrm>
            <a:custGeom>
              <a:avLst/>
              <a:gdLst>
                <a:gd name="connsiteX0" fmla="*/ 691431 w 723902"/>
                <a:gd name="connsiteY0" fmla="*/ 775644 h 775644"/>
                <a:gd name="connsiteX1" fmla="*/ 0 w 723902"/>
                <a:gd name="connsiteY1" fmla="*/ 647744 h 775644"/>
                <a:gd name="connsiteX2" fmla="*/ 0 w 723902"/>
                <a:gd name="connsiteY2" fmla="*/ 0 h 775644"/>
                <a:gd name="connsiteX3" fmla="*/ 723902 w 723902"/>
                <a:gd name="connsiteY3" fmla="*/ 0 h 775644"/>
                <a:gd name="connsiteX4" fmla="*/ 723902 w 723902"/>
                <a:gd name="connsiteY4" fmla="*/ 600106 h 775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2" h="775644">
                  <a:moveTo>
                    <a:pt x="691431" y="775644"/>
                  </a:moveTo>
                  <a:lnTo>
                    <a:pt x="0" y="647744"/>
                  </a:lnTo>
                  <a:lnTo>
                    <a:pt x="0" y="0"/>
                  </a:lnTo>
                  <a:lnTo>
                    <a:pt x="723902" y="0"/>
                  </a:lnTo>
                  <a:lnTo>
                    <a:pt x="723902" y="600106"/>
                  </a:lnTo>
                  <a:close/>
                </a:path>
              </a:pathLst>
            </a:cu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720769" flipH="1" flipV="1">
              <a:off x="-88113" y="164623"/>
              <a:ext cx="323005" cy="505911"/>
            </a:xfrm>
            <a:custGeom>
              <a:avLst/>
              <a:gdLst>
                <a:gd name="connsiteX0" fmla="*/ 0 w 323005"/>
                <a:gd name="connsiteY0" fmla="*/ 505911 h 505911"/>
                <a:gd name="connsiteX1" fmla="*/ 0 w 323005"/>
                <a:gd name="connsiteY1" fmla="*/ 0 h 505911"/>
                <a:gd name="connsiteX2" fmla="*/ 323005 w 323005"/>
                <a:gd name="connsiteY2" fmla="*/ 0 h 505911"/>
                <a:gd name="connsiteX3" fmla="*/ 323005 w 323005"/>
                <a:gd name="connsiteY3" fmla="*/ 128726 h 505911"/>
                <a:gd name="connsiteX4" fmla="*/ 93488 w 323005"/>
                <a:gd name="connsiteY4" fmla="*/ 505911 h 50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005" h="505911">
                  <a:moveTo>
                    <a:pt x="0" y="505911"/>
                  </a:moveTo>
                  <a:lnTo>
                    <a:pt x="0" y="0"/>
                  </a:lnTo>
                  <a:lnTo>
                    <a:pt x="323005" y="0"/>
                  </a:lnTo>
                  <a:lnTo>
                    <a:pt x="323005" y="128726"/>
                  </a:lnTo>
                  <a:lnTo>
                    <a:pt x="93488" y="505911"/>
                  </a:lnTo>
                  <a:close/>
                </a:path>
              </a:pathLst>
            </a:custGeom>
          </p:spPr>
        </p:pic>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tags" Target="../tags/tag2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HarmonyOS Sans SC Medium" panose="00000600000000000000" charset="-122"/>
                <a:ea typeface="HarmonyOS Sans SC Medium" panose="00000600000000000000" charset="-122"/>
                <a:cs typeface="HarmonyOS Sans SC Medium" panose="00000600000000000000"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HarmonyOS Sans SC Medium" panose="00000600000000000000" charset="-122"/>
                <a:ea typeface="HarmonyOS Sans SC Medium" panose="00000600000000000000" charset="-122"/>
                <a:cs typeface="HarmonyOS Sans SC Medium" panose="00000600000000000000" charset="-122"/>
              </a:defRPr>
            </a:lvl1pPr>
          </a:lstStyle>
          <a:p>
            <a:endParaRPr lang="zh-CN" altLang="en-US" dirty="0"/>
          </a:p>
        </p:txBody>
      </p:sp>
      <p:sp>
        <p:nvSpPr>
          <p:cNvPr id="6" name="灯片编号占位符 5"/>
          <p:cNvSpPr>
            <a:spLocks noGrp="1"/>
          </p:cNvSpPr>
          <p:nvPr>
            <p:ph type="sldNum" sz="quarter" idx="4"/>
            <p:custDataLst>
              <p:tags r:id="rId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HarmonyOS Sans SC Medium" panose="00000600000000000000" charset="-122"/>
                <a:ea typeface="HarmonyOS Sans SC Medium" panose="00000600000000000000" charset="-122"/>
                <a:cs typeface="HarmonyOS Sans SC Medium" panose="00000600000000000000" charset="-122"/>
              </a:defRPr>
            </a:lvl1pPr>
          </a:lstStyle>
          <a:p>
            <a:fld id="{49AE70B2-8BF9-45C0-BB95-33D1B9D3A854}" type="slidenum">
              <a:rPr lang="zh-CN" altLang="en-US" smtClean="0"/>
            </a:fld>
            <a:endParaRPr lang="zh-CN" altLang="en-US" dirty="0"/>
          </a:p>
        </p:txBody>
      </p:sp>
    </p:spTree>
    <p:custDataLst>
      <p:tags r:id="rId1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HarmonyOS Sans SC Medium" panose="00000600000000000000" charset="-122"/>
          <a:ea typeface="HarmonyOS Sans SC Medium" panose="00000600000000000000" charset="-122"/>
          <a:cs typeface="HarmonyOS Sans SC Medium" panose="00000600000000000000"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HarmonyOS Sans SC Medium" panose="00000600000000000000" charset="-122"/>
          <a:ea typeface="HarmonyOS Sans SC Medium" panose="00000600000000000000" charset="-122"/>
          <a:cs typeface="HarmonyOS Sans SC Medium" panose="00000600000000000000"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HarmonyOS Sans SC Medium" panose="00000600000000000000" charset="-122"/>
          <a:ea typeface="HarmonyOS Sans SC Medium" panose="00000600000000000000" charset="-122"/>
          <a:cs typeface="HarmonyOS Sans SC Medium" panose="00000600000000000000"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HarmonyOS Sans SC Medium" panose="00000600000000000000" charset="-122"/>
          <a:ea typeface="HarmonyOS Sans SC Medium" panose="00000600000000000000" charset="-122"/>
          <a:cs typeface="HarmonyOS Sans SC Medium" panose="000006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HarmonyOS Sans SC Medium" panose="00000600000000000000" charset="-122"/>
          <a:ea typeface="HarmonyOS Sans SC Medium" panose="00000600000000000000" charset="-122"/>
          <a:cs typeface="HarmonyOS Sans SC Medium" panose="00000600000000000000"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HarmonyOS Sans SC Medium" panose="00000600000000000000" charset="-122"/>
          <a:ea typeface="HarmonyOS Sans SC Medium" panose="00000600000000000000" charset="-122"/>
          <a:cs typeface="HarmonyOS Sans SC Medium" panose="000006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1.png"/><Relationship Id="rId10" Type="http://schemas.openxmlformats.org/officeDocument/2006/relationships/notesSlide" Target="../notesSlides/notesSlide1.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4.xml"/><Relationship Id="rId3" Type="http://schemas.openxmlformats.org/officeDocument/2006/relationships/tags" Target="../tags/tag30.xml"/><Relationship Id="rId2" Type="http://schemas.openxmlformats.org/officeDocument/2006/relationships/image" Target="../media/image16.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4.xml"/><Relationship Id="rId2" Type="http://schemas.openxmlformats.org/officeDocument/2006/relationships/image" Target="../media/image8.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4.xml"/><Relationship Id="rId2" Type="http://schemas.openxmlformats.org/officeDocument/2006/relationships/image" Target="../media/image8.pn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6.png"/><Relationship Id="rId2" Type="http://schemas.openxmlformats.org/officeDocument/2006/relationships/image" Target="../media/image8.png"/><Relationship Id="rId10" Type="http://schemas.openxmlformats.org/officeDocument/2006/relationships/notesSlide" Target="../notesSlides/notesSlide2.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2.png"/><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xml"/><Relationship Id="rId3" Type="http://schemas.openxmlformats.org/officeDocument/2006/relationships/tags" Target="../tags/tag24.xml"/><Relationship Id="rId2" Type="http://schemas.openxmlformats.org/officeDocument/2006/relationships/image" Target="../media/image16.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2.png"/><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tags" Target="../tags/tag26.xml"/><Relationship Id="rId5" Type="http://schemas.openxmlformats.org/officeDocument/2006/relationships/image" Target="../media/image10.png"/><Relationship Id="rId4" Type="http://schemas.openxmlformats.org/officeDocument/2006/relationships/image" Target="../media/image2.png"/><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2.xml"/><Relationship Id="rId6" Type="http://schemas.openxmlformats.org/officeDocument/2006/relationships/tags" Target="../tags/tag27.xml"/><Relationship Id="rId5" Type="http://schemas.openxmlformats.org/officeDocument/2006/relationships/image" Target="../media/image10.png"/><Relationship Id="rId4" Type="http://schemas.openxmlformats.org/officeDocument/2006/relationships/image" Target="../media/image2.png"/><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4.xml"/><Relationship Id="rId2" Type="http://schemas.openxmlformats.org/officeDocument/2006/relationships/tags" Target="../tags/tag28.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4.xml"/><Relationship Id="rId2" Type="http://schemas.openxmlformats.org/officeDocument/2006/relationships/tags" Target="../tags/tag29.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t="38264" r="27210" b="11071"/>
          <a:stretch>
            <a:fillRect/>
          </a:stretch>
        </p:blipFill>
        <p:spPr>
          <a:xfrm>
            <a:off x="218589" y="0"/>
            <a:ext cx="11973411" cy="6858000"/>
          </a:xfrm>
          <a:custGeom>
            <a:avLst/>
            <a:gdLst>
              <a:gd name="connsiteX0" fmla="*/ 0 w 11973411"/>
              <a:gd name="connsiteY0" fmla="*/ 0 h 6858000"/>
              <a:gd name="connsiteX1" fmla="*/ 11973411 w 11973411"/>
              <a:gd name="connsiteY1" fmla="*/ 0 h 6858000"/>
              <a:gd name="connsiteX2" fmla="*/ 11973411 w 11973411"/>
              <a:gd name="connsiteY2" fmla="*/ 6858000 h 6858000"/>
              <a:gd name="connsiteX3" fmla="*/ 0 w 1197341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73411" h="6858000">
                <a:moveTo>
                  <a:pt x="0" y="0"/>
                </a:moveTo>
                <a:lnTo>
                  <a:pt x="11973411" y="0"/>
                </a:lnTo>
                <a:lnTo>
                  <a:pt x="11973411" y="6858000"/>
                </a:lnTo>
                <a:lnTo>
                  <a:pt x="0" y="6858000"/>
                </a:lnTo>
                <a:close/>
              </a:path>
            </a:pathLst>
          </a:custGeom>
        </p:spPr>
      </p:pic>
      <p:pic>
        <p:nvPicPr>
          <p:cNvPr id="84" name="图片 83"/>
          <p:cNvPicPr>
            <a:picLocks noChangeAspect="1"/>
          </p:cNvPicPr>
          <p:nvPr/>
        </p:nvPicPr>
        <p:blipFill>
          <a:blip r:embed="rId2">
            <a:extLst>
              <a:ext uri="{28A0092B-C50C-407E-A947-70E740481C1C}">
                <a14:useLocalDpi xmlns:a14="http://schemas.microsoft.com/office/drawing/2010/main" val="0"/>
              </a:ext>
            </a:extLst>
          </a:blip>
          <a:srcRect r="52446" b="27109"/>
          <a:stretch>
            <a:fillRect/>
          </a:stretch>
        </p:blipFill>
        <p:spPr>
          <a:xfrm rot="7765252" flipV="1">
            <a:off x="1164341" y="5527357"/>
            <a:ext cx="2187627" cy="2661284"/>
          </a:xfrm>
          <a:custGeom>
            <a:avLst/>
            <a:gdLst>
              <a:gd name="connsiteX0" fmla="*/ 0 w 2187627"/>
              <a:gd name="connsiteY0" fmla="*/ 0 h 2661284"/>
              <a:gd name="connsiteX1" fmla="*/ 0 w 2187627"/>
              <a:gd name="connsiteY1" fmla="*/ 2661284 h 2661284"/>
              <a:gd name="connsiteX2" fmla="*/ 2187627 w 2187627"/>
              <a:gd name="connsiteY2" fmla="*/ 0 h 2661284"/>
            </a:gdLst>
            <a:ahLst/>
            <a:cxnLst>
              <a:cxn ang="0">
                <a:pos x="connsiteX0" y="connsiteY0"/>
              </a:cxn>
              <a:cxn ang="0">
                <a:pos x="connsiteX1" y="connsiteY1"/>
              </a:cxn>
              <a:cxn ang="0">
                <a:pos x="connsiteX2" y="connsiteY2"/>
              </a:cxn>
            </a:cxnLst>
            <a:rect l="l" t="t" r="r" b="b"/>
            <a:pathLst>
              <a:path w="2187627" h="2661284">
                <a:moveTo>
                  <a:pt x="0" y="0"/>
                </a:moveTo>
                <a:lnTo>
                  <a:pt x="0" y="2661284"/>
                </a:lnTo>
                <a:lnTo>
                  <a:pt x="2187627" y="0"/>
                </a:lnTo>
                <a:close/>
              </a:path>
            </a:pathLst>
          </a:custGeom>
        </p:spPr>
      </p:pic>
      <p:pic>
        <p:nvPicPr>
          <p:cNvPr id="72" name="图片 71"/>
          <p:cNvPicPr>
            <a:picLocks noChangeAspect="1"/>
          </p:cNvPicPr>
          <p:nvPr/>
        </p:nvPicPr>
        <p:blipFill>
          <a:blip r:embed="rId2">
            <a:extLst>
              <a:ext uri="{28A0092B-C50C-407E-A947-70E740481C1C}">
                <a14:useLocalDpi xmlns:a14="http://schemas.microsoft.com/office/drawing/2010/main" val="0"/>
              </a:ext>
            </a:extLst>
          </a:blip>
          <a:srcRect t="72921" r="83500"/>
          <a:stretch>
            <a:fillRect/>
          </a:stretch>
        </p:blipFill>
        <p:spPr>
          <a:xfrm>
            <a:off x="10033428" y="0"/>
            <a:ext cx="2158572" cy="2811463"/>
          </a:xfrm>
          <a:custGeom>
            <a:avLst/>
            <a:gdLst>
              <a:gd name="connsiteX0" fmla="*/ 0 w 2158572"/>
              <a:gd name="connsiteY0" fmla="*/ 0 h 2811463"/>
              <a:gd name="connsiteX1" fmla="*/ 2158572 w 2158572"/>
              <a:gd name="connsiteY1" fmla="*/ 0 h 2811463"/>
              <a:gd name="connsiteX2" fmla="*/ 2158572 w 2158572"/>
              <a:gd name="connsiteY2" fmla="*/ 2811463 h 2811463"/>
              <a:gd name="connsiteX3" fmla="*/ 0 w 2158572"/>
              <a:gd name="connsiteY3" fmla="*/ 2811463 h 2811463"/>
            </a:gdLst>
            <a:ahLst/>
            <a:cxnLst>
              <a:cxn ang="0">
                <a:pos x="connsiteX0" y="connsiteY0"/>
              </a:cxn>
              <a:cxn ang="0">
                <a:pos x="connsiteX1" y="connsiteY1"/>
              </a:cxn>
              <a:cxn ang="0">
                <a:pos x="connsiteX2" y="connsiteY2"/>
              </a:cxn>
              <a:cxn ang="0">
                <a:pos x="connsiteX3" y="connsiteY3"/>
              </a:cxn>
            </a:cxnLst>
            <a:rect l="l" t="t" r="r" b="b"/>
            <a:pathLst>
              <a:path w="2158572" h="2811463">
                <a:moveTo>
                  <a:pt x="0" y="0"/>
                </a:moveTo>
                <a:lnTo>
                  <a:pt x="2158572" y="0"/>
                </a:lnTo>
                <a:lnTo>
                  <a:pt x="2158572" y="2811463"/>
                </a:lnTo>
                <a:lnTo>
                  <a:pt x="0" y="2811463"/>
                </a:lnTo>
                <a:close/>
              </a:path>
            </a:pathLst>
          </a:custGeom>
        </p:spPr>
      </p:pic>
      <p:pic>
        <p:nvPicPr>
          <p:cNvPr id="82" name="图片 81"/>
          <p:cNvPicPr>
            <a:picLocks noChangeAspect="1"/>
          </p:cNvPicPr>
          <p:nvPr/>
        </p:nvPicPr>
        <p:blipFill>
          <a:blip r:embed="rId2">
            <a:extLst>
              <a:ext uri="{28A0092B-C50C-407E-A947-70E740481C1C}">
                <a14:useLocalDpi xmlns:a14="http://schemas.microsoft.com/office/drawing/2010/main" val="0"/>
              </a:ext>
            </a:extLst>
          </a:blip>
          <a:srcRect l="86822" b="86351"/>
          <a:stretch>
            <a:fillRect/>
          </a:stretch>
        </p:blipFill>
        <p:spPr>
          <a:xfrm rot="7765252" flipH="1">
            <a:off x="-303103" y="5213485"/>
            <a:ext cx="606207" cy="498313"/>
          </a:xfrm>
          <a:custGeom>
            <a:avLst/>
            <a:gdLst>
              <a:gd name="connsiteX0" fmla="*/ 606207 w 606207"/>
              <a:gd name="connsiteY0" fmla="*/ 498313 h 498313"/>
              <a:gd name="connsiteX1" fmla="*/ 606207 w 606207"/>
              <a:gd name="connsiteY1" fmla="*/ 0 h 498313"/>
              <a:gd name="connsiteX2" fmla="*/ 0 w 606207"/>
              <a:gd name="connsiteY2" fmla="*/ 0 h 498313"/>
            </a:gdLst>
            <a:ahLst/>
            <a:cxnLst>
              <a:cxn ang="0">
                <a:pos x="connsiteX0" y="connsiteY0"/>
              </a:cxn>
              <a:cxn ang="0">
                <a:pos x="connsiteX1" y="connsiteY1"/>
              </a:cxn>
              <a:cxn ang="0">
                <a:pos x="connsiteX2" y="connsiteY2"/>
              </a:cxn>
            </a:cxnLst>
            <a:rect l="l" t="t" r="r" b="b"/>
            <a:pathLst>
              <a:path w="606207" h="498313">
                <a:moveTo>
                  <a:pt x="606207" y="498313"/>
                </a:moveTo>
                <a:lnTo>
                  <a:pt x="606207" y="0"/>
                </a:lnTo>
                <a:lnTo>
                  <a:pt x="0" y="0"/>
                </a:lnTo>
                <a:close/>
              </a:path>
            </a:pathLst>
          </a:custGeom>
        </p:spPr>
      </p:pic>
      <p:sp>
        <p:nvSpPr>
          <p:cNvPr id="9" name="文本框 8" descr="7b0a20202020227461726765744d6f64756c65223a20226b6f6e6c696e65666f6e7473220a7d0a"/>
          <p:cNvSpPr txBox="1"/>
          <p:nvPr/>
        </p:nvSpPr>
        <p:spPr>
          <a:xfrm>
            <a:off x="1061085" y="1975485"/>
            <a:ext cx="10069195" cy="1445260"/>
          </a:xfrm>
          <a:prstGeom prst="rect">
            <a:avLst/>
          </a:prstGeom>
          <a:noFill/>
        </p:spPr>
        <p:txBody>
          <a:bodyPr wrap="square" rtlCol="0">
            <a:spAutoFit/>
          </a:bodyPr>
          <a:lstStyle/>
          <a:p>
            <a:pPr lvl="0" algn="ctr">
              <a:buClrTx/>
              <a:buSzTx/>
              <a:buFontTx/>
            </a:pPr>
            <a:r>
              <a:rPr lang="zh-CN" altLang="en-US" sz="8800" dirty="0">
                <a:solidFill>
                  <a:srgbClr val="7274D3"/>
                </a:solidFill>
                <a:effectLst>
                  <a:outerShdw blurRad="38100" dist="38100" dir="2700000" algn="tl">
                    <a:srgbClr val="000000">
                      <a:alpha val="43137"/>
                    </a:srgbClr>
                  </a:outerShdw>
                </a:effectLst>
                <a:latin typeface="HarmonyOS Sans SC Black" panose="00000A00000000000000" pitchFamily="2" charset="-122"/>
                <a:ea typeface="HarmonyOS Sans SC Black" panose="00000A00000000000000" pitchFamily="2" charset="-122"/>
                <a:cs typeface="HarmonyOS Sans SC Medium" panose="00000600000000000000" charset="-122"/>
                <a:sym typeface="HarmonyOS Sans SC Medium" panose="00000600000000000000" charset="-122"/>
              </a:rPr>
              <a:t>青蓝相携</a:t>
            </a:r>
            <a:r>
              <a:rPr lang="en-US" altLang="zh-CN" sz="8800" dirty="0">
                <a:solidFill>
                  <a:srgbClr val="7274D3"/>
                </a:solidFill>
                <a:effectLst>
                  <a:outerShdw blurRad="38100" dist="38100" dir="2700000" algn="tl">
                    <a:srgbClr val="000000">
                      <a:alpha val="43137"/>
                    </a:srgbClr>
                  </a:outerShdw>
                </a:effectLst>
                <a:latin typeface="HarmonyOS Sans SC Black" panose="00000A00000000000000" pitchFamily="2" charset="-122"/>
                <a:ea typeface="HarmonyOS Sans SC Black" panose="00000A00000000000000" pitchFamily="2" charset="-122"/>
                <a:cs typeface="HarmonyOS Sans SC Medium" panose="00000600000000000000" charset="-122"/>
                <a:sym typeface="HarmonyOS Sans SC Medium" panose="00000600000000000000" charset="-122"/>
              </a:rPr>
              <a:t> </a:t>
            </a:r>
            <a:r>
              <a:rPr lang="zh-CN" altLang="en-US" sz="8800" dirty="0">
                <a:solidFill>
                  <a:srgbClr val="7274D3"/>
                </a:solidFill>
                <a:effectLst>
                  <a:outerShdw blurRad="38100" dist="38100" dir="2700000" algn="tl">
                    <a:srgbClr val="000000">
                      <a:alpha val="43137"/>
                    </a:srgbClr>
                  </a:outerShdw>
                </a:effectLst>
                <a:latin typeface="HarmonyOS Sans SC Black" panose="00000A00000000000000" pitchFamily="2" charset="-122"/>
                <a:ea typeface="HarmonyOS Sans SC Black" panose="00000A00000000000000" pitchFamily="2" charset="-122"/>
                <a:cs typeface="HarmonyOS Sans SC Medium" panose="00000600000000000000" charset="-122"/>
                <a:sym typeface="HarmonyOS Sans SC Medium" panose="00000600000000000000" charset="-122"/>
              </a:rPr>
              <a:t>共育桃李</a:t>
            </a:r>
            <a:endParaRPr lang="zh-CN" altLang="en-US" sz="8800" dirty="0">
              <a:solidFill>
                <a:srgbClr val="7274D3"/>
              </a:solidFill>
              <a:effectLst>
                <a:outerShdw blurRad="38100" dist="38100" dir="2700000" algn="tl">
                  <a:srgbClr val="000000">
                    <a:alpha val="43137"/>
                  </a:srgbClr>
                </a:outerShdw>
              </a:effectLst>
              <a:latin typeface="HarmonyOS Sans SC Black" panose="00000A00000000000000" pitchFamily="2" charset="-122"/>
              <a:ea typeface="HarmonyOS Sans SC Black" panose="00000A00000000000000" pitchFamily="2" charset="-122"/>
              <a:cs typeface="HarmonyOS Sans SC Medium" panose="00000600000000000000" charset="-122"/>
              <a:sym typeface="HarmonyOS Sans SC Medium" panose="00000600000000000000" charset="-122"/>
            </a:endParaRPr>
          </a:p>
        </p:txBody>
      </p:sp>
      <p:sp>
        <p:nvSpPr>
          <p:cNvPr id="7" name="文本框 6"/>
          <p:cNvSpPr txBox="1"/>
          <p:nvPr/>
        </p:nvSpPr>
        <p:spPr>
          <a:xfrm>
            <a:off x="2094865" y="3778250"/>
            <a:ext cx="8190865" cy="1383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tx1"/>
                </a:solidFill>
                <a:effectLst/>
                <a:uLnTx/>
                <a:uFillTx/>
                <a:latin typeface="仿宋" panose="02010609060101010101" charset="-122"/>
                <a:ea typeface="仿宋" panose="02010609060101010101" charset="-122"/>
                <a:cs typeface="仿宋" panose="02010609060101010101" charset="-122"/>
              </a:rPr>
              <a:t>——</a:t>
            </a:r>
            <a:r>
              <a:rPr kumimoji="0" lang="zh-CN" altLang="en-US" sz="2800" b="1" i="0" u="none" strike="noStrike" kern="1200" cap="none" spc="0" normalizeH="0" baseline="0" noProof="0" dirty="0">
                <a:ln>
                  <a:noFill/>
                </a:ln>
                <a:solidFill>
                  <a:schemeClr val="tx1"/>
                </a:solidFill>
                <a:effectLst/>
                <a:uLnTx/>
                <a:uFillTx/>
                <a:latin typeface="仿宋" panose="02010609060101010101" charset="-122"/>
                <a:ea typeface="仿宋" panose="02010609060101010101" charset="-122"/>
                <a:cs typeface="仿宋" panose="02010609060101010101" charset="-122"/>
              </a:rPr>
              <a:t>薛家实验小学第十六轮“青蓝结对”活动</a:t>
            </a:r>
            <a:r>
              <a:rPr kumimoji="0" lang="en-US" altLang="zh-CN" sz="2800" b="1" i="0" u="none" strike="noStrike" kern="1200" cap="none" spc="0" normalizeH="0" baseline="0" noProof="0" dirty="0">
                <a:ln>
                  <a:noFill/>
                </a:ln>
                <a:solidFill>
                  <a:schemeClr val="tx1"/>
                </a:solidFill>
                <a:effectLst/>
                <a:uLnTx/>
                <a:uFillTx/>
                <a:latin typeface="仿宋" panose="02010609060101010101" charset="-122"/>
                <a:ea typeface="仿宋" panose="02010609060101010101" charset="-122"/>
                <a:cs typeface="仿宋" panose="02010609060101010101" charset="-122"/>
              </a:rPr>
              <a:t>——</a:t>
            </a:r>
            <a:endParaRPr kumimoji="0" lang="en-US" altLang="zh-CN" sz="2800" b="1" i="0" u="none" strike="noStrike" kern="1200" cap="none" spc="0" normalizeH="0" baseline="0" noProof="0" dirty="0">
              <a:ln>
                <a:noFill/>
              </a:ln>
              <a:solidFill>
                <a:schemeClr val="tx1"/>
              </a:solidFill>
              <a:effectLst/>
              <a:uLnTx/>
              <a:uFillTx/>
              <a:latin typeface="仿宋" panose="02010609060101010101" charset="-122"/>
              <a:ea typeface="仿宋" panose="02010609060101010101" charset="-122"/>
              <a:cs typeface="仿宋" panose="02010609060101010101"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800" b="1" i="0" u="none" strike="noStrike" kern="1200" cap="none" spc="0" normalizeH="0" baseline="0" noProof="0" dirty="0">
              <a:ln>
                <a:noFill/>
              </a:ln>
              <a:solidFill>
                <a:schemeClr val="tx1"/>
              </a:solidFill>
              <a:effectLst/>
              <a:uLnTx/>
              <a:uFillTx/>
              <a:latin typeface="仿宋" panose="02010609060101010101" charset="-122"/>
              <a:ea typeface="仿宋" panose="02010609060101010101" charset="-122"/>
              <a:cs typeface="仿宋" panose="02010609060101010101"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tx1"/>
                </a:solidFill>
                <a:effectLst/>
                <a:uLnTx/>
                <a:uFillTx/>
                <a:latin typeface="仿宋" panose="02010609060101010101" charset="-122"/>
                <a:ea typeface="仿宋" panose="02010609060101010101" charset="-122"/>
                <a:cs typeface="仿宋" panose="02010609060101010101" charset="-122"/>
              </a:rPr>
              <a:t>2024.9.4</a:t>
            </a:r>
            <a:endParaRPr kumimoji="0" lang="en-US" altLang="zh-CN" sz="2800" b="1" i="0" u="none" strike="noStrike" kern="1200" cap="none" spc="0" normalizeH="0" baseline="0" noProof="0" dirty="0">
              <a:ln>
                <a:noFill/>
              </a:ln>
              <a:solidFill>
                <a:schemeClr val="tx1"/>
              </a:solidFill>
              <a:effectLst/>
              <a:uLnTx/>
              <a:uFillTx/>
              <a:latin typeface="仿宋" panose="02010609060101010101" charset="-122"/>
              <a:ea typeface="仿宋" panose="02010609060101010101" charset="-122"/>
              <a:cs typeface="仿宋" panose="02010609060101010101" charset="-122"/>
            </a:endParaRPr>
          </a:p>
        </p:txBody>
      </p:sp>
      <p:pic>
        <p:nvPicPr>
          <p:cNvPr id="88" name="图片 87"/>
          <p:cNvPicPr>
            <a:picLocks noChangeAspect="1"/>
          </p:cNvPicPr>
          <p:nvPr/>
        </p:nvPicPr>
        <p:blipFill>
          <a:blip r:embed="rId3">
            <a:extLst>
              <a:ext uri="{28A0092B-C50C-407E-A947-70E740481C1C}">
                <a14:useLocalDpi xmlns:a14="http://schemas.microsoft.com/office/drawing/2010/main" val="0"/>
              </a:ext>
            </a:extLst>
          </a:blip>
          <a:srcRect r="34240" b="80365"/>
          <a:stretch>
            <a:fillRect/>
          </a:stretch>
        </p:blipFill>
        <p:spPr>
          <a:xfrm>
            <a:off x="7689582" y="5511446"/>
            <a:ext cx="4502419" cy="1346555"/>
          </a:xfrm>
          <a:custGeom>
            <a:avLst/>
            <a:gdLst>
              <a:gd name="connsiteX0" fmla="*/ 0 w 4502419"/>
              <a:gd name="connsiteY0" fmla="*/ 0 h 1346555"/>
              <a:gd name="connsiteX1" fmla="*/ 4502419 w 4502419"/>
              <a:gd name="connsiteY1" fmla="*/ 0 h 1346555"/>
              <a:gd name="connsiteX2" fmla="*/ 4502419 w 4502419"/>
              <a:gd name="connsiteY2" fmla="*/ 1346555 h 1346555"/>
              <a:gd name="connsiteX3" fmla="*/ 0 w 4502419"/>
              <a:gd name="connsiteY3" fmla="*/ 1346555 h 1346555"/>
            </a:gdLst>
            <a:ahLst/>
            <a:cxnLst>
              <a:cxn ang="0">
                <a:pos x="connsiteX0" y="connsiteY0"/>
              </a:cxn>
              <a:cxn ang="0">
                <a:pos x="connsiteX1" y="connsiteY1"/>
              </a:cxn>
              <a:cxn ang="0">
                <a:pos x="connsiteX2" y="connsiteY2"/>
              </a:cxn>
              <a:cxn ang="0">
                <a:pos x="connsiteX3" y="connsiteY3"/>
              </a:cxn>
            </a:cxnLst>
            <a:rect l="l" t="t" r="r" b="b"/>
            <a:pathLst>
              <a:path w="4502419" h="1346555">
                <a:moveTo>
                  <a:pt x="0" y="0"/>
                </a:moveTo>
                <a:lnTo>
                  <a:pt x="4502419" y="0"/>
                </a:lnTo>
                <a:lnTo>
                  <a:pt x="4502419" y="1346555"/>
                </a:lnTo>
                <a:lnTo>
                  <a:pt x="0" y="1346555"/>
                </a:lnTo>
                <a:close/>
              </a:path>
            </a:pathLst>
          </a:custGeom>
        </p:spPr>
      </p:pic>
      <p:pic>
        <p:nvPicPr>
          <p:cNvPr id="76" name="图片 75"/>
          <p:cNvPicPr>
            <a:picLocks noChangeAspect="1"/>
          </p:cNvPicPr>
          <p:nvPr/>
        </p:nvPicPr>
        <p:blipFill>
          <a:blip r:embed="rId2">
            <a:extLst>
              <a:ext uri="{28A0092B-C50C-407E-A947-70E740481C1C}">
                <a14:useLocalDpi xmlns:a14="http://schemas.microsoft.com/office/drawing/2010/main" val="0"/>
              </a:ext>
            </a:extLst>
          </a:blip>
          <a:srcRect l="74699" t="30464" b="3482"/>
          <a:stretch>
            <a:fillRect/>
          </a:stretch>
        </p:blipFill>
        <p:spPr>
          <a:xfrm>
            <a:off x="0" y="0"/>
            <a:ext cx="3309889" cy="6858000"/>
          </a:xfrm>
          <a:custGeom>
            <a:avLst/>
            <a:gdLst>
              <a:gd name="connsiteX0" fmla="*/ 0 w 3309889"/>
              <a:gd name="connsiteY0" fmla="*/ 0 h 6858000"/>
              <a:gd name="connsiteX1" fmla="*/ 3309889 w 3309889"/>
              <a:gd name="connsiteY1" fmla="*/ 0 h 6858000"/>
              <a:gd name="connsiteX2" fmla="*/ 3309889 w 3309889"/>
              <a:gd name="connsiteY2" fmla="*/ 6858000 h 6858000"/>
              <a:gd name="connsiteX3" fmla="*/ 0 w 33098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09889" h="6858000">
                <a:moveTo>
                  <a:pt x="0" y="0"/>
                </a:moveTo>
                <a:lnTo>
                  <a:pt x="3309889" y="0"/>
                </a:lnTo>
                <a:lnTo>
                  <a:pt x="3309889" y="6858000"/>
                </a:lnTo>
                <a:lnTo>
                  <a:pt x="0" y="6858000"/>
                </a:lnTo>
                <a:close/>
              </a:path>
            </a:pathLst>
          </a:custGeom>
        </p:spPr>
      </p:pic>
      <p:pic>
        <p:nvPicPr>
          <p:cNvPr id="94" name="图片 93"/>
          <p:cNvPicPr>
            <a:picLocks noChangeAspect="1"/>
          </p:cNvPicPr>
          <p:nvPr/>
        </p:nvPicPr>
        <p:blipFill>
          <a:blip r:embed="rId4" cstate="print">
            <a:extLst>
              <a:ext uri="{28A0092B-C50C-407E-A947-70E740481C1C}">
                <a14:useLocalDpi xmlns:a14="http://schemas.microsoft.com/office/drawing/2010/main" val="0"/>
              </a:ext>
            </a:extLst>
          </a:blip>
          <a:srcRect r="42030"/>
          <a:stretch>
            <a:fillRect/>
          </a:stretch>
        </p:blipFill>
        <p:spPr>
          <a:xfrm>
            <a:off x="11591428" y="846318"/>
            <a:ext cx="600573" cy="694156"/>
          </a:xfrm>
          <a:custGeom>
            <a:avLst/>
            <a:gdLst>
              <a:gd name="connsiteX0" fmla="*/ 0 w 600573"/>
              <a:gd name="connsiteY0" fmla="*/ 0 h 694156"/>
              <a:gd name="connsiteX1" fmla="*/ 600573 w 600573"/>
              <a:gd name="connsiteY1" fmla="*/ 0 h 694156"/>
              <a:gd name="connsiteX2" fmla="*/ 600573 w 600573"/>
              <a:gd name="connsiteY2" fmla="*/ 694156 h 694156"/>
              <a:gd name="connsiteX3" fmla="*/ 0 w 600573"/>
              <a:gd name="connsiteY3" fmla="*/ 694156 h 694156"/>
            </a:gdLst>
            <a:ahLst/>
            <a:cxnLst>
              <a:cxn ang="0">
                <a:pos x="connsiteX0" y="connsiteY0"/>
              </a:cxn>
              <a:cxn ang="0">
                <a:pos x="connsiteX1" y="connsiteY1"/>
              </a:cxn>
              <a:cxn ang="0">
                <a:pos x="connsiteX2" y="connsiteY2"/>
              </a:cxn>
              <a:cxn ang="0">
                <a:pos x="connsiteX3" y="connsiteY3"/>
              </a:cxn>
            </a:cxnLst>
            <a:rect l="l" t="t" r="r" b="b"/>
            <a:pathLst>
              <a:path w="600573" h="694156">
                <a:moveTo>
                  <a:pt x="0" y="0"/>
                </a:moveTo>
                <a:lnTo>
                  <a:pt x="600573" y="0"/>
                </a:lnTo>
                <a:lnTo>
                  <a:pt x="600573" y="694156"/>
                </a:lnTo>
                <a:lnTo>
                  <a:pt x="0" y="694156"/>
                </a:lnTo>
                <a:close/>
              </a:path>
            </a:pathLst>
          </a:custGeom>
        </p:spPr>
      </p:pic>
      <p:pic>
        <p:nvPicPr>
          <p:cNvPr id="92" name="图片 91"/>
          <p:cNvPicPr>
            <a:picLocks noChangeAspect="1"/>
          </p:cNvPicPr>
          <p:nvPr/>
        </p:nvPicPr>
        <p:blipFill>
          <a:blip r:embed="rId5" cstate="print">
            <a:extLst>
              <a:ext uri="{28A0092B-C50C-407E-A947-70E740481C1C}">
                <a14:useLocalDpi xmlns:a14="http://schemas.microsoft.com/office/drawing/2010/main" val="0"/>
              </a:ext>
            </a:extLst>
          </a:blip>
          <a:srcRect r="31441" b="32574"/>
          <a:stretch>
            <a:fillRect/>
          </a:stretch>
        </p:blipFill>
        <p:spPr>
          <a:xfrm rot="1040889">
            <a:off x="11518913" y="6347352"/>
            <a:ext cx="716828" cy="631892"/>
          </a:xfrm>
          <a:custGeom>
            <a:avLst/>
            <a:gdLst>
              <a:gd name="connsiteX0" fmla="*/ 1 w 716828"/>
              <a:gd name="connsiteY0" fmla="*/ 0 h 631892"/>
              <a:gd name="connsiteX1" fmla="*/ 589386 w 716828"/>
              <a:gd name="connsiteY1" fmla="*/ 0 h 631892"/>
              <a:gd name="connsiteX2" fmla="*/ 716828 w 716828"/>
              <a:gd name="connsiteY2" fmla="*/ 407964 h 631892"/>
              <a:gd name="connsiteX3" fmla="*/ 0 w 716828"/>
              <a:gd name="connsiteY3" fmla="*/ 631892 h 631892"/>
            </a:gdLst>
            <a:ahLst/>
            <a:cxnLst>
              <a:cxn ang="0">
                <a:pos x="connsiteX0" y="connsiteY0"/>
              </a:cxn>
              <a:cxn ang="0">
                <a:pos x="connsiteX1" y="connsiteY1"/>
              </a:cxn>
              <a:cxn ang="0">
                <a:pos x="connsiteX2" y="connsiteY2"/>
              </a:cxn>
              <a:cxn ang="0">
                <a:pos x="connsiteX3" y="connsiteY3"/>
              </a:cxn>
            </a:cxnLst>
            <a:rect l="l" t="t" r="r" b="b"/>
            <a:pathLst>
              <a:path w="716828" h="631892">
                <a:moveTo>
                  <a:pt x="1" y="0"/>
                </a:moveTo>
                <a:lnTo>
                  <a:pt x="589386" y="0"/>
                </a:lnTo>
                <a:lnTo>
                  <a:pt x="716828" y="407964"/>
                </a:lnTo>
                <a:lnTo>
                  <a:pt x="0" y="631892"/>
                </a:lnTo>
                <a:close/>
              </a:path>
            </a:pathLst>
          </a:cu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43623" flipH="1" flipV="1">
            <a:off x="10808930" y="-245489"/>
            <a:ext cx="1419250" cy="1276611"/>
          </a:xfrm>
          <a:prstGeom prst="rect">
            <a:avLst/>
          </a:prstGeom>
        </p:spPr>
      </p:pic>
      <p:pic>
        <p:nvPicPr>
          <p:cNvPr id="90" name="图片 89"/>
          <p:cNvPicPr>
            <a:picLocks noChangeAspect="1"/>
          </p:cNvPicPr>
          <p:nvPr/>
        </p:nvPicPr>
        <p:blipFill>
          <a:blip r:embed="rId7" cstate="print">
            <a:extLst>
              <a:ext uri="{28A0092B-C50C-407E-A947-70E740481C1C}">
                <a14:useLocalDpi xmlns:a14="http://schemas.microsoft.com/office/drawing/2010/main" val="0"/>
              </a:ext>
            </a:extLst>
          </a:blip>
          <a:srcRect b="28866"/>
          <a:stretch>
            <a:fillRect/>
          </a:stretch>
        </p:blipFill>
        <p:spPr>
          <a:xfrm flipH="1">
            <a:off x="10331355" y="5116312"/>
            <a:ext cx="1563246" cy="1741688"/>
          </a:xfrm>
          <a:custGeom>
            <a:avLst/>
            <a:gdLst>
              <a:gd name="connsiteX0" fmla="*/ 1563246 w 1563246"/>
              <a:gd name="connsiteY0" fmla="*/ 0 h 1741688"/>
              <a:gd name="connsiteX1" fmla="*/ 0 w 1563246"/>
              <a:gd name="connsiteY1" fmla="*/ 0 h 1741688"/>
              <a:gd name="connsiteX2" fmla="*/ 0 w 1563246"/>
              <a:gd name="connsiteY2" fmla="*/ 1741688 h 1741688"/>
              <a:gd name="connsiteX3" fmla="*/ 1563246 w 1563246"/>
              <a:gd name="connsiteY3" fmla="*/ 1741688 h 1741688"/>
            </a:gdLst>
            <a:ahLst/>
            <a:cxnLst>
              <a:cxn ang="0">
                <a:pos x="connsiteX0" y="connsiteY0"/>
              </a:cxn>
              <a:cxn ang="0">
                <a:pos x="connsiteX1" y="connsiteY1"/>
              </a:cxn>
              <a:cxn ang="0">
                <a:pos x="connsiteX2" y="connsiteY2"/>
              </a:cxn>
              <a:cxn ang="0">
                <a:pos x="connsiteX3" y="connsiteY3"/>
              </a:cxn>
            </a:cxnLst>
            <a:rect l="l" t="t" r="r" b="b"/>
            <a:pathLst>
              <a:path w="1563246" h="1741688">
                <a:moveTo>
                  <a:pt x="1563246" y="0"/>
                </a:moveTo>
                <a:lnTo>
                  <a:pt x="0" y="0"/>
                </a:lnTo>
                <a:lnTo>
                  <a:pt x="0" y="1741688"/>
                </a:lnTo>
                <a:lnTo>
                  <a:pt x="1563246" y="1741688"/>
                </a:lnTo>
                <a:close/>
              </a:path>
            </a:pathLst>
          </a:custGeom>
        </p:spPr>
      </p:pic>
      <p:pic>
        <p:nvPicPr>
          <p:cNvPr id="80" name="图片 79"/>
          <p:cNvPicPr>
            <a:picLocks noChangeAspect="1"/>
          </p:cNvPicPr>
          <p:nvPr/>
        </p:nvPicPr>
        <p:blipFill>
          <a:blip r:embed="rId6" cstate="print">
            <a:extLst>
              <a:ext uri="{28A0092B-C50C-407E-A947-70E740481C1C}">
                <a14:useLocalDpi xmlns:a14="http://schemas.microsoft.com/office/drawing/2010/main" val="0"/>
              </a:ext>
            </a:extLst>
          </a:blip>
          <a:srcRect l="34629"/>
          <a:stretch>
            <a:fillRect/>
          </a:stretch>
        </p:blipFill>
        <p:spPr>
          <a:xfrm rot="4957562">
            <a:off x="158230" y="-277567"/>
            <a:ext cx="1034453" cy="1423387"/>
          </a:xfrm>
          <a:custGeom>
            <a:avLst/>
            <a:gdLst>
              <a:gd name="connsiteX0" fmla="*/ 0 w 1034453"/>
              <a:gd name="connsiteY0" fmla="*/ 1325845 h 1423387"/>
              <a:gd name="connsiteX1" fmla="*/ 171584 w 1034453"/>
              <a:gd name="connsiteY1" fmla="*/ 0 h 1423387"/>
              <a:gd name="connsiteX2" fmla="*/ 1034453 w 1034453"/>
              <a:gd name="connsiteY2" fmla="*/ 0 h 1423387"/>
              <a:gd name="connsiteX3" fmla="*/ 1034453 w 1034453"/>
              <a:gd name="connsiteY3" fmla="*/ 1423387 h 1423387"/>
              <a:gd name="connsiteX4" fmla="*/ 753712 w 1034453"/>
              <a:gd name="connsiteY4" fmla="*/ 1423387 h 1423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53" h="1423387">
                <a:moveTo>
                  <a:pt x="0" y="1325845"/>
                </a:moveTo>
                <a:lnTo>
                  <a:pt x="171584" y="0"/>
                </a:lnTo>
                <a:lnTo>
                  <a:pt x="1034453" y="0"/>
                </a:lnTo>
                <a:lnTo>
                  <a:pt x="1034453" y="1423387"/>
                </a:lnTo>
                <a:lnTo>
                  <a:pt x="753712" y="1423387"/>
                </a:lnTo>
                <a:close/>
              </a:path>
            </a:pathLst>
          </a:custGeom>
        </p:spPr>
      </p:pic>
      <p:pic>
        <p:nvPicPr>
          <p:cNvPr id="78" name="图片 77"/>
          <p:cNvPicPr>
            <a:picLocks noChangeAspect="1"/>
          </p:cNvPicPr>
          <p:nvPr/>
        </p:nvPicPr>
        <p:blipFill>
          <a:blip r:embed="rId8" cstate="print">
            <a:extLst>
              <a:ext uri="{28A0092B-C50C-407E-A947-70E740481C1C}">
                <a14:useLocalDpi xmlns:a14="http://schemas.microsoft.com/office/drawing/2010/main" val="0"/>
              </a:ext>
            </a:extLst>
          </a:blip>
          <a:srcRect b="43189"/>
          <a:stretch>
            <a:fillRect/>
          </a:stretch>
        </p:blipFill>
        <p:spPr>
          <a:xfrm rot="4646246" flipH="1">
            <a:off x="-198090" y="406001"/>
            <a:ext cx="1135175" cy="1010085"/>
          </a:xfrm>
          <a:custGeom>
            <a:avLst/>
            <a:gdLst>
              <a:gd name="connsiteX0" fmla="*/ 1135175 w 1135175"/>
              <a:gd name="connsiteY0" fmla="*/ 0 h 1010085"/>
              <a:gd name="connsiteX1" fmla="*/ 0 w 1135175"/>
              <a:gd name="connsiteY1" fmla="*/ 0 h 1010085"/>
              <a:gd name="connsiteX2" fmla="*/ 0 w 1135175"/>
              <a:gd name="connsiteY2" fmla="*/ 1010085 h 1010085"/>
              <a:gd name="connsiteX3" fmla="*/ 1135175 w 1135175"/>
              <a:gd name="connsiteY3" fmla="*/ 757122 h 1010085"/>
            </a:gdLst>
            <a:ahLst/>
            <a:cxnLst>
              <a:cxn ang="0">
                <a:pos x="connsiteX0" y="connsiteY0"/>
              </a:cxn>
              <a:cxn ang="0">
                <a:pos x="connsiteX1" y="connsiteY1"/>
              </a:cxn>
              <a:cxn ang="0">
                <a:pos x="connsiteX2" y="connsiteY2"/>
              </a:cxn>
              <a:cxn ang="0">
                <a:pos x="connsiteX3" y="connsiteY3"/>
              </a:cxn>
            </a:cxnLst>
            <a:rect l="l" t="t" r="r" b="b"/>
            <a:pathLst>
              <a:path w="1135175" h="1010085">
                <a:moveTo>
                  <a:pt x="1135175" y="0"/>
                </a:moveTo>
                <a:lnTo>
                  <a:pt x="0" y="0"/>
                </a:lnTo>
                <a:lnTo>
                  <a:pt x="0" y="1010085"/>
                </a:lnTo>
                <a:lnTo>
                  <a:pt x="1135175" y="757122"/>
                </a:lnTo>
                <a:close/>
              </a:path>
            </a:pathLst>
          </a:custGeom>
        </p:spPr>
      </p:pic>
      <p:pic>
        <p:nvPicPr>
          <p:cNvPr id="86" name="图片 85"/>
          <p:cNvPicPr>
            <a:picLocks noChangeAspect="1"/>
          </p:cNvPicPr>
          <p:nvPr/>
        </p:nvPicPr>
        <p:blipFill>
          <a:blip r:embed="rId5">
            <a:extLst>
              <a:ext uri="{28A0092B-C50C-407E-A947-70E740481C1C}">
                <a14:useLocalDpi xmlns:a14="http://schemas.microsoft.com/office/drawing/2010/main" val="0"/>
              </a:ext>
            </a:extLst>
          </a:blip>
          <a:srcRect l="14805" t="14301"/>
          <a:stretch>
            <a:fillRect/>
          </a:stretch>
        </p:blipFill>
        <p:spPr>
          <a:xfrm rot="16200000">
            <a:off x="-102779" y="4871198"/>
            <a:ext cx="2089580" cy="1884023"/>
          </a:xfrm>
          <a:custGeom>
            <a:avLst/>
            <a:gdLst>
              <a:gd name="connsiteX0" fmla="*/ 2089580 w 2089580"/>
              <a:gd name="connsiteY0" fmla="*/ 0 h 1884023"/>
              <a:gd name="connsiteX1" fmla="*/ 2089580 w 2089580"/>
              <a:gd name="connsiteY1" fmla="*/ 1884023 h 1884023"/>
              <a:gd name="connsiteX2" fmla="*/ 0 w 2089580"/>
              <a:gd name="connsiteY2" fmla="*/ 1884023 h 1884023"/>
              <a:gd name="connsiteX3" fmla="*/ 0 w 2089580"/>
              <a:gd name="connsiteY3" fmla="*/ 0 h 1884023"/>
            </a:gdLst>
            <a:ahLst/>
            <a:cxnLst>
              <a:cxn ang="0">
                <a:pos x="connsiteX0" y="connsiteY0"/>
              </a:cxn>
              <a:cxn ang="0">
                <a:pos x="connsiteX1" y="connsiteY1"/>
              </a:cxn>
              <a:cxn ang="0">
                <a:pos x="connsiteX2" y="connsiteY2"/>
              </a:cxn>
              <a:cxn ang="0">
                <a:pos x="connsiteX3" y="connsiteY3"/>
              </a:cxn>
            </a:cxnLst>
            <a:rect l="l" t="t" r="r" b="b"/>
            <a:pathLst>
              <a:path w="2089580" h="1884023">
                <a:moveTo>
                  <a:pt x="2089580" y="0"/>
                </a:moveTo>
                <a:lnTo>
                  <a:pt x="2089580" y="1884023"/>
                </a:lnTo>
                <a:lnTo>
                  <a:pt x="0" y="1884023"/>
                </a:lnTo>
                <a:lnTo>
                  <a:pt x="0" y="0"/>
                </a:lnTo>
                <a:close/>
              </a:path>
            </a:pathLst>
          </a:cu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rcRect t="65135" r="3984"/>
          <a:stretch>
            <a:fillRect/>
          </a:stretch>
        </p:blipFill>
        <p:spPr>
          <a:xfrm flipV="1">
            <a:off x="4496249" y="3962634"/>
            <a:ext cx="7960546" cy="2895366"/>
          </a:xfrm>
          <a:custGeom>
            <a:avLst/>
            <a:gdLst>
              <a:gd name="connsiteX0" fmla="*/ 0 w 7960546"/>
              <a:gd name="connsiteY0" fmla="*/ 2895366 h 2895366"/>
              <a:gd name="connsiteX1" fmla="*/ 7960546 w 7960546"/>
              <a:gd name="connsiteY1" fmla="*/ 2895366 h 2895366"/>
              <a:gd name="connsiteX2" fmla="*/ 7960546 w 7960546"/>
              <a:gd name="connsiteY2" fmla="*/ 0 h 2895366"/>
              <a:gd name="connsiteX3" fmla="*/ 0 w 7960546"/>
              <a:gd name="connsiteY3" fmla="*/ 0 h 2895366"/>
            </a:gdLst>
            <a:ahLst/>
            <a:cxnLst>
              <a:cxn ang="0">
                <a:pos x="connsiteX0" y="connsiteY0"/>
              </a:cxn>
              <a:cxn ang="0">
                <a:pos x="connsiteX1" y="connsiteY1"/>
              </a:cxn>
              <a:cxn ang="0">
                <a:pos x="connsiteX2" y="connsiteY2"/>
              </a:cxn>
              <a:cxn ang="0">
                <a:pos x="connsiteX3" y="connsiteY3"/>
              </a:cxn>
            </a:cxnLst>
            <a:rect l="l" t="t" r="r" b="b"/>
            <a:pathLst>
              <a:path w="7960546" h="2895366">
                <a:moveTo>
                  <a:pt x="0" y="2895366"/>
                </a:moveTo>
                <a:lnTo>
                  <a:pt x="7960546" y="2895366"/>
                </a:lnTo>
                <a:lnTo>
                  <a:pt x="7960546" y="0"/>
                </a:lnTo>
                <a:lnTo>
                  <a:pt x="0" y="0"/>
                </a:lnTo>
                <a:close/>
              </a:path>
            </a:pathLst>
          </a:cu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11404600" y="5905796"/>
            <a:ext cx="787400" cy="942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片 4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2545153">
            <a:off x="9523338" y="1903389"/>
            <a:ext cx="3006431" cy="4708868"/>
          </a:xfrm>
          <a:prstGeom prst="rect">
            <a:avLst/>
          </a:prstGeom>
        </p:spPr>
      </p:pic>
      <p:pic>
        <p:nvPicPr>
          <p:cNvPr id="48" name="图片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49997">
            <a:off x="9110050" y="5453885"/>
            <a:ext cx="913347" cy="1430544"/>
          </a:xfrm>
          <a:prstGeom prst="rect">
            <a:avLst/>
          </a:prstGeom>
        </p:spPr>
      </p:pic>
      <p:sp>
        <p:nvSpPr>
          <p:cNvPr id="2" name="矩形 1"/>
          <p:cNvSpPr/>
          <p:nvPr/>
        </p:nvSpPr>
        <p:spPr>
          <a:xfrm>
            <a:off x="0" y="1814775"/>
            <a:ext cx="12192000" cy="1534364"/>
          </a:xfrm>
          <a:prstGeom prst="rect">
            <a:avLst/>
          </a:prstGeom>
          <a:gradFill flip="none" rotWithShape="1">
            <a:gsLst>
              <a:gs pos="100000">
                <a:schemeClr val="accent1">
                  <a:lumMod val="20000"/>
                  <a:lumOff val="80000"/>
                  <a:alpha val="33000"/>
                </a:schemeClr>
              </a:gs>
              <a:gs pos="50000">
                <a:schemeClr val="accent1">
                  <a:alpha val="82000"/>
                </a:schemeClr>
              </a:gs>
            </a:gsLst>
            <a:lin ang="0" scaled="1"/>
            <a:tileRect/>
          </a:gradFill>
          <a:ln w="12700" cap="flat" cmpd="sng" algn="ctr">
            <a:noFill/>
            <a:prstDash val="solid"/>
            <a:miter lim="800000"/>
          </a:ln>
          <a:effectLst/>
        </p:spPr>
        <p:txBody>
          <a:bodyPr wrap="square" rtlCol="0" anchor="ctr">
            <a:noAutofit/>
          </a:bodyPr>
          <a:p>
            <a:pPr marL="0" marR="0" indent="0" algn="ctr" defTabSz="914400" eaLnBrk="1" fontAlgn="auto" latinLnBrk="0" hangingPunct="1">
              <a:lnSpc>
                <a:spcPct val="100000"/>
              </a:lnSpc>
              <a:spcBef>
                <a:spcPts val="0"/>
              </a:spcBef>
              <a:spcAft>
                <a:spcPts val="0"/>
              </a:spcAft>
              <a:buClrTx/>
              <a:buSzTx/>
              <a:buFontTx/>
              <a:buNone/>
            </a:pPr>
            <a:endParaRPr kumimoji="0" lang="zh-CN" altLang="en-US" sz="2800" b="0" i="0" u="none" strike="noStrike" kern="0" cap="none" spc="0" normalizeH="0" baseline="0" noProof="0">
              <a:ln>
                <a:noFill/>
              </a:ln>
              <a:solidFill>
                <a:srgbClr val="FFFFFF"/>
              </a:solidFill>
              <a:effectLst/>
              <a:uLnTx/>
              <a:uFillTx/>
              <a:latin typeface="HarmonyOS Sans SC Black" panose="00000A00000000000000" pitchFamily="2" charset="-122"/>
              <a:ea typeface="HarmonyOS Sans SC Black" panose="00000A00000000000000" pitchFamily="2" charset="-122"/>
              <a:cs typeface="HarmonyOS Sans SC Medium" panose="00000600000000000000" charset="-122"/>
              <a:sym typeface="HarmonyOS Sans SC Black" panose="00000A00000000000000" pitchFamily="2" charset="-122"/>
            </a:endParaRPr>
          </a:p>
        </p:txBody>
      </p:sp>
      <p:sp>
        <p:nvSpPr>
          <p:cNvPr id="9" name="文本框 8"/>
          <p:cNvSpPr txBox="1"/>
          <p:nvPr/>
        </p:nvSpPr>
        <p:spPr>
          <a:xfrm>
            <a:off x="1096010" y="2299335"/>
            <a:ext cx="9435465" cy="1790065"/>
          </a:xfrm>
          <a:prstGeom prst="rect">
            <a:avLst/>
          </a:prstGeom>
          <a:noFill/>
        </p:spPr>
        <p:txBody>
          <a:bodyPr wrap="square" rtlCol="0">
            <a:noAutofit/>
          </a:bodyPr>
          <a:p>
            <a:pPr algn="ctr"/>
            <a:r>
              <a:rPr lang="zh-CN" altLang="en-US" sz="11000" dirty="0">
                <a:gradFill>
                  <a:gsLst>
                    <a:gs pos="51000">
                      <a:srgbClr val="C22A16"/>
                    </a:gs>
                    <a:gs pos="70000">
                      <a:srgbClr val="F2B44F"/>
                    </a:gs>
                    <a:gs pos="16000">
                      <a:srgbClr val="47224C"/>
                    </a:gs>
                    <a:gs pos="97000">
                      <a:srgbClr val="F08225"/>
                    </a:gs>
                  </a:gsLst>
                  <a:lin ang="5400000" scaled="0"/>
                </a:gradFill>
                <a:effectLst>
                  <a:outerShdw blurRad="38100" dist="38100" dir="2700000" algn="tl">
                    <a:srgbClr val="000000">
                      <a:alpha val="43137"/>
                    </a:srgbClr>
                  </a:outerShdw>
                </a:effectLst>
                <a:latin typeface="方正公文黑体" panose="02000500000000000000" charset="-122"/>
                <a:ea typeface="方正公文黑体" panose="02000500000000000000" charset="-122"/>
                <a:sym typeface="汉仪尚巍手书W" panose="00020600040101010101" charset="-122"/>
              </a:rPr>
              <a:t>徒弟代表发言</a:t>
            </a:r>
            <a:endParaRPr lang="zh-CN" altLang="en-US" sz="11000" dirty="0">
              <a:gradFill>
                <a:gsLst>
                  <a:gs pos="51000">
                    <a:srgbClr val="C22A16"/>
                  </a:gs>
                  <a:gs pos="70000">
                    <a:srgbClr val="F2B44F"/>
                  </a:gs>
                  <a:gs pos="16000">
                    <a:srgbClr val="47224C"/>
                  </a:gs>
                  <a:gs pos="97000">
                    <a:srgbClr val="F08225"/>
                  </a:gs>
                </a:gsLst>
                <a:lin ang="5400000" scaled="0"/>
              </a:gradFill>
              <a:effectLst>
                <a:outerShdw blurRad="38100" dist="38100" dir="2700000" algn="tl">
                  <a:srgbClr val="000000">
                    <a:alpha val="43137"/>
                  </a:srgbClr>
                </a:outerShdw>
              </a:effectLst>
              <a:latin typeface="方正公文黑体" panose="02000500000000000000" charset="-122"/>
              <a:ea typeface="方正公文黑体" panose="02000500000000000000" charset="-122"/>
              <a:sym typeface="汉仪尚巍手书W" panose="00020600040101010101" charset="-122"/>
            </a:endParaRPr>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814775"/>
            <a:ext cx="12192000" cy="1534364"/>
          </a:xfrm>
          <a:prstGeom prst="rect">
            <a:avLst/>
          </a:prstGeom>
          <a:gradFill flip="none" rotWithShape="1">
            <a:gsLst>
              <a:gs pos="100000">
                <a:schemeClr val="accent1">
                  <a:lumMod val="20000"/>
                  <a:lumOff val="80000"/>
                  <a:alpha val="33000"/>
                </a:schemeClr>
              </a:gs>
              <a:gs pos="50000">
                <a:schemeClr val="accent1">
                  <a:alpha val="82000"/>
                </a:schemeClr>
              </a:gs>
            </a:gsLst>
            <a:lin ang="0" scaled="1"/>
            <a:tileRect/>
          </a:gradFill>
          <a:ln w="12700" cap="flat" cmpd="sng" algn="ctr">
            <a:noFill/>
            <a:prstDash val="solid"/>
            <a:miter lim="800000"/>
          </a:ln>
          <a:effectLst/>
        </p:spPr>
        <p:txBody>
          <a:bodyPr wrap="square" rtlCol="0" anchor="ctr">
            <a:noAutofit/>
          </a:bodyP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2800" b="0" i="0" u="none" strike="noStrike" kern="0" cap="none" spc="0" normalizeH="0" baseline="0" noProof="0">
              <a:ln>
                <a:noFill/>
              </a:ln>
              <a:solidFill>
                <a:srgbClr val="FFFFFF"/>
              </a:solidFill>
              <a:effectLst/>
              <a:uLnTx/>
              <a:uFillTx/>
              <a:latin typeface="HarmonyOS Sans SC Black" panose="00000A00000000000000" pitchFamily="2" charset="-122"/>
              <a:ea typeface="HarmonyOS Sans SC Black" panose="00000A00000000000000" pitchFamily="2" charset="-122"/>
              <a:cs typeface="HarmonyOS Sans SC Medium" panose="00000600000000000000" charset="-122"/>
              <a:sym typeface="HarmonyOS Sans SC Black" panose="00000A00000000000000" pitchFamily="2" charset="-122"/>
            </a:endParaRPr>
          </a:p>
        </p:txBody>
      </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700242">
            <a:off x="681355" y="4907915"/>
            <a:ext cx="2021840" cy="1812290"/>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524054" flipV="1">
            <a:off x="7216093" y="1895701"/>
            <a:ext cx="5365794" cy="4826513"/>
          </a:xfrm>
          <a:prstGeom prst="rect">
            <a:avLst/>
          </a:prstGeom>
        </p:spPr>
      </p:pic>
      <p:sp>
        <p:nvSpPr>
          <p:cNvPr id="5" name="文本框 4"/>
          <p:cNvSpPr txBox="1"/>
          <p:nvPr/>
        </p:nvSpPr>
        <p:spPr>
          <a:xfrm>
            <a:off x="621030" y="1742440"/>
            <a:ext cx="9435465" cy="2399665"/>
          </a:xfrm>
          <a:prstGeom prst="rect">
            <a:avLst/>
          </a:prstGeom>
          <a:noFill/>
        </p:spPr>
        <p:txBody>
          <a:bodyPr wrap="square" rtlCol="0">
            <a:spAutoFit/>
          </a:bodyPr>
          <a:p>
            <a:pPr algn="ctr"/>
            <a:r>
              <a:rPr lang="zh-CN" altLang="en-US" sz="15000" dirty="0">
                <a:gradFill>
                  <a:gsLst>
                    <a:gs pos="51000">
                      <a:srgbClr val="C22A16"/>
                    </a:gs>
                    <a:gs pos="70000">
                      <a:srgbClr val="F2B44F"/>
                    </a:gs>
                    <a:gs pos="16000">
                      <a:srgbClr val="47224C"/>
                    </a:gs>
                    <a:gs pos="97000">
                      <a:srgbClr val="F08225"/>
                    </a:gs>
                  </a:gsLst>
                  <a:lin ang="5400000" scaled="0"/>
                </a:gradFill>
                <a:effectLst>
                  <a:outerShdw blurRad="38100" dist="38100" dir="2700000" algn="tl">
                    <a:srgbClr val="000000">
                      <a:alpha val="43137"/>
                    </a:srgbClr>
                  </a:outerShdw>
                </a:effectLst>
                <a:latin typeface="方正公文黑体" panose="02000500000000000000" charset="-122"/>
                <a:ea typeface="方正公文黑体" panose="02000500000000000000" charset="-122"/>
                <a:sym typeface="汉仪尚巍手书W" panose="00020600040101010101" charset="-122"/>
              </a:rPr>
              <a:t>阅读推荐</a:t>
            </a:r>
            <a:endParaRPr lang="zh-CN" altLang="en-US" sz="15000" dirty="0">
              <a:gradFill>
                <a:gsLst>
                  <a:gs pos="51000">
                    <a:srgbClr val="C22A16"/>
                  </a:gs>
                  <a:gs pos="70000">
                    <a:srgbClr val="F2B44F"/>
                  </a:gs>
                  <a:gs pos="16000">
                    <a:srgbClr val="47224C"/>
                  </a:gs>
                  <a:gs pos="97000">
                    <a:srgbClr val="F08225"/>
                  </a:gs>
                </a:gsLst>
                <a:lin ang="5400000" scaled="0"/>
              </a:gradFill>
              <a:effectLst>
                <a:outerShdw blurRad="38100" dist="38100" dir="2700000" algn="tl">
                  <a:srgbClr val="000000">
                    <a:alpha val="43137"/>
                  </a:srgbClr>
                </a:outerShdw>
              </a:effectLst>
              <a:latin typeface="方正公文黑体" panose="02000500000000000000" charset="-122"/>
              <a:ea typeface="方正公文黑体" panose="02000500000000000000" charset="-122"/>
              <a:sym typeface="汉仪尚巍手书W" panose="00020600040101010101"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103505" y="1764030"/>
            <a:ext cx="2997200" cy="2997200"/>
          </a:xfrm>
          <a:prstGeom prst="rect">
            <a:avLst/>
          </a:prstGeom>
        </p:spPr>
      </p:pic>
      <p:pic>
        <p:nvPicPr>
          <p:cNvPr id="3" name="图片 2"/>
          <p:cNvPicPr>
            <a:picLocks noChangeAspect="1"/>
          </p:cNvPicPr>
          <p:nvPr/>
        </p:nvPicPr>
        <p:blipFill>
          <a:blip r:embed="rId2"/>
          <a:stretch>
            <a:fillRect/>
          </a:stretch>
        </p:blipFill>
        <p:spPr>
          <a:xfrm>
            <a:off x="591185" y="196850"/>
            <a:ext cx="2021840" cy="2021840"/>
          </a:xfrm>
          <a:prstGeom prst="rect">
            <a:avLst/>
          </a:prstGeom>
        </p:spPr>
      </p:pic>
      <p:sp>
        <p:nvSpPr>
          <p:cNvPr id="4" name="文本框 3"/>
          <p:cNvSpPr txBox="1"/>
          <p:nvPr/>
        </p:nvSpPr>
        <p:spPr>
          <a:xfrm>
            <a:off x="2416175" y="565150"/>
            <a:ext cx="3750310" cy="1076325"/>
          </a:xfrm>
          <a:prstGeom prst="rect">
            <a:avLst/>
          </a:prstGeom>
        </p:spPr>
        <p:txBody>
          <a:bodyPr wrap="square">
            <a:spAutoFit/>
          </a:bodyPr>
          <a:p>
            <a:r>
              <a:rPr lang="zh-CN" altLang="en-US" sz="1600"/>
              <a:t>由北京教育出版社出版的这本书，为新教师提供了从职业规划到心理疏导等全方位的专业指导和建议，非常适合新教师入门。</a:t>
            </a:r>
            <a:endParaRPr lang="zh-CN" altLang="en-US" sz="1600"/>
          </a:p>
        </p:txBody>
      </p:sp>
      <p:sp>
        <p:nvSpPr>
          <p:cNvPr id="7" name="文本框 6"/>
          <p:cNvSpPr txBox="1"/>
          <p:nvPr/>
        </p:nvSpPr>
        <p:spPr>
          <a:xfrm>
            <a:off x="2653665" y="2499995"/>
            <a:ext cx="3441700" cy="1076325"/>
          </a:xfrm>
          <a:prstGeom prst="rect">
            <a:avLst/>
          </a:prstGeom>
        </p:spPr>
        <p:txBody>
          <a:bodyPr wrap="square">
            <a:spAutoFit/>
          </a:bodyPr>
          <a:p>
            <a:r>
              <a:rPr lang="zh-CN" altLang="en-US" sz="1600"/>
              <a:t>由赵继红主编，中国人民大学出版社出版，这本书源自北京十一学校的初职教师培训教材，针对初职教师常见的问题提供了解决方案，非常实用。</a:t>
            </a:r>
            <a:endParaRPr lang="zh-CN" altLang="en-US" sz="1600"/>
          </a:p>
        </p:txBody>
      </p:sp>
      <p:pic>
        <p:nvPicPr>
          <p:cNvPr id="8" name="图片 7" descr="afbb34bb048e87b6d34841f66b2e96ac(20240904-132621)"/>
          <p:cNvPicPr>
            <a:picLocks noChangeAspect="1"/>
          </p:cNvPicPr>
          <p:nvPr/>
        </p:nvPicPr>
        <p:blipFill>
          <a:blip r:embed="rId3"/>
          <a:stretch>
            <a:fillRect/>
          </a:stretch>
        </p:blipFill>
        <p:spPr>
          <a:xfrm>
            <a:off x="669925" y="4641850"/>
            <a:ext cx="1863725" cy="1863725"/>
          </a:xfrm>
          <a:prstGeom prst="rect">
            <a:avLst/>
          </a:prstGeom>
        </p:spPr>
      </p:pic>
      <p:sp>
        <p:nvSpPr>
          <p:cNvPr id="9" name="文本框 8"/>
          <p:cNvSpPr txBox="1"/>
          <p:nvPr/>
        </p:nvSpPr>
        <p:spPr>
          <a:xfrm>
            <a:off x="2701290" y="4933315"/>
            <a:ext cx="3393440" cy="1076325"/>
          </a:xfrm>
          <a:prstGeom prst="rect">
            <a:avLst/>
          </a:prstGeom>
        </p:spPr>
        <p:txBody>
          <a:bodyPr wrap="square">
            <a:spAutoFit/>
          </a:bodyPr>
          <a:p>
            <a:r>
              <a:rPr lang="zh-CN" altLang="en-US" sz="1600"/>
              <a:t>苏霍姆林斯基的经典著作，虽然并非专门针对新教师，但其深刻的教育理念和丰富的实践建议对新教师同样具有极高的参考价值。</a:t>
            </a:r>
            <a:endParaRPr lang="zh-CN" altLang="en-US" sz="1600"/>
          </a:p>
        </p:txBody>
      </p:sp>
      <p:pic>
        <p:nvPicPr>
          <p:cNvPr id="10" name="图片 9"/>
          <p:cNvPicPr>
            <a:picLocks noChangeAspect="1"/>
          </p:cNvPicPr>
          <p:nvPr/>
        </p:nvPicPr>
        <p:blipFill>
          <a:blip r:embed="rId4"/>
          <a:stretch>
            <a:fillRect/>
          </a:stretch>
        </p:blipFill>
        <p:spPr>
          <a:xfrm>
            <a:off x="5989955" y="899160"/>
            <a:ext cx="2181225" cy="2181225"/>
          </a:xfrm>
          <a:prstGeom prst="rect">
            <a:avLst/>
          </a:prstGeom>
        </p:spPr>
      </p:pic>
      <p:sp>
        <p:nvSpPr>
          <p:cNvPr id="13" name="文本框 12"/>
          <p:cNvSpPr txBox="1"/>
          <p:nvPr/>
        </p:nvSpPr>
        <p:spPr>
          <a:xfrm>
            <a:off x="7992110" y="1423670"/>
            <a:ext cx="3086100" cy="1076325"/>
          </a:xfrm>
          <a:prstGeom prst="rect">
            <a:avLst/>
          </a:prstGeom>
        </p:spPr>
        <p:txBody>
          <a:bodyPr wrap="square">
            <a:spAutoFit/>
          </a:bodyPr>
          <a:p>
            <a:r>
              <a:rPr lang="zh-CN" altLang="en-US" sz="1600"/>
              <a:t>此书围绕小学、初中两个学段，提供了具体的品行培养案例，有助于新教师提升德育素养和育人能力。</a:t>
            </a:r>
            <a:endParaRPr lang="zh-CN" altLang="en-US" sz="1600"/>
          </a:p>
        </p:txBody>
      </p:sp>
      <p:pic>
        <p:nvPicPr>
          <p:cNvPr id="14" name="图片 13"/>
          <p:cNvPicPr>
            <a:picLocks noChangeAspect="1"/>
          </p:cNvPicPr>
          <p:nvPr/>
        </p:nvPicPr>
        <p:blipFill>
          <a:blip r:embed="rId5"/>
          <a:stretch>
            <a:fillRect/>
          </a:stretch>
        </p:blipFill>
        <p:spPr>
          <a:xfrm>
            <a:off x="6282690" y="3751580"/>
            <a:ext cx="1709420" cy="1709420"/>
          </a:xfrm>
          <a:prstGeom prst="rect">
            <a:avLst/>
          </a:prstGeom>
        </p:spPr>
      </p:pic>
      <p:sp>
        <p:nvSpPr>
          <p:cNvPr id="15" name="文本框 14"/>
          <p:cNvSpPr txBox="1"/>
          <p:nvPr/>
        </p:nvSpPr>
        <p:spPr>
          <a:xfrm>
            <a:off x="7992110" y="3911600"/>
            <a:ext cx="3163570" cy="1076325"/>
          </a:xfrm>
          <a:prstGeom prst="rect">
            <a:avLst/>
          </a:prstGeom>
        </p:spPr>
        <p:txBody>
          <a:bodyPr wrap="square">
            <a:spAutoFit/>
          </a:bodyPr>
          <a:p>
            <a:r>
              <a:rPr lang="zh-CN" altLang="en-US" sz="1600"/>
              <a:t>阿莫纳什维利的这本书以其温暖而亲切的笔触，展现了教师如何与孩子们建立良好的关系，对新教师来说是一本很好的情感指南。</a:t>
            </a:r>
            <a:endParaRPr lang="zh-CN" altLang="en-US" sz="1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814775"/>
            <a:ext cx="12192000" cy="1534364"/>
          </a:xfrm>
          <a:prstGeom prst="rect">
            <a:avLst/>
          </a:prstGeom>
          <a:gradFill flip="none" rotWithShape="1">
            <a:gsLst>
              <a:gs pos="100000">
                <a:schemeClr val="accent1">
                  <a:lumMod val="20000"/>
                  <a:lumOff val="80000"/>
                  <a:alpha val="33000"/>
                </a:schemeClr>
              </a:gs>
              <a:gs pos="50000">
                <a:schemeClr val="accent1">
                  <a:alpha val="82000"/>
                </a:schemeClr>
              </a:gs>
            </a:gsLst>
            <a:lin ang="0" scaled="1"/>
            <a:tileRect/>
          </a:gradFill>
          <a:ln w="12700" cap="flat" cmpd="sng" algn="ctr">
            <a:noFill/>
            <a:prstDash val="solid"/>
            <a:miter lim="800000"/>
          </a:ln>
          <a:effectLst/>
        </p:spPr>
        <p:txBody>
          <a:bodyPr wrap="square" rtlCol="0" anchor="ctr">
            <a:noAutofit/>
          </a:bodyP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2800" b="0" i="0" u="none" strike="noStrike" kern="0" cap="none" spc="0" normalizeH="0" baseline="0" noProof="0">
              <a:ln>
                <a:noFill/>
              </a:ln>
              <a:solidFill>
                <a:srgbClr val="FFFFFF"/>
              </a:solidFill>
              <a:effectLst/>
              <a:uLnTx/>
              <a:uFillTx/>
              <a:latin typeface="HarmonyOS Sans SC Black" panose="00000A00000000000000" pitchFamily="2" charset="-122"/>
              <a:ea typeface="HarmonyOS Sans SC Black" panose="00000A00000000000000" pitchFamily="2" charset="-122"/>
              <a:cs typeface="HarmonyOS Sans SC Medium" panose="00000600000000000000" charset="-122"/>
              <a:sym typeface="HarmonyOS Sans SC Black" panose="00000A00000000000000" pitchFamily="2" charset="-122"/>
            </a:endParaRPr>
          </a:p>
        </p:txBody>
      </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700242">
            <a:off x="681355" y="4907915"/>
            <a:ext cx="2021840" cy="1812290"/>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524054" flipV="1">
            <a:off x="7216093" y="1895701"/>
            <a:ext cx="5365794" cy="4826513"/>
          </a:xfrm>
          <a:prstGeom prst="rect">
            <a:avLst/>
          </a:prstGeom>
        </p:spPr>
      </p:pic>
      <p:sp>
        <p:nvSpPr>
          <p:cNvPr id="5" name="文本框 4"/>
          <p:cNvSpPr txBox="1"/>
          <p:nvPr/>
        </p:nvSpPr>
        <p:spPr>
          <a:xfrm>
            <a:off x="621030" y="1742440"/>
            <a:ext cx="9435465" cy="2399665"/>
          </a:xfrm>
          <a:prstGeom prst="rect">
            <a:avLst/>
          </a:prstGeom>
          <a:noFill/>
        </p:spPr>
        <p:txBody>
          <a:bodyPr wrap="square" rtlCol="0">
            <a:spAutoFit/>
          </a:bodyPr>
          <a:p>
            <a:pPr algn="ctr"/>
            <a:r>
              <a:rPr lang="zh-CN" altLang="en-US" sz="15000" dirty="0">
                <a:gradFill>
                  <a:gsLst>
                    <a:gs pos="51000">
                      <a:srgbClr val="C22A16"/>
                    </a:gs>
                    <a:gs pos="70000">
                      <a:srgbClr val="F2B44F"/>
                    </a:gs>
                    <a:gs pos="16000">
                      <a:srgbClr val="47224C"/>
                    </a:gs>
                    <a:gs pos="97000">
                      <a:srgbClr val="F08225"/>
                    </a:gs>
                  </a:gsLst>
                  <a:lin ang="5400000" scaled="0"/>
                </a:gradFill>
                <a:effectLst>
                  <a:outerShdw blurRad="38100" dist="38100" dir="2700000" algn="tl">
                    <a:srgbClr val="000000">
                      <a:alpha val="43137"/>
                    </a:srgbClr>
                  </a:outerShdw>
                </a:effectLst>
                <a:latin typeface="方正公文黑体" panose="02000500000000000000" charset="-122"/>
                <a:ea typeface="方正公文黑体" panose="02000500000000000000" charset="-122"/>
                <a:sym typeface="汉仪尚巍手书W" panose="00020600040101010101" charset="-122"/>
              </a:rPr>
              <a:t>校长寄语</a:t>
            </a:r>
            <a:endParaRPr lang="zh-CN" altLang="en-US" sz="15000" dirty="0">
              <a:gradFill>
                <a:gsLst>
                  <a:gs pos="51000">
                    <a:srgbClr val="C22A16"/>
                  </a:gs>
                  <a:gs pos="70000">
                    <a:srgbClr val="F2B44F"/>
                  </a:gs>
                  <a:gs pos="16000">
                    <a:srgbClr val="47224C"/>
                  </a:gs>
                  <a:gs pos="97000">
                    <a:srgbClr val="F08225"/>
                  </a:gs>
                </a:gsLst>
                <a:lin ang="5400000" scaled="0"/>
              </a:gradFill>
              <a:effectLst>
                <a:outerShdw blurRad="38100" dist="38100" dir="2700000" algn="tl">
                  <a:srgbClr val="000000">
                    <a:alpha val="43137"/>
                  </a:srgbClr>
                </a:outerShdw>
              </a:effectLst>
              <a:latin typeface="方正公文黑体" panose="02000500000000000000" charset="-122"/>
              <a:ea typeface="方正公文黑体" panose="02000500000000000000" charset="-122"/>
              <a:sym typeface="汉仪尚巍手书W" panose="00020600040101010101"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extLst>
              <a:ext uri="{28A0092B-C50C-407E-A947-70E740481C1C}">
                <a14:useLocalDpi xmlns:a14="http://schemas.microsoft.com/office/drawing/2010/main" val="0"/>
              </a:ext>
            </a:extLst>
          </a:blip>
          <a:srcRect l="69112" t="3334" b="17285"/>
          <a:stretch>
            <a:fillRect/>
          </a:stretch>
        </p:blipFill>
        <p:spPr>
          <a:xfrm rot="2360596" flipH="1">
            <a:off x="9121608" y="831060"/>
            <a:ext cx="4040802" cy="8241752"/>
          </a:xfrm>
          <a:custGeom>
            <a:avLst/>
            <a:gdLst>
              <a:gd name="connsiteX0" fmla="*/ 4040802 w 4040802"/>
              <a:gd name="connsiteY0" fmla="*/ 0 h 8241752"/>
              <a:gd name="connsiteX1" fmla="*/ 0 w 4040802"/>
              <a:gd name="connsiteY1" fmla="*/ 4929296 h 8241752"/>
              <a:gd name="connsiteX2" fmla="*/ 4040801 w 4040802"/>
              <a:gd name="connsiteY2" fmla="*/ 8241752 h 8241752"/>
            </a:gdLst>
            <a:ahLst/>
            <a:cxnLst>
              <a:cxn ang="0">
                <a:pos x="connsiteX0" y="connsiteY0"/>
              </a:cxn>
              <a:cxn ang="0">
                <a:pos x="connsiteX1" y="connsiteY1"/>
              </a:cxn>
              <a:cxn ang="0">
                <a:pos x="connsiteX2" y="connsiteY2"/>
              </a:cxn>
            </a:cxnLst>
            <a:rect l="l" t="t" r="r" b="b"/>
            <a:pathLst>
              <a:path w="4040802" h="8241752">
                <a:moveTo>
                  <a:pt x="4040802" y="0"/>
                </a:moveTo>
                <a:lnTo>
                  <a:pt x="0" y="4929296"/>
                </a:lnTo>
                <a:lnTo>
                  <a:pt x="4040801" y="8241752"/>
                </a:lnTo>
                <a:close/>
              </a:path>
            </a:pathLst>
          </a:custGeom>
        </p:spPr>
      </p:pic>
      <p:sp>
        <p:nvSpPr>
          <p:cNvPr id="51" name="文本框 66"/>
          <p:cNvSpPr txBox="1">
            <a:spLocks noChangeArrowheads="1"/>
          </p:cNvSpPr>
          <p:nvPr/>
        </p:nvSpPr>
        <p:spPr bwMode="auto">
          <a:xfrm>
            <a:off x="1569085" y="871220"/>
            <a:ext cx="9216390" cy="8299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dist">
              <a:spcBef>
                <a:spcPts val="0"/>
              </a:spcBef>
              <a:spcAft>
                <a:spcPts val="0"/>
              </a:spcAft>
              <a:buClrTx/>
              <a:buSzTx/>
              <a:buFontTx/>
              <a:defRPr/>
            </a:pPr>
            <a:r>
              <a:rPr lang="zh-CN" altLang="en-US" sz="4800" b="1" noProof="0" dirty="0" err="1">
                <a:ln>
                  <a:noFill/>
                </a:ln>
                <a:solidFill>
                  <a:srgbClr val="C00000"/>
                </a:solidFill>
                <a:effectLst/>
                <a:uLnTx/>
                <a:uFillTx/>
                <a:latin typeface="华文新魏" panose="02010800040101010101" charset="-122"/>
                <a:ea typeface="华文新魏" panose="02010800040101010101" charset="-122"/>
                <a:cs typeface="华文新魏" panose="02010800040101010101" charset="-122"/>
                <a:sym typeface="汉仪大宋简" panose="02010600000101010101" pitchFamily="2" charset="-122"/>
              </a:rPr>
              <a:t>第十五轮</a:t>
            </a:r>
            <a:r>
              <a:rPr lang="en-US" altLang="zh-CN" sz="4800" b="1" noProof="0" dirty="0" err="1">
                <a:ln>
                  <a:noFill/>
                </a:ln>
                <a:solidFill>
                  <a:srgbClr val="C00000"/>
                </a:solidFill>
                <a:effectLst/>
                <a:uLnTx/>
                <a:uFillTx/>
                <a:latin typeface="华文新魏" panose="02010800040101010101" charset="-122"/>
                <a:ea typeface="华文新魏" panose="02010800040101010101" charset="-122"/>
                <a:cs typeface="华文新魏" panose="02010800040101010101" charset="-122"/>
                <a:sym typeface="汉仪大宋简" panose="02010600000101010101" pitchFamily="2" charset="-122"/>
              </a:rPr>
              <a:t>“</a:t>
            </a:r>
            <a:r>
              <a:rPr lang="zh-CN" altLang="en-US" sz="4800" b="1" noProof="0" dirty="0" err="1">
                <a:ln>
                  <a:noFill/>
                </a:ln>
                <a:solidFill>
                  <a:srgbClr val="C00000"/>
                </a:solidFill>
                <a:effectLst/>
                <a:uLnTx/>
                <a:uFillTx/>
                <a:latin typeface="华文新魏" panose="02010800040101010101" charset="-122"/>
                <a:ea typeface="华文新魏" panose="02010800040101010101" charset="-122"/>
                <a:cs typeface="华文新魏" panose="02010800040101010101" charset="-122"/>
                <a:sym typeface="汉仪大宋简" panose="02010600000101010101" pitchFamily="2" charset="-122"/>
              </a:rPr>
              <a:t>青蓝结对</a:t>
            </a:r>
            <a:r>
              <a:rPr lang="en-US" altLang="zh-CN" sz="4800" b="1" noProof="0" dirty="0" err="1">
                <a:ln>
                  <a:noFill/>
                </a:ln>
                <a:solidFill>
                  <a:srgbClr val="C00000"/>
                </a:solidFill>
                <a:effectLst/>
                <a:uLnTx/>
                <a:uFillTx/>
                <a:latin typeface="华文新魏" panose="02010800040101010101" charset="-122"/>
                <a:ea typeface="华文新魏" panose="02010800040101010101" charset="-122"/>
                <a:cs typeface="华文新魏" panose="02010800040101010101" charset="-122"/>
                <a:sym typeface="汉仪大宋简" panose="02010600000101010101" pitchFamily="2" charset="-122"/>
              </a:rPr>
              <a:t>”</a:t>
            </a:r>
            <a:r>
              <a:rPr lang="zh-CN" altLang="en-US" sz="4800" b="1" noProof="0" dirty="0" err="1">
                <a:ln>
                  <a:noFill/>
                </a:ln>
                <a:solidFill>
                  <a:srgbClr val="C00000"/>
                </a:solidFill>
                <a:effectLst/>
                <a:uLnTx/>
                <a:uFillTx/>
                <a:latin typeface="华文新魏" panose="02010800040101010101" charset="-122"/>
                <a:ea typeface="华文新魏" panose="02010800040101010101" charset="-122"/>
                <a:cs typeface="华文新魏" panose="02010800040101010101" charset="-122"/>
                <a:sym typeface="汉仪大宋简" panose="02010600000101010101" pitchFamily="2" charset="-122"/>
              </a:rPr>
              <a:t>优秀师徒</a:t>
            </a:r>
            <a:endParaRPr lang="zh-CN" altLang="en-US" sz="4800" b="1" noProof="0" dirty="0" err="1">
              <a:ln>
                <a:noFill/>
              </a:ln>
              <a:solidFill>
                <a:srgbClr val="C00000"/>
              </a:solidFill>
              <a:effectLst/>
              <a:uLnTx/>
              <a:uFillTx/>
              <a:latin typeface="华文新魏" panose="02010800040101010101" charset="-122"/>
              <a:ea typeface="华文新魏" panose="02010800040101010101" charset="-122"/>
              <a:cs typeface="华文新魏" panose="02010800040101010101" charset="-122"/>
              <a:sym typeface="汉仪大宋简" panose="02010600000101010101" pitchFamily="2" charset="-122"/>
            </a:endParaRPr>
          </a:p>
        </p:txBody>
      </p:sp>
      <p:pic>
        <p:nvPicPr>
          <p:cNvPr id="45" name="图片 44"/>
          <p:cNvPicPr>
            <a:picLocks noChangeAspect="1"/>
          </p:cNvPicPr>
          <p:nvPr/>
        </p:nvPicPr>
        <p:blipFill>
          <a:blip r:embed="rId2" cstate="print">
            <a:extLst>
              <a:ext uri="{28A0092B-C50C-407E-A947-70E740481C1C}">
                <a14:useLocalDpi xmlns:a14="http://schemas.microsoft.com/office/drawing/2010/main" val="0"/>
              </a:ext>
            </a:extLst>
          </a:blip>
          <a:srcRect l="34629"/>
          <a:stretch>
            <a:fillRect/>
          </a:stretch>
        </p:blipFill>
        <p:spPr>
          <a:xfrm rot="4957562">
            <a:off x="158230" y="-277567"/>
            <a:ext cx="1034453" cy="1423387"/>
          </a:xfrm>
          <a:custGeom>
            <a:avLst/>
            <a:gdLst>
              <a:gd name="connsiteX0" fmla="*/ 0 w 1034453"/>
              <a:gd name="connsiteY0" fmla="*/ 1325845 h 1423387"/>
              <a:gd name="connsiteX1" fmla="*/ 171584 w 1034453"/>
              <a:gd name="connsiteY1" fmla="*/ 0 h 1423387"/>
              <a:gd name="connsiteX2" fmla="*/ 1034453 w 1034453"/>
              <a:gd name="connsiteY2" fmla="*/ 0 h 1423387"/>
              <a:gd name="connsiteX3" fmla="*/ 1034453 w 1034453"/>
              <a:gd name="connsiteY3" fmla="*/ 1423387 h 1423387"/>
              <a:gd name="connsiteX4" fmla="*/ 753712 w 1034453"/>
              <a:gd name="connsiteY4" fmla="*/ 1423387 h 1423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53" h="1423387">
                <a:moveTo>
                  <a:pt x="0" y="1325845"/>
                </a:moveTo>
                <a:lnTo>
                  <a:pt x="171584" y="0"/>
                </a:lnTo>
                <a:lnTo>
                  <a:pt x="1034453" y="0"/>
                </a:lnTo>
                <a:lnTo>
                  <a:pt x="1034453" y="1423387"/>
                </a:lnTo>
                <a:lnTo>
                  <a:pt x="753712" y="1423387"/>
                </a:lnTo>
                <a:close/>
              </a:path>
            </a:pathLst>
          </a:custGeom>
        </p:spPr>
      </p:pic>
      <p:pic>
        <p:nvPicPr>
          <p:cNvPr id="47" name="图片 46"/>
          <p:cNvPicPr>
            <a:picLocks noChangeAspect="1"/>
          </p:cNvPicPr>
          <p:nvPr/>
        </p:nvPicPr>
        <p:blipFill>
          <a:blip r:embed="rId3">
            <a:extLst>
              <a:ext uri="{28A0092B-C50C-407E-A947-70E740481C1C}">
                <a14:useLocalDpi xmlns:a14="http://schemas.microsoft.com/office/drawing/2010/main" val="0"/>
              </a:ext>
            </a:extLst>
          </a:blip>
          <a:srcRect r="2785" b="9682"/>
          <a:stretch>
            <a:fillRect/>
          </a:stretch>
        </p:blipFill>
        <p:spPr>
          <a:xfrm rot="6187285">
            <a:off x="-616801" y="5307069"/>
            <a:ext cx="1987216" cy="1237041"/>
          </a:xfrm>
          <a:custGeom>
            <a:avLst/>
            <a:gdLst>
              <a:gd name="connsiteX0" fmla="*/ 0 w 1987216"/>
              <a:gd name="connsiteY0" fmla="*/ 1237041 h 1237041"/>
              <a:gd name="connsiteX1" fmla="*/ 0 w 1987216"/>
              <a:gd name="connsiteY1" fmla="*/ 0 h 1237041"/>
              <a:gd name="connsiteX2" fmla="*/ 1806838 w 1987216"/>
              <a:gd name="connsiteY2" fmla="*/ 0 h 1237041"/>
              <a:gd name="connsiteX3" fmla="*/ 1987216 w 1987216"/>
              <a:gd name="connsiteY3" fmla="*/ 773818 h 1237041"/>
            </a:gdLst>
            <a:ahLst/>
            <a:cxnLst>
              <a:cxn ang="0">
                <a:pos x="connsiteX0" y="connsiteY0"/>
              </a:cxn>
              <a:cxn ang="0">
                <a:pos x="connsiteX1" y="connsiteY1"/>
              </a:cxn>
              <a:cxn ang="0">
                <a:pos x="connsiteX2" y="connsiteY2"/>
              </a:cxn>
              <a:cxn ang="0">
                <a:pos x="connsiteX3" y="connsiteY3"/>
              </a:cxn>
            </a:cxnLst>
            <a:rect l="l" t="t" r="r" b="b"/>
            <a:pathLst>
              <a:path w="1987216" h="1237041">
                <a:moveTo>
                  <a:pt x="0" y="1237041"/>
                </a:moveTo>
                <a:lnTo>
                  <a:pt x="0" y="0"/>
                </a:lnTo>
                <a:lnTo>
                  <a:pt x="1806838" y="0"/>
                </a:lnTo>
                <a:lnTo>
                  <a:pt x="1987216" y="773818"/>
                </a:lnTo>
                <a:close/>
              </a:path>
            </a:pathLst>
          </a:custGeom>
        </p:spPr>
      </p:pic>
      <p:pic>
        <p:nvPicPr>
          <p:cNvPr id="43" name="图片 42"/>
          <p:cNvPicPr>
            <a:picLocks noChangeAspect="1"/>
          </p:cNvPicPr>
          <p:nvPr/>
        </p:nvPicPr>
        <p:blipFill>
          <a:blip r:embed="rId4" cstate="print">
            <a:extLst>
              <a:ext uri="{28A0092B-C50C-407E-A947-70E740481C1C}">
                <a14:useLocalDpi xmlns:a14="http://schemas.microsoft.com/office/drawing/2010/main" val="0"/>
              </a:ext>
            </a:extLst>
          </a:blip>
          <a:srcRect b="7577"/>
          <a:stretch>
            <a:fillRect/>
          </a:stretch>
        </p:blipFill>
        <p:spPr>
          <a:xfrm rot="1407666">
            <a:off x="95061" y="6168674"/>
            <a:ext cx="1120875" cy="931829"/>
          </a:xfrm>
          <a:custGeom>
            <a:avLst/>
            <a:gdLst>
              <a:gd name="connsiteX0" fmla="*/ 0 w 1120875"/>
              <a:gd name="connsiteY0" fmla="*/ 0 h 931829"/>
              <a:gd name="connsiteX1" fmla="*/ 1120875 w 1120875"/>
              <a:gd name="connsiteY1" fmla="*/ 0 h 931829"/>
              <a:gd name="connsiteX2" fmla="*/ 1120875 w 1120875"/>
              <a:gd name="connsiteY2" fmla="*/ 466228 h 931829"/>
              <a:gd name="connsiteX3" fmla="*/ 48075 w 1120875"/>
              <a:gd name="connsiteY3" fmla="*/ 931829 h 931829"/>
              <a:gd name="connsiteX4" fmla="*/ 0 w 1120875"/>
              <a:gd name="connsiteY4" fmla="*/ 821059 h 931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875" h="931829">
                <a:moveTo>
                  <a:pt x="0" y="0"/>
                </a:moveTo>
                <a:lnTo>
                  <a:pt x="1120875" y="0"/>
                </a:lnTo>
                <a:lnTo>
                  <a:pt x="1120875" y="466228"/>
                </a:lnTo>
                <a:lnTo>
                  <a:pt x="48075" y="931829"/>
                </a:lnTo>
                <a:lnTo>
                  <a:pt x="0" y="821059"/>
                </a:lnTo>
                <a:close/>
              </a:path>
            </a:pathLst>
          </a:custGeom>
        </p:spPr>
      </p:pic>
      <p:sp>
        <p:nvSpPr>
          <p:cNvPr id="41" name="任意多边形: 形状 40"/>
          <p:cNvSpPr/>
          <p:nvPr/>
        </p:nvSpPr>
        <p:spPr>
          <a:xfrm rot="8588419" flipH="1" flipV="1">
            <a:off x="-535324" y="345466"/>
            <a:ext cx="1084671" cy="1423387"/>
          </a:xfrm>
          <a:custGeom>
            <a:avLst/>
            <a:gdLst>
              <a:gd name="connsiteX0" fmla="*/ 1084671 w 1084671"/>
              <a:gd name="connsiteY0" fmla="*/ 0 h 1423387"/>
              <a:gd name="connsiteX1" fmla="*/ 1084671 w 1084671"/>
              <a:gd name="connsiteY1" fmla="*/ 1423387 h 1423387"/>
              <a:gd name="connsiteX2" fmla="*/ 0 w 1084671"/>
              <a:gd name="connsiteY2" fmla="*/ 1423387 h 1423387"/>
              <a:gd name="connsiteX3" fmla="*/ 1067144 w 1084671"/>
              <a:gd name="connsiteY3" fmla="*/ 0 h 1423387"/>
            </a:gdLst>
            <a:ahLst/>
            <a:cxnLst>
              <a:cxn ang="0">
                <a:pos x="connsiteX0" y="connsiteY0"/>
              </a:cxn>
              <a:cxn ang="0">
                <a:pos x="connsiteX1" y="connsiteY1"/>
              </a:cxn>
              <a:cxn ang="0">
                <a:pos x="connsiteX2" y="connsiteY2"/>
              </a:cxn>
              <a:cxn ang="0">
                <a:pos x="connsiteX3" y="connsiteY3"/>
              </a:cxn>
            </a:cxnLst>
            <a:rect l="l" t="t" r="r" b="b"/>
            <a:pathLst>
              <a:path w="1084671" h="1423387">
                <a:moveTo>
                  <a:pt x="1084671" y="0"/>
                </a:moveTo>
                <a:lnTo>
                  <a:pt x="1084671" y="1423387"/>
                </a:lnTo>
                <a:lnTo>
                  <a:pt x="0" y="1423387"/>
                </a:lnTo>
                <a:lnTo>
                  <a:pt x="1067144" y="0"/>
                </a:lnTo>
                <a:close/>
              </a:path>
            </a:pathLst>
          </a:custGeom>
          <a:blipFill>
            <a:blip r:embed="rId5">
              <a:alphaModFix amt="23000"/>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p:cNvPicPr>
            <a:picLocks noChangeAspect="1"/>
          </p:cNvPicPr>
          <p:nvPr/>
        </p:nvPicPr>
        <p:blipFill>
          <a:blip r:embed="rId6"/>
          <a:srcRect r="53407" b="50000"/>
          <a:stretch>
            <a:fillRect/>
          </a:stretch>
        </p:blipFill>
        <p:spPr>
          <a:xfrm>
            <a:off x="10962042" y="4980269"/>
            <a:ext cx="1229958" cy="1877731"/>
          </a:xfrm>
          <a:custGeom>
            <a:avLst/>
            <a:gdLst>
              <a:gd name="connsiteX0" fmla="*/ 0 w 1229958"/>
              <a:gd name="connsiteY0" fmla="*/ 0 h 1877731"/>
              <a:gd name="connsiteX1" fmla="*/ 1229958 w 1229958"/>
              <a:gd name="connsiteY1" fmla="*/ 0 h 1877731"/>
              <a:gd name="connsiteX2" fmla="*/ 1229958 w 1229958"/>
              <a:gd name="connsiteY2" fmla="*/ 1877731 h 1877731"/>
              <a:gd name="connsiteX3" fmla="*/ 0 w 1229958"/>
              <a:gd name="connsiteY3" fmla="*/ 1877731 h 1877731"/>
            </a:gdLst>
            <a:ahLst/>
            <a:cxnLst>
              <a:cxn ang="0">
                <a:pos x="connsiteX0" y="connsiteY0"/>
              </a:cxn>
              <a:cxn ang="0">
                <a:pos x="connsiteX1" y="connsiteY1"/>
              </a:cxn>
              <a:cxn ang="0">
                <a:pos x="connsiteX2" y="connsiteY2"/>
              </a:cxn>
              <a:cxn ang="0">
                <a:pos x="connsiteX3" y="connsiteY3"/>
              </a:cxn>
            </a:cxnLst>
            <a:rect l="l" t="t" r="r" b="b"/>
            <a:pathLst>
              <a:path w="1229958" h="1877731">
                <a:moveTo>
                  <a:pt x="0" y="0"/>
                </a:moveTo>
                <a:lnTo>
                  <a:pt x="1229958" y="0"/>
                </a:lnTo>
                <a:lnTo>
                  <a:pt x="1229958" y="1877731"/>
                </a:lnTo>
                <a:lnTo>
                  <a:pt x="0" y="1877731"/>
                </a:lnTo>
                <a:close/>
              </a:path>
            </a:pathLst>
          </a:custGeom>
        </p:spPr>
      </p:pic>
      <p:sp>
        <p:nvSpPr>
          <p:cNvPr id="2" name="文本框 1"/>
          <p:cNvSpPr txBox="1"/>
          <p:nvPr/>
        </p:nvSpPr>
        <p:spPr>
          <a:xfrm>
            <a:off x="783590" y="2270760"/>
            <a:ext cx="10233660" cy="2546985"/>
          </a:xfrm>
          <a:prstGeom prst="rect">
            <a:avLst/>
          </a:prstGeom>
        </p:spPr>
        <p:txBody>
          <a:bodyPr wrap="square">
            <a:spAutoFit/>
          </a:bodyPr>
          <a:p>
            <a:pPr marL="0" indent="306070" algn="just" defTabSz="266700">
              <a:lnSpc>
                <a:spcPct val="114000"/>
              </a:lnSpc>
              <a:spcAft>
                <a:spcPct val="0"/>
              </a:spcAft>
            </a:pPr>
            <a:r>
              <a:rPr lang="zh-CN" altLang="en-US" sz="2800" b="1">
                <a:solidFill>
                  <a:srgbClr val="00B0F0"/>
                </a:solidFill>
                <a:latin typeface="Calibri" panose="020F0502020204030204"/>
                <a:ea typeface="宋体" panose="02010600030101010101" pitchFamily="2" charset="-122"/>
              </a:rPr>
              <a:t>优秀师傅：</a:t>
            </a:r>
            <a:endParaRPr lang="zh-CN" altLang="en-US" sz="2800" b="1">
              <a:solidFill>
                <a:srgbClr val="00B0F0"/>
              </a:solidFill>
              <a:latin typeface="Calibri" panose="020F0502020204030204"/>
              <a:ea typeface="宋体" panose="02010600030101010101" pitchFamily="2" charset="-122"/>
            </a:endParaRPr>
          </a:p>
          <a:p>
            <a:pPr marL="0" indent="306070" algn="just" defTabSz="266700">
              <a:lnSpc>
                <a:spcPct val="114000"/>
              </a:lnSpc>
              <a:spcAft>
                <a:spcPct val="0"/>
              </a:spcAft>
            </a:pPr>
            <a:r>
              <a:rPr lang="zh-CN" altLang="en-US" sz="2800" b="1">
                <a:solidFill>
                  <a:srgbClr val="00B0F0"/>
                </a:solidFill>
                <a:latin typeface="Calibri" panose="020F0502020204030204"/>
                <a:ea typeface="宋体" panose="02010600030101010101" pitchFamily="2" charset="-122"/>
              </a:rPr>
              <a:t> </a:t>
            </a:r>
            <a:r>
              <a:rPr lang="en-US" altLang="zh-CN" sz="2800" b="1">
                <a:solidFill>
                  <a:srgbClr val="00B0F0"/>
                </a:solidFill>
                <a:latin typeface="Calibri" panose="020F0502020204030204"/>
                <a:ea typeface="宋体" panose="02010600030101010101" pitchFamily="2" charset="-122"/>
              </a:rPr>
              <a:t>                 </a:t>
            </a:r>
            <a:r>
              <a:rPr lang="zh-CN" altLang="en-US" sz="2800" b="1">
                <a:solidFill>
                  <a:srgbClr val="00B0F0"/>
                </a:solidFill>
                <a:latin typeface="Calibri" panose="020F0502020204030204"/>
                <a:ea typeface="宋体" panose="02010600030101010101" pitchFamily="2" charset="-122"/>
              </a:rPr>
              <a:t>陈云、韩素、顾雪琪、镇文婷、金秋瑾、陆秋敏</a:t>
            </a:r>
            <a:endParaRPr lang="zh-CN" altLang="en-US" sz="2800" b="1">
              <a:solidFill>
                <a:srgbClr val="00B0F0"/>
              </a:solidFill>
              <a:latin typeface="Calibri" panose="020F0502020204030204"/>
              <a:ea typeface="宋体" panose="02010600030101010101" pitchFamily="2" charset="-122"/>
            </a:endParaRPr>
          </a:p>
          <a:p>
            <a:pPr marL="0" indent="306070" algn="just" defTabSz="266700">
              <a:lnSpc>
                <a:spcPct val="114000"/>
              </a:lnSpc>
              <a:spcAft>
                <a:spcPct val="0"/>
              </a:spcAft>
            </a:pPr>
            <a:endParaRPr lang="zh-CN" altLang="en-US" sz="2800" b="1">
              <a:solidFill>
                <a:schemeClr val="accent4">
                  <a:lumMod val="50000"/>
                </a:schemeClr>
              </a:solidFill>
              <a:latin typeface="Calibri" panose="020F0502020204030204"/>
              <a:ea typeface="宋体" panose="02010600030101010101" pitchFamily="2" charset="-122"/>
            </a:endParaRPr>
          </a:p>
          <a:p>
            <a:pPr marL="0" indent="306070" algn="just" defTabSz="266700">
              <a:lnSpc>
                <a:spcPct val="114000"/>
              </a:lnSpc>
              <a:spcAft>
                <a:spcPct val="0"/>
              </a:spcAft>
            </a:pPr>
            <a:r>
              <a:rPr lang="zh-CN" altLang="en-US" sz="2800" b="1">
                <a:solidFill>
                  <a:schemeClr val="accent4">
                    <a:lumMod val="50000"/>
                  </a:schemeClr>
                </a:solidFill>
                <a:latin typeface="Calibri" panose="020F0502020204030204"/>
                <a:ea typeface="宋体" panose="02010600030101010101" pitchFamily="2" charset="-122"/>
              </a:rPr>
              <a:t>优秀徒弟：</a:t>
            </a:r>
            <a:endParaRPr lang="zh-CN" altLang="en-US" sz="2800" b="1">
              <a:solidFill>
                <a:schemeClr val="accent4">
                  <a:lumMod val="50000"/>
                </a:schemeClr>
              </a:solidFill>
              <a:latin typeface="Calibri" panose="020F0502020204030204"/>
              <a:ea typeface="宋体" panose="02010600030101010101" pitchFamily="2" charset="-122"/>
            </a:endParaRPr>
          </a:p>
          <a:p>
            <a:pPr marL="0" indent="306070" algn="just" defTabSz="266700">
              <a:lnSpc>
                <a:spcPct val="114000"/>
              </a:lnSpc>
              <a:spcAft>
                <a:spcPct val="0"/>
              </a:spcAft>
            </a:pPr>
            <a:r>
              <a:rPr lang="zh-CN" altLang="en-US" sz="2800" b="1">
                <a:solidFill>
                  <a:schemeClr val="accent4">
                    <a:lumMod val="50000"/>
                  </a:schemeClr>
                </a:solidFill>
                <a:latin typeface="Calibri" panose="020F0502020204030204"/>
                <a:ea typeface="宋体" panose="02010600030101010101" pitchFamily="2" charset="-122"/>
              </a:rPr>
              <a:t> </a:t>
            </a:r>
            <a:r>
              <a:rPr lang="en-US" altLang="zh-CN" sz="2800" b="1">
                <a:solidFill>
                  <a:schemeClr val="accent4">
                    <a:lumMod val="50000"/>
                  </a:schemeClr>
                </a:solidFill>
                <a:latin typeface="Calibri" panose="020F0502020204030204"/>
                <a:ea typeface="宋体" panose="02010600030101010101" pitchFamily="2" charset="-122"/>
              </a:rPr>
              <a:t>                </a:t>
            </a:r>
            <a:r>
              <a:rPr lang="zh-CN" altLang="en-US" sz="2800" b="1">
                <a:solidFill>
                  <a:schemeClr val="accent4">
                    <a:lumMod val="50000"/>
                  </a:schemeClr>
                </a:solidFill>
                <a:latin typeface="Calibri" panose="020F0502020204030204"/>
                <a:ea typeface="宋体" panose="02010600030101010101" pitchFamily="2" charset="-122"/>
              </a:rPr>
              <a:t>胡晋铨、利丹、马笑然、郭颖、刘瑾秋、徐泓铭</a:t>
            </a:r>
            <a:endParaRPr lang="zh-CN" altLang="en-US" sz="2800" b="1">
              <a:solidFill>
                <a:schemeClr val="accent4">
                  <a:lumMod val="50000"/>
                </a:schemeClr>
              </a:solidFill>
              <a:latin typeface="Calibri" panose="020F0502020204030204"/>
              <a:ea typeface="宋体" panose="02010600030101010101" pitchFamily="2" charset="-122"/>
            </a:endParaRPr>
          </a:p>
        </p:txBody>
      </p:sp>
      <p:pic>
        <p:nvPicPr>
          <p:cNvPr id="17" name="图片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20400000">
            <a:off x="3920490" y="4998720"/>
            <a:ext cx="1715135" cy="1715135"/>
          </a:xfrm>
          <a:prstGeom prst="rect">
            <a:avLst/>
          </a:prstGeom>
          <a:effectLst>
            <a:outerShdw blurRad="50800" dist="38100" dir="2700000" algn="tl" rotWithShape="0">
              <a:prstClr val="black">
                <a:alpha val="40000"/>
              </a:prstClr>
            </a:outerShdw>
          </a:effectLst>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20400000">
            <a:off x="6510020" y="4980305"/>
            <a:ext cx="1726565" cy="1726565"/>
          </a:xfrm>
          <a:prstGeom prst="rect">
            <a:avLst/>
          </a:prstGeom>
          <a:effectLst>
            <a:outerShdw blurRad="50800" dist="38100" dir="2700000" algn="tl" rotWithShape="0">
              <a:prstClr val="black">
                <a:alpha val="40000"/>
              </a:prstClr>
            </a:outerShdw>
          </a:effectLst>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rcRect t="65135" r="3984"/>
          <a:stretch>
            <a:fillRect/>
          </a:stretch>
        </p:blipFill>
        <p:spPr>
          <a:xfrm flipV="1">
            <a:off x="4496249" y="3962634"/>
            <a:ext cx="7960546" cy="2895366"/>
          </a:xfrm>
          <a:custGeom>
            <a:avLst/>
            <a:gdLst>
              <a:gd name="connsiteX0" fmla="*/ 0 w 7960546"/>
              <a:gd name="connsiteY0" fmla="*/ 2895366 h 2895366"/>
              <a:gd name="connsiteX1" fmla="*/ 7960546 w 7960546"/>
              <a:gd name="connsiteY1" fmla="*/ 2895366 h 2895366"/>
              <a:gd name="connsiteX2" fmla="*/ 7960546 w 7960546"/>
              <a:gd name="connsiteY2" fmla="*/ 0 h 2895366"/>
              <a:gd name="connsiteX3" fmla="*/ 0 w 7960546"/>
              <a:gd name="connsiteY3" fmla="*/ 0 h 2895366"/>
            </a:gdLst>
            <a:ahLst/>
            <a:cxnLst>
              <a:cxn ang="0">
                <a:pos x="connsiteX0" y="connsiteY0"/>
              </a:cxn>
              <a:cxn ang="0">
                <a:pos x="connsiteX1" y="connsiteY1"/>
              </a:cxn>
              <a:cxn ang="0">
                <a:pos x="connsiteX2" y="connsiteY2"/>
              </a:cxn>
              <a:cxn ang="0">
                <a:pos x="connsiteX3" y="connsiteY3"/>
              </a:cxn>
            </a:cxnLst>
            <a:rect l="l" t="t" r="r" b="b"/>
            <a:pathLst>
              <a:path w="7960546" h="2895366">
                <a:moveTo>
                  <a:pt x="0" y="2895366"/>
                </a:moveTo>
                <a:lnTo>
                  <a:pt x="7960546" y="2895366"/>
                </a:lnTo>
                <a:lnTo>
                  <a:pt x="7960546" y="0"/>
                </a:lnTo>
                <a:lnTo>
                  <a:pt x="0" y="0"/>
                </a:lnTo>
                <a:close/>
              </a:path>
            </a:pathLst>
          </a:cu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rcRect t="46898" r="76374"/>
          <a:stretch>
            <a:fillRect/>
          </a:stretch>
        </p:blipFill>
        <p:spPr>
          <a:xfrm rot="16891148" flipV="1">
            <a:off x="8254112" y="-1667121"/>
            <a:ext cx="3090723" cy="5513303"/>
          </a:xfrm>
          <a:custGeom>
            <a:avLst/>
            <a:gdLst>
              <a:gd name="connsiteX0" fmla="*/ 2095482 w 3090723"/>
              <a:gd name="connsiteY0" fmla="*/ 5513303 h 5513303"/>
              <a:gd name="connsiteX1" fmla="*/ 3090723 w 3090723"/>
              <a:gd name="connsiteY1" fmla="*/ 629889 h 5513303"/>
              <a:gd name="connsiteX2" fmla="*/ 0 w 3090723"/>
              <a:gd name="connsiteY2" fmla="*/ 0 h 5513303"/>
              <a:gd name="connsiteX3" fmla="*/ 0 w 3090723"/>
              <a:gd name="connsiteY3" fmla="*/ 5513303 h 5513303"/>
            </a:gdLst>
            <a:ahLst/>
            <a:cxnLst>
              <a:cxn ang="0">
                <a:pos x="connsiteX0" y="connsiteY0"/>
              </a:cxn>
              <a:cxn ang="0">
                <a:pos x="connsiteX1" y="connsiteY1"/>
              </a:cxn>
              <a:cxn ang="0">
                <a:pos x="connsiteX2" y="connsiteY2"/>
              </a:cxn>
              <a:cxn ang="0">
                <a:pos x="connsiteX3" y="connsiteY3"/>
              </a:cxn>
            </a:cxnLst>
            <a:rect l="l" t="t" r="r" b="b"/>
            <a:pathLst>
              <a:path w="3090723" h="5513303">
                <a:moveTo>
                  <a:pt x="2095482" y="5513303"/>
                </a:moveTo>
                <a:lnTo>
                  <a:pt x="3090723" y="629889"/>
                </a:lnTo>
                <a:lnTo>
                  <a:pt x="0" y="0"/>
                </a:lnTo>
                <a:lnTo>
                  <a:pt x="0" y="5513303"/>
                </a:lnTo>
                <a:close/>
              </a:path>
            </a:pathLst>
          </a:custGeom>
        </p:spPr>
      </p:pic>
      <p:sp>
        <p:nvSpPr>
          <p:cNvPr id="218" name="文本框 16"/>
          <p:cNvSpPr txBox="1"/>
          <p:nvPr/>
        </p:nvSpPr>
        <p:spPr>
          <a:xfrm>
            <a:off x="861576" y="606643"/>
            <a:ext cx="7102475" cy="537845"/>
          </a:xfrm>
          <a:prstGeom prst="rect">
            <a:avLst/>
          </a:prstGeom>
          <a:noFill/>
        </p:spPr>
        <p:txBody>
          <a:bodyPr wrap="none" lIns="91440" tIns="45720" rIns="9144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gradFill>
                  <a:gsLst>
                    <a:gs pos="0">
                      <a:srgbClr val="D6613F"/>
                    </a:gs>
                    <a:gs pos="100000">
                      <a:srgbClr val="8E3A1D"/>
                    </a:gs>
                  </a:gsLst>
                  <a:lin ang="5400000" scaled="1"/>
                </a:gradFill>
                <a:latin typeface="华文新魏" panose="02010800040101010101" charset="-122"/>
                <a:ea typeface="华文新魏" panose="02010800040101010101" charset="-122"/>
                <a:cs typeface="HarmonyOS Sans SC Medium" panose="00000600000000000000" charset="-122"/>
                <a:sym typeface="HarmonyOS Sans SC Medium" panose="00000600000000000000" charset="-122"/>
              </a:rPr>
              <a:t>薛家实验小学第十六轮青蓝结对名单：</a:t>
            </a:r>
            <a:endParaRPr lang="zh-CN" altLang="en-US" sz="3200" b="1" dirty="0">
              <a:gradFill>
                <a:gsLst>
                  <a:gs pos="0">
                    <a:srgbClr val="D6613F"/>
                  </a:gs>
                  <a:gs pos="100000">
                    <a:srgbClr val="8E3A1D"/>
                  </a:gs>
                </a:gsLst>
                <a:lin ang="5400000" scaled="1"/>
              </a:gradFill>
              <a:latin typeface="华文新魏" panose="02010800040101010101" charset="-122"/>
              <a:ea typeface="华文新魏" panose="02010800040101010101" charset="-122"/>
              <a:cs typeface="HarmonyOS Sans SC Medium" panose="00000600000000000000" charset="-122"/>
              <a:sym typeface="HarmonyOS Sans SC Medium" panose="00000600000000000000" charset="-122"/>
            </a:endParaRPr>
          </a:p>
        </p:txBody>
      </p:sp>
      <p:pic>
        <p:nvPicPr>
          <p:cNvPr id="25" name="图片 24"/>
          <p:cNvPicPr>
            <a:picLocks noChangeAspect="1"/>
          </p:cNvPicPr>
          <p:nvPr/>
        </p:nvPicPr>
        <p:blipFill>
          <a:blip r:embed="rId2">
            <a:extLst>
              <a:ext uri="{28A0092B-C50C-407E-A947-70E740481C1C}">
                <a14:useLocalDpi xmlns:a14="http://schemas.microsoft.com/office/drawing/2010/main" val="0"/>
              </a:ext>
            </a:extLst>
          </a:blip>
          <a:srcRect l="45361" t="29264"/>
          <a:stretch>
            <a:fillRect/>
          </a:stretch>
        </p:blipFill>
        <p:spPr>
          <a:xfrm rot="16200000">
            <a:off x="-67640" y="3667035"/>
            <a:ext cx="3258606" cy="3123324"/>
          </a:xfrm>
          <a:custGeom>
            <a:avLst/>
            <a:gdLst>
              <a:gd name="connsiteX0" fmla="*/ 3258606 w 3258606"/>
              <a:gd name="connsiteY0" fmla="*/ 0 h 3123324"/>
              <a:gd name="connsiteX1" fmla="*/ 3258606 w 3258606"/>
              <a:gd name="connsiteY1" fmla="*/ 3123324 h 3123324"/>
              <a:gd name="connsiteX2" fmla="*/ 0 w 3258606"/>
              <a:gd name="connsiteY2" fmla="*/ 3123324 h 3123324"/>
              <a:gd name="connsiteX3" fmla="*/ 1 w 3258606"/>
              <a:gd name="connsiteY3" fmla="*/ 1485463 h 3123324"/>
              <a:gd name="connsiteX4" fmla="*/ 1 w 3258606"/>
              <a:gd name="connsiteY4" fmla="*/ 0 h 3123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606" h="3123324">
                <a:moveTo>
                  <a:pt x="3258606" y="0"/>
                </a:moveTo>
                <a:lnTo>
                  <a:pt x="3258606" y="3123324"/>
                </a:lnTo>
                <a:lnTo>
                  <a:pt x="0" y="3123324"/>
                </a:lnTo>
                <a:lnTo>
                  <a:pt x="1" y="1485463"/>
                </a:lnTo>
                <a:lnTo>
                  <a:pt x="1" y="0"/>
                </a:lnTo>
                <a:close/>
              </a:path>
            </a:pathLst>
          </a:custGeom>
        </p:spPr>
      </p:pic>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rcRect l="30781" b="35445"/>
          <a:stretch>
            <a:fillRect/>
          </a:stretch>
        </p:blipFill>
        <p:spPr>
          <a:xfrm rot="19200409">
            <a:off x="3125257" y="6456350"/>
            <a:ext cx="957568" cy="803301"/>
          </a:xfrm>
          <a:custGeom>
            <a:avLst/>
            <a:gdLst>
              <a:gd name="connsiteX0" fmla="*/ 957568 w 957568"/>
              <a:gd name="connsiteY0" fmla="*/ 0 h 803301"/>
              <a:gd name="connsiteX1" fmla="*/ 957568 w 957568"/>
              <a:gd name="connsiteY1" fmla="*/ 803301 h 803301"/>
              <a:gd name="connsiteX2" fmla="*/ 0 w 957568"/>
              <a:gd name="connsiteY2" fmla="*/ 0 h 803301"/>
            </a:gdLst>
            <a:ahLst/>
            <a:cxnLst>
              <a:cxn ang="0">
                <a:pos x="connsiteX0" y="connsiteY0"/>
              </a:cxn>
              <a:cxn ang="0">
                <a:pos x="connsiteX1" y="connsiteY1"/>
              </a:cxn>
              <a:cxn ang="0">
                <a:pos x="connsiteX2" y="connsiteY2"/>
              </a:cxn>
            </a:cxnLst>
            <a:rect l="l" t="t" r="r" b="b"/>
            <a:pathLst>
              <a:path w="957568" h="803301">
                <a:moveTo>
                  <a:pt x="957568" y="0"/>
                </a:moveTo>
                <a:lnTo>
                  <a:pt x="957568" y="803301"/>
                </a:lnTo>
                <a:lnTo>
                  <a:pt x="0" y="0"/>
                </a:lnTo>
                <a:close/>
              </a:path>
            </a:pathLst>
          </a:custGeom>
        </p:spPr>
      </p:pic>
      <p:pic>
        <p:nvPicPr>
          <p:cNvPr id="21" name="图片 20"/>
          <p:cNvPicPr>
            <a:picLocks noChangeAspect="1"/>
          </p:cNvPicPr>
          <p:nvPr/>
        </p:nvPicPr>
        <p:blipFill>
          <a:blip r:embed="rId3">
            <a:extLst>
              <a:ext uri="{28A0092B-C50C-407E-A947-70E740481C1C}">
                <a14:useLocalDpi xmlns:a14="http://schemas.microsoft.com/office/drawing/2010/main" val="0"/>
              </a:ext>
            </a:extLst>
          </a:blip>
          <a:srcRect l="39107"/>
          <a:stretch>
            <a:fillRect/>
          </a:stretch>
        </p:blipFill>
        <p:spPr>
          <a:xfrm rot="18000000">
            <a:off x="4596480" y="5713584"/>
            <a:ext cx="1426404" cy="2107060"/>
          </a:xfrm>
          <a:custGeom>
            <a:avLst/>
            <a:gdLst>
              <a:gd name="connsiteX0" fmla="*/ 1426404 w 1426404"/>
              <a:gd name="connsiteY0" fmla="*/ 0 h 2107060"/>
              <a:gd name="connsiteX1" fmla="*/ 1426404 w 1426404"/>
              <a:gd name="connsiteY1" fmla="*/ 2107060 h 2107060"/>
              <a:gd name="connsiteX2" fmla="*/ 1216512 w 1426404"/>
              <a:gd name="connsiteY2" fmla="*/ 2107060 h 2107060"/>
              <a:gd name="connsiteX3" fmla="*/ 0 w 1426404"/>
              <a:gd name="connsiteY3" fmla="*/ 0 h 2107060"/>
            </a:gdLst>
            <a:ahLst/>
            <a:cxnLst>
              <a:cxn ang="0">
                <a:pos x="connsiteX0" y="connsiteY0"/>
              </a:cxn>
              <a:cxn ang="0">
                <a:pos x="connsiteX1" y="connsiteY1"/>
              </a:cxn>
              <a:cxn ang="0">
                <a:pos x="connsiteX2" y="connsiteY2"/>
              </a:cxn>
              <a:cxn ang="0">
                <a:pos x="connsiteX3" y="connsiteY3"/>
              </a:cxn>
            </a:cxnLst>
            <a:rect l="l" t="t" r="r" b="b"/>
            <a:pathLst>
              <a:path w="1426404" h="2107060">
                <a:moveTo>
                  <a:pt x="1426404" y="0"/>
                </a:moveTo>
                <a:lnTo>
                  <a:pt x="1426404" y="2107060"/>
                </a:lnTo>
                <a:lnTo>
                  <a:pt x="1216512" y="2107060"/>
                </a:lnTo>
                <a:lnTo>
                  <a:pt x="0" y="0"/>
                </a:lnTo>
                <a:close/>
              </a:path>
            </a:pathLst>
          </a:cu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rcRect t="65135" r="3984"/>
          <a:stretch>
            <a:fillRect/>
          </a:stretch>
        </p:blipFill>
        <p:spPr>
          <a:xfrm flipV="1">
            <a:off x="4228914" y="4014069"/>
            <a:ext cx="7960546" cy="2895366"/>
          </a:xfrm>
          <a:custGeom>
            <a:avLst/>
            <a:gdLst>
              <a:gd name="connsiteX0" fmla="*/ 0 w 7960546"/>
              <a:gd name="connsiteY0" fmla="*/ 2895366 h 2895366"/>
              <a:gd name="connsiteX1" fmla="*/ 7960546 w 7960546"/>
              <a:gd name="connsiteY1" fmla="*/ 2895366 h 2895366"/>
              <a:gd name="connsiteX2" fmla="*/ 7960546 w 7960546"/>
              <a:gd name="connsiteY2" fmla="*/ 0 h 2895366"/>
              <a:gd name="connsiteX3" fmla="*/ 0 w 7960546"/>
              <a:gd name="connsiteY3" fmla="*/ 0 h 2895366"/>
            </a:gdLst>
            <a:ahLst/>
            <a:cxnLst>
              <a:cxn ang="0">
                <a:pos x="connsiteX0" y="connsiteY0"/>
              </a:cxn>
              <a:cxn ang="0">
                <a:pos x="connsiteX1" y="connsiteY1"/>
              </a:cxn>
              <a:cxn ang="0">
                <a:pos x="connsiteX2" y="connsiteY2"/>
              </a:cxn>
              <a:cxn ang="0">
                <a:pos x="connsiteX3" y="connsiteY3"/>
              </a:cxn>
            </a:cxnLst>
            <a:rect l="l" t="t" r="r" b="b"/>
            <a:pathLst>
              <a:path w="7960546" h="2895366">
                <a:moveTo>
                  <a:pt x="0" y="2895366"/>
                </a:moveTo>
                <a:lnTo>
                  <a:pt x="7960546" y="2895366"/>
                </a:lnTo>
                <a:lnTo>
                  <a:pt x="7960546" y="0"/>
                </a:lnTo>
                <a:lnTo>
                  <a:pt x="0" y="0"/>
                </a:lnTo>
                <a:close/>
              </a:path>
            </a:pathLst>
          </a:cu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rcRect b="43189"/>
          <a:stretch>
            <a:fillRect/>
          </a:stretch>
        </p:blipFill>
        <p:spPr>
          <a:xfrm rot="753754" flipH="1" flipV="1">
            <a:off x="10147846" y="-243029"/>
            <a:ext cx="1953655" cy="1738373"/>
          </a:xfrm>
          <a:custGeom>
            <a:avLst/>
            <a:gdLst>
              <a:gd name="connsiteX0" fmla="*/ 1135175 w 1135175"/>
              <a:gd name="connsiteY0" fmla="*/ 0 h 1010085"/>
              <a:gd name="connsiteX1" fmla="*/ 0 w 1135175"/>
              <a:gd name="connsiteY1" fmla="*/ 0 h 1010085"/>
              <a:gd name="connsiteX2" fmla="*/ 0 w 1135175"/>
              <a:gd name="connsiteY2" fmla="*/ 1010085 h 1010085"/>
              <a:gd name="connsiteX3" fmla="*/ 1135175 w 1135175"/>
              <a:gd name="connsiteY3" fmla="*/ 757122 h 1010085"/>
            </a:gdLst>
            <a:ahLst/>
            <a:cxnLst>
              <a:cxn ang="0">
                <a:pos x="connsiteX0" y="connsiteY0"/>
              </a:cxn>
              <a:cxn ang="0">
                <a:pos x="connsiteX1" y="connsiteY1"/>
              </a:cxn>
              <a:cxn ang="0">
                <a:pos x="connsiteX2" y="connsiteY2"/>
              </a:cxn>
              <a:cxn ang="0">
                <a:pos x="connsiteX3" y="connsiteY3"/>
              </a:cxn>
            </a:cxnLst>
            <a:rect l="l" t="t" r="r" b="b"/>
            <a:pathLst>
              <a:path w="1135175" h="1010085">
                <a:moveTo>
                  <a:pt x="1135175" y="0"/>
                </a:moveTo>
                <a:lnTo>
                  <a:pt x="0" y="0"/>
                </a:lnTo>
                <a:lnTo>
                  <a:pt x="0" y="1010085"/>
                </a:lnTo>
                <a:lnTo>
                  <a:pt x="1135175" y="757122"/>
                </a:lnTo>
                <a:close/>
              </a:path>
            </a:pathLst>
          </a:custGeom>
        </p:spPr>
      </p:pic>
      <p:sp>
        <p:nvSpPr>
          <p:cNvPr id="2" name="文本框 1"/>
          <p:cNvSpPr txBox="1"/>
          <p:nvPr/>
        </p:nvSpPr>
        <p:spPr>
          <a:xfrm>
            <a:off x="2260600" y="1369060"/>
            <a:ext cx="8900160" cy="5063490"/>
          </a:xfrm>
          <a:prstGeom prst="rect">
            <a:avLst/>
          </a:prstGeom>
        </p:spPr>
        <p:txBody>
          <a:bodyPr wrap="square">
            <a:noAutofit/>
          </a:bodyPr>
          <a:p>
            <a:pPr marL="0" indent="304800" algn="just" defTabSz="266700">
              <a:lnSpc>
                <a:spcPct val="114000"/>
              </a:lnSpc>
              <a:spcAft>
                <a:spcPct val="0"/>
              </a:spcAft>
            </a:pP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语文学科：包红玲</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（戴泫霖）</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罗秋琼</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（赵欣语）</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唐静亚</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（顾莉）</a:t>
            </a:r>
            <a:endPar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endParaRPr>
          </a:p>
          <a:p>
            <a:pPr marL="1064260" indent="0" algn="just" defTabSz="266700">
              <a:lnSpc>
                <a:spcPct val="114000"/>
              </a:lnSpc>
              <a:spcAft>
                <a:spcPct val="0"/>
              </a:spcAft>
            </a:pPr>
            <a:r>
              <a:rPr lang="en-US" altLang="zh-CN"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      </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邵金花</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（林欢）</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韩素</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（乔叶佩）</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王倩倩</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（何皖豫）</a:t>
            </a:r>
            <a:endPar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endParaRPr>
          </a:p>
          <a:p>
            <a:pPr marL="0" indent="1071245" algn="just" defTabSz="266700">
              <a:lnSpc>
                <a:spcPct val="114000"/>
              </a:lnSpc>
              <a:spcAft>
                <a:spcPct val="0"/>
              </a:spcAft>
            </a:pPr>
            <a:r>
              <a:rPr lang="en-US" altLang="zh-CN"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      </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陈云</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（岳煜婷、朱心怡、郝妍、信俊秀、沈亚晨）</a:t>
            </a:r>
            <a:endPar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endParaRPr>
          </a:p>
          <a:p>
            <a:pPr marL="0" indent="1071245" algn="just" defTabSz="266700">
              <a:lnSpc>
                <a:spcPct val="114000"/>
              </a:lnSpc>
              <a:spcAft>
                <a:spcPct val="0"/>
              </a:spcAft>
            </a:pPr>
            <a:r>
              <a:rPr lang="en-US" altLang="zh-CN"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     </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丁晓晴</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（朱安琪、朱盈盈、王晨艳）</a:t>
            </a:r>
            <a:endPar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endParaRPr>
          </a:p>
          <a:p>
            <a:pPr marL="0" indent="1071245" algn="just" defTabSz="266700">
              <a:lnSpc>
                <a:spcPct val="114000"/>
              </a:lnSpc>
              <a:spcAft>
                <a:spcPct val="0"/>
              </a:spcAft>
            </a:pPr>
            <a:r>
              <a:rPr lang="en-US" altLang="zh-CN"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      </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潘虹</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（周雨欣、尤栖越、茅怡青、潘犇）</a:t>
            </a:r>
            <a:endPar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endParaRPr>
          </a:p>
          <a:p>
            <a:pPr marL="1064260" indent="0" algn="just" defTabSz="266700">
              <a:lnSpc>
                <a:spcPct val="114000"/>
              </a:lnSpc>
              <a:spcAft>
                <a:spcPct val="0"/>
              </a:spcAft>
            </a:pPr>
            <a:r>
              <a:rPr lang="en-US" altLang="zh-CN"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      </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高亚莉</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（袁佳铭）</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张丹</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（杨佳）</a:t>
            </a:r>
            <a:endPar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endParaRPr>
          </a:p>
          <a:p>
            <a:pPr marL="0" indent="304800" algn="just" defTabSz="266700">
              <a:lnSpc>
                <a:spcPct val="114000"/>
              </a:lnSpc>
              <a:spcAft>
                <a:spcPct val="0"/>
              </a:spcAft>
            </a:pP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数学学科：镇文婷</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（田佳玉）</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郑宇琴</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（王杰宇）</a:t>
            </a:r>
            <a:endPar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endParaRPr>
          </a:p>
          <a:p>
            <a:pPr marL="0" indent="1071245" algn="just" defTabSz="266700">
              <a:lnSpc>
                <a:spcPct val="114000"/>
              </a:lnSpc>
              <a:spcAft>
                <a:spcPct val="0"/>
              </a:spcAft>
            </a:pPr>
            <a:r>
              <a:rPr lang="en-US" altLang="zh-CN"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       </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施琦</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（陈回香）</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王卿照</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（陈爽）</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李小英</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（陈佩）</a:t>
            </a:r>
            <a:endPar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endParaRPr>
          </a:p>
          <a:p>
            <a:pPr marL="0" indent="0" algn="just" defTabSz="266700">
              <a:lnSpc>
                <a:spcPct val="114000"/>
              </a:lnSpc>
              <a:spcAft>
                <a:spcPct val="0"/>
              </a:spcAft>
            </a:pPr>
            <a:r>
              <a:rPr lang="en-US" altLang="zh-CN"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    </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英语学科：金秋瑾</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（江媛媛）</a:t>
            </a:r>
            <a:endPar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endParaRPr>
          </a:p>
          <a:p>
            <a:pPr marL="0" indent="304800" algn="just" defTabSz="266700">
              <a:lnSpc>
                <a:spcPct val="114000"/>
              </a:lnSpc>
              <a:spcAft>
                <a:spcPct val="0"/>
              </a:spcAft>
            </a:pP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综合学科：何丽娜</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（崔晓真）</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顾海燕</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（缪丹）</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王小萌</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（刘珺）</a:t>
            </a:r>
            <a:endPar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endParaRPr>
          </a:p>
          <a:p>
            <a:pPr marL="0" indent="1071245" algn="just" defTabSz="266700">
              <a:lnSpc>
                <a:spcPct val="114000"/>
              </a:lnSpc>
              <a:spcAft>
                <a:spcPct val="0"/>
              </a:spcAft>
            </a:pPr>
            <a:r>
              <a:rPr lang="en-US" altLang="zh-CN"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       </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盛蕾</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（陈建宁）</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吴银兰</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（何婧）</a:t>
            </a:r>
            <a:endPar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endParaRPr>
          </a:p>
          <a:p>
            <a:pPr marL="0" indent="1071245" algn="just" defTabSz="266700">
              <a:lnSpc>
                <a:spcPct val="114000"/>
              </a:lnSpc>
              <a:spcAft>
                <a:spcPct val="0"/>
              </a:spcAft>
            </a:pPr>
            <a:r>
              <a:rPr lang="en-US" altLang="zh-CN"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       </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姚明珠</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（黄嘉艺）</a:t>
            </a:r>
            <a:r>
              <a:rPr lang="en-US" altLang="zh-CN"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 </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翁婷</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（杨煜龙、张雪菲）</a:t>
            </a:r>
            <a:endPar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endParaRPr>
          </a:p>
          <a:p>
            <a:pPr marL="0" indent="1071245" algn="just" defTabSz="266700">
              <a:lnSpc>
                <a:spcPct val="114000"/>
              </a:lnSpc>
              <a:spcAft>
                <a:spcPct val="0"/>
              </a:spcAft>
            </a:pPr>
            <a:r>
              <a:rPr lang="en-US" altLang="zh-CN"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       </a:t>
            </a:r>
            <a:r>
              <a:rPr lang="zh-CN" altLang="en-US" sz="2000" b="1">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金黎</a:t>
            </a:r>
            <a:r>
              <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rPr>
              <a:t>（沈晨阳）</a:t>
            </a:r>
            <a:endParaRPr lang="zh-CN" altLang="en-US" sz="2000">
              <a:solidFill>
                <a:srgbClr val="C00000"/>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endParaRPr>
          </a:p>
        </p:txBody>
      </p:sp>
    </p:spTree>
    <p:custDataLst>
      <p:tags r:id="rId6"/>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11404600" y="5905796"/>
            <a:ext cx="787400" cy="942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片 4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2545153">
            <a:off x="9523338" y="1903389"/>
            <a:ext cx="3006431" cy="4708868"/>
          </a:xfrm>
          <a:prstGeom prst="rect">
            <a:avLst/>
          </a:prstGeom>
        </p:spPr>
      </p:pic>
      <p:pic>
        <p:nvPicPr>
          <p:cNvPr id="48" name="图片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49997">
            <a:off x="9110050" y="5453885"/>
            <a:ext cx="913347" cy="1430544"/>
          </a:xfrm>
          <a:prstGeom prst="rect">
            <a:avLst/>
          </a:prstGeom>
        </p:spPr>
      </p:pic>
      <p:sp>
        <p:nvSpPr>
          <p:cNvPr id="2" name="矩形 1"/>
          <p:cNvSpPr/>
          <p:nvPr/>
        </p:nvSpPr>
        <p:spPr>
          <a:xfrm>
            <a:off x="0" y="1814775"/>
            <a:ext cx="12192000" cy="1534364"/>
          </a:xfrm>
          <a:prstGeom prst="rect">
            <a:avLst/>
          </a:prstGeom>
          <a:gradFill flip="none" rotWithShape="1">
            <a:gsLst>
              <a:gs pos="100000">
                <a:schemeClr val="accent1">
                  <a:lumMod val="20000"/>
                  <a:lumOff val="80000"/>
                  <a:alpha val="33000"/>
                </a:schemeClr>
              </a:gs>
              <a:gs pos="50000">
                <a:schemeClr val="accent1">
                  <a:alpha val="82000"/>
                </a:schemeClr>
              </a:gs>
            </a:gsLst>
            <a:lin ang="0" scaled="1"/>
            <a:tileRect/>
          </a:gradFill>
          <a:ln w="12700" cap="flat" cmpd="sng" algn="ctr">
            <a:noFill/>
            <a:prstDash val="solid"/>
            <a:miter lim="800000"/>
          </a:ln>
          <a:effectLst/>
        </p:spPr>
        <p:txBody>
          <a:bodyPr wrap="square" rtlCol="0" anchor="ctr">
            <a:noAutofit/>
          </a:bodyPr>
          <a:p>
            <a:pPr marL="0" marR="0" indent="0" algn="ctr" defTabSz="914400" eaLnBrk="1" fontAlgn="auto" latinLnBrk="0" hangingPunct="1">
              <a:lnSpc>
                <a:spcPct val="100000"/>
              </a:lnSpc>
              <a:spcBef>
                <a:spcPts val="0"/>
              </a:spcBef>
              <a:spcAft>
                <a:spcPts val="0"/>
              </a:spcAft>
              <a:buClrTx/>
              <a:buSzTx/>
              <a:buFontTx/>
              <a:buNone/>
            </a:pPr>
            <a:endParaRPr kumimoji="0" lang="zh-CN" altLang="en-US" sz="2800" b="0" i="0" u="none" strike="noStrike" kern="0" cap="none" spc="0" normalizeH="0" baseline="0" noProof="0">
              <a:ln>
                <a:noFill/>
              </a:ln>
              <a:solidFill>
                <a:srgbClr val="FFFFFF"/>
              </a:solidFill>
              <a:effectLst/>
              <a:uLnTx/>
              <a:uFillTx/>
              <a:latin typeface="HarmonyOS Sans SC Black" panose="00000A00000000000000" pitchFamily="2" charset="-122"/>
              <a:ea typeface="HarmonyOS Sans SC Black" panose="00000A00000000000000" pitchFamily="2" charset="-122"/>
              <a:cs typeface="HarmonyOS Sans SC Medium" panose="00000600000000000000" charset="-122"/>
              <a:sym typeface="HarmonyOS Sans SC Black" panose="00000A00000000000000" pitchFamily="2" charset="-122"/>
            </a:endParaRPr>
          </a:p>
        </p:txBody>
      </p:sp>
      <p:sp>
        <p:nvSpPr>
          <p:cNvPr id="9" name="文本框 8"/>
          <p:cNvSpPr txBox="1"/>
          <p:nvPr/>
        </p:nvSpPr>
        <p:spPr>
          <a:xfrm>
            <a:off x="621030" y="1742440"/>
            <a:ext cx="9435465" cy="2399665"/>
          </a:xfrm>
          <a:prstGeom prst="rect">
            <a:avLst/>
          </a:prstGeom>
          <a:noFill/>
        </p:spPr>
        <p:txBody>
          <a:bodyPr wrap="square" rtlCol="0">
            <a:spAutoFit/>
          </a:bodyPr>
          <a:p>
            <a:pPr algn="ctr"/>
            <a:r>
              <a:rPr lang="zh-CN" altLang="en-US" sz="15000" dirty="0">
                <a:gradFill>
                  <a:gsLst>
                    <a:gs pos="51000">
                      <a:srgbClr val="C22A16"/>
                    </a:gs>
                    <a:gs pos="70000">
                      <a:srgbClr val="F2B44F"/>
                    </a:gs>
                    <a:gs pos="16000">
                      <a:srgbClr val="47224C"/>
                    </a:gs>
                    <a:gs pos="97000">
                      <a:srgbClr val="F08225"/>
                    </a:gs>
                  </a:gsLst>
                  <a:lin ang="5400000" scaled="0"/>
                </a:gradFill>
                <a:effectLst>
                  <a:outerShdw blurRad="38100" dist="38100" dir="2700000" algn="tl">
                    <a:srgbClr val="000000">
                      <a:alpha val="43137"/>
                    </a:srgbClr>
                  </a:outerShdw>
                </a:effectLst>
                <a:latin typeface="方正公文黑体" panose="02000500000000000000" charset="-122"/>
                <a:ea typeface="方正公文黑体" panose="02000500000000000000" charset="-122"/>
                <a:sym typeface="汉仪尚巍手书W" panose="00020600040101010101" charset="-122"/>
              </a:rPr>
              <a:t>拜师仪式</a:t>
            </a:r>
            <a:endParaRPr lang="zh-CN" altLang="en-US" sz="15000" dirty="0">
              <a:gradFill>
                <a:gsLst>
                  <a:gs pos="51000">
                    <a:srgbClr val="C22A16"/>
                  </a:gs>
                  <a:gs pos="70000">
                    <a:srgbClr val="F2B44F"/>
                  </a:gs>
                  <a:gs pos="16000">
                    <a:srgbClr val="47224C"/>
                  </a:gs>
                  <a:gs pos="97000">
                    <a:srgbClr val="F08225"/>
                  </a:gs>
                </a:gsLst>
                <a:lin ang="5400000" scaled="0"/>
              </a:gradFill>
              <a:effectLst>
                <a:outerShdw blurRad="38100" dist="38100" dir="2700000" algn="tl">
                  <a:srgbClr val="000000">
                    <a:alpha val="43137"/>
                  </a:srgbClr>
                </a:outerShdw>
              </a:effectLst>
              <a:latin typeface="方正公文黑体" panose="02000500000000000000" charset="-122"/>
              <a:ea typeface="方正公文黑体" panose="02000500000000000000" charset="-122"/>
              <a:sym typeface="汉仪尚巍手书W" panose="00020600040101010101" charset="-122"/>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rcRect t="46898" r="76374"/>
          <a:stretch>
            <a:fillRect/>
          </a:stretch>
        </p:blipFill>
        <p:spPr>
          <a:xfrm rot="16891148" flipV="1">
            <a:off x="8254112" y="-1667121"/>
            <a:ext cx="3090723" cy="5513303"/>
          </a:xfrm>
          <a:custGeom>
            <a:avLst/>
            <a:gdLst>
              <a:gd name="connsiteX0" fmla="*/ 2095482 w 3090723"/>
              <a:gd name="connsiteY0" fmla="*/ 5513303 h 5513303"/>
              <a:gd name="connsiteX1" fmla="*/ 3090723 w 3090723"/>
              <a:gd name="connsiteY1" fmla="*/ 629889 h 5513303"/>
              <a:gd name="connsiteX2" fmla="*/ 0 w 3090723"/>
              <a:gd name="connsiteY2" fmla="*/ 0 h 5513303"/>
              <a:gd name="connsiteX3" fmla="*/ 0 w 3090723"/>
              <a:gd name="connsiteY3" fmla="*/ 5513303 h 5513303"/>
            </a:gdLst>
            <a:ahLst/>
            <a:cxnLst>
              <a:cxn ang="0">
                <a:pos x="connsiteX0" y="connsiteY0"/>
              </a:cxn>
              <a:cxn ang="0">
                <a:pos x="connsiteX1" y="connsiteY1"/>
              </a:cxn>
              <a:cxn ang="0">
                <a:pos x="connsiteX2" y="connsiteY2"/>
              </a:cxn>
              <a:cxn ang="0">
                <a:pos x="connsiteX3" y="connsiteY3"/>
              </a:cxn>
            </a:cxnLst>
            <a:rect l="l" t="t" r="r" b="b"/>
            <a:pathLst>
              <a:path w="3090723" h="5513303">
                <a:moveTo>
                  <a:pt x="2095482" y="5513303"/>
                </a:moveTo>
                <a:lnTo>
                  <a:pt x="3090723" y="629889"/>
                </a:lnTo>
                <a:lnTo>
                  <a:pt x="0" y="0"/>
                </a:lnTo>
                <a:lnTo>
                  <a:pt x="0" y="5513303"/>
                </a:lnTo>
                <a:close/>
              </a:path>
            </a:pathLst>
          </a:custGeom>
        </p:spPr>
      </p:pic>
      <p:sp>
        <p:nvSpPr>
          <p:cNvPr id="218" name="文本框 16"/>
          <p:cNvSpPr txBox="1"/>
          <p:nvPr/>
        </p:nvSpPr>
        <p:spPr>
          <a:xfrm>
            <a:off x="432951" y="461228"/>
            <a:ext cx="2621280" cy="784225"/>
          </a:xfrm>
          <a:prstGeom prst="rect">
            <a:avLst/>
          </a:prstGeom>
          <a:noFill/>
        </p:spPr>
        <p:txBody>
          <a:bodyPr wrap="none" lIns="91440" tIns="45720" rIns="9144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800" dirty="0">
                <a:gradFill>
                  <a:gsLst>
                    <a:gs pos="51300">
                      <a:srgbClr val="D86B5D"/>
                    </a:gs>
                    <a:gs pos="0">
                      <a:srgbClr val="5B4F77"/>
                    </a:gs>
                    <a:gs pos="100000">
                      <a:srgbClr val="FF5E2A"/>
                    </a:gs>
                  </a:gsLst>
                  <a:lin ang="5400000" scaled="1"/>
                </a:gradFill>
                <a:latin typeface="Aa字体管家棉花糖" panose="00020600040101010101" charset="-122"/>
                <a:ea typeface="Aa字体管家棉花糖" panose="00020600040101010101" charset="-122"/>
                <a:cs typeface="HarmonyOS Sans SC Medium" panose="00000600000000000000" charset="-122"/>
                <a:sym typeface="HarmonyOS Sans SC Medium" panose="00000600000000000000" charset="-122"/>
              </a:rPr>
              <a:t>拜师仪式</a:t>
            </a:r>
            <a:endParaRPr lang="zh-CN" altLang="en-US" sz="4800" dirty="0">
              <a:gradFill>
                <a:gsLst>
                  <a:gs pos="51300">
                    <a:srgbClr val="D86B5D"/>
                  </a:gs>
                  <a:gs pos="0">
                    <a:srgbClr val="5B4F77"/>
                  </a:gs>
                  <a:gs pos="100000">
                    <a:srgbClr val="FF5E2A"/>
                  </a:gs>
                </a:gsLst>
                <a:lin ang="5400000" scaled="1"/>
              </a:gradFill>
              <a:latin typeface="Aa字体管家棉花糖" panose="00020600040101010101" charset="-122"/>
              <a:ea typeface="Aa字体管家棉花糖" panose="00020600040101010101" charset="-122"/>
              <a:cs typeface="HarmonyOS Sans SC Medium" panose="00000600000000000000" charset="-122"/>
              <a:sym typeface="HarmonyOS Sans SC Medium" panose="00000600000000000000" charset="-122"/>
            </a:endParaRPr>
          </a:p>
        </p:txBody>
      </p:sp>
      <p:pic>
        <p:nvPicPr>
          <p:cNvPr id="25" name="图片 24"/>
          <p:cNvPicPr>
            <a:picLocks noChangeAspect="1"/>
          </p:cNvPicPr>
          <p:nvPr/>
        </p:nvPicPr>
        <p:blipFill>
          <a:blip r:embed="rId2">
            <a:extLst>
              <a:ext uri="{28A0092B-C50C-407E-A947-70E740481C1C}">
                <a14:useLocalDpi xmlns:a14="http://schemas.microsoft.com/office/drawing/2010/main" val="0"/>
              </a:ext>
            </a:extLst>
          </a:blip>
          <a:srcRect l="45361" t="29264"/>
          <a:stretch>
            <a:fillRect/>
          </a:stretch>
        </p:blipFill>
        <p:spPr>
          <a:xfrm rot="16200000">
            <a:off x="-67640" y="3667035"/>
            <a:ext cx="3258606" cy="3123324"/>
          </a:xfrm>
          <a:custGeom>
            <a:avLst/>
            <a:gdLst>
              <a:gd name="connsiteX0" fmla="*/ 3258606 w 3258606"/>
              <a:gd name="connsiteY0" fmla="*/ 0 h 3123324"/>
              <a:gd name="connsiteX1" fmla="*/ 3258606 w 3258606"/>
              <a:gd name="connsiteY1" fmla="*/ 3123324 h 3123324"/>
              <a:gd name="connsiteX2" fmla="*/ 0 w 3258606"/>
              <a:gd name="connsiteY2" fmla="*/ 3123324 h 3123324"/>
              <a:gd name="connsiteX3" fmla="*/ 1 w 3258606"/>
              <a:gd name="connsiteY3" fmla="*/ 1485463 h 3123324"/>
              <a:gd name="connsiteX4" fmla="*/ 1 w 3258606"/>
              <a:gd name="connsiteY4" fmla="*/ 0 h 3123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606" h="3123324">
                <a:moveTo>
                  <a:pt x="3258606" y="0"/>
                </a:moveTo>
                <a:lnTo>
                  <a:pt x="3258606" y="3123324"/>
                </a:lnTo>
                <a:lnTo>
                  <a:pt x="0" y="3123324"/>
                </a:lnTo>
                <a:lnTo>
                  <a:pt x="1" y="1485463"/>
                </a:lnTo>
                <a:lnTo>
                  <a:pt x="1" y="0"/>
                </a:lnTo>
                <a:close/>
              </a:path>
            </a:pathLst>
          </a:custGeom>
        </p:spPr>
      </p:pic>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rcRect l="30781" b="35445"/>
          <a:stretch>
            <a:fillRect/>
          </a:stretch>
        </p:blipFill>
        <p:spPr>
          <a:xfrm rot="19200409">
            <a:off x="3125257" y="6456350"/>
            <a:ext cx="957568" cy="803301"/>
          </a:xfrm>
          <a:custGeom>
            <a:avLst/>
            <a:gdLst>
              <a:gd name="connsiteX0" fmla="*/ 957568 w 957568"/>
              <a:gd name="connsiteY0" fmla="*/ 0 h 803301"/>
              <a:gd name="connsiteX1" fmla="*/ 957568 w 957568"/>
              <a:gd name="connsiteY1" fmla="*/ 803301 h 803301"/>
              <a:gd name="connsiteX2" fmla="*/ 0 w 957568"/>
              <a:gd name="connsiteY2" fmla="*/ 0 h 803301"/>
            </a:gdLst>
            <a:ahLst/>
            <a:cxnLst>
              <a:cxn ang="0">
                <a:pos x="connsiteX0" y="connsiteY0"/>
              </a:cxn>
              <a:cxn ang="0">
                <a:pos x="connsiteX1" y="connsiteY1"/>
              </a:cxn>
              <a:cxn ang="0">
                <a:pos x="connsiteX2" y="connsiteY2"/>
              </a:cxn>
            </a:cxnLst>
            <a:rect l="l" t="t" r="r" b="b"/>
            <a:pathLst>
              <a:path w="957568" h="803301">
                <a:moveTo>
                  <a:pt x="957568" y="0"/>
                </a:moveTo>
                <a:lnTo>
                  <a:pt x="957568" y="803301"/>
                </a:lnTo>
                <a:lnTo>
                  <a:pt x="0" y="0"/>
                </a:lnTo>
                <a:close/>
              </a:path>
            </a:pathLst>
          </a:custGeom>
        </p:spPr>
      </p:pic>
      <p:pic>
        <p:nvPicPr>
          <p:cNvPr id="21" name="图片 20"/>
          <p:cNvPicPr>
            <a:picLocks noChangeAspect="1"/>
          </p:cNvPicPr>
          <p:nvPr/>
        </p:nvPicPr>
        <p:blipFill>
          <a:blip r:embed="rId3">
            <a:extLst>
              <a:ext uri="{28A0092B-C50C-407E-A947-70E740481C1C}">
                <a14:useLocalDpi xmlns:a14="http://schemas.microsoft.com/office/drawing/2010/main" val="0"/>
              </a:ext>
            </a:extLst>
          </a:blip>
          <a:srcRect l="39107"/>
          <a:stretch>
            <a:fillRect/>
          </a:stretch>
        </p:blipFill>
        <p:spPr>
          <a:xfrm rot="18000000">
            <a:off x="4596480" y="5713584"/>
            <a:ext cx="1426404" cy="2107060"/>
          </a:xfrm>
          <a:custGeom>
            <a:avLst/>
            <a:gdLst>
              <a:gd name="connsiteX0" fmla="*/ 1426404 w 1426404"/>
              <a:gd name="connsiteY0" fmla="*/ 0 h 2107060"/>
              <a:gd name="connsiteX1" fmla="*/ 1426404 w 1426404"/>
              <a:gd name="connsiteY1" fmla="*/ 2107060 h 2107060"/>
              <a:gd name="connsiteX2" fmla="*/ 1216512 w 1426404"/>
              <a:gd name="connsiteY2" fmla="*/ 2107060 h 2107060"/>
              <a:gd name="connsiteX3" fmla="*/ 0 w 1426404"/>
              <a:gd name="connsiteY3" fmla="*/ 0 h 2107060"/>
            </a:gdLst>
            <a:ahLst/>
            <a:cxnLst>
              <a:cxn ang="0">
                <a:pos x="connsiteX0" y="connsiteY0"/>
              </a:cxn>
              <a:cxn ang="0">
                <a:pos x="connsiteX1" y="connsiteY1"/>
              </a:cxn>
              <a:cxn ang="0">
                <a:pos x="connsiteX2" y="connsiteY2"/>
              </a:cxn>
              <a:cxn ang="0">
                <a:pos x="connsiteX3" y="connsiteY3"/>
              </a:cxn>
            </a:cxnLst>
            <a:rect l="l" t="t" r="r" b="b"/>
            <a:pathLst>
              <a:path w="1426404" h="2107060">
                <a:moveTo>
                  <a:pt x="1426404" y="0"/>
                </a:moveTo>
                <a:lnTo>
                  <a:pt x="1426404" y="2107060"/>
                </a:lnTo>
                <a:lnTo>
                  <a:pt x="1216512" y="2107060"/>
                </a:lnTo>
                <a:lnTo>
                  <a:pt x="0" y="0"/>
                </a:lnTo>
                <a:close/>
              </a:path>
            </a:pathLst>
          </a:cu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rcRect t="65135" r="3984"/>
          <a:stretch>
            <a:fillRect/>
          </a:stretch>
        </p:blipFill>
        <p:spPr>
          <a:xfrm flipV="1">
            <a:off x="4604834" y="3912469"/>
            <a:ext cx="7960546" cy="2895366"/>
          </a:xfrm>
          <a:custGeom>
            <a:avLst/>
            <a:gdLst>
              <a:gd name="connsiteX0" fmla="*/ 0 w 7960546"/>
              <a:gd name="connsiteY0" fmla="*/ 2895366 h 2895366"/>
              <a:gd name="connsiteX1" fmla="*/ 7960546 w 7960546"/>
              <a:gd name="connsiteY1" fmla="*/ 2895366 h 2895366"/>
              <a:gd name="connsiteX2" fmla="*/ 7960546 w 7960546"/>
              <a:gd name="connsiteY2" fmla="*/ 0 h 2895366"/>
              <a:gd name="connsiteX3" fmla="*/ 0 w 7960546"/>
              <a:gd name="connsiteY3" fmla="*/ 0 h 2895366"/>
            </a:gdLst>
            <a:ahLst/>
            <a:cxnLst>
              <a:cxn ang="0">
                <a:pos x="connsiteX0" y="connsiteY0"/>
              </a:cxn>
              <a:cxn ang="0">
                <a:pos x="connsiteX1" y="connsiteY1"/>
              </a:cxn>
              <a:cxn ang="0">
                <a:pos x="connsiteX2" y="connsiteY2"/>
              </a:cxn>
              <a:cxn ang="0">
                <a:pos x="connsiteX3" y="connsiteY3"/>
              </a:cxn>
            </a:cxnLst>
            <a:rect l="l" t="t" r="r" b="b"/>
            <a:pathLst>
              <a:path w="7960546" h="2895366">
                <a:moveTo>
                  <a:pt x="0" y="2895366"/>
                </a:moveTo>
                <a:lnTo>
                  <a:pt x="7960546" y="2895366"/>
                </a:lnTo>
                <a:lnTo>
                  <a:pt x="7960546" y="0"/>
                </a:lnTo>
                <a:lnTo>
                  <a:pt x="0" y="0"/>
                </a:lnTo>
                <a:close/>
              </a:path>
            </a:pathLst>
          </a:cu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rcRect b="43189"/>
          <a:stretch>
            <a:fillRect/>
          </a:stretch>
        </p:blipFill>
        <p:spPr>
          <a:xfrm rot="753754" flipH="1" flipV="1">
            <a:off x="10147846" y="-243029"/>
            <a:ext cx="1953655" cy="1738373"/>
          </a:xfrm>
          <a:custGeom>
            <a:avLst/>
            <a:gdLst>
              <a:gd name="connsiteX0" fmla="*/ 1135175 w 1135175"/>
              <a:gd name="connsiteY0" fmla="*/ 0 h 1010085"/>
              <a:gd name="connsiteX1" fmla="*/ 0 w 1135175"/>
              <a:gd name="connsiteY1" fmla="*/ 0 h 1010085"/>
              <a:gd name="connsiteX2" fmla="*/ 0 w 1135175"/>
              <a:gd name="connsiteY2" fmla="*/ 1010085 h 1010085"/>
              <a:gd name="connsiteX3" fmla="*/ 1135175 w 1135175"/>
              <a:gd name="connsiteY3" fmla="*/ 757122 h 1010085"/>
            </a:gdLst>
            <a:ahLst/>
            <a:cxnLst>
              <a:cxn ang="0">
                <a:pos x="connsiteX0" y="connsiteY0"/>
              </a:cxn>
              <a:cxn ang="0">
                <a:pos x="connsiteX1" y="connsiteY1"/>
              </a:cxn>
              <a:cxn ang="0">
                <a:pos x="connsiteX2" y="connsiteY2"/>
              </a:cxn>
              <a:cxn ang="0">
                <a:pos x="connsiteX3" y="connsiteY3"/>
              </a:cxn>
            </a:cxnLst>
            <a:rect l="l" t="t" r="r" b="b"/>
            <a:pathLst>
              <a:path w="1135175" h="1010085">
                <a:moveTo>
                  <a:pt x="1135175" y="0"/>
                </a:moveTo>
                <a:lnTo>
                  <a:pt x="0" y="0"/>
                </a:lnTo>
                <a:lnTo>
                  <a:pt x="0" y="1010085"/>
                </a:lnTo>
                <a:lnTo>
                  <a:pt x="1135175" y="757122"/>
                </a:lnTo>
                <a:close/>
              </a:path>
            </a:pathLst>
          </a:custGeom>
        </p:spPr>
      </p:pic>
      <p:sp>
        <p:nvSpPr>
          <p:cNvPr id="2" name="矩形 1"/>
          <p:cNvSpPr/>
          <p:nvPr/>
        </p:nvSpPr>
        <p:spPr>
          <a:xfrm>
            <a:off x="0" y="1814775"/>
            <a:ext cx="12192000" cy="1534364"/>
          </a:xfrm>
          <a:prstGeom prst="rect">
            <a:avLst/>
          </a:prstGeom>
          <a:gradFill flip="none" rotWithShape="1">
            <a:gsLst>
              <a:gs pos="100000">
                <a:schemeClr val="accent1">
                  <a:lumMod val="20000"/>
                  <a:lumOff val="80000"/>
                  <a:alpha val="33000"/>
                </a:schemeClr>
              </a:gs>
              <a:gs pos="50000">
                <a:schemeClr val="accent1">
                  <a:alpha val="82000"/>
                </a:schemeClr>
              </a:gs>
            </a:gsLst>
            <a:lin ang="0" scaled="1"/>
            <a:tileRect/>
          </a:gradFill>
          <a:ln w="12700" cap="flat" cmpd="sng" algn="ctr">
            <a:noFill/>
            <a:prstDash val="solid"/>
            <a:miter lim="800000"/>
          </a:ln>
          <a:effectLst/>
        </p:spPr>
        <p:txBody>
          <a:bodyPr wrap="square" rtlCol="0" anchor="ctr">
            <a:noAutofit/>
          </a:bodyPr>
          <a:p>
            <a:pPr marL="0" marR="0" indent="0" algn="ctr" defTabSz="914400" eaLnBrk="1" fontAlgn="auto" latinLnBrk="0" hangingPunct="1">
              <a:lnSpc>
                <a:spcPct val="100000"/>
              </a:lnSpc>
              <a:spcBef>
                <a:spcPts val="0"/>
              </a:spcBef>
              <a:spcAft>
                <a:spcPts val="0"/>
              </a:spcAft>
              <a:buClrTx/>
              <a:buSzTx/>
              <a:buFontTx/>
              <a:buNone/>
            </a:pPr>
            <a:endParaRPr kumimoji="0" lang="zh-CN" altLang="en-US" sz="2800" b="0" i="0" u="none" strike="noStrike" kern="0" cap="none" spc="0" normalizeH="0" baseline="0" noProof="0">
              <a:ln>
                <a:noFill/>
              </a:ln>
              <a:solidFill>
                <a:srgbClr val="FFFFFF"/>
              </a:solidFill>
              <a:effectLst/>
              <a:uLnTx/>
              <a:uFillTx/>
              <a:latin typeface="HarmonyOS Sans SC Black" panose="00000A00000000000000" pitchFamily="2" charset="-122"/>
              <a:ea typeface="HarmonyOS Sans SC Black" panose="00000A00000000000000" pitchFamily="2" charset="-122"/>
              <a:cs typeface="HarmonyOS Sans SC Medium" panose="00000600000000000000" charset="-122"/>
              <a:sym typeface="HarmonyOS Sans SC Black" panose="00000A00000000000000" pitchFamily="2" charset="-122"/>
            </a:endParaRPr>
          </a:p>
        </p:txBody>
      </p:sp>
      <p:sp>
        <p:nvSpPr>
          <p:cNvPr id="9" name="文本框 8"/>
          <p:cNvSpPr txBox="1"/>
          <p:nvPr/>
        </p:nvSpPr>
        <p:spPr>
          <a:xfrm>
            <a:off x="1598295" y="2020570"/>
            <a:ext cx="9435465" cy="2399665"/>
          </a:xfrm>
          <a:prstGeom prst="rect">
            <a:avLst/>
          </a:prstGeom>
          <a:noFill/>
        </p:spPr>
        <p:txBody>
          <a:bodyPr wrap="square" rtlCol="0">
            <a:spAutoFit/>
          </a:bodyPr>
          <a:p>
            <a:pPr algn="ctr"/>
            <a:r>
              <a:rPr lang="zh-CN" altLang="en-US" sz="15000" dirty="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latin typeface="方正公文黑体" panose="02000500000000000000" charset="-122"/>
                <a:ea typeface="方正公文黑体" panose="02000500000000000000" charset="-122"/>
                <a:sym typeface="汉仪尚巍手书W" panose="00020600040101010101" charset="-122"/>
              </a:rPr>
              <a:t>签订协议</a:t>
            </a:r>
            <a:endParaRPr lang="zh-CN" altLang="en-US" sz="15000" dirty="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latin typeface="方正公文黑体" panose="02000500000000000000" charset="-122"/>
              <a:ea typeface="方正公文黑体" panose="02000500000000000000" charset="-122"/>
              <a:sym typeface="汉仪尚巍手书W" panose="00020600040101010101" charset="-122"/>
            </a:endParaRPr>
          </a:p>
        </p:txBody>
      </p:sp>
    </p:spTree>
    <p:custDataLst>
      <p:tags r:id="rId6"/>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rcRect t="46898" r="76374"/>
          <a:stretch>
            <a:fillRect/>
          </a:stretch>
        </p:blipFill>
        <p:spPr>
          <a:xfrm rot="16891148" flipV="1">
            <a:off x="8254112" y="-1667121"/>
            <a:ext cx="3090723" cy="5513303"/>
          </a:xfrm>
          <a:custGeom>
            <a:avLst/>
            <a:gdLst>
              <a:gd name="connsiteX0" fmla="*/ 2095482 w 3090723"/>
              <a:gd name="connsiteY0" fmla="*/ 5513303 h 5513303"/>
              <a:gd name="connsiteX1" fmla="*/ 3090723 w 3090723"/>
              <a:gd name="connsiteY1" fmla="*/ 629889 h 5513303"/>
              <a:gd name="connsiteX2" fmla="*/ 0 w 3090723"/>
              <a:gd name="connsiteY2" fmla="*/ 0 h 5513303"/>
              <a:gd name="connsiteX3" fmla="*/ 0 w 3090723"/>
              <a:gd name="connsiteY3" fmla="*/ 5513303 h 5513303"/>
            </a:gdLst>
            <a:ahLst/>
            <a:cxnLst>
              <a:cxn ang="0">
                <a:pos x="connsiteX0" y="connsiteY0"/>
              </a:cxn>
              <a:cxn ang="0">
                <a:pos x="connsiteX1" y="connsiteY1"/>
              </a:cxn>
              <a:cxn ang="0">
                <a:pos x="connsiteX2" y="connsiteY2"/>
              </a:cxn>
              <a:cxn ang="0">
                <a:pos x="connsiteX3" y="connsiteY3"/>
              </a:cxn>
            </a:cxnLst>
            <a:rect l="l" t="t" r="r" b="b"/>
            <a:pathLst>
              <a:path w="3090723" h="5513303">
                <a:moveTo>
                  <a:pt x="2095482" y="5513303"/>
                </a:moveTo>
                <a:lnTo>
                  <a:pt x="3090723" y="629889"/>
                </a:lnTo>
                <a:lnTo>
                  <a:pt x="0" y="0"/>
                </a:lnTo>
                <a:lnTo>
                  <a:pt x="0" y="5513303"/>
                </a:lnTo>
                <a:close/>
              </a:path>
            </a:pathLst>
          </a:custGeom>
        </p:spPr>
      </p:pic>
      <p:sp>
        <p:nvSpPr>
          <p:cNvPr id="218" name="文本框 16"/>
          <p:cNvSpPr txBox="1"/>
          <p:nvPr/>
        </p:nvSpPr>
        <p:spPr>
          <a:xfrm>
            <a:off x="432951" y="461228"/>
            <a:ext cx="2621280" cy="784225"/>
          </a:xfrm>
          <a:prstGeom prst="rect">
            <a:avLst/>
          </a:prstGeom>
          <a:noFill/>
        </p:spPr>
        <p:txBody>
          <a:bodyPr wrap="none" lIns="91440" tIns="45720" rIns="9144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800" dirty="0">
                <a:gradFill>
                  <a:gsLst>
                    <a:gs pos="51300">
                      <a:srgbClr val="D86B5D"/>
                    </a:gs>
                    <a:gs pos="0">
                      <a:srgbClr val="5B4F77"/>
                    </a:gs>
                    <a:gs pos="100000">
                      <a:srgbClr val="FF5E2A"/>
                    </a:gs>
                  </a:gsLst>
                  <a:lin ang="5400000" scaled="1"/>
                </a:gradFill>
                <a:latin typeface="Aa字体管家棉花糖" panose="00020600040101010101" charset="-122"/>
                <a:ea typeface="Aa字体管家棉花糖" panose="00020600040101010101" charset="-122"/>
                <a:cs typeface="HarmonyOS Sans SC Medium" panose="00000600000000000000" charset="-122"/>
                <a:sym typeface="HarmonyOS Sans SC Medium" panose="00000600000000000000" charset="-122"/>
              </a:rPr>
              <a:t>拜师仪式</a:t>
            </a:r>
            <a:endParaRPr lang="zh-CN" altLang="en-US" sz="4800" dirty="0">
              <a:gradFill>
                <a:gsLst>
                  <a:gs pos="51300">
                    <a:srgbClr val="D86B5D"/>
                  </a:gs>
                  <a:gs pos="0">
                    <a:srgbClr val="5B4F77"/>
                  </a:gs>
                  <a:gs pos="100000">
                    <a:srgbClr val="FF5E2A"/>
                  </a:gs>
                </a:gsLst>
                <a:lin ang="5400000" scaled="1"/>
              </a:gradFill>
              <a:latin typeface="Aa字体管家棉花糖" panose="00020600040101010101" charset="-122"/>
              <a:ea typeface="Aa字体管家棉花糖" panose="00020600040101010101" charset="-122"/>
              <a:cs typeface="HarmonyOS Sans SC Medium" panose="00000600000000000000" charset="-122"/>
              <a:sym typeface="HarmonyOS Sans SC Medium" panose="00000600000000000000" charset="-122"/>
            </a:endParaRPr>
          </a:p>
        </p:txBody>
      </p:sp>
      <p:pic>
        <p:nvPicPr>
          <p:cNvPr id="25" name="图片 24"/>
          <p:cNvPicPr>
            <a:picLocks noChangeAspect="1"/>
          </p:cNvPicPr>
          <p:nvPr/>
        </p:nvPicPr>
        <p:blipFill>
          <a:blip r:embed="rId2">
            <a:extLst>
              <a:ext uri="{28A0092B-C50C-407E-A947-70E740481C1C}">
                <a14:useLocalDpi xmlns:a14="http://schemas.microsoft.com/office/drawing/2010/main" val="0"/>
              </a:ext>
            </a:extLst>
          </a:blip>
          <a:srcRect l="45361" t="29264"/>
          <a:stretch>
            <a:fillRect/>
          </a:stretch>
        </p:blipFill>
        <p:spPr>
          <a:xfrm rot="16200000">
            <a:off x="-67640" y="3667035"/>
            <a:ext cx="3258606" cy="3123324"/>
          </a:xfrm>
          <a:custGeom>
            <a:avLst/>
            <a:gdLst>
              <a:gd name="connsiteX0" fmla="*/ 3258606 w 3258606"/>
              <a:gd name="connsiteY0" fmla="*/ 0 h 3123324"/>
              <a:gd name="connsiteX1" fmla="*/ 3258606 w 3258606"/>
              <a:gd name="connsiteY1" fmla="*/ 3123324 h 3123324"/>
              <a:gd name="connsiteX2" fmla="*/ 0 w 3258606"/>
              <a:gd name="connsiteY2" fmla="*/ 3123324 h 3123324"/>
              <a:gd name="connsiteX3" fmla="*/ 1 w 3258606"/>
              <a:gd name="connsiteY3" fmla="*/ 1485463 h 3123324"/>
              <a:gd name="connsiteX4" fmla="*/ 1 w 3258606"/>
              <a:gd name="connsiteY4" fmla="*/ 0 h 3123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606" h="3123324">
                <a:moveTo>
                  <a:pt x="3258606" y="0"/>
                </a:moveTo>
                <a:lnTo>
                  <a:pt x="3258606" y="3123324"/>
                </a:lnTo>
                <a:lnTo>
                  <a:pt x="0" y="3123324"/>
                </a:lnTo>
                <a:lnTo>
                  <a:pt x="1" y="1485463"/>
                </a:lnTo>
                <a:lnTo>
                  <a:pt x="1" y="0"/>
                </a:lnTo>
                <a:close/>
              </a:path>
            </a:pathLst>
          </a:custGeom>
        </p:spPr>
      </p:pic>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rcRect l="30781" b="35445"/>
          <a:stretch>
            <a:fillRect/>
          </a:stretch>
        </p:blipFill>
        <p:spPr>
          <a:xfrm rot="19200409">
            <a:off x="3125257" y="6456350"/>
            <a:ext cx="957568" cy="803301"/>
          </a:xfrm>
          <a:custGeom>
            <a:avLst/>
            <a:gdLst>
              <a:gd name="connsiteX0" fmla="*/ 957568 w 957568"/>
              <a:gd name="connsiteY0" fmla="*/ 0 h 803301"/>
              <a:gd name="connsiteX1" fmla="*/ 957568 w 957568"/>
              <a:gd name="connsiteY1" fmla="*/ 803301 h 803301"/>
              <a:gd name="connsiteX2" fmla="*/ 0 w 957568"/>
              <a:gd name="connsiteY2" fmla="*/ 0 h 803301"/>
            </a:gdLst>
            <a:ahLst/>
            <a:cxnLst>
              <a:cxn ang="0">
                <a:pos x="connsiteX0" y="connsiteY0"/>
              </a:cxn>
              <a:cxn ang="0">
                <a:pos x="connsiteX1" y="connsiteY1"/>
              </a:cxn>
              <a:cxn ang="0">
                <a:pos x="connsiteX2" y="connsiteY2"/>
              </a:cxn>
            </a:cxnLst>
            <a:rect l="l" t="t" r="r" b="b"/>
            <a:pathLst>
              <a:path w="957568" h="803301">
                <a:moveTo>
                  <a:pt x="957568" y="0"/>
                </a:moveTo>
                <a:lnTo>
                  <a:pt x="957568" y="803301"/>
                </a:lnTo>
                <a:lnTo>
                  <a:pt x="0" y="0"/>
                </a:lnTo>
                <a:close/>
              </a:path>
            </a:pathLst>
          </a:custGeom>
        </p:spPr>
      </p:pic>
      <p:pic>
        <p:nvPicPr>
          <p:cNvPr id="21" name="图片 20"/>
          <p:cNvPicPr>
            <a:picLocks noChangeAspect="1"/>
          </p:cNvPicPr>
          <p:nvPr/>
        </p:nvPicPr>
        <p:blipFill>
          <a:blip r:embed="rId3">
            <a:extLst>
              <a:ext uri="{28A0092B-C50C-407E-A947-70E740481C1C}">
                <a14:useLocalDpi xmlns:a14="http://schemas.microsoft.com/office/drawing/2010/main" val="0"/>
              </a:ext>
            </a:extLst>
          </a:blip>
          <a:srcRect l="39107"/>
          <a:stretch>
            <a:fillRect/>
          </a:stretch>
        </p:blipFill>
        <p:spPr>
          <a:xfrm rot="18000000">
            <a:off x="4596480" y="5713584"/>
            <a:ext cx="1426404" cy="2107060"/>
          </a:xfrm>
          <a:custGeom>
            <a:avLst/>
            <a:gdLst>
              <a:gd name="connsiteX0" fmla="*/ 1426404 w 1426404"/>
              <a:gd name="connsiteY0" fmla="*/ 0 h 2107060"/>
              <a:gd name="connsiteX1" fmla="*/ 1426404 w 1426404"/>
              <a:gd name="connsiteY1" fmla="*/ 2107060 h 2107060"/>
              <a:gd name="connsiteX2" fmla="*/ 1216512 w 1426404"/>
              <a:gd name="connsiteY2" fmla="*/ 2107060 h 2107060"/>
              <a:gd name="connsiteX3" fmla="*/ 0 w 1426404"/>
              <a:gd name="connsiteY3" fmla="*/ 0 h 2107060"/>
            </a:gdLst>
            <a:ahLst/>
            <a:cxnLst>
              <a:cxn ang="0">
                <a:pos x="connsiteX0" y="connsiteY0"/>
              </a:cxn>
              <a:cxn ang="0">
                <a:pos x="connsiteX1" y="connsiteY1"/>
              </a:cxn>
              <a:cxn ang="0">
                <a:pos x="connsiteX2" y="connsiteY2"/>
              </a:cxn>
              <a:cxn ang="0">
                <a:pos x="connsiteX3" y="connsiteY3"/>
              </a:cxn>
            </a:cxnLst>
            <a:rect l="l" t="t" r="r" b="b"/>
            <a:pathLst>
              <a:path w="1426404" h="2107060">
                <a:moveTo>
                  <a:pt x="1426404" y="0"/>
                </a:moveTo>
                <a:lnTo>
                  <a:pt x="1426404" y="2107060"/>
                </a:lnTo>
                <a:lnTo>
                  <a:pt x="1216512" y="2107060"/>
                </a:lnTo>
                <a:lnTo>
                  <a:pt x="0" y="0"/>
                </a:lnTo>
                <a:close/>
              </a:path>
            </a:pathLst>
          </a:cu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rcRect t="65135" r="3984"/>
          <a:stretch>
            <a:fillRect/>
          </a:stretch>
        </p:blipFill>
        <p:spPr>
          <a:xfrm flipV="1">
            <a:off x="4604834" y="3912469"/>
            <a:ext cx="7960546" cy="2895366"/>
          </a:xfrm>
          <a:custGeom>
            <a:avLst/>
            <a:gdLst>
              <a:gd name="connsiteX0" fmla="*/ 0 w 7960546"/>
              <a:gd name="connsiteY0" fmla="*/ 2895366 h 2895366"/>
              <a:gd name="connsiteX1" fmla="*/ 7960546 w 7960546"/>
              <a:gd name="connsiteY1" fmla="*/ 2895366 h 2895366"/>
              <a:gd name="connsiteX2" fmla="*/ 7960546 w 7960546"/>
              <a:gd name="connsiteY2" fmla="*/ 0 h 2895366"/>
              <a:gd name="connsiteX3" fmla="*/ 0 w 7960546"/>
              <a:gd name="connsiteY3" fmla="*/ 0 h 2895366"/>
            </a:gdLst>
            <a:ahLst/>
            <a:cxnLst>
              <a:cxn ang="0">
                <a:pos x="connsiteX0" y="connsiteY0"/>
              </a:cxn>
              <a:cxn ang="0">
                <a:pos x="connsiteX1" y="connsiteY1"/>
              </a:cxn>
              <a:cxn ang="0">
                <a:pos x="connsiteX2" y="connsiteY2"/>
              </a:cxn>
              <a:cxn ang="0">
                <a:pos x="connsiteX3" y="connsiteY3"/>
              </a:cxn>
            </a:cxnLst>
            <a:rect l="l" t="t" r="r" b="b"/>
            <a:pathLst>
              <a:path w="7960546" h="2895366">
                <a:moveTo>
                  <a:pt x="0" y="2895366"/>
                </a:moveTo>
                <a:lnTo>
                  <a:pt x="7960546" y="2895366"/>
                </a:lnTo>
                <a:lnTo>
                  <a:pt x="7960546" y="0"/>
                </a:lnTo>
                <a:lnTo>
                  <a:pt x="0" y="0"/>
                </a:lnTo>
                <a:close/>
              </a:path>
            </a:pathLst>
          </a:cu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rcRect b="43189"/>
          <a:stretch>
            <a:fillRect/>
          </a:stretch>
        </p:blipFill>
        <p:spPr>
          <a:xfrm rot="753754" flipH="1" flipV="1">
            <a:off x="10147846" y="-243029"/>
            <a:ext cx="1953655" cy="1738373"/>
          </a:xfrm>
          <a:custGeom>
            <a:avLst/>
            <a:gdLst>
              <a:gd name="connsiteX0" fmla="*/ 1135175 w 1135175"/>
              <a:gd name="connsiteY0" fmla="*/ 0 h 1010085"/>
              <a:gd name="connsiteX1" fmla="*/ 0 w 1135175"/>
              <a:gd name="connsiteY1" fmla="*/ 0 h 1010085"/>
              <a:gd name="connsiteX2" fmla="*/ 0 w 1135175"/>
              <a:gd name="connsiteY2" fmla="*/ 1010085 h 1010085"/>
              <a:gd name="connsiteX3" fmla="*/ 1135175 w 1135175"/>
              <a:gd name="connsiteY3" fmla="*/ 757122 h 1010085"/>
            </a:gdLst>
            <a:ahLst/>
            <a:cxnLst>
              <a:cxn ang="0">
                <a:pos x="connsiteX0" y="connsiteY0"/>
              </a:cxn>
              <a:cxn ang="0">
                <a:pos x="connsiteX1" y="connsiteY1"/>
              </a:cxn>
              <a:cxn ang="0">
                <a:pos x="connsiteX2" y="connsiteY2"/>
              </a:cxn>
              <a:cxn ang="0">
                <a:pos x="connsiteX3" y="connsiteY3"/>
              </a:cxn>
            </a:cxnLst>
            <a:rect l="l" t="t" r="r" b="b"/>
            <a:pathLst>
              <a:path w="1135175" h="1010085">
                <a:moveTo>
                  <a:pt x="1135175" y="0"/>
                </a:moveTo>
                <a:lnTo>
                  <a:pt x="0" y="0"/>
                </a:lnTo>
                <a:lnTo>
                  <a:pt x="0" y="1010085"/>
                </a:lnTo>
                <a:lnTo>
                  <a:pt x="1135175" y="757122"/>
                </a:lnTo>
                <a:close/>
              </a:path>
            </a:pathLst>
          </a:custGeom>
        </p:spPr>
      </p:pic>
      <p:sp>
        <p:nvSpPr>
          <p:cNvPr id="2" name="矩形 1"/>
          <p:cNvSpPr/>
          <p:nvPr/>
        </p:nvSpPr>
        <p:spPr>
          <a:xfrm>
            <a:off x="0" y="1814775"/>
            <a:ext cx="12192000" cy="1534364"/>
          </a:xfrm>
          <a:prstGeom prst="rect">
            <a:avLst/>
          </a:prstGeom>
          <a:gradFill flip="none" rotWithShape="1">
            <a:gsLst>
              <a:gs pos="100000">
                <a:schemeClr val="accent1">
                  <a:lumMod val="20000"/>
                  <a:lumOff val="80000"/>
                  <a:alpha val="33000"/>
                </a:schemeClr>
              </a:gs>
              <a:gs pos="50000">
                <a:schemeClr val="accent1">
                  <a:alpha val="82000"/>
                </a:schemeClr>
              </a:gs>
            </a:gsLst>
            <a:lin ang="0" scaled="1"/>
            <a:tileRect/>
          </a:gradFill>
          <a:ln w="12700" cap="flat" cmpd="sng" algn="ctr">
            <a:noFill/>
            <a:prstDash val="solid"/>
            <a:miter lim="800000"/>
          </a:ln>
          <a:effectLst/>
        </p:spPr>
        <p:txBody>
          <a:bodyPr wrap="square" rtlCol="0" anchor="ctr">
            <a:noAutofit/>
          </a:bodyPr>
          <a:p>
            <a:pPr marL="0" marR="0" indent="0" algn="ctr" defTabSz="914400" eaLnBrk="1" fontAlgn="auto" latinLnBrk="0" hangingPunct="1">
              <a:lnSpc>
                <a:spcPct val="100000"/>
              </a:lnSpc>
              <a:spcBef>
                <a:spcPts val="0"/>
              </a:spcBef>
              <a:spcAft>
                <a:spcPts val="0"/>
              </a:spcAft>
              <a:buClrTx/>
              <a:buSzTx/>
              <a:buFontTx/>
              <a:buNone/>
            </a:pPr>
            <a:endParaRPr kumimoji="0" lang="zh-CN" altLang="en-US" sz="2800" b="0" i="0" u="none" strike="noStrike" kern="0" cap="none" spc="0" normalizeH="0" baseline="0" noProof="0">
              <a:ln>
                <a:noFill/>
              </a:ln>
              <a:solidFill>
                <a:srgbClr val="FFFFFF"/>
              </a:solidFill>
              <a:effectLst/>
              <a:uLnTx/>
              <a:uFillTx/>
              <a:latin typeface="HarmonyOS Sans SC Black" panose="00000A00000000000000" pitchFamily="2" charset="-122"/>
              <a:ea typeface="HarmonyOS Sans SC Black" panose="00000A00000000000000" pitchFamily="2" charset="-122"/>
              <a:cs typeface="HarmonyOS Sans SC Medium" panose="00000600000000000000" charset="-122"/>
              <a:sym typeface="HarmonyOS Sans SC Black" panose="00000A00000000000000" pitchFamily="2" charset="-122"/>
            </a:endParaRPr>
          </a:p>
        </p:txBody>
      </p:sp>
      <p:sp>
        <p:nvSpPr>
          <p:cNvPr id="9" name="文本框 8"/>
          <p:cNvSpPr txBox="1"/>
          <p:nvPr/>
        </p:nvSpPr>
        <p:spPr>
          <a:xfrm>
            <a:off x="1598295" y="2020570"/>
            <a:ext cx="9435465" cy="2399665"/>
          </a:xfrm>
          <a:prstGeom prst="rect">
            <a:avLst/>
          </a:prstGeom>
          <a:noFill/>
        </p:spPr>
        <p:txBody>
          <a:bodyPr wrap="square" rtlCol="0">
            <a:spAutoFit/>
          </a:bodyPr>
          <a:p>
            <a:pPr algn="ctr"/>
            <a:r>
              <a:rPr lang="zh-CN" altLang="en-US" sz="15000" dirty="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latin typeface="方正公文黑体" panose="02000500000000000000" charset="-122"/>
                <a:ea typeface="方正公文黑体" panose="02000500000000000000" charset="-122"/>
                <a:sym typeface="汉仪尚巍手书W" panose="00020600040101010101" charset="-122"/>
              </a:rPr>
              <a:t>徒弟敬茶</a:t>
            </a:r>
            <a:endParaRPr lang="zh-CN" altLang="en-US" sz="15000" dirty="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latin typeface="方正公文黑体" panose="02000500000000000000" charset="-122"/>
              <a:ea typeface="方正公文黑体" panose="02000500000000000000" charset="-122"/>
              <a:sym typeface="汉仪尚巍手书W" panose="00020600040101010101" charset="-122"/>
            </a:endParaRPr>
          </a:p>
        </p:txBody>
      </p:sp>
    </p:spTree>
    <p:custDataLst>
      <p:tags r:id="rId6"/>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rcRect t="46898" r="76374"/>
          <a:stretch>
            <a:fillRect/>
          </a:stretch>
        </p:blipFill>
        <p:spPr>
          <a:xfrm rot="16891148" flipV="1">
            <a:off x="8254112" y="-1667121"/>
            <a:ext cx="3090723" cy="5513303"/>
          </a:xfrm>
          <a:custGeom>
            <a:avLst/>
            <a:gdLst>
              <a:gd name="connsiteX0" fmla="*/ 2095482 w 3090723"/>
              <a:gd name="connsiteY0" fmla="*/ 5513303 h 5513303"/>
              <a:gd name="connsiteX1" fmla="*/ 3090723 w 3090723"/>
              <a:gd name="connsiteY1" fmla="*/ 629889 h 5513303"/>
              <a:gd name="connsiteX2" fmla="*/ 0 w 3090723"/>
              <a:gd name="connsiteY2" fmla="*/ 0 h 5513303"/>
              <a:gd name="connsiteX3" fmla="*/ 0 w 3090723"/>
              <a:gd name="connsiteY3" fmla="*/ 5513303 h 5513303"/>
            </a:gdLst>
            <a:ahLst/>
            <a:cxnLst>
              <a:cxn ang="0">
                <a:pos x="connsiteX0" y="connsiteY0"/>
              </a:cxn>
              <a:cxn ang="0">
                <a:pos x="connsiteX1" y="connsiteY1"/>
              </a:cxn>
              <a:cxn ang="0">
                <a:pos x="connsiteX2" y="connsiteY2"/>
              </a:cxn>
              <a:cxn ang="0">
                <a:pos x="connsiteX3" y="connsiteY3"/>
              </a:cxn>
            </a:cxnLst>
            <a:rect l="l" t="t" r="r" b="b"/>
            <a:pathLst>
              <a:path w="3090723" h="5513303">
                <a:moveTo>
                  <a:pt x="2095482" y="5513303"/>
                </a:moveTo>
                <a:lnTo>
                  <a:pt x="3090723" y="629889"/>
                </a:lnTo>
                <a:lnTo>
                  <a:pt x="0" y="0"/>
                </a:lnTo>
                <a:lnTo>
                  <a:pt x="0" y="5513303"/>
                </a:lnTo>
                <a:close/>
              </a:path>
            </a:pathLst>
          </a:custGeom>
        </p:spPr>
      </p:pic>
      <p:sp>
        <p:nvSpPr>
          <p:cNvPr id="218" name="文本框 16"/>
          <p:cNvSpPr txBox="1"/>
          <p:nvPr/>
        </p:nvSpPr>
        <p:spPr>
          <a:xfrm>
            <a:off x="432951" y="461228"/>
            <a:ext cx="2621280" cy="784225"/>
          </a:xfrm>
          <a:prstGeom prst="rect">
            <a:avLst/>
          </a:prstGeom>
          <a:noFill/>
        </p:spPr>
        <p:txBody>
          <a:bodyPr wrap="none" lIns="91440" tIns="45720" rIns="9144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800" dirty="0">
                <a:gradFill>
                  <a:gsLst>
                    <a:gs pos="51300">
                      <a:srgbClr val="D86B5D"/>
                    </a:gs>
                    <a:gs pos="0">
                      <a:srgbClr val="5B4F77"/>
                    </a:gs>
                    <a:gs pos="100000">
                      <a:srgbClr val="FF5E2A"/>
                    </a:gs>
                  </a:gsLst>
                  <a:lin ang="5400000" scaled="1"/>
                </a:gradFill>
                <a:latin typeface="Aa字体管家棉花糖" panose="00020600040101010101" charset="-122"/>
                <a:ea typeface="Aa字体管家棉花糖" panose="00020600040101010101" charset="-122"/>
                <a:cs typeface="HarmonyOS Sans SC Medium" panose="00000600000000000000" charset="-122"/>
                <a:sym typeface="HarmonyOS Sans SC Medium" panose="00000600000000000000" charset="-122"/>
              </a:rPr>
              <a:t>拜师仪式</a:t>
            </a:r>
            <a:endParaRPr lang="zh-CN" altLang="en-US" sz="4800" dirty="0">
              <a:gradFill>
                <a:gsLst>
                  <a:gs pos="51300">
                    <a:srgbClr val="D86B5D"/>
                  </a:gs>
                  <a:gs pos="0">
                    <a:srgbClr val="5B4F77"/>
                  </a:gs>
                  <a:gs pos="100000">
                    <a:srgbClr val="FF5E2A"/>
                  </a:gs>
                </a:gsLst>
                <a:lin ang="5400000" scaled="1"/>
              </a:gradFill>
              <a:latin typeface="Aa字体管家棉花糖" panose="00020600040101010101" charset="-122"/>
              <a:ea typeface="Aa字体管家棉花糖" panose="00020600040101010101" charset="-122"/>
              <a:cs typeface="HarmonyOS Sans SC Medium" panose="00000600000000000000" charset="-122"/>
              <a:sym typeface="HarmonyOS Sans SC Medium" panose="00000600000000000000" charset="-122"/>
            </a:endParaRPr>
          </a:p>
        </p:txBody>
      </p:sp>
      <p:pic>
        <p:nvPicPr>
          <p:cNvPr id="25" name="图片 24"/>
          <p:cNvPicPr>
            <a:picLocks noChangeAspect="1"/>
          </p:cNvPicPr>
          <p:nvPr/>
        </p:nvPicPr>
        <p:blipFill>
          <a:blip r:embed="rId2">
            <a:extLst>
              <a:ext uri="{28A0092B-C50C-407E-A947-70E740481C1C}">
                <a14:useLocalDpi xmlns:a14="http://schemas.microsoft.com/office/drawing/2010/main" val="0"/>
              </a:ext>
            </a:extLst>
          </a:blip>
          <a:srcRect l="45361" t="29264"/>
          <a:stretch>
            <a:fillRect/>
          </a:stretch>
        </p:blipFill>
        <p:spPr>
          <a:xfrm rot="16200000">
            <a:off x="-67640" y="3667035"/>
            <a:ext cx="3258606" cy="3123324"/>
          </a:xfrm>
          <a:custGeom>
            <a:avLst/>
            <a:gdLst>
              <a:gd name="connsiteX0" fmla="*/ 3258606 w 3258606"/>
              <a:gd name="connsiteY0" fmla="*/ 0 h 3123324"/>
              <a:gd name="connsiteX1" fmla="*/ 3258606 w 3258606"/>
              <a:gd name="connsiteY1" fmla="*/ 3123324 h 3123324"/>
              <a:gd name="connsiteX2" fmla="*/ 0 w 3258606"/>
              <a:gd name="connsiteY2" fmla="*/ 3123324 h 3123324"/>
              <a:gd name="connsiteX3" fmla="*/ 1 w 3258606"/>
              <a:gd name="connsiteY3" fmla="*/ 1485463 h 3123324"/>
              <a:gd name="connsiteX4" fmla="*/ 1 w 3258606"/>
              <a:gd name="connsiteY4" fmla="*/ 0 h 3123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606" h="3123324">
                <a:moveTo>
                  <a:pt x="3258606" y="0"/>
                </a:moveTo>
                <a:lnTo>
                  <a:pt x="3258606" y="3123324"/>
                </a:lnTo>
                <a:lnTo>
                  <a:pt x="0" y="3123324"/>
                </a:lnTo>
                <a:lnTo>
                  <a:pt x="1" y="1485463"/>
                </a:lnTo>
                <a:lnTo>
                  <a:pt x="1" y="0"/>
                </a:lnTo>
                <a:close/>
              </a:path>
            </a:pathLst>
          </a:custGeom>
        </p:spPr>
      </p:pic>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rcRect l="30781" b="35445"/>
          <a:stretch>
            <a:fillRect/>
          </a:stretch>
        </p:blipFill>
        <p:spPr>
          <a:xfrm rot="19200409">
            <a:off x="3125257" y="6456350"/>
            <a:ext cx="957568" cy="803301"/>
          </a:xfrm>
          <a:custGeom>
            <a:avLst/>
            <a:gdLst>
              <a:gd name="connsiteX0" fmla="*/ 957568 w 957568"/>
              <a:gd name="connsiteY0" fmla="*/ 0 h 803301"/>
              <a:gd name="connsiteX1" fmla="*/ 957568 w 957568"/>
              <a:gd name="connsiteY1" fmla="*/ 803301 h 803301"/>
              <a:gd name="connsiteX2" fmla="*/ 0 w 957568"/>
              <a:gd name="connsiteY2" fmla="*/ 0 h 803301"/>
            </a:gdLst>
            <a:ahLst/>
            <a:cxnLst>
              <a:cxn ang="0">
                <a:pos x="connsiteX0" y="connsiteY0"/>
              </a:cxn>
              <a:cxn ang="0">
                <a:pos x="connsiteX1" y="connsiteY1"/>
              </a:cxn>
              <a:cxn ang="0">
                <a:pos x="connsiteX2" y="connsiteY2"/>
              </a:cxn>
            </a:cxnLst>
            <a:rect l="l" t="t" r="r" b="b"/>
            <a:pathLst>
              <a:path w="957568" h="803301">
                <a:moveTo>
                  <a:pt x="957568" y="0"/>
                </a:moveTo>
                <a:lnTo>
                  <a:pt x="957568" y="803301"/>
                </a:lnTo>
                <a:lnTo>
                  <a:pt x="0" y="0"/>
                </a:lnTo>
                <a:close/>
              </a:path>
            </a:pathLst>
          </a:custGeom>
        </p:spPr>
      </p:pic>
      <p:pic>
        <p:nvPicPr>
          <p:cNvPr id="21" name="图片 20"/>
          <p:cNvPicPr>
            <a:picLocks noChangeAspect="1"/>
          </p:cNvPicPr>
          <p:nvPr/>
        </p:nvPicPr>
        <p:blipFill>
          <a:blip r:embed="rId3">
            <a:extLst>
              <a:ext uri="{28A0092B-C50C-407E-A947-70E740481C1C}">
                <a14:useLocalDpi xmlns:a14="http://schemas.microsoft.com/office/drawing/2010/main" val="0"/>
              </a:ext>
            </a:extLst>
          </a:blip>
          <a:srcRect l="39107"/>
          <a:stretch>
            <a:fillRect/>
          </a:stretch>
        </p:blipFill>
        <p:spPr>
          <a:xfrm rot="18000000">
            <a:off x="4596480" y="5713584"/>
            <a:ext cx="1426404" cy="2107060"/>
          </a:xfrm>
          <a:custGeom>
            <a:avLst/>
            <a:gdLst>
              <a:gd name="connsiteX0" fmla="*/ 1426404 w 1426404"/>
              <a:gd name="connsiteY0" fmla="*/ 0 h 2107060"/>
              <a:gd name="connsiteX1" fmla="*/ 1426404 w 1426404"/>
              <a:gd name="connsiteY1" fmla="*/ 2107060 h 2107060"/>
              <a:gd name="connsiteX2" fmla="*/ 1216512 w 1426404"/>
              <a:gd name="connsiteY2" fmla="*/ 2107060 h 2107060"/>
              <a:gd name="connsiteX3" fmla="*/ 0 w 1426404"/>
              <a:gd name="connsiteY3" fmla="*/ 0 h 2107060"/>
            </a:gdLst>
            <a:ahLst/>
            <a:cxnLst>
              <a:cxn ang="0">
                <a:pos x="connsiteX0" y="connsiteY0"/>
              </a:cxn>
              <a:cxn ang="0">
                <a:pos x="connsiteX1" y="connsiteY1"/>
              </a:cxn>
              <a:cxn ang="0">
                <a:pos x="connsiteX2" y="connsiteY2"/>
              </a:cxn>
              <a:cxn ang="0">
                <a:pos x="connsiteX3" y="connsiteY3"/>
              </a:cxn>
            </a:cxnLst>
            <a:rect l="l" t="t" r="r" b="b"/>
            <a:pathLst>
              <a:path w="1426404" h="2107060">
                <a:moveTo>
                  <a:pt x="1426404" y="0"/>
                </a:moveTo>
                <a:lnTo>
                  <a:pt x="1426404" y="2107060"/>
                </a:lnTo>
                <a:lnTo>
                  <a:pt x="1216512" y="2107060"/>
                </a:lnTo>
                <a:lnTo>
                  <a:pt x="0" y="0"/>
                </a:lnTo>
                <a:close/>
              </a:path>
            </a:pathLst>
          </a:cu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rcRect t="65135" r="3984"/>
          <a:stretch>
            <a:fillRect/>
          </a:stretch>
        </p:blipFill>
        <p:spPr>
          <a:xfrm flipV="1">
            <a:off x="4604834" y="3912469"/>
            <a:ext cx="7960546" cy="2895366"/>
          </a:xfrm>
          <a:custGeom>
            <a:avLst/>
            <a:gdLst>
              <a:gd name="connsiteX0" fmla="*/ 0 w 7960546"/>
              <a:gd name="connsiteY0" fmla="*/ 2895366 h 2895366"/>
              <a:gd name="connsiteX1" fmla="*/ 7960546 w 7960546"/>
              <a:gd name="connsiteY1" fmla="*/ 2895366 h 2895366"/>
              <a:gd name="connsiteX2" fmla="*/ 7960546 w 7960546"/>
              <a:gd name="connsiteY2" fmla="*/ 0 h 2895366"/>
              <a:gd name="connsiteX3" fmla="*/ 0 w 7960546"/>
              <a:gd name="connsiteY3" fmla="*/ 0 h 2895366"/>
            </a:gdLst>
            <a:ahLst/>
            <a:cxnLst>
              <a:cxn ang="0">
                <a:pos x="connsiteX0" y="connsiteY0"/>
              </a:cxn>
              <a:cxn ang="0">
                <a:pos x="connsiteX1" y="connsiteY1"/>
              </a:cxn>
              <a:cxn ang="0">
                <a:pos x="connsiteX2" y="connsiteY2"/>
              </a:cxn>
              <a:cxn ang="0">
                <a:pos x="connsiteX3" y="connsiteY3"/>
              </a:cxn>
            </a:cxnLst>
            <a:rect l="l" t="t" r="r" b="b"/>
            <a:pathLst>
              <a:path w="7960546" h="2895366">
                <a:moveTo>
                  <a:pt x="0" y="2895366"/>
                </a:moveTo>
                <a:lnTo>
                  <a:pt x="7960546" y="2895366"/>
                </a:lnTo>
                <a:lnTo>
                  <a:pt x="7960546" y="0"/>
                </a:lnTo>
                <a:lnTo>
                  <a:pt x="0" y="0"/>
                </a:lnTo>
                <a:close/>
              </a:path>
            </a:pathLst>
          </a:cu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rcRect b="43189"/>
          <a:stretch>
            <a:fillRect/>
          </a:stretch>
        </p:blipFill>
        <p:spPr>
          <a:xfrm rot="753754" flipH="1" flipV="1">
            <a:off x="10147846" y="-243029"/>
            <a:ext cx="1953655" cy="1738373"/>
          </a:xfrm>
          <a:custGeom>
            <a:avLst/>
            <a:gdLst>
              <a:gd name="connsiteX0" fmla="*/ 1135175 w 1135175"/>
              <a:gd name="connsiteY0" fmla="*/ 0 h 1010085"/>
              <a:gd name="connsiteX1" fmla="*/ 0 w 1135175"/>
              <a:gd name="connsiteY1" fmla="*/ 0 h 1010085"/>
              <a:gd name="connsiteX2" fmla="*/ 0 w 1135175"/>
              <a:gd name="connsiteY2" fmla="*/ 1010085 h 1010085"/>
              <a:gd name="connsiteX3" fmla="*/ 1135175 w 1135175"/>
              <a:gd name="connsiteY3" fmla="*/ 757122 h 1010085"/>
            </a:gdLst>
            <a:ahLst/>
            <a:cxnLst>
              <a:cxn ang="0">
                <a:pos x="connsiteX0" y="connsiteY0"/>
              </a:cxn>
              <a:cxn ang="0">
                <a:pos x="connsiteX1" y="connsiteY1"/>
              </a:cxn>
              <a:cxn ang="0">
                <a:pos x="connsiteX2" y="connsiteY2"/>
              </a:cxn>
              <a:cxn ang="0">
                <a:pos x="connsiteX3" y="connsiteY3"/>
              </a:cxn>
            </a:cxnLst>
            <a:rect l="l" t="t" r="r" b="b"/>
            <a:pathLst>
              <a:path w="1135175" h="1010085">
                <a:moveTo>
                  <a:pt x="1135175" y="0"/>
                </a:moveTo>
                <a:lnTo>
                  <a:pt x="0" y="0"/>
                </a:lnTo>
                <a:lnTo>
                  <a:pt x="0" y="1010085"/>
                </a:lnTo>
                <a:lnTo>
                  <a:pt x="1135175" y="757122"/>
                </a:lnTo>
                <a:close/>
              </a:path>
            </a:pathLst>
          </a:custGeom>
        </p:spPr>
      </p:pic>
      <p:sp>
        <p:nvSpPr>
          <p:cNvPr id="2" name="矩形 1"/>
          <p:cNvSpPr/>
          <p:nvPr/>
        </p:nvSpPr>
        <p:spPr>
          <a:xfrm>
            <a:off x="0" y="1814775"/>
            <a:ext cx="12192000" cy="1534364"/>
          </a:xfrm>
          <a:prstGeom prst="rect">
            <a:avLst/>
          </a:prstGeom>
          <a:gradFill flip="none" rotWithShape="1">
            <a:gsLst>
              <a:gs pos="100000">
                <a:schemeClr val="accent1">
                  <a:lumMod val="20000"/>
                  <a:lumOff val="80000"/>
                  <a:alpha val="33000"/>
                </a:schemeClr>
              </a:gs>
              <a:gs pos="50000">
                <a:schemeClr val="accent1">
                  <a:alpha val="82000"/>
                </a:schemeClr>
              </a:gs>
            </a:gsLst>
            <a:lin ang="0" scaled="1"/>
            <a:tileRect/>
          </a:gradFill>
          <a:ln w="12700" cap="flat" cmpd="sng" algn="ctr">
            <a:noFill/>
            <a:prstDash val="solid"/>
            <a:miter lim="800000"/>
          </a:ln>
          <a:effectLst/>
        </p:spPr>
        <p:txBody>
          <a:bodyPr wrap="square" rtlCol="0" anchor="ctr">
            <a:noAutofit/>
          </a:bodyPr>
          <a:p>
            <a:pPr marL="0" marR="0" indent="0" algn="ctr" defTabSz="914400" eaLnBrk="1" fontAlgn="auto" latinLnBrk="0" hangingPunct="1">
              <a:lnSpc>
                <a:spcPct val="100000"/>
              </a:lnSpc>
              <a:spcBef>
                <a:spcPts val="0"/>
              </a:spcBef>
              <a:spcAft>
                <a:spcPts val="0"/>
              </a:spcAft>
              <a:buClrTx/>
              <a:buSzTx/>
              <a:buFontTx/>
              <a:buNone/>
            </a:pPr>
            <a:endParaRPr kumimoji="0" lang="zh-CN" altLang="en-US" sz="2800" b="0" i="0" u="none" strike="noStrike" kern="0" cap="none" spc="0" normalizeH="0" baseline="0" noProof="0">
              <a:ln>
                <a:noFill/>
              </a:ln>
              <a:solidFill>
                <a:srgbClr val="FFFFFF"/>
              </a:solidFill>
              <a:effectLst/>
              <a:uLnTx/>
              <a:uFillTx/>
              <a:latin typeface="HarmonyOS Sans SC Black" panose="00000A00000000000000" pitchFamily="2" charset="-122"/>
              <a:ea typeface="HarmonyOS Sans SC Black" panose="00000A00000000000000" pitchFamily="2" charset="-122"/>
              <a:cs typeface="HarmonyOS Sans SC Medium" panose="00000600000000000000" charset="-122"/>
              <a:sym typeface="HarmonyOS Sans SC Black" panose="00000A00000000000000" pitchFamily="2" charset="-122"/>
            </a:endParaRPr>
          </a:p>
        </p:txBody>
      </p:sp>
      <p:sp>
        <p:nvSpPr>
          <p:cNvPr id="9" name="文本框 8"/>
          <p:cNvSpPr txBox="1"/>
          <p:nvPr/>
        </p:nvSpPr>
        <p:spPr>
          <a:xfrm>
            <a:off x="1598295" y="2020570"/>
            <a:ext cx="9435465" cy="2399665"/>
          </a:xfrm>
          <a:prstGeom prst="rect">
            <a:avLst/>
          </a:prstGeom>
          <a:noFill/>
        </p:spPr>
        <p:txBody>
          <a:bodyPr wrap="square" rtlCol="0">
            <a:spAutoFit/>
          </a:bodyPr>
          <a:p>
            <a:pPr algn="ctr"/>
            <a:r>
              <a:rPr lang="zh-CN" altLang="en-US" sz="15000" dirty="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latin typeface="方正公文黑体" panose="02000500000000000000" charset="-122"/>
                <a:ea typeface="方正公文黑体" panose="02000500000000000000" charset="-122"/>
                <a:sym typeface="汉仪尚巍手书W" panose="00020600040101010101" charset="-122"/>
              </a:rPr>
              <a:t>师徒宣誓</a:t>
            </a:r>
            <a:endParaRPr lang="zh-CN" altLang="en-US" sz="15000" dirty="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latin typeface="方正公文黑体" panose="02000500000000000000" charset="-122"/>
              <a:ea typeface="方正公文黑体" panose="02000500000000000000" charset="-122"/>
              <a:sym typeface="汉仪尚巍手书W" panose="00020600040101010101" charset="-122"/>
            </a:endParaRPr>
          </a:p>
        </p:txBody>
      </p:sp>
    </p:spTree>
    <p:custDataLst>
      <p:tags r:id="rId6"/>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895548"/>
            <a:ext cx="4772561" cy="1761213"/>
          </a:xfrm>
          <a:prstGeom prst="rect">
            <a:avLst/>
          </a:prstGeom>
          <a:gradFill flip="none" rotWithShape="1">
            <a:gsLst>
              <a:gs pos="77000">
                <a:schemeClr val="accent1">
                  <a:lumMod val="20000"/>
                  <a:lumOff val="80000"/>
                  <a:alpha val="33000"/>
                </a:schemeClr>
              </a:gs>
              <a:gs pos="0">
                <a:schemeClr val="accent1">
                  <a:alpha val="24000"/>
                </a:schemeClr>
              </a:gs>
            </a:gsLst>
            <a:lin ang="0" scaled="1"/>
            <a:tileRect/>
          </a:gradFill>
          <a:ln w="12700" cap="flat" cmpd="sng" algn="ctr">
            <a:noFill/>
            <a:prstDash val="solid"/>
            <a:miter lim="800000"/>
          </a:ln>
          <a:effectLst/>
        </p:spPr>
        <p:txBody>
          <a:bodyPr wrap="square" rtlCol="0" anchor="ctr">
            <a:noAutofit/>
          </a:bodyPr>
          <a:lstStyle/>
          <a:p>
            <a:pPr algn="ctr"/>
            <a:endParaRPr lang="zh-CN" altLang="en-US" sz="2800" kern="0">
              <a:solidFill>
                <a:srgbClr val="FFFFFF"/>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pic>
        <p:nvPicPr>
          <p:cNvPr id="25" name="图片 2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20962071">
            <a:off x="469294" y="3428351"/>
            <a:ext cx="1906521" cy="2986117"/>
          </a:xfrm>
          <a:prstGeom prst="rect">
            <a:avLst/>
          </a:prstGeom>
        </p:spPr>
      </p:pic>
      <p:sp>
        <p:nvSpPr>
          <p:cNvPr id="7" name="文本框 6"/>
          <p:cNvSpPr txBox="1"/>
          <p:nvPr/>
        </p:nvSpPr>
        <p:spPr>
          <a:xfrm>
            <a:off x="2073275" y="1275715"/>
            <a:ext cx="8876030" cy="4389120"/>
          </a:xfrm>
          <a:prstGeom prst="rect">
            <a:avLst/>
          </a:prstGeom>
          <a:noFill/>
        </p:spPr>
        <p:txBody>
          <a:bodyPr wrap="square" rtlCol="0" anchor="t">
            <a:noAutofit/>
          </a:bodyPr>
          <a:p>
            <a:pPr algn="just">
              <a:lnSpc>
                <a:spcPct val="150000"/>
              </a:lnSpc>
            </a:pPr>
            <a:r>
              <a:rPr lang="en-US" altLang="zh-CN" sz="2800" b="1" dirty="0" smtClean="0">
                <a:solidFill>
                  <a:srgbClr val="C00000"/>
                </a:solidFill>
                <a:latin typeface="仿宋" panose="02010609060101010101" charset="-122"/>
                <a:ea typeface="仿宋" panose="02010609060101010101" charset="-122"/>
                <a:cs typeface="仿宋" panose="02010609060101010101" charset="-122"/>
                <a:sym typeface="+mn-ea"/>
              </a:rPr>
              <a:t>    </a:t>
            </a:r>
            <a:r>
              <a:rPr lang="zh-CN" altLang="en-US" sz="2800" b="1" dirty="0" smtClean="0">
                <a:solidFill>
                  <a:srgbClr val="C00000"/>
                </a:solidFill>
                <a:latin typeface="仿宋" panose="02010609060101010101" charset="-122"/>
                <a:ea typeface="仿宋" panose="02010609060101010101" charset="-122"/>
                <a:cs typeface="仿宋" panose="02010609060101010101" charset="-122"/>
                <a:sym typeface="+mn-ea"/>
              </a:rPr>
              <a:t>作为徒弟，我们一定努力学习师傅丰富的教学经验，精湛的业务水平，争做学习型教师。诚心，细心，耐心，是我们的态度；勤学，勤问，勤听是我们的方法；成长，成熟，成才是我们的目标。作为徒弟的我们需要进步，需要成长。让我们共同感受心手相连的快乐，学期末的成绩将见证我们学习的成果。 </a:t>
            </a:r>
            <a:endParaRPr lang="zh-CN" altLang="en-US" sz="2800" b="1" dirty="0" smtClean="0">
              <a:solidFill>
                <a:srgbClr val="C00000"/>
              </a:solidFill>
              <a:latin typeface="仿宋" panose="02010609060101010101" charset="-122"/>
              <a:ea typeface="仿宋" panose="02010609060101010101" charset="-122"/>
              <a:cs typeface="仿宋" panose="02010609060101010101" charset="-122"/>
              <a:sym typeface="+mn-ea"/>
            </a:endParaRPr>
          </a:p>
        </p:txBody>
      </p:sp>
      <p:sp>
        <p:nvSpPr>
          <p:cNvPr id="21" name="文本框 20"/>
          <p:cNvSpPr txBox="1"/>
          <p:nvPr>
            <p:custDataLst>
              <p:tags r:id="rId2"/>
            </p:custDataLst>
          </p:nvPr>
        </p:nvSpPr>
        <p:spPr>
          <a:xfrm>
            <a:off x="4861560" y="532765"/>
            <a:ext cx="2818765" cy="829945"/>
          </a:xfrm>
          <a:prstGeom prst="rect">
            <a:avLst/>
          </a:prstGeom>
          <a:noFill/>
        </p:spPr>
        <p:txBody>
          <a:bodyPr wrap="square" rtlCol="0">
            <a:spAutoFit/>
          </a:bodyPr>
          <a:p>
            <a:pPr algn="just"/>
            <a:r>
              <a:rPr lang="zh-CN" altLang="en-US" sz="4800" dirty="0">
                <a:solidFill>
                  <a:srgbClr val="C00000"/>
                </a:solidFill>
                <a:latin typeface="汉仪书魂体简" panose="02010600000101010101" charset="-122"/>
                <a:ea typeface="汉仪书魂体简" panose="02010600000101010101" charset="-122"/>
              </a:rPr>
              <a:t>徒弟誓词</a:t>
            </a:r>
            <a:endParaRPr lang="zh-CN" altLang="en-US" sz="4800" dirty="0">
              <a:solidFill>
                <a:srgbClr val="C00000"/>
              </a:solidFill>
              <a:latin typeface="汉仪书魂体简" panose="02010600000101010101" charset="-122"/>
              <a:ea typeface="汉仪书魂体简" panose="02010600000101010101"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895548"/>
            <a:ext cx="4772561" cy="1761213"/>
          </a:xfrm>
          <a:prstGeom prst="rect">
            <a:avLst/>
          </a:prstGeom>
          <a:gradFill flip="none" rotWithShape="1">
            <a:gsLst>
              <a:gs pos="77000">
                <a:schemeClr val="accent1">
                  <a:lumMod val="20000"/>
                  <a:lumOff val="80000"/>
                  <a:alpha val="33000"/>
                </a:schemeClr>
              </a:gs>
              <a:gs pos="0">
                <a:schemeClr val="accent1">
                  <a:alpha val="24000"/>
                </a:schemeClr>
              </a:gs>
            </a:gsLst>
            <a:lin ang="0" scaled="1"/>
            <a:tileRect/>
          </a:gradFill>
          <a:ln w="12700" cap="flat" cmpd="sng" algn="ctr">
            <a:noFill/>
            <a:prstDash val="solid"/>
            <a:miter lim="800000"/>
          </a:ln>
          <a:effectLst/>
        </p:spPr>
        <p:txBody>
          <a:bodyPr wrap="square" rtlCol="0" anchor="ctr">
            <a:noAutofit/>
          </a:bodyPr>
          <a:lstStyle/>
          <a:p>
            <a:pPr algn="ctr"/>
            <a:endParaRPr lang="zh-CN" altLang="en-US" sz="2800" kern="0">
              <a:solidFill>
                <a:srgbClr val="FFFFFF"/>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pic>
        <p:nvPicPr>
          <p:cNvPr id="25" name="图片 2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21262071" flipH="1">
            <a:off x="9144000" y="3440430"/>
            <a:ext cx="2541270" cy="2986405"/>
          </a:xfrm>
          <a:prstGeom prst="rect">
            <a:avLst/>
          </a:prstGeom>
        </p:spPr>
      </p:pic>
      <p:sp>
        <p:nvSpPr>
          <p:cNvPr id="7" name="文本框 6"/>
          <p:cNvSpPr txBox="1"/>
          <p:nvPr/>
        </p:nvSpPr>
        <p:spPr>
          <a:xfrm>
            <a:off x="1319530" y="1583690"/>
            <a:ext cx="8876030" cy="4389120"/>
          </a:xfrm>
          <a:prstGeom prst="rect">
            <a:avLst/>
          </a:prstGeom>
          <a:noFill/>
        </p:spPr>
        <p:txBody>
          <a:bodyPr wrap="square" rtlCol="0" anchor="t">
            <a:noAutofit/>
          </a:bodyPr>
          <a:p>
            <a:pPr algn="just">
              <a:lnSpc>
                <a:spcPct val="150000"/>
              </a:lnSpc>
            </a:pPr>
            <a:r>
              <a:rPr lang="en-US" altLang="zh-CN" sz="2800" b="1" dirty="0" smtClean="0">
                <a:solidFill>
                  <a:srgbClr val="C00000"/>
                </a:solidFill>
                <a:latin typeface="仿宋" panose="02010609060101010101" charset="-122"/>
                <a:ea typeface="仿宋" panose="02010609060101010101" charset="-122"/>
                <a:cs typeface="仿宋" panose="02010609060101010101" charset="-122"/>
                <a:sym typeface="+mn-ea"/>
              </a:rPr>
              <a:t>    </a:t>
            </a:r>
            <a:r>
              <a:rPr lang="zh-CN" altLang="en-US" sz="2800" b="1" dirty="0" smtClean="0">
                <a:solidFill>
                  <a:srgbClr val="C00000"/>
                </a:solidFill>
                <a:latin typeface="仿宋" panose="02010609060101010101" charset="-122"/>
                <a:ea typeface="仿宋" panose="02010609060101010101" charset="-122"/>
                <a:cs typeface="仿宋" panose="02010609060101010101" charset="-122"/>
                <a:sym typeface="+mn-ea"/>
              </a:rPr>
              <a:t>作为你们的师傅，是信任，是荣幸，更是责任。我们会努力提高业务水平，提升教学能力，严格要求自己。在工作中，我们会真诚帮助，真切关心，毫无保留，倾囊相授。让我们携手前进，共同成长。学期末的成绩将见证我们结对的成果。 </a:t>
            </a:r>
            <a:endParaRPr lang="zh-CN" altLang="en-US" sz="2800" b="1" dirty="0" smtClean="0">
              <a:solidFill>
                <a:srgbClr val="C00000"/>
              </a:solidFill>
              <a:latin typeface="仿宋" panose="02010609060101010101" charset="-122"/>
              <a:ea typeface="仿宋" panose="02010609060101010101" charset="-122"/>
              <a:cs typeface="仿宋" panose="02010609060101010101" charset="-122"/>
              <a:sym typeface="+mn-ea"/>
            </a:endParaRPr>
          </a:p>
        </p:txBody>
      </p:sp>
      <p:sp>
        <p:nvSpPr>
          <p:cNvPr id="21" name="文本框 20"/>
          <p:cNvSpPr txBox="1"/>
          <p:nvPr>
            <p:custDataLst>
              <p:tags r:id="rId2"/>
            </p:custDataLst>
          </p:nvPr>
        </p:nvSpPr>
        <p:spPr>
          <a:xfrm>
            <a:off x="4284980" y="607060"/>
            <a:ext cx="2818765" cy="829945"/>
          </a:xfrm>
          <a:prstGeom prst="rect">
            <a:avLst/>
          </a:prstGeom>
          <a:noFill/>
        </p:spPr>
        <p:txBody>
          <a:bodyPr wrap="square" rtlCol="0">
            <a:spAutoFit/>
          </a:bodyPr>
          <a:p>
            <a:pPr algn="just"/>
            <a:r>
              <a:rPr lang="zh-CN" altLang="en-US" sz="4800" dirty="0">
                <a:solidFill>
                  <a:srgbClr val="C00000"/>
                </a:solidFill>
                <a:latin typeface="汉仪书魂体简" panose="02010600000101010101" charset="-122"/>
                <a:ea typeface="汉仪书魂体简" panose="02010600000101010101" charset="-122"/>
              </a:rPr>
              <a:t>师傅誓词</a:t>
            </a:r>
            <a:endParaRPr lang="zh-CN" altLang="en-US" sz="4800" dirty="0">
              <a:solidFill>
                <a:srgbClr val="C00000"/>
              </a:solidFill>
              <a:latin typeface="汉仪书魂体简" panose="02010600000101010101" charset="-122"/>
              <a:ea typeface="汉仪书魂体简" panose="02010600000101010101" charset="-122"/>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3.xml><?xml version="1.0" encoding="utf-8"?>
<p:tagLst xmlns:p="http://schemas.openxmlformats.org/presentationml/2006/main">
  <p:tag name="RESOURCE_RECORD_KEY" val="{&quot;13&quot;:[4532414,4532420]}"/>
</p:tagLst>
</file>

<file path=ppt/tags/tag24.xml><?xml version="1.0" encoding="utf-8"?>
<p:tagLst xmlns:p="http://schemas.openxmlformats.org/presentationml/2006/main">
  <p:tag name="RESOURCE_RECORD_KEY" val="{&quot;13&quot;:[20174685]}"/>
</p:tagLst>
</file>

<file path=ppt/tags/tag25.xml><?xml version="1.0" encoding="utf-8"?>
<p:tagLst xmlns:p="http://schemas.openxmlformats.org/presentationml/2006/main">
  <p:tag name="RESOURCE_RECORD_KEY" val="{&quot;13&quot;:[4364911]}"/>
</p:tagLst>
</file>

<file path=ppt/tags/tag26.xml><?xml version="1.0" encoding="utf-8"?>
<p:tagLst xmlns:p="http://schemas.openxmlformats.org/presentationml/2006/main">
  <p:tag name="RESOURCE_RECORD_KEY" val="{&quot;13&quot;:[4364911]}"/>
</p:tagLst>
</file>

<file path=ppt/tags/tag27.xml><?xml version="1.0" encoding="utf-8"?>
<p:tagLst xmlns:p="http://schemas.openxmlformats.org/presentationml/2006/main">
  <p:tag name="RESOURCE_RECORD_KEY" val="{&quot;13&quot;:[4364911]}"/>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RESOURCE_RECORD_KEY" val="{&quot;13&quot;:[20174685]}"/>
</p:tagLst>
</file>

<file path=ppt/tags/tag31.xml><?xml version="1.0" encoding="utf-8"?>
<p:tagLst xmlns:p="http://schemas.openxmlformats.org/presentationml/2006/main">
  <p:tag name="COMMONDATA" val="eyJoZGlkIjoiMjVmMzMyYjA3YTFhNjgwM2VhMjA2ZmY5ZjVkMjUxZDEifQ=="/>
  <p:tag name="KSO_WPP_MARK_KEY" val="2806dc47-635d-4d23-ac62-d5606a53a0b4"/>
  <p:tag name="commondata" val="eyJjb3VudCI6MSwiaGRpZCI6ImFiZjUwMWEwNDU5ZWU1NDlmOTVmNDFjZTMwYzRlNjk2IiwidXNlckNvdW50IjoxfQ=="/>
  <p:tag name="resource_record_key" val="{&quot;13&quot;:[4532414,4532420,20174685,436491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自定义 5">
      <a:dk1>
        <a:sysClr val="windowText" lastClr="000000"/>
      </a:dk1>
      <a:lt1>
        <a:sysClr val="window" lastClr="FFFFFF"/>
      </a:lt1>
      <a:dk2>
        <a:srgbClr val="000000"/>
      </a:dk2>
      <a:lt2>
        <a:srgbClr val="FFFFFF"/>
      </a:lt2>
      <a:accent1>
        <a:srgbClr val="7274D3"/>
      </a:accent1>
      <a:accent2>
        <a:srgbClr val="CD6CD1"/>
      </a:accent2>
      <a:accent3>
        <a:srgbClr val="D16CAA"/>
      </a:accent3>
      <a:accent4>
        <a:srgbClr val="6BD0A9"/>
      </a:accent4>
      <a:accent5>
        <a:srgbClr val="CEC667"/>
      </a:accent5>
      <a:accent6>
        <a:srgbClr val="8DCE65"/>
      </a:accent6>
      <a:hlink>
        <a:srgbClr val="0563C1"/>
      </a:hlink>
      <a:folHlink>
        <a:srgbClr val="954F72"/>
      </a:folHlink>
    </a:clrScheme>
    <a:fontScheme name="自定义 9">
      <a:majorFont>
        <a:latin typeface="HarmonyOS Sans SC Medium"/>
        <a:ea typeface="HarmonyOS Sans SC Medium"/>
        <a:cs typeface=""/>
      </a:majorFont>
      <a:minorFont>
        <a:latin typeface="HarmonyOS Sans SC Medium"/>
        <a:ea typeface="HarmonyOS Sans SC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HarmonyOS Sans SC Medium"/>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HarmonyOS Sans SC Medium"/>
        <a:ea typeface=""/>
        <a:cs typeface=""/>
        <a:font script="Jpan" typeface="ＭＳ Ｐゴシック"/>
        <a:font script="Hang" typeface="맑은 고딕"/>
        <a:font script="Hans" typeface="HarmonyOS Sans SC Medium"/>
        <a:font script="Hant" typeface="新細明體"/>
        <a:font script="Arab" typeface="HarmonyOS Sans SC Medium"/>
        <a:font script="Hebr" typeface="HarmonyOS Sans SC Medium"/>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armonyOS Sans SC Medium"/>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HarmonyOS Sans SC Medium"/>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HarmonyOS Sans SC Medium"/>
        <a:ea typeface=""/>
        <a:cs typeface=""/>
        <a:font script="Jpan" typeface="ＭＳ Ｐゴシック"/>
        <a:font script="Hang" typeface="맑은 고딕"/>
        <a:font script="Hans" typeface="HarmonyOS Sans SC Medium"/>
        <a:font script="Hant" typeface="新細明體"/>
        <a:font script="Arab" typeface="HarmonyOS Sans SC Medium"/>
        <a:font script="Hebr" typeface="HarmonyOS Sans SC Medium"/>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armonyOS Sans SC Medium"/>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1038</Words>
  <Application>WPS 演示</Application>
  <PresentationFormat>宽屏</PresentationFormat>
  <Paragraphs>68</Paragraphs>
  <Slides>13</Slides>
  <Notes>20</Notes>
  <HiddenSlides>1</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13</vt:i4>
      </vt:variant>
    </vt:vector>
  </HeadingPairs>
  <TitlesOfParts>
    <vt:vector size="31" baseType="lpstr">
      <vt:lpstr>Arial</vt:lpstr>
      <vt:lpstr>宋体</vt:lpstr>
      <vt:lpstr>Wingdings</vt:lpstr>
      <vt:lpstr>HarmonyOS Sans SC Medium</vt:lpstr>
      <vt:lpstr>Wingdings</vt:lpstr>
      <vt:lpstr>HarmonyOS Sans SC Black</vt:lpstr>
      <vt:lpstr>仿宋</vt:lpstr>
      <vt:lpstr>华文新魏</vt:lpstr>
      <vt:lpstr>汉仪大宋简</vt:lpstr>
      <vt:lpstr>Calibri</vt:lpstr>
      <vt:lpstr>方正楷体_GB2312</vt:lpstr>
      <vt:lpstr>方正公文黑体</vt:lpstr>
      <vt:lpstr>汉仪尚巍手书W</vt:lpstr>
      <vt:lpstr>Aa字体管家棉花糖</vt:lpstr>
      <vt:lpstr>汉仪书魂体简</vt:lpstr>
      <vt:lpstr>微软雅黑</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Lenovo</dc:creator>
  <cp:lastModifiedBy>Vanessa</cp:lastModifiedBy>
  <cp:revision>188</cp:revision>
  <dcterms:created xsi:type="dcterms:W3CDTF">2019-06-19T02:08:00Z</dcterms:created>
  <dcterms:modified xsi:type="dcterms:W3CDTF">2024-09-04T06:02:31Z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2052-12.1.0.17827</vt:lpwstr>
  </property>
  <property fmtid="{D5CDD505-2E9C-101B-9397-08002B2CF9AE}" pid="3" name="ICV">
    <vt:lpwstr>0EFDF8C0893644C2BB8AE255AAF209D5</vt:lpwstr>
  </property>
  <property fmtid="{D5CDD505-2E9C-101B-9397-08002B2CF9AE}" pid="4" name="KSOTemplateUUID">
    <vt:lpwstr>v1.0_mb_GBUW/2abJGaJMoZ1VdySDw==</vt:lpwstr>
  </property>
</Properties>
</file>