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8" r:id="rId3"/>
    <p:sldId id="279" r:id="rId4"/>
    <p:sldId id="257" r:id="rId5"/>
    <p:sldId id="260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8" r:id="rId14"/>
    <p:sldId id="267" r:id="rId15"/>
    <p:sldId id="266" r:id="rId16"/>
    <p:sldId id="269" r:id="rId17"/>
    <p:sldId id="270" r:id="rId18"/>
    <p:sldId id="271" r:id="rId19"/>
    <p:sldId id="273" r:id="rId20"/>
    <p:sldId id="272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zh-CN"/>
    </a:defPPr>
    <a:lvl1pPr marL="0" lvl="0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0066"/>
    <a:srgbClr val="00CCFF"/>
    <a:srgbClr val="3366FF"/>
    <a:srgbClr val="00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3"/>
    <p:restoredTop sz="94621"/>
  </p:normalViewPr>
  <p:slideViewPr>
    <p:cSldViewPr showGuides="1">
      <p:cViewPr>
        <p:scale>
          <a:sx n="66" d="100"/>
          <a:sy n="66" d="100"/>
        </p:scale>
        <p:origin x="-1264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spcBef>
                <a:spcPct val="0"/>
              </a:spcBef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9.jpeg"/><Relationship Id="rId1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2.xml"/><Relationship Id="rId1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microsoft.com/office/2007/relationships/media" Target="file:///H:\&#26262;&#8221;&#36164;&#26009;\&#19971;&#24425;&#34430;\&#19979;&#38632;%2012.mp3" TargetMode="External"/><Relationship Id="rId3" Type="http://schemas.openxmlformats.org/officeDocument/2006/relationships/audio" Target="file:///H:\&#26262;&#8221;&#36164;&#26009;\&#19971;&#24425;&#34430;\&#19979;&#38632;%2012.mp3" TargetMode="Externa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7" descr="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3" name="Picture 5" descr="2942873_10105806407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2539"/>
          <a:stretch>
            <a:fillRect/>
          </a:stretch>
        </p:blipFill>
        <p:spPr>
          <a:xfrm>
            <a:off x="2051050" y="692150"/>
            <a:ext cx="5905500" cy="2592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Text Box 6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zh-CN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Rectangle 10"/>
          <p:cNvSpPr/>
          <p:nvPr/>
        </p:nvSpPr>
        <p:spPr>
          <a:xfrm>
            <a:off x="1916113" y="6165850"/>
            <a:ext cx="38798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这时，天边出现了一条七彩的虹</a:t>
            </a:r>
            <a:b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6" descr="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7"/>
          <p:cNvSpPr/>
          <p:nvPr/>
        </p:nvSpPr>
        <p:spPr>
          <a:xfrm>
            <a:off x="1731963" y="6308725"/>
            <a:ext cx="5899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dirty="0">
                <a:latin typeface="Arial" panose="020B0604020202020204" pitchFamily="34" charset="0"/>
              </a:rPr>
              <a:t>虾公公惊叫起来：哦，一条好大的虾啊，还是七彩的呢！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6" descr="无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7"/>
          <p:cNvSpPr/>
          <p:nvPr/>
        </p:nvSpPr>
        <p:spPr>
          <a:xfrm>
            <a:off x="611188" y="5805488"/>
            <a:ext cx="5184775" cy="779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小青鱼乐了：那是虹，不过，长得还真像您。</a:t>
            </a:r>
            <a:endParaRPr lang="zh-CN" altLang="en-US" dirty="0">
              <a:latin typeface="Arial" panose="020B0604020202020204" pitchFamily="34" charset="0"/>
            </a:endParaRPr>
          </a:p>
          <a:p>
            <a:r>
              <a:rPr lang="zh-CN" altLang="en-US" dirty="0">
                <a:latin typeface="Arial" panose="020B0604020202020204" pitchFamily="34" charset="0"/>
              </a:rPr>
              <a:t>虾公公却固执的说：就是虾，我想找他聊天去。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Picture 6" descr="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7"/>
          <p:cNvSpPr/>
          <p:nvPr/>
        </p:nvSpPr>
        <p:spPr>
          <a:xfrm>
            <a:off x="2555875" y="6308725"/>
            <a:ext cx="40703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虾公公独自往前游，一不小心翻了个身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14340" name="Picture 4" descr="07未命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慌得小青鱼连忙上前托住他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15364" name="Picture 4" descr="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等虾公公再抬头时，七彩虾已经不见了。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7414" name="Picture 6" descr="2942873_10105806407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2539"/>
          <a:stretch>
            <a:fillRect/>
          </a:stretch>
        </p:blipFill>
        <p:spPr>
          <a:xfrm>
            <a:off x="1763713" y="620713"/>
            <a:ext cx="5905500" cy="25923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Picture 10" descr="1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Rectangle 11"/>
          <p:cNvSpPr/>
          <p:nvPr/>
        </p:nvSpPr>
        <p:spPr>
          <a:xfrm>
            <a:off x="958850" y="6237288"/>
            <a:ext cx="67373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dirty="0">
                <a:solidFill>
                  <a:schemeClr val="bg1"/>
                </a:solidFill>
                <a:latin typeface="Arial" panose="020B0604020202020204" pitchFamily="34" charset="0"/>
              </a:rPr>
              <a:t>“</a:t>
            </a: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哎！七彩虾也嫌我老呀。”虾公公很伤心，闷闷不乐地回到河底。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10" name="Picture 10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405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1" name="AutoShape 5"/>
          <p:cNvSpPr/>
          <p:nvPr/>
        </p:nvSpPr>
        <p:spPr>
          <a:xfrm rot="-734842">
            <a:off x="755650" y="404813"/>
            <a:ext cx="3311525" cy="2663825"/>
          </a:xfrm>
          <a:prstGeom prst="cloudCallout">
            <a:avLst>
              <a:gd name="adj1" fmla="val 15310"/>
              <a:gd name="adj2" fmla="val 89000"/>
            </a:avLst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spcBef>
                <a:spcPct val="0"/>
              </a:spcBef>
            </a:pPr>
            <a:endParaRPr lang="zh-CN" altLang="zh-CN" dirty="0">
              <a:latin typeface="Arial" panose="020B0604020202020204" pitchFamily="34" charset="0"/>
            </a:endParaRPr>
          </a:p>
        </p:txBody>
      </p:sp>
      <p:pic>
        <p:nvPicPr>
          <p:cNvPr id="19462" name="Picture 6" descr="2942873_10105806407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2751"/>
          <a:stretch>
            <a:fillRect/>
          </a:stretch>
        </p:blipFill>
        <p:spPr>
          <a:xfrm rot="-1557418">
            <a:off x="1258888" y="1052513"/>
            <a:ext cx="2087562" cy="985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Rectangle 11"/>
          <p:cNvSpPr/>
          <p:nvPr/>
        </p:nvSpPr>
        <p:spPr>
          <a:xfrm>
            <a:off x="1758950" y="6237288"/>
            <a:ext cx="5137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虾公公的身体更差了，可它心里还是想着“七彩虾”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4" name="Picture 10" descr="d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5" name="AutoShape 5">
            <a:hlinkClick r:id="rId2" action="ppaction://hlinksldjump"/>
          </p:cNvPr>
          <p:cNvSpPr/>
          <p:nvPr/>
        </p:nvSpPr>
        <p:spPr>
          <a:xfrm>
            <a:off x="8604250" y="6381750"/>
            <a:ext cx="539750" cy="476250"/>
          </a:xfrm>
          <a:prstGeom prst="actionButtonHome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/>
          <a:p>
            <a:r>
              <a:rPr lang="en-US" altLang="zh-CN" sz="2800" b="1" dirty="0">
                <a:solidFill>
                  <a:srgbClr val="FF0066"/>
                </a:solidFill>
                <a:latin typeface="Arial" panose="020B0604020202020204" pitchFamily="34" charset="0"/>
              </a:rPr>
              <a:t>1</a:t>
            </a:r>
            <a:endParaRPr lang="en-US" altLang="zh-CN" sz="28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11"/>
          <p:cNvSpPr/>
          <p:nvPr/>
        </p:nvSpPr>
        <p:spPr>
          <a:xfrm>
            <a:off x="1619250" y="6237288"/>
            <a:ext cx="56705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小青鱼好着急，他想呀想，怎么样才能安慰虾公公呢？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Picture 4" descr="13"/>
          <p:cNvPicPr>
            <a:picLocks noChangeAspect="1"/>
          </p:cNvPicPr>
          <p:nvPr/>
        </p:nvPicPr>
        <p:blipFill>
          <a:blip r:embed="rId1"/>
          <a:srcRect t="10677"/>
          <a:stretch>
            <a:fillRect/>
          </a:stretch>
        </p:blipFill>
        <p:spPr>
          <a:xfrm>
            <a:off x="0" y="52388"/>
            <a:ext cx="9144000" cy="68056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小青鱼去找朋友们帮忙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图片 1" descr="u=477469385,3148489424&amp;fm=27&amp;gp=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8313" y="1628775"/>
            <a:ext cx="8424862" cy="36718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Picture 6" descr="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Rectangle 7"/>
          <p:cNvSpPr/>
          <p:nvPr/>
        </p:nvSpPr>
        <p:spPr>
          <a:xfrm>
            <a:off x="3995738" y="6216650"/>
            <a:ext cx="26654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请他们用五彩的颜色</a:t>
            </a:r>
            <a:br>
              <a:rPr lang="zh-CN" altLang="en-US" dirty="0">
                <a:latin typeface="Arial" panose="020B0604020202020204" pitchFamily="34" charset="0"/>
              </a:rPr>
            </a:b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21508" name="Picture 6" descr="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7462"/>
            <a:ext cx="9144000" cy="68754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9" name="Rectangle 8"/>
          <p:cNvSpPr/>
          <p:nvPr/>
        </p:nvSpPr>
        <p:spPr>
          <a:xfrm>
            <a:off x="3276600" y="6237288"/>
            <a:ext cx="2470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把自己变成一条七彩鱼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30" name="Picture 6" descr="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1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1" name="Rectangle 7"/>
          <p:cNvSpPr/>
          <p:nvPr/>
        </p:nvSpPr>
        <p:spPr>
          <a:xfrm>
            <a:off x="1476375" y="5949950"/>
            <a:ext cx="66246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当小青鱼游到虾公公身边时，虾公公可高兴了，他轻轻的说：噢，真是一只七彩虾呀，我一直想着你。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23556" name="Picture 4" descr="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7" name="Text Box 5"/>
          <p:cNvSpPr txBox="1"/>
          <p:nvPr/>
        </p:nvSpPr>
        <p:spPr>
          <a:xfrm>
            <a:off x="1476375" y="6021388"/>
            <a:ext cx="61912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solidFill>
                  <a:schemeClr val="tx2"/>
                </a:solidFill>
                <a:latin typeface="Arial" panose="020B0604020202020204" pitchFamily="34" charset="0"/>
              </a:rPr>
              <a:t>“</a:t>
            </a:r>
            <a:r>
              <a:rPr lang="zh-CN" altLang="en-US" dirty="0">
                <a:solidFill>
                  <a:schemeClr val="tx2"/>
                </a:solidFill>
                <a:latin typeface="Arial" panose="020B0604020202020204" pitchFamily="34" charset="0"/>
              </a:rPr>
              <a:t>我也是”小青鱼亲切地回答。他就这么弯着身子，陪伴着虾公公，虾公公心里真快乐！</a:t>
            </a:r>
            <a:endParaRPr lang="zh-CN" altLang="en-US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F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87" name="Oval 15"/>
          <p:cNvSpPr/>
          <p:nvPr/>
        </p:nvSpPr>
        <p:spPr>
          <a:xfrm>
            <a:off x="4716463" y="1916113"/>
            <a:ext cx="1871662" cy="1728787"/>
          </a:xfrm>
          <a:prstGeom prst="ellipse">
            <a:avLst/>
          </a:prstGeom>
          <a:solidFill>
            <a:schemeClr val="bg1"/>
          </a:solidFill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88" name="Oval 16"/>
          <p:cNvSpPr/>
          <p:nvPr/>
        </p:nvSpPr>
        <p:spPr>
          <a:xfrm>
            <a:off x="6227763" y="188913"/>
            <a:ext cx="2592387" cy="2376487"/>
          </a:xfrm>
          <a:prstGeom prst="ellipse">
            <a:avLst/>
          </a:prstGeom>
          <a:solidFill>
            <a:schemeClr val="bg1"/>
          </a:solidFill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86" name="Oval 14"/>
          <p:cNvSpPr/>
          <p:nvPr/>
        </p:nvSpPr>
        <p:spPr>
          <a:xfrm>
            <a:off x="3708400" y="3141663"/>
            <a:ext cx="1296988" cy="1295400"/>
          </a:xfrm>
          <a:prstGeom prst="ellipse">
            <a:avLst/>
          </a:prstGeom>
          <a:solidFill>
            <a:schemeClr val="bg1"/>
          </a:solidFill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77" name="WordArt 7"/>
          <p:cNvSpPr>
            <a:spLocks noTextEdit="1"/>
          </p:cNvSpPr>
          <p:nvPr/>
        </p:nvSpPr>
        <p:spPr>
          <a:xfrm>
            <a:off x="3851275" y="3429000"/>
            <a:ext cx="9366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99">
                        <a:alpha val="100000"/>
                      </a:srgbClr>
                    </a:gs>
                    <a:gs pos="25000">
                      <a:srgbClr val="FF6633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01A78F">
                        <a:alpha val="100000"/>
                      </a:srgbClr>
                    </a:gs>
                    <a:gs pos="100000">
                      <a:srgbClr val="3366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七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3399">
                      <a:alpha val="100000"/>
                    </a:srgbClr>
                  </a:gs>
                  <a:gs pos="25000">
                    <a:srgbClr val="FF6633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01A78F">
                      <a:alpha val="100000"/>
                    </a:srgbClr>
                  </a:gs>
                  <a:gs pos="100000">
                    <a:srgbClr val="3366FF">
                      <a:alpha val="100000"/>
                    </a:srgbClr>
                  </a:gs>
                </a:gsLst>
                <a:lin ang="540000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078" name="WordArt 8"/>
          <p:cNvSpPr>
            <a:spLocks noTextEdit="1"/>
          </p:cNvSpPr>
          <p:nvPr/>
        </p:nvSpPr>
        <p:spPr>
          <a:xfrm>
            <a:off x="5076825" y="2276475"/>
            <a:ext cx="1223963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99">
                        <a:alpha val="100000"/>
                      </a:srgbClr>
                    </a:gs>
                    <a:gs pos="25000">
                      <a:srgbClr val="FF6633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01A78F">
                        <a:alpha val="100000"/>
                      </a:srgbClr>
                    </a:gs>
                    <a:gs pos="100000">
                      <a:srgbClr val="3366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彩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3399">
                      <a:alpha val="100000"/>
                    </a:srgbClr>
                  </a:gs>
                  <a:gs pos="25000">
                    <a:srgbClr val="FF6633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01A78F">
                      <a:alpha val="100000"/>
                    </a:srgbClr>
                  </a:gs>
                  <a:gs pos="100000">
                    <a:srgbClr val="3366FF">
                      <a:alpha val="100000"/>
                    </a:srgbClr>
                  </a:gs>
                </a:gsLst>
                <a:lin ang="540000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079" name="WordArt 9"/>
          <p:cNvSpPr>
            <a:spLocks noTextEdit="1"/>
          </p:cNvSpPr>
          <p:nvPr/>
        </p:nvSpPr>
        <p:spPr>
          <a:xfrm>
            <a:off x="6804025" y="549275"/>
            <a:ext cx="1512888" cy="1655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99">
                        <a:alpha val="100000"/>
                      </a:srgbClr>
                    </a:gs>
                    <a:gs pos="25000">
                      <a:srgbClr val="FF6633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01A78F">
                        <a:alpha val="100000"/>
                      </a:srgbClr>
                    </a:gs>
                    <a:gs pos="100000">
                      <a:srgbClr val="3366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虾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3399">
                      <a:alpha val="100000"/>
                    </a:srgbClr>
                  </a:gs>
                  <a:gs pos="25000">
                    <a:srgbClr val="FF6633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01A78F">
                      <a:alpha val="100000"/>
                    </a:srgbClr>
                  </a:gs>
                  <a:gs pos="100000">
                    <a:srgbClr val="3366FF">
                      <a:alpha val="100000"/>
                    </a:srgbClr>
                  </a:gs>
                </a:gsLst>
                <a:lin ang="540000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pic>
        <p:nvPicPr>
          <p:cNvPr id="3080" name="Picture 13" descr="200811494219808_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021882">
            <a:off x="468313" y="3573463"/>
            <a:ext cx="3455987" cy="2698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 animBg="1"/>
      <p:bldP spid="3088" grpId="0" animBg="1"/>
      <p:bldP spid="30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sp>
        <p:nvSpPr>
          <p:cNvPr id="4100" name="Text Box 5"/>
          <p:cNvSpPr txBox="1"/>
          <p:nvPr/>
        </p:nvSpPr>
        <p:spPr>
          <a:xfrm>
            <a:off x="1979613" y="6381750"/>
            <a:ext cx="5976937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虾公公已经很老了，他游不动，只能躺在河底。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101" name="Picture 6" descr="1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92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2" name="Text Box 7"/>
          <p:cNvSpPr txBox="1"/>
          <p:nvPr/>
        </p:nvSpPr>
        <p:spPr>
          <a:xfrm>
            <a:off x="1908175" y="6308725"/>
            <a:ext cx="53276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虾公公已经很老了，他游不动，只能躺在河底。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46" descr="2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2" name="Picture 22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3713" y="-86360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9" name="Picture 29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87675" y="-1466850"/>
            <a:ext cx="935038" cy="1057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0" name="Picture 30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6100" y="-863600"/>
            <a:ext cx="763588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1" name="Picture 31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08625" y="-1611312"/>
            <a:ext cx="763588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2" name="Picture 32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32588" y="-86360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3" name="Picture 33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12088" y="-1611312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4" name="Picture 34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61413" y="-125095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5" name="Picture 35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12313" y="-242887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Picture 41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61413" y="-43180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2" name="Text Box 42"/>
          <p:cNvSpPr txBox="1"/>
          <p:nvPr/>
        </p:nvSpPr>
        <p:spPr>
          <a:xfrm>
            <a:off x="16922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5133" name="Text Box 43"/>
          <p:cNvSpPr txBox="1"/>
          <p:nvPr/>
        </p:nvSpPr>
        <p:spPr>
          <a:xfrm>
            <a:off x="1619250" y="6237288"/>
            <a:ext cx="58324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一天，下了一场很大很大的雷雨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65" name="AutoShape 45"/>
          <p:cNvSpPr/>
          <p:nvPr/>
        </p:nvSpPr>
        <p:spPr>
          <a:xfrm rot="6518516">
            <a:off x="4859338" y="719138"/>
            <a:ext cx="3384550" cy="1944687"/>
          </a:xfrm>
          <a:prstGeom prst="lightningBol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5172" name="下雨 12.mp3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748713" y="6462713"/>
            <a:ext cx="395287" cy="3952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169 L -0.29375 0.75833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0" y="37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37 L -0.43698 0.9608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00" y="478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-0.52205 1.11944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00" y="56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60087 1.28102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0" y="641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L -0.55347 1.17199 " pathEditMode="relative" rAng="0" ptsTypes="AA">
                                      <p:cBhvr>
                                        <p:cTn id="14" dur="5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-0.57709 1.22847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00" y="61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4.44444E-6 L -0.5533 1.17199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0.55347 1.17199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22 0 L -0.53125 1.17199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1468" fill="hold"/>
                                        <p:tgtEl>
                                          <p:spTgt spid="51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72"/>
                </p:tgtEl>
              </p:cMediaNode>
            </p:audio>
          </p:childTnLst>
        </p:cTn>
      </p:par>
    </p:tnLst>
    <p:bldLst>
      <p:bldP spid="51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6148" name="Picture 11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9" name="Rectangle 12"/>
          <p:cNvSpPr/>
          <p:nvPr/>
        </p:nvSpPr>
        <p:spPr>
          <a:xfrm>
            <a:off x="2627313" y="6308725"/>
            <a:ext cx="3613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雨停的时候，小青鱼来找虾公公：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7172" name="Picture 6" descr="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038" y="3343275"/>
            <a:ext cx="161925" cy="171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4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038" y="3343275"/>
            <a:ext cx="161925" cy="171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5" name="Rectangle 9"/>
          <p:cNvSpPr/>
          <p:nvPr/>
        </p:nvSpPr>
        <p:spPr>
          <a:xfrm>
            <a:off x="3059113" y="6308725"/>
            <a:ext cx="29273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我背您到河面上去玩玩吧！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3"/>
          <p:cNvSpPr>
            <a:spLocks noGrp="1"/>
          </p:cNvSpPr>
          <p:nvPr>
            <p:ph type="body"/>
          </p:nvPr>
        </p:nvSpPr>
        <p:spPr>
          <a:xfrm>
            <a:off x="0" y="1600200"/>
            <a:ext cx="8229600" cy="4525963"/>
          </a:xfrm>
          <a:ln/>
        </p:spPr>
        <p:txBody>
          <a:bodyPr vert="horz" wrap="square" lIns="91440" tIns="45720" rIns="91440" bIns="45720" anchor="t"/>
          <a:p>
            <a:pPr algn="ctr" eaLnBrk="1" hangingPunct="1">
              <a:spcBef>
                <a:spcPct val="50000"/>
              </a:spcBef>
              <a:buNone/>
            </a:pPr>
            <a:r>
              <a:rPr lang="zh-CN" altLang="en-US" dirty="0">
                <a:solidFill>
                  <a:schemeClr val="bg1"/>
                </a:solidFill>
              </a:rPr>
              <a:t>啊！虾公公又看见了蓝蓝的天</a:t>
            </a:r>
            <a:endParaRPr lang="zh-CN" altLang="en-US" dirty="0">
              <a:solidFill>
                <a:schemeClr val="bg1"/>
              </a:solidFill>
            </a:endParaRPr>
          </a:p>
          <a:p>
            <a:pPr eaLnBrk="1" hangingPunct="1"/>
            <a:endParaRPr lang="en-US" altLang="zh-CN" dirty="0"/>
          </a:p>
        </p:txBody>
      </p:sp>
      <p:pic>
        <p:nvPicPr>
          <p:cNvPr id="8195" name="Picture 6" descr="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1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6" name="Rectangle 7"/>
          <p:cNvSpPr/>
          <p:nvPr/>
        </p:nvSpPr>
        <p:spPr>
          <a:xfrm>
            <a:off x="2051050" y="6216650"/>
            <a:ext cx="53292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小青鱼背着虾公公游到了河面上，看见了蓝蓝的天</a:t>
            </a:r>
            <a:b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绿绿的草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9219" name="Picture 6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Rectangle 7"/>
          <p:cNvSpPr/>
          <p:nvPr/>
        </p:nvSpPr>
        <p:spPr>
          <a:xfrm>
            <a:off x="3635375" y="6216650"/>
            <a:ext cx="21605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绿绿的草</a:t>
            </a:r>
            <a:b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WPS 演示</Application>
  <PresentationFormat>全屏显示(4:3)</PresentationFormat>
  <Paragraphs>56</Paragraphs>
  <Slides>23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Arial</vt:lpstr>
      <vt:lpstr>宋体</vt:lpstr>
      <vt:lpstr>Wingdings</vt:lpstr>
      <vt:lpstr>Calibri</vt:lpstr>
      <vt:lpstr>华文琥珀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kk</dc:creator>
  <cp:lastModifiedBy>lenovo</cp:lastModifiedBy>
  <cp:revision>29</cp:revision>
  <dcterms:created xsi:type="dcterms:W3CDTF">2011-11-14T08:11:29Z</dcterms:created>
  <dcterms:modified xsi:type="dcterms:W3CDTF">2018-12-16T13:50:34Z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2052-11.1.0.8013</vt:lpwstr>
  </property>
</Properties>
</file>