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562" r:id="rId2"/>
    <p:sldId id="1563" r:id="rId3"/>
    <p:sldId id="1564" r:id="rId4"/>
    <p:sldId id="1565" r:id="rId5"/>
    <p:sldId id="1566" r:id="rId6"/>
    <p:sldId id="1567" r:id="rId7"/>
    <p:sldId id="15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橘子 设计" initials="橘子" lastIdx="1" clrIdx="0">
    <p:extLst>
      <p:ext uri="{19B8F6BF-5375-455C-9EA6-DF929625EA0E}">
        <p15:presenceInfo xmlns:p15="http://schemas.microsoft.com/office/powerpoint/2012/main" userId="47d999163ad59c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92B"/>
    <a:srgbClr val="FC755E"/>
    <a:srgbClr val="B03E3B"/>
    <a:srgbClr val="FCFA9A"/>
    <a:srgbClr val="FBF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355C-262F-4E80-83F1-A787958AC0D4}" type="datetimeFigureOut">
              <a:rPr lang="zh-CN" altLang="en-US" smtClean="0"/>
              <a:t>2023/9/22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32FA-5607-4743-B67A-A3F144F290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5CEE7-2650-4467-B004-4A364256E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3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98799C-7DAC-401C-BD43-3D759AD2A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7" r="26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7C67D693-6C10-479F-8C65-448BED845409}"/>
              </a:ext>
            </a:extLst>
          </p:cNvPr>
          <p:cNvSpPr/>
          <p:nvPr userDrawn="1"/>
        </p:nvSpPr>
        <p:spPr>
          <a:xfrm>
            <a:off x="514350" y="374650"/>
            <a:ext cx="11163300" cy="6108700"/>
          </a:xfrm>
          <a:prstGeom prst="roundRect">
            <a:avLst>
              <a:gd name="adj" fmla="val 21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0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1196737-A446-0CD9-A676-A60BFCBF96C3}"/>
              </a:ext>
            </a:extLst>
          </p:cNvPr>
          <p:cNvSpPr/>
          <p:nvPr/>
        </p:nvSpPr>
        <p:spPr>
          <a:xfrm>
            <a:off x="2106701" y="2374211"/>
            <a:ext cx="75584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我是小法官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9AA958-FB25-31B8-7A35-E10689F6A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5" y="574746"/>
            <a:ext cx="1744017" cy="1536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日程表&#10;&#10;描述已自动生成">
            <a:extLst>
              <a:ext uri="{FF2B5EF4-FFF2-40B4-BE49-F238E27FC236}">
                <a16:creationId xmlns:a16="http://schemas.microsoft.com/office/drawing/2014/main" id="{E888FEAD-922E-7626-58AB-FFDC7459E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84" y="0"/>
            <a:ext cx="4142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9AD5B7A5-6292-80BC-4A31-6DB08FB43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75" y="0"/>
            <a:ext cx="3738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日程表, 日历&#10;&#10;描述已自动生成">
            <a:extLst>
              <a:ext uri="{FF2B5EF4-FFF2-40B4-BE49-F238E27FC236}">
                <a16:creationId xmlns:a16="http://schemas.microsoft.com/office/drawing/2014/main" id="{96FC6FA8-9356-9340-F2A1-8C1A83DC7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15" y="0"/>
            <a:ext cx="543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日程表&#10;&#10;描述已自动生成">
            <a:extLst>
              <a:ext uri="{FF2B5EF4-FFF2-40B4-BE49-F238E27FC236}">
                <a16:creationId xmlns:a16="http://schemas.microsoft.com/office/drawing/2014/main" id="{BAC99FFD-722A-F9F8-6D59-0F7096BC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39" y="0"/>
            <a:ext cx="4100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应用程序, 日历&#10;&#10;描述已自动生成">
            <a:extLst>
              <a:ext uri="{FF2B5EF4-FFF2-40B4-BE49-F238E27FC236}">
                <a16:creationId xmlns:a16="http://schemas.microsoft.com/office/drawing/2014/main" id="{AE7D1B8E-0CD3-3D94-A81B-6F72B39FA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8" y="0"/>
            <a:ext cx="401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应用程序, 日程表&#10;&#10;描述已自动生成">
            <a:extLst>
              <a:ext uri="{FF2B5EF4-FFF2-40B4-BE49-F238E27FC236}">
                <a16:creationId xmlns:a16="http://schemas.microsoft.com/office/drawing/2014/main" id="{84551CFA-BEB9-E6DA-24AF-109A6A5F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72" y="0"/>
            <a:ext cx="428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5279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</Words>
  <Application>Microsoft Macintosh PowerPoint</Application>
  <PresentationFormat>宽屏</PresentationFormat>
  <Paragraphs>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橘子 设计</dc:creator>
  <cp:lastModifiedBy>64069</cp:lastModifiedBy>
  <cp:revision>34</cp:revision>
  <dcterms:created xsi:type="dcterms:W3CDTF">2020-08-19T04:21:51Z</dcterms:created>
  <dcterms:modified xsi:type="dcterms:W3CDTF">2023-09-22T03:07:16Z</dcterms:modified>
</cp:coreProperties>
</file>