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6" r:id="rId1"/>
  </p:sldMasterIdLst>
  <p:notesMasterIdLst>
    <p:notesMasterId r:id="rId24"/>
  </p:notesMasterIdLst>
  <p:sldIdLst>
    <p:sldId id="278" r:id="rId2"/>
    <p:sldId id="283" r:id="rId3"/>
    <p:sldId id="280" r:id="rId4"/>
    <p:sldId id="284" r:id="rId5"/>
    <p:sldId id="260" r:id="rId6"/>
    <p:sldId id="261" r:id="rId7"/>
    <p:sldId id="285" r:id="rId8"/>
    <p:sldId id="262" r:id="rId9"/>
    <p:sldId id="286" r:id="rId10"/>
    <p:sldId id="264" r:id="rId11"/>
    <p:sldId id="287" r:id="rId12"/>
    <p:sldId id="266" r:id="rId13"/>
    <p:sldId id="288" r:id="rId14"/>
    <p:sldId id="268" r:id="rId15"/>
    <p:sldId id="289" r:id="rId16"/>
    <p:sldId id="270" r:id="rId17"/>
    <p:sldId id="290" r:id="rId18"/>
    <p:sldId id="272" r:id="rId19"/>
    <p:sldId id="291" r:id="rId20"/>
    <p:sldId id="274" r:id="rId21"/>
    <p:sldId id="276" r:id="rId22"/>
    <p:sldId id="277"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79"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130E"/>
    <a:srgbClr val="367196"/>
    <a:srgbClr val="32688A"/>
    <a:srgbClr val="2B5A77"/>
    <a:srgbClr val="3D80A9"/>
    <a:srgbClr val="407692"/>
    <a:srgbClr val="1C1F17"/>
    <a:srgbClr val="FFEFDC"/>
    <a:srgbClr val="AB0012"/>
    <a:srgbClr val="EC0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46" autoAdjust="0"/>
    <p:restoredTop sz="94674"/>
  </p:normalViewPr>
  <p:slideViewPr>
    <p:cSldViewPr snapToGrid="0" showGuides="1">
      <p:cViewPr>
        <p:scale>
          <a:sx n="74" d="100"/>
          <a:sy n="74" d="100"/>
        </p:scale>
        <p:origin x="1872" y="688"/>
      </p:cViewPr>
      <p:guideLst>
        <p:guide pos="279"/>
        <p:guide orient="horz" pos="2160"/>
      </p:guideLst>
    </p:cSldViewPr>
  </p:slideViewPr>
  <p:notesTextViewPr>
    <p:cViewPr>
      <p:scale>
        <a:sx n="1" d="1"/>
        <a:sy n="1" d="1"/>
      </p:scale>
      <p:origin x="0" y="0"/>
    </p:cViewPr>
  </p:notesTextViewPr>
  <p:notesViewPr>
    <p:cSldViewPr snapToGrid="0" showGuides="1">
      <p:cViewPr varScale="1">
        <p:scale>
          <a:sx n="81" d="100"/>
          <a:sy n="81" d="100"/>
        </p:scale>
        <p:origin x="304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16FB1F-5EFA-403E-A748-717D9A38D866}" type="datetimeFigureOut">
              <a:rPr lang="zh-CN" altLang="en-US" smtClean="0"/>
              <a:t>2024/11/29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8366B-569D-4027-AEF6-34790FAC2262}" type="slidenum">
              <a:rPr lang="zh-CN" altLang="en-US" smtClean="0"/>
              <a:t>‹#›</a:t>
            </a:fld>
            <a:endParaRPr lang="zh-CN" altLang="en-US"/>
          </a:p>
        </p:txBody>
      </p:sp>
    </p:spTree>
    <p:extLst>
      <p:ext uri="{BB962C8B-B14F-4D97-AF65-F5344CB8AC3E}">
        <p14:creationId xmlns:p14="http://schemas.microsoft.com/office/powerpoint/2010/main" val="3230542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18366B-569D-4027-AEF6-34790FAC2262}" type="slidenum">
              <a:rPr lang="zh-CN" altLang="en-US" smtClean="0"/>
              <a:t>3</a:t>
            </a:fld>
            <a:endParaRPr lang="zh-CN" altLang="en-US"/>
          </a:p>
        </p:txBody>
      </p:sp>
    </p:spTree>
    <p:extLst>
      <p:ext uri="{BB962C8B-B14F-4D97-AF65-F5344CB8AC3E}">
        <p14:creationId xmlns:p14="http://schemas.microsoft.com/office/powerpoint/2010/main" val="287216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636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9F0E1C0-D8E1-49E8-448F-147E8D261F27}"/>
              </a:ext>
            </a:extLst>
          </p:cNvPr>
          <p:cNvPicPr>
            <a:picLocks noChangeAspect="1"/>
          </p:cNvPicPr>
          <p:nvPr userDrawn="1"/>
        </p:nvPicPr>
        <p:blipFill>
          <a:blip r:embed="rId2">
            <a:extLst>
              <a:ext uri="{28A0092B-C50C-407E-A947-70E740481C1C}">
                <a14:useLocalDpi xmlns:a14="http://schemas.microsoft.com/office/drawing/2010/main" val="0"/>
              </a:ext>
            </a:extLst>
          </a:blip>
          <a:srcRect l="5724" t="18217" r="17917" b="43947"/>
          <a:stretch>
            <a:fillRect/>
          </a:stretch>
        </p:blipFill>
        <p:spPr>
          <a:xfrm>
            <a:off x="0" y="3212076"/>
            <a:ext cx="12192000" cy="3645925"/>
          </a:xfrm>
          <a:custGeom>
            <a:avLst/>
            <a:gdLst>
              <a:gd name="connsiteX0" fmla="*/ 0 w 12192000"/>
              <a:gd name="connsiteY0" fmla="*/ 0 h 3645925"/>
              <a:gd name="connsiteX1" fmla="*/ 12192000 w 12192000"/>
              <a:gd name="connsiteY1" fmla="*/ 0 h 3645925"/>
              <a:gd name="connsiteX2" fmla="*/ 12192000 w 12192000"/>
              <a:gd name="connsiteY2" fmla="*/ 3645925 h 3645925"/>
              <a:gd name="connsiteX3" fmla="*/ 0 w 12192000"/>
              <a:gd name="connsiteY3" fmla="*/ 3645925 h 3645925"/>
            </a:gdLst>
            <a:ahLst/>
            <a:cxnLst>
              <a:cxn ang="0">
                <a:pos x="connsiteX0" y="connsiteY0"/>
              </a:cxn>
              <a:cxn ang="0">
                <a:pos x="connsiteX1" y="connsiteY1"/>
              </a:cxn>
              <a:cxn ang="0">
                <a:pos x="connsiteX2" y="connsiteY2"/>
              </a:cxn>
              <a:cxn ang="0">
                <a:pos x="connsiteX3" y="connsiteY3"/>
              </a:cxn>
            </a:cxnLst>
            <a:rect l="l" t="t" r="r" b="b"/>
            <a:pathLst>
              <a:path w="12192000" h="3645925">
                <a:moveTo>
                  <a:pt x="0" y="0"/>
                </a:moveTo>
                <a:lnTo>
                  <a:pt x="12192000" y="0"/>
                </a:lnTo>
                <a:lnTo>
                  <a:pt x="12192000" y="3645925"/>
                </a:lnTo>
                <a:lnTo>
                  <a:pt x="0" y="3645925"/>
                </a:lnTo>
                <a:close/>
              </a:path>
            </a:pathLst>
          </a:custGeom>
        </p:spPr>
      </p:pic>
      <p:sp>
        <p:nvSpPr>
          <p:cNvPr id="11" name="矩形 10">
            <a:extLst>
              <a:ext uri="{FF2B5EF4-FFF2-40B4-BE49-F238E27FC236}">
                <a16:creationId xmlns:a16="http://schemas.microsoft.com/office/drawing/2014/main" id="{F3C9DCCA-92B9-2F69-2A37-9B93FCB2C359}"/>
              </a:ext>
            </a:extLst>
          </p:cNvPr>
          <p:cNvSpPr/>
          <p:nvPr userDrawn="1"/>
        </p:nvSpPr>
        <p:spPr>
          <a:xfrm>
            <a:off x="-14981" y="3038169"/>
            <a:ext cx="12192000" cy="2713702"/>
          </a:xfrm>
          <a:prstGeom prst="rect">
            <a:avLst/>
          </a:prstGeom>
          <a:gradFill flip="none" rotWithShape="1">
            <a:gsLst>
              <a:gs pos="100000">
                <a:srgbClr val="2B5A77">
                  <a:alpha val="0"/>
                </a:srgbClr>
              </a:gs>
              <a:gs pos="50000">
                <a:srgbClr val="2B5A77">
                  <a:alpha val="79000"/>
                </a:srgbClr>
              </a:gs>
              <a:gs pos="0">
                <a:srgbClr val="2B5A7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a16="http://schemas.microsoft.com/office/drawing/2014/main" id="{4D7D33AA-75E0-F39A-A9F0-73E88FD6E5AE}"/>
              </a:ext>
            </a:extLst>
          </p:cNvPr>
          <p:cNvSpPr/>
          <p:nvPr userDrawn="1"/>
        </p:nvSpPr>
        <p:spPr>
          <a:xfrm>
            <a:off x="-14982" y="1"/>
            <a:ext cx="12206981" cy="3038167"/>
          </a:xfrm>
          <a:prstGeom prst="rect">
            <a:avLst/>
          </a:prstGeom>
          <a:solidFill>
            <a:srgbClr val="2B5A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a16="http://schemas.microsoft.com/office/drawing/2014/main" id="{2AD7D195-2E41-EEA3-8766-CC68BBFBBEA2}"/>
              </a:ext>
            </a:extLst>
          </p:cNvPr>
          <p:cNvSpPr/>
          <p:nvPr userDrawn="1"/>
        </p:nvSpPr>
        <p:spPr>
          <a:xfrm>
            <a:off x="142775" y="138363"/>
            <a:ext cx="11906450" cy="6581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5D703E0F-FE1B-7E64-0AB2-E80364AA4E57}"/>
              </a:ext>
            </a:extLst>
          </p:cNvPr>
          <p:cNvSpPr/>
          <p:nvPr userDrawn="1"/>
        </p:nvSpPr>
        <p:spPr>
          <a:xfrm>
            <a:off x="142775" y="228598"/>
            <a:ext cx="11934926" cy="400052"/>
          </a:xfrm>
          <a:prstGeom prst="rect">
            <a:avLst/>
          </a:prstGeom>
          <a:gradFill flip="none" rotWithShape="1">
            <a:gsLst>
              <a:gs pos="100000">
                <a:srgbClr val="367196">
                  <a:alpha val="0"/>
                </a:srgbClr>
              </a:gs>
              <a:gs pos="0">
                <a:srgbClr val="367196">
                  <a:alpha val="24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2" name="图片 31">
            <a:extLst>
              <a:ext uri="{FF2B5EF4-FFF2-40B4-BE49-F238E27FC236}">
                <a16:creationId xmlns:a16="http://schemas.microsoft.com/office/drawing/2014/main" id="{D3F74F48-2792-1CCA-519A-57DF88EB0AA4}"/>
              </a:ext>
            </a:extLst>
          </p:cNvPr>
          <p:cNvPicPr>
            <a:picLocks noChangeAspect="1"/>
          </p:cNvPicPr>
          <p:nvPr userDrawn="1"/>
        </p:nvPicPr>
        <p:blipFill>
          <a:blip r:embed="rId3"/>
          <a:srcRect l="26565" t="54003" r="53691" b="29456"/>
          <a:stretch/>
        </p:blipFill>
        <p:spPr>
          <a:xfrm>
            <a:off x="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pic>
        <p:nvPicPr>
          <p:cNvPr id="33" name="图片 32">
            <a:extLst>
              <a:ext uri="{FF2B5EF4-FFF2-40B4-BE49-F238E27FC236}">
                <a16:creationId xmlns:a16="http://schemas.microsoft.com/office/drawing/2014/main" id="{0B0B782E-8D8B-7177-BFC2-F150E17501CF}"/>
              </a:ext>
            </a:extLst>
          </p:cNvPr>
          <p:cNvPicPr>
            <a:picLocks noChangeAspect="1"/>
          </p:cNvPicPr>
          <p:nvPr userDrawn="1"/>
        </p:nvPicPr>
        <p:blipFill>
          <a:blip r:embed="rId3"/>
          <a:srcRect l="26565" t="54003" r="53691" b="29456"/>
          <a:stretch/>
        </p:blipFill>
        <p:spPr>
          <a:xfrm flipH="1">
            <a:off x="834390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sp>
        <p:nvSpPr>
          <p:cNvPr id="34" name="文本框 33">
            <a:extLst>
              <a:ext uri="{FF2B5EF4-FFF2-40B4-BE49-F238E27FC236}">
                <a16:creationId xmlns:a16="http://schemas.microsoft.com/office/drawing/2014/main" id="{30A24D73-3BA7-8D56-02F1-92904067E650}"/>
              </a:ext>
            </a:extLst>
          </p:cNvPr>
          <p:cNvSpPr txBox="1"/>
          <p:nvPr userDrawn="1"/>
        </p:nvSpPr>
        <p:spPr>
          <a:xfrm>
            <a:off x="504074" y="236308"/>
            <a:ext cx="2543925" cy="369332"/>
          </a:xfrm>
          <a:prstGeom prst="rect">
            <a:avLst/>
          </a:prstGeom>
          <a:noFill/>
        </p:spPr>
        <p:txBody>
          <a:bodyPr wrap="square" rtlCol="0">
            <a:spAutoFit/>
          </a:bodyPr>
          <a:lstStyle/>
          <a:p>
            <a:pPr algn="dist"/>
            <a:r>
              <a:rPr lang="zh-CN" altLang="en-US"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宪法规定了哪些内容</a:t>
            </a:r>
            <a:r>
              <a:rPr lang="en-US" altLang="zh-CN"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a:t>
            </a:r>
          </a:p>
        </p:txBody>
      </p:sp>
      <p:sp>
        <p:nvSpPr>
          <p:cNvPr id="35" name="矩形 34">
            <a:extLst>
              <a:ext uri="{FF2B5EF4-FFF2-40B4-BE49-F238E27FC236}">
                <a16:creationId xmlns:a16="http://schemas.microsoft.com/office/drawing/2014/main" id="{D6C79471-3761-34F2-3D31-01DB853F161D}"/>
              </a:ext>
            </a:extLst>
          </p:cNvPr>
          <p:cNvSpPr/>
          <p:nvPr userDrawn="1"/>
        </p:nvSpPr>
        <p:spPr>
          <a:xfrm>
            <a:off x="142775" y="304800"/>
            <a:ext cx="276325" cy="209550"/>
          </a:xfrm>
          <a:prstGeom prst="rect">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F3AAD8D1-B386-AA65-89B3-45C9FC845B6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18273" flipV="1">
            <a:off x="10802575" y="353793"/>
            <a:ext cx="976405" cy="388049"/>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2569144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9F0E1C0-D8E1-49E8-448F-147E8D261F27}"/>
              </a:ext>
            </a:extLst>
          </p:cNvPr>
          <p:cNvPicPr>
            <a:picLocks noChangeAspect="1"/>
          </p:cNvPicPr>
          <p:nvPr userDrawn="1"/>
        </p:nvPicPr>
        <p:blipFill>
          <a:blip r:embed="rId2">
            <a:extLst>
              <a:ext uri="{28A0092B-C50C-407E-A947-70E740481C1C}">
                <a14:useLocalDpi xmlns:a14="http://schemas.microsoft.com/office/drawing/2010/main" val="0"/>
              </a:ext>
            </a:extLst>
          </a:blip>
          <a:srcRect l="5724" t="18217" r="17917" b="43947"/>
          <a:stretch>
            <a:fillRect/>
          </a:stretch>
        </p:blipFill>
        <p:spPr>
          <a:xfrm>
            <a:off x="0" y="3212076"/>
            <a:ext cx="12192000" cy="3645925"/>
          </a:xfrm>
          <a:custGeom>
            <a:avLst/>
            <a:gdLst>
              <a:gd name="connsiteX0" fmla="*/ 0 w 12192000"/>
              <a:gd name="connsiteY0" fmla="*/ 0 h 3645925"/>
              <a:gd name="connsiteX1" fmla="*/ 12192000 w 12192000"/>
              <a:gd name="connsiteY1" fmla="*/ 0 h 3645925"/>
              <a:gd name="connsiteX2" fmla="*/ 12192000 w 12192000"/>
              <a:gd name="connsiteY2" fmla="*/ 3645925 h 3645925"/>
              <a:gd name="connsiteX3" fmla="*/ 0 w 12192000"/>
              <a:gd name="connsiteY3" fmla="*/ 3645925 h 3645925"/>
            </a:gdLst>
            <a:ahLst/>
            <a:cxnLst>
              <a:cxn ang="0">
                <a:pos x="connsiteX0" y="connsiteY0"/>
              </a:cxn>
              <a:cxn ang="0">
                <a:pos x="connsiteX1" y="connsiteY1"/>
              </a:cxn>
              <a:cxn ang="0">
                <a:pos x="connsiteX2" y="connsiteY2"/>
              </a:cxn>
              <a:cxn ang="0">
                <a:pos x="connsiteX3" y="connsiteY3"/>
              </a:cxn>
            </a:cxnLst>
            <a:rect l="l" t="t" r="r" b="b"/>
            <a:pathLst>
              <a:path w="12192000" h="3645925">
                <a:moveTo>
                  <a:pt x="0" y="0"/>
                </a:moveTo>
                <a:lnTo>
                  <a:pt x="12192000" y="0"/>
                </a:lnTo>
                <a:lnTo>
                  <a:pt x="12192000" y="3645925"/>
                </a:lnTo>
                <a:lnTo>
                  <a:pt x="0" y="3645925"/>
                </a:lnTo>
                <a:close/>
              </a:path>
            </a:pathLst>
          </a:custGeom>
        </p:spPr>
      </p:pic>
      <p:sp>
        <p:nvSpPr>
          <p:cNvPr id="11" name="矩形 10">
            <a:extLst>
              <a:ext uri="{FF2B5EF4-FFF2-40B4-BE49-F238E27FC236}">
                <a16:creationId xmlns:a16="http://schemas.microsoft.com/office/drawing/2014/main" id="{F3C9DCCA-92B9-2F69-2A37-9B93FCB2C359}"/>
              </a:ext>
            </a:extLst>
          </p:cNvPr>
          <p:cNvSpPr/>
          <p:nvPr userDrawn="1"/>
        </p:nvSpPr>
        <p:spPr>
          <a:xfrm>
            <a:off x="-14981" y="3038169"/>
            <a:ext cx="12192000" cy="2713702"/>
          </a:xfrm>
          <a:prstGeom prst="rect">
            <a:avLst/>
          </a:prstGeom>
          <a:gradFill flip="none" rotWithShape="1">
            <a:gsLst>
              <a:gs pos="100000">
                <a:srgbClr val="2B5A77">
                  <a:alpha val="0"/>
                </a:srgbClr>
              </a:gs>
              <a:gs pos="50000">
                <a:srgbClr val="2B5A77">
                  <a:alpha val="79000"/>
                </a:srgbClr>
              </a:gs>
              <a:gs pos="0">
                <a:srgbClr val="2B5A7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a16="http://schemas.microsoft.com/office/drawing/2014/main" id="{4D7D33AA-75E0-F39A-A9F0-73E88FD6E5AE}"/>
              </a:ext>
            </a:extLst>
          </p:cNvPr>
          <p:cNvSpPr/>
          <p:nvPr userDrawn="1"/>
        </p:nvSpPr>
        <p:spPr>
          <a:xfrm>
            <a:off x="-14982" y="1"/>
            <a:ext cx="12206981" cy="3038167"/>
          </a:xfrm>
          <a:prstGeom prst="rect">
            <a:avLst/>
          </a:prstGeom>
          <a:solidFill>
            <a:srgbClr val="2B5A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a16="http://schemas.microsoft.com/office/drawing/2014/main" id="{2AD7D195-2E41-EEA3-8766-CC68BBFBBEA2}"/>
              </a:ext>
            </a:extLst>
          </p:cNvPr>
          <p:cNvSpPr/>
          <p:nvPr userDrawn="1"/>
        </p:nvSpPr>
        <p:spPr>
          <a:xfrm>
            <a:off x="142775" y="138363"/>
            <a:ext cx="11906450" cy="6581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5D703E0F-FE1B-7E64-0AB2-E80364AA4E57}"/>
              </a:ext>
            </a:extLst>
          </p:cNvPr>
          <p:cNvSpPr/>
          <p:nvPr userDrawn="1"/>
        </p:nvSpPr>
        <p:spPr>
          <a:xfrm>
            <a:off x="142775" y="228598"/>
            <a:ext cx="11934926" cy="400052"/>
          </a:xfrm>
          <a:prstGeom prst="rect">
            <a:avLst/>
          </a:prstGeom>
          <a:gradFill flip="none" rotWithShape="1">
            <a:gsLst>
              <a:gs pos="100000">
                <a:srgbClr val="367196">
                  <a:alpha val="0"/>
                </a:srgbClr>
              </a:gs>
              <a:gs pos="0">
                <a:srgbClr val="367196">
                  <a:alpha val="24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2" name="图片 31">
            <a:extLst>
              <a:ext uri="{FF2B5EF4-FFF2-40B4-BE49-F238E27FC236}">
                <a16:creationId xmlns:a16="http://schemas.microsoft.com/office/drawing/2014/main" id="{D3F74F48-2792-1CCA-519A-57DF88EB0AA4}"/>
              </a:ext>
            </a:extLst>
          </p:cNvPr>
          <p:cNvPicPr>
            <a:picLocks noChangeAspect="1"/>
          </p:cNvPicPr>
          <p:nvPr userDrawn="1"/>
        </p:nvPicPr>
        <p:blipFill>
          <a:blip r:embed="rId3"/>
          <a:srcRect l="26565" t="54003" r="53691" b="29456"/>
          <a:stretch/>
        </p:blipFill>
        <p:spPr>
          <a:xfrm>
            <a:off x="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pic>
        <p:nvPicPr>
          <p:cNvPr id="33" name="图片 32">
            <a:extLst>
              <a:ext uri="{FF2B5EF4-FFF2-40B4-BE49-F238E27FC236}">
                <a16:creationId xmlns:a16="http://schemas.microsoft.com/office/drawing/2014/main" id="{0B0B782E-8D8B-7177-BFC2-F150E17501CF}"/>
              </a:ext>
            </a:extLst>
          </p:cNvPr>
          <p:cNvPicPr>
            <a:picLocks noChangeAspect="1"/>
          </p:cNvPicPr>
          <p:nvPr userDrawn="1"/>
        </p:nvPicPr>
        <p:blipFill>
          <a:blip r:embed="rId3"/>
          <a:srcRect l="26565" t="54003" r="53691" b="29456"/>
          <a:stretch/>
        </p:blipFill>
        <p:spPr>
          <a:xfrm flipH="1">
            <a:off x="834390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sp>
        <p:nvSpPr>
          <p:cNvPr id="34" name="文本框 33">
            <a:extLst>
              <a:ext uri="{FF2B5EF4-FFF2-40B4-BE49-F238E27FC236}">
                <a16:creationId xmlns:a16="http://schemas.microsoft.com/office/drawing/2014/main" id="{30A24D73-3BA7-8D56-02F1-92904067E650}"/>
              </a:ext>
            </a:extLst>
          </p:cNvPr>
          <p:cNvSpPr txBox="1"/>
          <p:nvPr userDrawn="1"/>
        </p:nvSpPr>
        <p:spPr>
          <a:xfrm>
            <a:off x="504074" y="236308"/>
            <a:ext cx="3953625" cy="369332"/>
          </a:xfrm>
          <a:prstGeom prst="rect">
            <a:avLst/>
          </a:prstGeom>
          <a:noFill/>
        </p:spPr>
        <p:txBody>
          <a:bodyPr wrap="square" rtlCol="0">
            <a:spAutoFit/>
          </a:bodyPr>
          <a:lstStyle/>
          <a:p>
            <a:pPr algn="dist"/>
            <a:r>
              <a:rPr lang="zh-CN" altLang="en-US"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宪法宣誓制度的相关规定有哪些？</a:t>
            </a:r>
          </a:p>
        </p:txBody>
      </p:sp>
      <p:sp>
        <p:nvSpPr>
          <p:cNvPr id="35" name="矩形 34">
            <a:extLst>
              <a:ext uri="{FF2B5EF4-FFF2-40B4-BE49-F238E27FC236}">
                <a16:creationId xmlns:a16="http://schemas.microsoft.com/office/drawing/2014/main" id="{D6C79471-3761-34F2-3D31-01DB853F161D}"/>
              </a:ext>
            </a:extLst>
          </p:cNvPr>
          <p:cNvSpPr/>
          <p:nvPr userDrawn="1"/>
        </p:nvSpPr>
        <p:spPr>
          <a:xfrm>
            <a:off x="142775" y="304800"/>
            <a:ext cx="276325" cy="209550"/>
          </a:xfrm>
          <a:prstGeom prst="rect">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F3AAD8D1-B386-AA65-89B3-45C9FC845B6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18273" flipV="1">
            <a:off x="10802575" y="353793"/>
            <a:ext cx="976405" cy="388049"/>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920997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9F0E1C0-D8E1-49E8-448F-147E8D261F27}"/>
              </a:ext>
            </a:extLst>
          </p:cNvPr>
          <p:cNvPicPr>
            <a:picLocks noChangeAspect="1"/>
          </p:cNvPicPr>
          <p:nvPr userDrawn="1"/>
        </p:nvPicPr>
        <p:blipFill>
          <a:blip r:embed="rId2">
            <a:extLst>
              <a:ext uri="{28A0092B-C50C-407E-A947-70E740481C1C}">
                <a14:useLocalDpi xmlns:a14="http://schemas.microsoft.com/office/drawing/2010/main" val="0"/>
              </a:ext>
            </a:extLst>
          </a:blip>
          <a:srcRect l="5724" t="18217" r="17917" b="43947"/>
          <a:stretch>
            <a:fillRect/>
          </a:stretch>
        </p:blipFill>
        <p:spPr>
          <a:xfrm>
            <a:off x="0" y="3212076"/>
            <a:ext cx="12192000" cy="3645925"/>
          </a:xfrm>
          <a:custGeom>
            <a:avLst/>
            <a:gdLst>
              <a:gd name="connsiteX0" fmla="*/ 0 w 12192000"/>
              <a:gd name="connsiteY0" fmla="*/ 0 h 3645925"/>
              <a:gd name="connsiteX1" fmla="*/ 12192000 w 12192000"/>
              <a:gd name="connsiteY1" fmla="*/ 0 h 3645925"/>
              <a:gd name="connsiteX2" fmla="*/ 12192000 w 12192000"/>
              <a:gd name="connsiteY2" fmla="*/ 3645925 h 3645925"/>
              <a:gd name="connsiteX3" fmla="*/ 0 w 12192000"/>
              <a:gd name="connsiteY3" fmla="*/ 3645925 h 3645925"/>
            </a:gdLst>
            <a:ahLst/>
            <a:cxnLst>
              <a:cxn ang="0">
                <a:pos x="connsiteX0" y="connsiteY0"/>
              </a:cxn>
              <a:cxn ang="0">
                <a:pos x="connsiteX1" y="connsiteY1"/>
              </a:cxn>
              <a:cxn ang="0">
                <a:pos x="connsiteX2" y="connsiteY2"/>
              </a:cxn>
              <a:cxn ang="0">
                <a:pos x="connsiteX3" y="connsiteY3"/>
              </a:cxn>
            </a:cxnLst>
            <a:rect l="l" t="t" r="r" b="b"/>
            <a:pathLst>
              <a:path w="12192000" h="3645925">
                <a:moveTo>
                  <a:pt x="0" y="0"/>
                </a:moveTo>
                <a:lnTo>
                  <a:pt x="12192000" y="0"/>
                </a:lnTo>
                <a:lnTo>
                  <a:pt x="12192000" y="3645925"/>
                </a:lnTo>
                <a:lnTo>
                  <a:pt x="0" y="3645925"/>
                </a:lnTo>
                <a:close/>
              </a:path>
            </a:pathLst>
          </a:custGeom>
        </p:spPr>
      </p:pic>
      <p:sp>
        <p:nvSpPr>
          <p:cNvPr id="11" name="矩形 10">
            <a:extLst>
              <a:ext uri="{FF2B5EF4-FFF2-40B4-BE49-F238E27FC236}">
                <a16:creationId xmlns:a16="http://schemas.microsoft.com/office/drawing/2014/main" id="{F3C9DCCA-92B9-2F69-2A37-9B93FCB2C359}"/>
              </a:ext>
            </a:extLst>
          </p:cNvPr>
          <p:cNvSpPr/>
          <p:nvPr userDrawn="1"/>
        </p:nvSpPr>
        <p:spPr>
          <a:xfrm>
            <a:off x="-14981" y="3038169"/>
            <a:ext cx="12192000" cy="2713702"/>
          </a:xfrm>
          <a:prstGeom prst="rect">
            <a:avLst/>
          </a:prstGeom>
          <a:gradFill flip="none" rotWithShape="1">
            <a:gsLst>
              <a:gs pos="100000">
                <a:srgbClr val="2B5A77">
                  <a:alpha val="0"/>
                </a:srgbClr>
              </a:gs>
              <a:gs pos="50000">
                <a:srgbClr val="2B5A77">
                  <a:alpha val="79000"/>
                </a:srgbClr>
              </a:gs>
              <a:gs pos="0">
                <a:srgbClr val="2B5A7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a16="http://schemas.microsoft.com/office/drawing/2014/main" id="{4D7D33AA-75E0-F39A-A9F0-73E88FD6E5AE}"/>
              </a:ext>
            </a:extLst>
          </p:cNvPr>
          <p:cNvSpPr/>
          <p:nvPr userDrawn="1"/>
        </p:nvSpPr>
        <p:spPr>
          <a:xfrm>
            <a:off x="-14982" y="1"/>
            <a:ext cx="12206981" cy="3038167"/>
          </a:xfrm>
          <a:prstGeom prst="rect">
            <a:avLst/>
          </a:prstGeom>
          <a:solidFill>
            <a:srgbClr val="2B5A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a16="http://schemas.microsoft.com/office/drawing/2014/main" id="{2AD7D195-2E41-EEA3-8766-CC68BBFBBEA2}"/>
              </a:ext>
            </a:extLst>
          </p:cNvPr>
          <p:cNvSpPr/>
          <p:nvPr userDrawn="1"/>
        </p:nvSpPr>
        <p:spPr>
          <a:xfrm>
            <a:off x="142775" y="138363"/>
            <a:ext cx="11906450" cy="6581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5D703E0F-FE1B-7E64-0AB2-E80364AA4E57}"/>
              </a:ext>
            </a:extLst>
          </p:cNvPr>
          <p:cNvSpPr/>
          <p:nvPr userDrawn="1"/>
        </p:nvSpPr>
        <p:spPr>
          <a:xfrm>
            <a:off x="142775" y="228598"/>
            <a:ext cx="11934926" cy="400052"/>
          </a:xfrm>
          <a:prstGeom prst="rect">
            <a:avLst/>
          </a:prstGeom>
          <a:gradFill flip="none" rotWithShape="1">
            <a:gsLst>
              <a:gs pos="100000">
                <a:srgbClr val="367196">
                  <a:alpha val="0"/>
                </a:srgbClr>
              </a:gs>
              <a:gs pos="0">
                <a:srgbClr val="367196">
                  <a:alpha val="24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2" name="图片 31">
            <a:extLst>
              <a:ext uri="{FF2B5EF4-FFF2-40B4-BE49-F238E27FC236}">
                <a16:creationId xmlns:a16="http://schemas.microsoft.com/office/drawing/2014/main" id="{D3F74F48-2792-1CCA-519A-57DF88EB0AA4}"/>
              </a:ext>
            </a:extLst>
          </p:cNvPr>
          <p:cNvPicPr>
            <a:picLocks noChangeAspect="1"/>
          </p:cNvPicPr>
          <p:nvPr userDrawn="1"/>
        </p:nvPicPr>
        <p:blipFill>
          <a:blip r:embed="rId3"/>
          <a:srcRect l="26565" t="54003" r="53691" b="29456"/>
          <a:stretch/>
        </p:blipFill>
        <p:spPr>
          <a:xfrm>
            <a:off x="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pic>
        <p:nvPicPr>
          <p:cNvPr id="33" name="图片 32">
            <a:extLst>
              <a:ext uri="{FF2B5EF4-FFF2-40B4-BE49-F238E27FC236}">
                <a16:creationId xmlns:a16="http://schemas.microsoft.com/office/drawing/2014/main" id="{0B0B782E-8D8B-7177-BFC2-F150E17501CF}"/>
              </a:ext>
            </a:extLst>
          </p:cNvPr>
          <p:cNvPicPr>
            <a:picLocks noChangeAspect="1"/>
          </p:cNvPicPr>
          <p:nvPr userDrawn="1"/>
        </p:nvPicPr>
        <p:blipFill>
          <a:blip r:embed="rId3"/>
          <a:srcRect l="26565" t="54003" r="53691" b="29456"/>
          <a:stretch/>
        </p:blipFill>
        <p:spPr>
          <a:xfrm flipH="1">
            <a:off x="834390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sp>
        <p:nvSpPr>
          <p:cNvPr id="34" name="文本框 33">
            <a:extLst>
              <a:ext uri="{FF2B5EF4-FFF2-40B4-BE49-F238E27FC236}">
                <a16:creationId xmlns:a16="http://schemas.microsoft.com/office/drawing/2014/main" id="{30A24D73-3BA7-8D56-02F1-92904067E650}"/>
              </a:ext>
            </a:extLst>
          </p:cNvPr>
          <p:cNvSpPr txBox="1"/>
          <p:nvPr userDrawn="1"/>
        </p:nvSpPr>
        <p:spPr>
          <a:xfrm>
            <a:off x="504074" y="236308"/>
            <a:ext cx="3763125" cy="369332"/>
          </a:xfrm>
          <a:prstGeom prst="rect">
            <a:avLst/>
          </a:prstGeom>
          <a:noFill/>
        </p:spPr>
        <p:txBody>
          <a:bodyPr wrap="square" rtlCol="0">
            <a:spAutoFit/>
          </a:bodyPr>
          <a:lstStyle/>
          <a:p>
            <a:pPr algn="dist"/>
            <a:r>
              <a:rPr lang="zh-CN" altLang="en-US"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宪法与我们每个人生活息息相关</a:t>
            </a:r>
          </a:p>
        </p:txBody>
      </p:sp>
      <p:sp>
        <p:nvSpPr>
          <p:cNvPr id="35" name="矩形 34">
            <a:extLst>
              <a:ext uri="{FF2B5EF4-FFF2-40B4-BE49-F238E27FC236}">
                <a16:creationId xmlns:a16="http://schemas.microsoft.com/office/drawing/2014/main" id="{D6C79471-3761-34F2-3D31-01DB853F161D}"/>
              </a:ext>
            </a:extLst>
          </p:cNvPr>
          <p:cNvSpPr/>
          <p:nvPr userDrawn="1"/>
        </p:nvSpPr>
        <p:spPr>
          <a:xfrm>
            <a:off x="142775" y="304800"/>
            <a:ext cx="276325" cy="209550"/>
          </a:xfrm>
          <a:prstGeom prst="rect">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F3AAD8D1-B386-AA65-89B3-45C9FC845B6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18273" flipV="1">
            <a:off x="10802575" y="353793"/>
            <a:ext cx="976405" cy="388049"/>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186339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9F0E1C0-D8E1-49E8-448F-147E8D261F27}"/>
              </a:ext>
            </a:extLst>
          </p:cNvPr>
          <p:cNvPicPr>
            <a:picLocks noChangeAspect="1"/>
          </p:cNvPicPr>
          <p:nvPr userDrawn="1"/>
        </p:nvPicPr>
        <p:blipFill>
          <a:blip r:embed="rId2">
            <a:extLst>
              <a:ext uri="{28A0092B-C50C-407E-A947-70E740481C1C}">
                <a14:useLocalDpi xmlns:a14="http://schemas.microsoft.com/office/drawing/2010/main" val="0"/>
              </a:ext>
            </a:extLst>
          </a:blip>
          <a:srcRect l="5724" t="18217" r="17917" b="43947"/>
          <a:stretch>
            <a:fillRect/>
          </a:stretch>
        </p:blipFill>
        <p:spPr>
          <a:xfrm>
            <a:off x="0" y="3212076"/>
            <a:ext cx="12192000" cy="3645925"/>
          </a:xfrm>
          <a:custGeom>
            <a:avLst/>
            <a:gdLst>
              <a:gd name="connsiteX0" fmla="*/ 0 w 12192000"/>
              <a:gd name="connsiteY0" fmla="*/ 0 h 3645925"/>
              <a:gd name="connsiteX1" fmla="*/ 12192000 w 12192000"/>
              <a:gd name="connsiteY1" fmla="*/ 0 h 3645925"/>
              <a:gd name="connsiteX2" fmla="*/ 12192000 w 12192000"/>
              <a:gd name="connsiteY2" fmla="*/ 3645925 h 3645925"/>
              <a:gd name="connsiteX3" fmla="*/ 0 w 12192000"/>
              <a:gd name="connsiteY3" fmla="*/ 3645925 h 3645925"/>
            </a:gdLst>
            <a:ahLst/>
            <a:cxnLst>
              <a:cxn ang="0">
                <a:pos x="connsiteX0" y="connsiteY0"/>
              </a:cxn>
              <a:cxn ang="0">
                <a:pos x="connsiteX1" y="connsiteY1"/>
              </a:cxn>
              <a:cxn ang="0">
                <a:pos x="connsiteX2" y="connsiteY2"/>
              </a:cxn>
              <a:cxn ang="0">
                <a:pos x="connsiteX3" y="connsiteY3"/>
              </a:cxn>
            </a:cxnLst>
            <a:rect l="l" t="t" r="r" b="b"/>
            <a:pathLst>
              <a:path w="12192000" h="3645925">
                <a:moveTo>
                  <a:pt x="0" y="0"/>
                </a:moveTo>
                <a:lnTo>
                  <a:pt x="12192000" y="0"/>
                </a:lnTo>
                <a:lnTo>
                  <a:pt x="12192000" y="3645925"/>
                </a:lnTo>
                <a:lnTo>
                  <a:pt x="0" y="3645925"/>
                </a:lnTo>
                <a:close/>
              </a:path>
            </a:pathLst>
          </a:custGeom>
        </p:spPr>
      </p:pic>
      <p:sp>
        <p:nvSpPr>
          <p:cNvPr id="11" name="矩形 10">
            <a:extLst>
              <a:ext uri="{FF2B5EF4-FFF2-40B4-BE49-F238E27FC236}">
                <a16:creationId xmlns:a16="http://schemas.microsoft.com/office/drawing/2014/main" id="{F3C9DCCA-92B9-2F69-2A37-9B93FCB2C359}"/>
              </a:ext>
            </a:extLst>
          </p:cNvPr>
          <p:cNvSpPr/>
          <p:nvPr userDrawn="1"/>
        </p:nvSpPr>
        <p:spPr>
          <a:xfrm>
            <a:off x="-14981" y="3038169"/>
            <a:ext cx="12192000" cy="2713702"/>
          </a:xfrm>
          <a:prstGeom prst="rect">
            <a:avLst/>
          </a:prstGeom>
          <a:gradFill flip="none" rotWithShape="1">
            <a:gsLst>
              <a:gs pos="100000">
                <a:srgbClr val="2B5A77">
                  <a:alpha val="0"/>
                </a:srgbClr>
              </a:gs>
              <a:gs pos="50000">
                <a:srgbClr val="2B5A77">
                  <a:alpha val="79000"/>
                </a:srgbClr>
              </a:gs>
              <a:gs pos="0">
                <a:srgbClr val="2B5A7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a16="http://schemas.microsoft.com/office/drawing/2014/main" id="{4D7D33AA-75E0-F39A-A9F0-73E88FD6E5AE}"/>
              </a:ext>
            </a:extLst>
          </p:cNvPr>
          <p:cNvSpPr/>
          <p:nvPr userDrawn="1"/>
        </p:nvSpPr>
        <p:spPr>
          <a:xfrm>
            <a:off x="-14982" y="1"/>
            <a:ext cx="12206981" cy="3038167"/>
          </a:xfrm>
          <a:prstGeom prst="rect">
            <a:avLst/>
          </a:prstGeom>
          <a:solidFill>
            <a:srgbClr val="2B5A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a16="http://schemas.microsoft.com/office/drawing/2014/main" id="{2AD7D195-2E41-EEA3-8766-CC68BBFBBEA2}"/>
              </a:ext>
            </a:extLst>
          </p:cNvPr>
          <p:cNvSpPr/>
          <p:nvPr userDrawn="1"/>
        </p:nvSpPr>
        <p:spPr>
          <a:xfrm>
            <a:off x="142775" y="138363"/>
            <a:ext cx="11906450" cy="6581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5D703E0F-FE1B-7E64-0AB2-E80364AA4E57}"/>
              </a:ext>
            </a:extLst>
          </p:cNvPr>
          <p:cNvSpPr/>
          <p:nvPr userDrawn="1"/>
        </p:nvSpPr>
        <p:spPr>
          <a:xfrm>
            <a:off x="142775" y="228598"/>
            <a:ext cx="11934926" cy="400052"/>
          </a:xfrm>
          <a:prstGeom prst="rect">
            <a:avLst/>
          </a:prstGeom>
          <a:gradFill flip="none" rotWithShape="1">
            <a:gsLst>
              <a:gs pos="100000">
                <a:srgbClr val="367196">
                  <a:alpha val="0"/>
                </a:srgbClr>
              </a:gs>
              <a:gs pos="0">
                <a:srgbClr val="367196">
                  <a:alpha val="24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2" name="图片 31">
            <a:extLst>
              <a:ext uri="{FF2B5EF4-FFF2-40B4-BE49-F238E27FC236}">
                <a16:creationId xmlns:a16="http://schemas.microsoft.com/office/drawing/2014/main" id="{D3F74F48-2792-1CCA-519A-57DF88EB0AA4}"/>
              </a:ext>
            </a:extLst>
          </p:cNvPr>
          <p:cNvPicPr>
            <a:picLocks noChangeAspect="1"/>
          </p:cNvPicPr>
          <p:nvPr userDrawn="1"/>
        </p:nvPicPr>
        <p:blipFill>
          <a:blip r:embed="rId3"/>
          <a:srcRect l="26565" t="54003" r="53691" b="29456"/>
          <a:stretch/>
        </p:blipFill>
        <p:spPr>
          <a:xfrm>
            <a:off x="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pic>
        <p:nvPicPr>
          <p:cNvPr id="33" name="图片 32">
            <a:extLst>
              <a:ext uri="{FF2B5EF4-FFF2-40B4-BE49-F238E27FC236}">
                <a16:creationId xmlns:a16="http://schemas.microsoft.com/office/drawing/2014/main" id="{0B0B782E-8D8B-7177-BFC2-F150E17501CF}"/>
              </a:ext>
            </a:extLst>
          </p:cNvPr>
          <p:cNvPicPr>
            <a:picLocks noChangeAspect="1"/>
          </p:cNvPicPr>
          <p:nvPr userDrawn="1"/>
        </p:nvPicPr>
        <p:blipFill>
          <a:blip r:embed="rId3"/>
          <a:srcRect l="26565" t="54003" r="53691" b="29456"/>
          <a:stretch/>
        </p:blipFill>
        <p:spPr>
          <a:xfrm flipH="1">
            <a:off x="834390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sp>
        <p:nvSpPr>
          <p:cNvPr id="34" name="文本框 33">
            <a:extLst>
              <a:ext uri="{FF2B5EF4-FFF2-40B4-BE49-F238E27FC236}">
                <a16:creationId xmlns:a16="http://schemas.microsoft.com/office/drawing/2014/main" id="{30A24D73-3BA7-8D56-02F1-92904067E650}"/>
              </a:ext>
            </a:extLst>
          </p:cNvPr>
          <p:cNvSpPr txBox="1"/>
          <p:nvPr userDrawn="1"/>
        </p:nvSpPr>
        <p:spPr>
          <a:xfrm>
            <a:off x="504075" y="236308"/>
            <a:ext cx="1343775" cy="369332"/>
          </a:xfrm>
          <a:prstGeom prst="rect">
            <a:avLst/>
          </a:prstGeom>
          <a:noFill/>
        </p:spPr>
        <p:txBody>
          <a:bodyPr wrap="square" rtlCol="0">
            <a:spAutoFit/>
          </a:bodyPr>
          <a:lstStyle/>
          <a:p>
            <a:pPr algn="dist"/>
            <a:r>
              <a:rPr lang="zh-CN" altLang="en-US"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版权声明</a:t>
            </a:r>
          </a:p>
        </p:txBody>
      </p:sp>
      <p:sp>
        <p:nvSpPr>
          <p:cNvPr id="35" name="矩形 34">
            <a:extLst>
              <a:ext uri="{FF2B5EF4-FFF2-40B4-BE49-F238E27FC236}">
                <a16:creationId xmlns:a16="http://schemas.microsoft.com/office/drawing/2014/main" id="{D6C79471-3761-34F2-3D31-01DB853F161D}"/>
              </a:ext>
            </a:extLst>
          </p:cNvPr>
          <p:cNvSpPr/>
          <p:nvPr userDrawn="1"/>
        </p:nvSpPr>
        <p:spPr>
          <a:xfrm>
            <a:off x="142775" y="304800"/>
            <a:ext cx="276325" cy="209550"/>
          </a:xfrm>
          <a:prstGeom prst="rect">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F3AAD8D1-B386-AA65-89B3-45C9FC845B6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18273" flipV="1">
            <a:off x="10802575" y="353793"/>
            <a:ext cx="976405" cy="388049"/>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2575569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26A25B-608A-73FE-D0F6-4F6F47A62E1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F71C460-3DC3-D09C-D973-424EC97F3022}"/>
              </a:ext>
            </a:extLst>
          </p:cNvPr>
          <p:cNvSpPr>
            <a:spLocks noGrp="1"/>
          </p:cNvSpPr>
          <p:nvPr>
            <p:ph type="dt" sz="half" idx="10"/>
          </p:nvPr>
        </p:nvSpPr>
        <p:spPr/>
        <p:txBody>
          <a:bodyPr/>
          <a:lstStyle/>
          <a:p>
            <a:fld id="{918491B9-47B1-4FA1-91B7-7F1659A14567}" type="datetimeFigureOut">
              <a:rPr lang="zh-CN" altLang="en-US" smtClean="0"/>
              <a:t>2024/11/29</a:t>
            </a:fld>
            <a:endParaRPr lang="zh-CN" altLang="en-US"/>
          </a:p>
        </p:txBody>
      </p:sp>
      <p:sp>
        <p:nvSpPr>
          <p:cNvPr id="4" name="页脚占位符 3">
            <a:extLst>
              <a:ext uri="{FF2B5EF4-FFF2-40B4-BE49-F238E27FC236}">
                <a16:creationId xmlns:a16="http://schemas.microsoft.com/office/drawing/2014/main" id="{EFA2B128-AEF4-B3D8-3229-4F362C5D9B5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9BC224F-2C33-C3F4-6AC9-AEFE7C261D14}"/>
              </a:ext>
            </a:extLst>
          </p:cNvPr>
          <p:cNvSpPr>
            <a:spLocks noGrp="1"/>
          </p:cNvSpPr>
          <p:nvPr>
            <p:ph type="sldNum" sz="quarter" idx="12"/>
          </p:nvPr>
        </p:nvSpPr>
        <p:spPr/>
        <p:txBody>
          <a:bodyPr/>
          <a:lstStyle/>
          <a:p>
            <a:fld id="{7C40E9AF-5EF3-42EE-B377-010C56A3EA09}" type="slidenum">
              <a:rPr lang="zh-CN" altLang="en-US" smtClean="0"/>
              <a:t>‹#›</a:t>
            </a:fld>
            <a:endParaRPr lang="zh-CN" altLang="en-US"/>
          </a:p>
        </p:txBody>
      </p:sp>
    </p:spTree>
    <p:extLst>
      <p:ext uri="{BB962C8B-B14F-4D97-AF65-F5344CB8AC3E}">
        <p14:creationId xmlns:p14="http://schemas.microsoft.com/office/powerpoint/2010/main" val="4254666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10F79DE-687D-38AD-9B74-3A3E9BD347E6}"/>
              </a:ext>
            </a:extLst>
          </p:cNvPr>
          <p:cNvSpPr>
            <a:spLocks noGrp="1"/>
          </p:cNvSpPr>
          <p:nvPr>
            <p:ph type="dt" sz="half" idx="10"/>
          </p:nvPr>
        </p:nvSpPr>
        <p:spPr/>
        <p:txBody>
          <a:bodyPr/>
          <a:lstStyle/>
          <a:p>
            <a:fld id="{918491B9-47B1-4FA1-91B7-7F1659A14567}" type="datetimeFigureOut">
              <a:rPr lang="zh-CN" altLang="en-US" smtClean="0"/>
              <a:t>2024/11/29</a:t>
            </a:fld>
            <a:endParaRPr lang="zh-CN" altLang="en-US"/>
          </a:p>
        </p:txBody>
      </p:sp>
      <p:sp>
        <p:nvSpPr>
          <p:cNvPr id="3" name="页脚占位符 2">
            <a:extLst>
              <a:ext uri="{FF2B5EF4-FFF2-40B4-BE49-F238E27FC236}">
                <a16:creationId xmlns:a16="http://schemas.microsoft.com/office/drawing/2014/main" id="{E86E2FD3-7C41-3647-E6AC-983CF6A198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4E39600-48D4-3CB8-E0E9-57EA11A9781D}"/>
              </a:ext>
            </a:extLst>
          </p:cNvPr>
          <p:cNvSpPr>
            <a:spLocks noGrp="1"/>
          </p:cNvSpPr>
          <p:nvPr>
            <p:ph type="sldNum" sz="quarter" idx="12"/>
          </p:nvPr>
        </p:nvSpPr>
        <p:spPr/>
        <p:txBody>
          <a:bodyPr/>
          <a:lstStyle/>
          <a:p>
            <a:fld id="{7C40E9AF-5EF3-42EE-B377-010C56A3EA09}" type="slidenum">
              <a:rPr lang="zh-CN" altLang="en-US" smtClean="0"/>
              <a:t>‹#›</a:t>
            </a:fld>
            <a:endParaRPr lang="zh-CN" altLang="en-US"/>
          </a:p>
        </p:txBody>
      </p:sp>
    </p:spTree>
    <p:extLst>
      <p:ext uri="{BB962C8B-B14F-4D97-AF65-F5344CB8AC3E}">
        <p14:creationId xmlns:p14="http://schemas.microsoft.com/office/powerpoint/2010/main" val="3359978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EBDFE5-491D-5138-92EC-65B451B2982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A41A134-C6C2-B378-A861-56F73F28B1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56A45AA-953A-9ECA-C996-9B670AA1B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27FD803-C620-DA1E-F09B-32DC0B38067E}"/>
              </a:ext>
            </a:extLst>
          </p:cNvPr>
          <p:cNvSpPr>
            <a:spLocks noGrp="1"/>
          </p:cNvSpPr>
          <p:nvPr>
            <p:ph type="dt" sz="half" idx="10"/>
          </p:nvPr>
        </p:nvSpPr>
        <p:spPr/>
        <p:txBody>
          <a:bodyPr/>
          <a:lstStyle/>
          <a:p>
            <a:fld id="{918491B9-47B1-4FA1-91B7-7F1659A14567}" type="datetimeFigureOut">
              <a:rPr lang="zh-CN" altLang="en-US" smtClean="0"/>
              <a:t>2024/11/29</a:t>
            </a:fld>
            <a:endParaRPr lang="zh-CN" altLang="en-US"/>
          </a:p>
        </p:txBody>
      </p:sp>
      <p:sp>
        <p:nvSpPr>
          <p:cNvPr id="6" name="页脚占位符 5">
            <a:extLst>
              <a:ext uri="{FF2B5EF4-FFF2-40B4-BE49-F238E27FC236}">
                <a16:creationId xmlns:a16="http://schemas.microsoft.com/office/drawing/2014/main" id="{9EFFA2A5-6421-F3A6-D0F7-05A8C3472B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DD537C6-C662-4DEA-96C1-07DB1FD14E60}"/>
              </a:ext>
            </a:extLst>
          </p:cNvPr>
          <p:cNvSpPr>
            <a:spLocks noGrp="1"/>
          </p:cNvSpPr>
          <p:nvPr>
            <p:ph type="sldNum" sz="quarter" idx="12"/>
          </p:nvPr>
        </p:nvSpPr>
        <p:spPr/>
        <p:txBody>
          <a:bodyPr/>
          <a:lstStyle/>
          <a:p>
            <a:fld id="{7C40E9AF-5EF3-42EE-B377-010C56A3EA09}" type="slidenum">
              <a:rPr lang="zh-CN" altLang="en-US" smtClean="0"/>
              <a:t>‹#›</a:t>
            </a:fld>
            <a:endParaRPr lang="zh-CN" altLang="en-US"/>
          </a:p>
        </p:txBody>
      </p:sp>
    </p:spTree>
    <p:extLst>
      <p:ext uri="{BB962C8B-B14F-4D97-AF65-F5344CB8AC3E}">
        <p14:creationId xmlns:p14="http://schemas.microsoft.com/office/powerpoint/2010/main" val="2415993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268FF8-1FFB-B6A3-C5C9-26ED0D1B0D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34E0AB9-E36F-4557-F6DA-0005EE03FB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631DC30-3585-5404-1EDF-C5E185984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FE692DB-718B-0CAA-6C8B-3C56A77E99B3}"/>
              </a:ext>
            </a:extLst>
          </p:cNvPr>
          <p:cNvSpPr>
            <a:spLocks noGrp="1"/>
          </p:cNvSpPr>
          <p:nvPr>
            <p:ph type="dt" sz="half" idx="10"/>
          </p:nvPr>
        </p:nvSpPr>
        <p:spPr/>
        <p:txBody>
          <a:bodyPr/>
          <a:lstStyle/>
          <a:p>
            <a:fld id="{918491B9-47B1-4FA1-91B7-7F1659A14567}" type="datetimeFigureOut">
              <a:rPr lang="zh-CN" altLang="en-US" smtClean="0"/>
              <a:t>2024/11/29</a:t>
            </a:fld>
            <a:endParaRPr lang="zh-CN" altLang="en-US"/>
          </a:p>
        </p:txBody>
      </p:sp>
      <p:sp>
        <p:nvSpPr>
          <p:cNvPr id="6" name="页脚占位符 5">
            <a:extLst>
              <a:ext uri="{FF2B5EF4-FFF2-40B4-BE49-F238E27FC236}">
                <a16:creationId xmlns:a16="http://schemas.microsoft.com/office/drawing/2014/main" id="{91E3307D-361A-D3E1-F060-DD71BDDED9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721F11-B936-0E4A-780C-CAFD9F1A7554}"/>
              </a:ext>
            </a:extLst>
          </p:cNvPr>
          <p:cNvSpPr>
            <a:spLocks noGrp="1"/>
          </p:cNvSpPr>
          <p:nvPr>
            <p:ph type="sldNum" sz="quarter" idx="12"/>
          </p:nvPr>
        </p:nvSpPr>
        <p:spPr/>
        <p:txBody>
          <a:bodyPr/>
          <a:lstStyle/>
          <a:p>
            <a:fld id="{7C40E9AF-5EF3-42EE-B377-010C56A3EA09}" type="slidenum">
              <a:rPr lang="zh-CN" altLang="en-US" smtClean="0"/>
              <a:t>‹#›</a:t>
            </a:fld>
            <a:endParaRPr lang="zh-CN" altLang="en-US"/>
          </a:p>
        </p:txBody>
      </p:sp>
    </p:spTree>
    <p:extLst>
      <p:ext uri="{BB962C8B-B14F-4D97-AF65-F5344CB8AC3E}">
        <p14:creationId xmlns:p14="http://schemas.microsoft.com/office/powerpoint/2010/main" val="3364945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002A1D-4484-5076-A131-AF9BB139C0F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13FA5E-3BBC-ADAD-97C3-06B263D4FE0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F1C9DCA-94DF-D925-6886-1FC73A4F2A05}"/>
              </a:ext>
            </a:extLst>
          </p:cNvPr>
          <p:cNvSpPr>
            <a:spLocks noGrp="1"/>
          </p:cNvSpPr>
          <p:nvPr>
            <p:ph type="dt" sz="half" idx="10"/>
          </p:nvPr>
        </p:nvSpPr>
        <p:spPr/>
        <p:txBody>
          <a:bodyPr/>
          <a:lstStyle/>
          <a:p>
            <a:fld id="{918491B9-47B1-4FA1-91B7-7F1659A14567}" type="datetimeFigureOut">
              <a:rPr lang="zh-CN" altLang="en-US" smtClean="0"/>
              <a:t>2024/11/29</a:t>
            </a:fld>
            <a:endParaRPr lang="zh-CN" altLang="en-US"/>
          </a:p>
        </p:txBody>
      </p:sp>
      <p:sp>
        <p:nvSpPr>
          <p:cNvPr id="5" name="页脚占位符 4">
            <a:extLst>
              <a:ext uri="{FF2B5EF4-FFF2-40B4-BE49-F238E27FC236}">
                <a16:creationId xmlns:a16="http://schemas.microsoft.com/office/drawing/2014/main" id="{5617B5C8-EB70-6BAF-08A7-A1BCCA0E93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7897A5C-21D1-2369-ABFB-B9DFF1F776EA}"/>
              </a:ext>
            </a:extLst>
          </p:cNvPr>
          <p:cNvSpPr>
            <a:spLocks noGrp="1"/>
          </p:cNvSpPr>
          <p:nvPr>
            <p:ph type="sldNum" sz="quarter" idx="12"/>
          </p:nvPr>
        </p:nvSpPr>
        <p:spPr/>
        <p:txBody>
          <a:bodyPr/>
          <a:lstStyle/>
          <a:p>
            <a:fld id="{7C40E9AF-5EF3-42EE-B377-010C56A3EA09}" type="slidenum">
              <a:rPr lang="zh-CN" altLang="en-US" smtClean="0"/>
              <a:t>‹#›</a:t>
            </a:fld>
            <a:endParaRPr lang="zh-CN" altLang="en-US"/>
          </a:p>
        </p:txBody>
      </p:sp>
    </p:spTree>
    <p:extLst>
      <p:ext uri="{BB962C8B-B14F-4D97-AF65-F5344CB8AC3E}">
        <p14:creationId xmlns:p14="http://schemas.microsoft.com/office/powerpoint/2010/main" val="2446478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44BB34E-8B33-0385-5643-87C819769FA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E211EE-CADA-4891-E945-A9327D3BC30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489FC9-3D91-41C3-60DB-E5FEC7C5503D}"/>
              </a:ext>
            </a:extLst>
          </p:cNvPr>
          <p:cNvSpPr>
            <a:spLocks noGrp="1"/>
          </p:cNvSpPr>
          <p:nvPr>
            <p:ph type="dt" sz="half" idx="10"/>
          </p:nvPr>
        </p:nvSpPr>
        <p:spPr/>
        <p:txBody>
          <a:bodyPr/>
          <a:lstStyle/>
          <a:p>
            <a:fld id="{918491B9-47B1-4FA1-91B7-7F1659A14567}" type="datetimeFigureOut">
              <a:rPr lang="zh-CN" altLang="en-US" smtClean="0"/>
              <a:t>2024/11/29</a:t>
            </a:fld>
            <a:endParaRPr lang="zh-CN" altLang="en-US"/>
          </a:p>
        </p:txBody>
      </p:sp>
      <p:sp>
        <p:nvSpPr>
          <p:cNvPr id="5" name="页脚占位符 4">
            <a:extLst>
              <a:ext uri="{FF2B5EF4-FFF2-40B4-BE49-F238E27FC236}">
                <a16:creationId xmlns:a16="http://schemas.microsoft.com/office/drawing/2014/main" id="{F91604F4-9B33-8120-46A5-EF5DCA2EDA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C04DE-3AAA-7517-A5DB-2E5DD00B5F5E}"/>
              </a:ext>
            </a:extLst>
          </p:cNvPr>
          <p:cNvSpPr>
            <a:spLocks noGrp="1"/>
          </p:cNvSpPr>
          <p:nvPr>
            <p:ph type="sldNum" sz="quarter" idx="12"/>
          </p:nvPr>
        </p:nvSpPr>
        <p:spPr/>
        <p:txBody>
          <a:bodyPr/>
          <a:lstStyle/>
          <a:p>
            <a:fld id="{7C40E9AF-5EF3-42EE-B377-010C56A3EA09}" type="slidenum">
              <a:rPr lang="zh-CN" altLang="en-US" smtClean="0"/>
              <a:t>‹#›</a:t>
            </a:fld>
            <a:endParaRPr lang="zh-CN" altLang="en-US"/>
          </a:p>
        </p:txBody>
      </p:sp>
    </p:spTree>
    <p:extLst>
      <p:ext uri="{BB962C8B-B14F-4D97-AF65-F5344CB8AC3E}">
        <p14:creationId xmlns:p14="http://schemas.microsoft.com/office/powerpoint/2010/main" val="3534722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8AD1AE-CB4F-7841-DD68-B5A966CB78E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B16B0B-B2F7-D69F-40D2-A0237322F9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AEC668-C5C3-B3DE-C34D-7C39450CB91A}"/>
              </a:ext>
            </a:extLst>
          </p:cNvPr>
          <p:cNvSpPr>
            <a:spLocks noGrp="1"/>
          </p:cNvSpPr>
          <p:nvPr>
            <p:ph type="dt" sz="half" idx="10"/>
          </p:nvPr>
        </p:nvSpPr>
        <p:spPr/>
        <p:txBody>
          <a:bodyPr/>
          <a:lstStyle/>
          <a:p>
            <a:fld id="{918491B9-47B1-4FA1-91B7-7F1659A14567}" type="datetimeFigureOut">
              <a:rPr lang="zh-CN" altLang="en-US" smtClean="0"/>
              <a:t>2024/11/29</a:t>
            </a:fld>
            <a:endParaRPr lang="zh-CN" altLang="en-US"/>
          </a:p>
        </p:txBody>
      </p:sp>
      <p:sp>
        <p:nvSpPr>
          <p:cNvPr id="5" name="页脚占位符 4">
            <a:extLst>
              <a:ext uri="{FF2B5EF4-FFF2-40B4-BE49-F238E27FC236}">
                <a16:creationId xmlns:a16="http://schemas.microsoft.com/office/drawing/2014/main" id="{639B9FCF-B435-BD77-0BB6-D3088825F4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D332C1-AE46-0FAC-2452-A981C835E5C6}"/>
              </a:ext>
            </a:extLst>
          </p:cNvPr>
          <p:cNvSpPr>
            <a:spLocks noGrp="1"/>
          </p:cNvSpPr>
          <p:nvPr>
            <p:ph type="sldNum" sz="quarter" idx="12"/>
          </p:nvPr>
        </p:nvSpPr>
        <p:spPr/>
        <p:txBody>
          <a:bodyPr/>
          <a:lstStyle/>
          <a:p>
            <a:fld id="{7C40E9AF-5EF3-42EE-B377-010C56A3EA09}" type="slidenum">
              <a:rPr lang="zh-CN" altLang="en-US" smtClean="0"/>
              <a:t>‹#›</a:t>
            </a:fld>
            <a:endParaRPr lang="zh-CN" altLang="en-US"/>
          </a:p>
        </p:txBody>
      </p:sp>
    </p:spTree>
    <p:extLst>
      <p:ext uri="{BB962C8B-B14F-4D97-AF65-F5344CB8AC3E}">
        <p14:creationId xmlns:p14="http://schemas.microsoft.com/office/powerpoint/2010/main" val="3869629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DFAE86-2578-10F1-925D-597043AAFA0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744EE96-3504-1569-5EF9-857EEEAD0A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8FC78A0-BEB2-A24C-3F08-0E007D2C9674}"/>
              </a:ext>
            </a:extLst>
          </p:cNvPr>
          <p:cNvSpPr>
            <a:spLocks noGrp="1"/>
          </p:cNvSpPr>
          <p:nvPr>
            <p:ph type="dt" sz="half" idx="10"/>
          </p:nvPr>
        </p:nvSpPr>
        <p:spPr/>
        <p:txBody>
          <a:bodyPr/>
          <a:lstStyle/>
          <a:p>
            <a:fld id="{918491B9-47B1-4FA1-91B7-7F1659A14567}" type="datetimeFigureOut">
              <a:rPr lang="zh-CN" altLang="en-US" smtClean="0"/>
              <a:t>2024/11/29</a:t>
            </a:fld>
            <a:endParaRPr lang="zh-CN" altLang="en-US"/>
          </a:p>
        </p:txBody>
      </p:sp>
      <p:sp>
        <p:nvSpPr>
          <p:cNvPr id="5" name="页脚占位符 4">
            <a:extLst>
              <a:ext uri="{FF2B5EF4-FFF2-40B4-BE49-F238E27FC236}">
                <a16:creationId xmlns:a16="http://schemas.microsoft.com/office/drawing/2014/main" id="{BE12A734-B728-BAA1-2F3B-95301D74DD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47A2D3-0EEA-3312-B325-7B860C99CFEC}"/>
              </a:ext>
            </a:extLst>
          </p:cNvPr>
          <p:cNvSpPr>
            <a:spLocks noGrp="1"/>
          </p:cNvSpPr>
          <p:nvPr>
            <p:ph type="sldNum" sz="quarter" idx="12"/>
          </p:nvPr>
        </p:nvSpPr>
        <p:spPr/>
        <p:txBody>
          <a:bodyPr/>
          <a:lstStyle/>
          <a:p>
            <a:fld id="{7C40E9AF-5EF3-42EE-B377-010C56A3EA09}" type="slidenum">
              <a:rPr lang="zh-CN" altLang="en-US" smtClean="0"/>
              <a:t>‹#›</a:t>
            </a:fld>
            <a:endParaRPr lang="zh-CN" altLang="en-US"/>
          </a:p>
        </p:txBody>
      </p:sp>
    </p:spTree>
    <p:extLst>
      <p:ext uri="{BB962C8B-B14F-4D97-AF65-F5344CB8AC3E}">
        <p14:creationId xmlns:p14="http://schemas.microsoft.com/office/powerpoint/2010/main" val="246248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137797-628D-10F1-60F6-3619BCE0BD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D2CE93-C222-3C67-12D0-6DD9E198018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3A7E74-EB6E-E4FB-3887-C95DD72B2CC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ECEDD63-5427-8078-300F-B3006F0AA25C}"/>
              </a:ext>
            </a:extLst>
          </p:cNvPr>
          <p:cNvSpPr>
            <a:spLocks noGrp="1"/>
          </p:cNvSpPr>
          <p:nvPr>
            <p:ph type="dt" sz="half" idx="10"/>
          </p:nvPr>
        </p:nvSpPr>
        <p:spPr/>
        <p:txBody>
          <a:bodyPr/>
          <a:lstStyle/>
          <a:p>
            <a:fld id="{918491B9-47B1-4FA1-91B7-7F1659A14567}" type="datetimeFigureOut">
              <a:rPr lang="zh-CN" altLang="en-US" smtClean="0"/>
              <a:t>2024/11/29</a:t>
            </a:fld>
            <a:endParaRPr lang="zh-CN" altLang="en-US"/>
          </a:p>
        </p:txBody>
      </p:sp>
      <p:sp>
        <p:nvSpPr>
          <p:cNvPr id="6" name="页脚占位符 5">
            <a:extLst>
              <a:ext uri="{FF2B5EF4-FFF2-40B4-BE49-F238E27FC236}">
                <a16:creationId xmlns:a16="http://schemas.microsoft.com/office/drawing/2014/main" id="{B88BAEC2-5E20-3D5C-3AFE-6A37CA638F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ED760A-BA99-70AA-A314-3155B2B4E17B}"/>
              </a:ext>
            </a:extLst>
          </p:cNvPr>
          <p:cNvSpPr>
            <a:spLocks noGrp="1"/>
          </p:cNvSpPr>
          <p:nvPr>
            <p:ph type="sldNum" sz="quarter" idx="12"/>
          </p:nvPr>
        </p:nvSpPr>
        <p:spPr/>
        <p:txBody>
          <a:bodyPr/>
          <a:lstStyle/>
          <a:p>
            <a:fld id="{7C40E9AF-5EF3-42EE-B377-010C56A3EA09}" type="slidenum">
              <a:rPr lang="zh-CN" altLang="en-US" smtClean="0"/>
              <a:t>‹#›</a:t>
            </a:fld>
            <a:endParaRPr lang="zh-CN" altLang="en-US"/>
          </a:p>
        </p:txBody>
      </p:sp>
    </p:spTree>
    <p:extLst>
      <p:ext uri="{BB962C8B-B14F-4D97-AF65-F5344CB8AC3E}">
        <p14:creationId xmlns:p14="http://schemas.microsoft.com/office/powerpoint/2010/main" val="111685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9F0E1C0-D8E1-49E8-448F-147E8D261F27}"/>
              </a:ext>
            </a:extLst>
          </p:cNvPr>
          <p:cNvPicPr>
            <a:picLocks noChangeAspect="1"/>
          </p:cNvPicPr>
          <p:nvPr userDrawn="1"/>
        </p:nvPicPr>
        <p:blipFill>
          <a:blip r:embed="rId2">
            <a:extLst>
              <a:ext uri="{28A0092B-C50C-407E-A947-70E740481C1C}">
                <a14:useLocalDpi xmlns:a14="http://schemas.microsoft.com/office/drawing/2010/main" val="0"/>
              </a:ext>
            </a:extLst>
          </a:blip>
          <a:srcRect l="5724" t="18217" r="17917" b="43947"/>
          <a:stretch>
            <a:fillRect/>
          </a:stretch>
        </p:blipFill>
        <p:spPr>
          <a:xfrm>
            <a:off x="0" y="3212076"/>
            <a:ext cx="12192000" cy="3645925"/>
          </a:xfrm>
          <a:custGeom>
            <a:avLst/>
            <a:gdLst>
              <a:gd name="connsiteX0" fmla="*/ 0 w 12192000"/>
              <a:gd name="connsiteY0" fmla="*/ 0 h 3645925"/>
              <a:gd name="connsiteX1" fmla="*/ 12192000 w 12192000"/>
              <a:gd name="connsiteY1" fmla="*/ 0 h 3645925"/>
              <a:gd name="connsiteX2" fmla="*/ 12192000 w 12192000"/>
              <a:gd name="connsiteY2" fmla="*/ 3645925 h 3645925"/>
              <a:gd name="connsiteX3" fmla="*/ 0 w 12192000"/>
              <a:gd name="connsiteY3" fmla="*/ 3645925 h 3645925"/>
            </a:gdLst>
            <a:ahLst/>
            <a:cxnLst>
              <a:cxn ang="0">
                <a:pos x="connsiteX0" y="connsiteY0"/>
              </a:cxn>
              <a:cxn ang="0">
                <a:pos x="connsiteX1" y="connsiteY1"/>
              </a:cxn>
              <a:cxn ang="0">
                <a:pos x="connsiteX2" y="connsiteY2"/>
              </a:cxn>
              <a:cxn ang="0">
                <a:pos x="connsiteX3" y="connsiteY3"/>
              </a:cxn>
            </a:cxnLst>
            <a:rect l="l" t="t" r="r" b="b"/>
            <a:pathLst>
              <a:path w="12192000" h="3645925">
                <a:moveTo>
                  <a:pt x="0" y="0"/>
                </a:moveTo>
                <a:lnTo>
                  <a:pt x="12192000" y="0"/>
                </a:lnTo>
                <a:lnTo>
                  <a:pt x="12192000" y="3645925"/>
                </a:lnTo>
                <a:lnTo>
                  <a:pt x="0" y="3645925"/>
                </a:lnTo>
                <a:close/>
              </a:path>
            </a:pathLst>
          </a:custGeom>
        </p:spPr>
      </p:pic>
      <p:sp>
        <p:nvSpPr>
          <p:cNvPr id="11" name="矩形 10">
            <a:extLst>
              <a:ext uri="{FF2B5EF4-FFF2-40B4-BE49-F238E27FC236}">
                <a16:creationId xmlns:a16="http://schemas.microsoft.com/office/drawing/2014/main" id="{F3C9DCCA-92B9-2F69-2A37-9B93FCB2C359}"/>
              </a:ext>
            </a:extLst>
          </p:cNvPr>
          <p:cNvSpPr/>
          <p:nvPr userDrawn="1"/>
        </p:nvSpPr>
        <p:spPr>
          <a:xfrm>
            <a:off x="-14981" y="3038169"/>
            <a:ext cx="12192000" cy="2713702"/>
          </a:xfrm>
          <a:prstGeom prst="rect">
            <a:avLst/>
          </a:prstGeom>
          <a:gradFill flip="none" rotWithShape="1">
            <a:gsLst>
              <a:gs pos="100000">
                <a:srgbClr val="2B5A77">
                  <a:alpha val="0"/>
                </a:srgbClr>
              </a:gs>
              <a:gs pos="50000">
                <a:srgbClr val="2B5A77">
                  <a:alpha val="79000"/>
                </a:srgbClr>
              </a:gs>
              <a:gs pos="0">
                <a:srgbClr val="2B5A7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a16="http://schemas.microsoft.com/office/drawing/2014/main" id="{4D7D33AA-75E0-F39A-A9F0-73E88FD6E5AE}"/>
              </a:ext>
            </a:extLst>
          </p:cNvPr>
          <p:cNvSpPr/>
          <p:nvPr userDrawn="1"/>
        </p:nvSpPr>
        <p:spPr>
          <a:xfrm>
            <a:off x="-14982" y="1"/>
            <a:ext cx="12206981" cy="3038167"/>
          </a:xfrm>
          <a:prstGeom prst="rect">
            <a:avLst/>
          </a:prstGeom>
          <a:solidFill>
            <a:srgbClr val="2B5A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a16="http://schemas.microsoft.com/office/drawing/2014/main" id="{2AD7D195-2E41-EEA3-8766-CC68BBFBBEA2}"/>
              </a:ext>
            </a:extLst>
          </p:cNvPr>
          <p:cNvSpPr/>
          <p:nvPr userDrawn="1"/>
        </p:nvSpPr>
        <p:spPr>
          <a:xfrm>
            <a:off x="142775" y="138363"/>
            <a:ext cx="11906450" cy="6581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5D703E0F-FE1B-7E64-0AB2-E80364AA4E57}"/>
              </a:ext>
            </a:extLst>
          </p:cNvPr>
          <p:cNvSpPr/>
          <p:nvPr userDrawn="1"/>
        </p:nvSpPr>
        <p:spPr>
          <a:xfrm>
            <a:off x="142775" y="228598"/>
            <a:ext cx="11934926" cy="400052"/>
          </a:xfrm>
          <a:prstGeom prst="rect">
            <a:avLst/>
          </a:prstGeom>
          <a:gradFill flip="none" rotWithShape="1">
            <a:gsLst>
              <a:gs pos="100000">
                <a:srgbClr val="367196">
                  <a:alpha val="0"/>
                </a:srgbClr>
              </a:gs>
              <a:gs pos="0">
                <a:srgbClr val="367196">
                  <a:alpha val="24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2" name="图片 31">
            <a:extLst>
              <a:ext uri="{FF2B5EF4-FFF2-40B4-BE49-F238E27FC236}">
                <a16:creationId xmlns:a16="http://schemas.microsoft.com/office/drawing/2014/main" id="{D3F74F48-2792-1CCA-519A-57DF88EB0AA4}"/>
              </a:ext>
            </a:extLst>
          </p:cNvPr>
          <p:cNvPicPr>
            <a:picLocks noChangeAspect="1"/>
          </p:cNvPicPr>
          <p:nvPr userDrawn="1"/>
        </p:nvPicPr>
        <p:blipFill>
          <a:blip r:embed="rId3"/>
          <a:srcRect l="26565" t="54003" r="53691" b="29456"/>
          <a:stretch/>
        </p:blipFill>
        <p:spPr>
          <a:xfrm>
            <a:off x="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pic>
        <p:nvPicPr>
          <p:cNvPr id="33" name="图片 32">
            <a:extLst>
              <a:ext uri="{FF2B5EF4-FFF2-40B4-BE49-F238E27FC236}">
                <a16:creationId xmlns:a16="http://schemas.microsoft.com/office/drawing/2014/main" id="{0B0B782E-8D8B-7177-BFC2-F150E17501CF}"/>
              </a:ext>
            </a:extLst>
          </p:cNvPr>
          <p:cNvPicPr>
            <a:picLocks noChangeAspect="1"/>
          </p:cNvPicPr>
          <p:nvPr userDrawn="1"/>
        </p:nvPicPr>
        <p:blipFill>
          <a:blip r:embed="rId3"/>
          <a:srcRect l="26565" t="54003" r="53691" b="29456"/>
          <a:stretch/>
        </p:blipFill>
        <p:spPr>
          <a:xfrm flipH="1">
            <a:off x="834390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sp>
        <p:nvSpPr>
          <p:cNvPr id="34" name="文本框 33">
            <a:extLst>
              <a:ext uri="{FF2B5EF4-FFF2-40B4-BE49-F238E27FC236}">
                <a16:creationId xmlns:a16="http://schemas.microsoft.com/office/drawing/2014/main" id="{30A24D73-3BA7-8D56-02F1-92904067E650}"/>
              </a:ext>
            </a:extLst>
          </p:cNvPr>
          <p:cNvSpPr txBox="1"/>
          <p:nvPr userDrawn="1"/>
        </p:nvSpPr>
        <p:spPr>
          <a:xfrm>
            <a:off x="504075" y="236308"/>
            <a:ext cx="1839076" cy="369332"/>
          </a:xfrm>
          <a:prstGeom prst="rect">
            <a:avLst/>
          </a:prstGeom>
          <a:noFill/>
        </p:spPr>
        <p:txBody>
          <a:bodyPr wrap="square" rtlCol="0">
            <a:spAutoFit/>
          </a:bodyPr>
          <a:lstStyle/>
          <a:p>
            <a:pPr algn="dist"/>
            <a:r>
              <a:rPr lang="zh-CN" altLang="en-US"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宪法是什么？</a:t>
            </a:r>
          </a:p>
        </p:txBody>
      </p:sp>
      <p:sp>
        <p:nvSpPr>
          <p:cNvPr id="35" name="矩形 34">
            <a:extLst>
              <a:ext uri="{FF2B5EF4-FFF2-40B4-BE49-F238E27FC236}">
                <a16:creationId xmlns:a16="http://schemas.microsoft.com/office/drawing/2014/main" id="{D6C79471-3761-34F2-3D31-01DB853F161D}"/>
              </a:ext>
            </a:extLst>
          </p:cNvPr>
          <p:cNvSpPr/>
          <p:nvPr userDrawn="1"/>
        </p:nvSpPr>
        <p:spPr>
          <a:xfrm>
            <a:off x="142775" y="304800"/>
            <a:ext cx="276325" cy="209550"/>
          </a:xfrm>
          <a:prstGeom prst="rect">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F3AAD8D1-B386-AA65-89B3-45C9FC845B6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18273" flipV="1">
            <a:off x="10802575" y="353793"/>
            <a:ext cx="976405" cy="388049"/>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234147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9F0E1C0-D8E1-49E8-448F-147E8D261F27}"/>
              </a:ext>
            </a:extLst>
          </p:cNvPr>
          <p:cNvPicPr>
            <a:picLocks noChangeAspect="1"/>
          </p:cNvPicPr>
          <p:nvPr userDrawn="1"/>
        </p:nvPicPr>
        <p:blipFill>
          <a:blip r:embed="rId2">
            <a:extLst>
              <a:ext uri="{28A0092B-C50C-407E-A947-70E740481C1C}">
                <a14:useLocalDpi xmlns:a14="http://schemas.microsoft.com/office/drawing/2010/main" val="0"/>
              </a:ext>
            </a:extLst>
          </a:blip>
          <a:srcRect l="5724" t="18217" r="17917" b="43947"/>
          <a:stretch>
            <a:fillRect/>
          </a:stretch>
        </p:blipFill>
        <p:spPr>
          <a:xfrm>
            <a:off x="0" y="3212076"/>
            <a:ext cx="12192000" cy="3645925"/>
          </a:xfrm>
          <a:custGeom>
            <a:avLst/>
            <a:gdLst>
              <a:gd name="connsiteX0" fmla="*/ 0 w 12192000"/>
              <a:gd name="connsiteY0" fmla="*/ 0 h 3645925"/>
              <a:gd name="connsiteX1" fmla="*/ 12192000 w 12192000"/>
              <a:gd name="connsiteY1" fmla="*/ 0 h 3645925"/>
              <a:gd name="connsiteX2" fmla="*/ 12192000 w 12192000"/>
              <a:gd name="connsiteY2" fmla="*/ 3645925 h 3645925"/>
              <a:gd name="connsiteX3" fmla="*/ 0 w 12192000"/>
              <a:gd name="connsiteY3" fmla="*/ 3645925 h 3645925"/>
            </a:gdLst>
            <a:ahLst/>
            <a:cxnLst>
              <a:cxn ang="0">
                <a:pos x="connsiteX0" y="connsiteY0"/>
              </a:cxn>
              <a:cxn ang="0">
                <a:pos x="connsiteX1" y="connsiteY1"/>
              </a:cxn>
              <a:cxn ang="0">
                <a:pos x="connsiteX2" y="connsiteY2"/>
              </a:cxn>
              <a:cxn ang="0">
                <a:pos x="connsiteX3" y="connsiteY3"/>
              </a:cxn>
            </a:cxnLst>
            <a:rect l="l" t="t" r="r" b="b"/>
            <a:pathLst>
              <a:path w="12192000" h="3645925">
                <a:moveTo>
                  <a:pt x="0" y="0"/>
                </a:moveTo>
                <a:lnTo>
                  <a:pt x="12192000" y="0"/>
                </a:lnTo>
                <a:lnTo>
                  <a:pt x="12192000" y="3645925"/>
                </a:lnTo>
                <a:lnTo>
                  <a:pt x="0" y="3645925"/>
                </a:lnTo>
                <a:close/>
              </a:path>
            </a:pathLst>
          </a:custGeom>
        </p:spPr>
      </p:pic>
      <p:sp>
        <p:nvSpPr>
          <p:cNvPr id="11" name="矩形 10">
            <a:extLst>
              <a:ext uri="{FF2B5EF4-FFF2-40B4-BE49-F238E27FC236}">
                <a16:creationId xmlns:a16="http://schemas.microsoft.com/office/drawing/2014/main" id="{F3C9DCCA-92B9-2F69-2A37-9B93FCB2C359}"/>
              </a:ext>
            </a:extLst>
          </p:cNvPr>
          <p:cNvSpPr/>
          <p:nvPr userDrawn="1"/>
        </p:nvSpPr>
        <p:spPr>
          <a:xfrm>
            <a:off x="-14981" y="3038169"/>
            <a:ext cx="12192000" cy="2713702"/>
          </a:xfrm>
          <a:prstGeom prst="rect">
            <a:avLst/>
          </a:prstGeom>
          <a:gradFill flip="none" rotWithShape="1">
            <a:gsLst>
              <a:gs pos="100000">
                <a:srgbClr val="2B5A77">
                  <a:alpha val="0"/>
                </a:srgbClr>
              </a:gs>
              <a:gs pos="50000">
                <a:srgbClr val="2B5A77">
                  <a:alpha val="79000"/>
                </a:srgbClr>
              </a:gs>
              <a:gs pos="0">
                <a:srgbClr val="2B5A7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a16="http://schemas.microsoft.com/office/drawing/2014/main" id="{4D7D33AA-75E0-F39A-A9F0-73E88FD6E5AE}"/>
              </a:ext>
            </a:extLst>
          </p:cNvPr>
          <p:cNvSpPr/>
          <p:nvPr userDrawn="1"/>
        </p:nvSpPr>
        <p:spPr>
          <a:xfrm>
            <a:off x="-14982" y="1"/>
            <a:ext cx="12206981" cy="3038167"/>
          </a:xfrm>
          <a:prstGeom prst="rect">
            <a:avLst/>
          </a:prstGeom>
          <a:solidFill>
            <a:srgbClr val="2B5A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a16="http://schemas.microsoft.com/office/drawing/2014/main" id="{2AD7D195-2E41-EEA3-8766-CC68BBFBBEA2}"/>
              </a:ext>
            </a:extLst>
          </p:cNvPr>
          <p:cNvSpPr/>
          <p:nvPr userDrawn="1"/>
        </p:nvSpPr>
        <p:spPr>
          <a:xfrm>
            <a:off x="142775" y="138363"/>
            <a:ext cx="11906450" cy="6581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5D703E0F-FE1B-7E64-0AB2-E80364AA4E57}"/>
              </a:ext>
            </a:extLst>
          </p:cNvPr>
          <p:cNvSpPr/>
          <p:nvPr userDrawn="1"/>
        </p:nvSpPr>
        <p:spPr>
          <a:xfrm>
            <a:off x="142775" y="228598"/>
            <a:ext cx="11934926" cy="400052"/>
          </a:xfrm>
          <a:prstGeom prst="rect">
            <a:avLst/>
          </a:prstGeom>
          <a:gradFill flip="none" rotWithShape="1">
            <a:gsLst>
              <a:gs pos="100000">
                <a:srgbClr val="367196">
                  <a:alpha val="0"/>
                </a:srgbClr>
              </a:gs>
              <a:gs pos="0">
                <a:srgbClr val="367196">
                  <a:alpha val="24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2" name="图片 31">
            <a:extLst>
              <a:ext uri="{FF2B5EF4-FFF2-40B4-BE49-F238E27FC236}">
                <a16:creationId xmlns:a16="http://schemas.microsoft.com/office/drawing/2014/main" id="{D3F74F48-2792-1CCA-519A-57DF88EB0AA4}"/>
              </a:ext>
            </a:extLst>
          </p:cNvPr>
          <p:cNvPicPr>
            <a:picLocks noChangeAspect="1"/>
          </p:cNvPicPr>
          <p:nvPr userDrawn="1"/>
        </p:nvPicPr>
        <p:blipFill>
          <a:blip r:embed="rId3"/>
          <a:srcRect l="26565" t="54003" r="53691" b="29456"/>
          <a:stretch/>
        </p:blipFill>
        <p:spPr>
          <a:xfrm>
            <a:off x="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pic>
        <p:nvPicPr>
          <p:cNvPr id="33" name="图片 32">
            <a:extLst>
              <a:ext uri="{FF2B5EF4-FFF2-40B4-BE49-F238E27FC236}">
                <a16:creationId xmlns:a16="http://schemas.microsoft.com/office/drawing/2014/main" id="{0B0B782E-8D8B-7177-BFC2-F150E17501CF}"/>
              </a:ext>
            </a:extLst>
          </p:cNvPr>
          <p:cNvPicPr>
            <a:picLocks noChangeAspect="1"/>
          </p:cNvPicPr>
          <p:nvPr userDrawn="1"/>
        </p:nvPicPr>
        <p:blipFill>
          <a:blip r:embed="rId3"/>
          <a:srcRect l="26565" t="54003" r="53691" b="29456"/>
          <a:stretch/>
        </p:blipFill>
        <p:spPr>
          <a:xfrm flipH="1">
            <a:off x="834390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sp>
        <p:nvSpPr>
          <p:cNvPr id="34" name="文本框 33">
            <a:extLst>
              <a:ext uri="{FF2B5EF4-FFF2-40B4-BE49-F238E27FC236}">
                <a16:creationId xmlns:a16="http://schemas.microsoft.com/office/drawing/2014/main" id="{30A24D73-3BA7-8D56-02F1-92904067E650}"/>
              </a:ext>
            </a:extLst>
          </p:cNvPr>
          <p:cNvSpPr txBox="1"/>
          <p:nvPr userDrawn="1"/>
        </p:nvSpPr>
        <p:spPr>
          <a:xfrm>
            <a:off x="504075" y="236308"/>
            <a:ext cx="1839076" cy="369332"/>
          </a:xfrm>
          <a:prstGeom prst="rect">
            <a:avLst/>
          </a:prstGeom>
          <a:noFill/>
        </p:spPr>
        <p:txBody>
          <a:bodyPr wrap="square" rtlCol="0">
            <a:spAutoFit/>
          </a:bodyPr>
          <a:lstStyle/>
          <a:p>
            <a:pPr algn="dist"/>
            <a:r>
              <a:rPr lang="zh-CN" altLang="en-US"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宪法的地位如何？</a:t>
            </a:r>
          </a:p>
        </p:txBody>
      </p:sp>
      <p:sp>
        <p:nvSpPr>
          <p:cNvPr id="35" name="矩形 34">
            <a:extLst>
              <a:ext uri="{FF2B5EF4-FFF2-40B4-BE49-F238E27FC236}">
                <a16:creationId xmlns:a16="http://schemas.microsoft.com/office/drawing/2014/main" id="{D6C79471-3761-34F2-3D31-01DB853F161D}"/>
              </a:ext>
            </a:extLst>
          </p:cNvPr>
          <p:cNvSpPr/>
          <p:nvPr userDrawn="1"/>
        </p:nvSpPr>
        <p:spPr>
          <a:xfrm>
            <a:off x="142775" y="304800"/>
            <a:ext cx="276325" cy="209550"/>
          </a:xfrm>
          <a:prstGeom prst="rect">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F3AAD8D1-B386-AA65-89B3-45C9FC845B6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18273" flipV="1">
            <a:off x="10802575" y="353793"/>
            <a:ext cx="976405" cy="388049"/>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1768011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9F0E1C0-D8E1-49E8-448F-147E8D261F27}"/>
              </a:ext>
            </a:extLst>
          </p:cNvPr>
          <p:cNvPicPr>
            <a:picLocks noChangeAspect="1"/>
          </p:cNvPicPr>
          <p:nvPr userDrawn="1"/>
        </p:nvPicPr>
        <p:blipFill>
          <a:blip r:embed="rId2">
            <a:extLst>
              <a:ext uri="{28A0092B-C50C-407E-A947-70E740481C1C}">
                <a14:useLocalDpi xmlns:a14="http://schemas.microsoft.com/office/drawing/2010/main" val="0"/>
              </a:ext>
            </a:extLst>
          </a:blip>
          <a:srcRect l="5724" t="18217" r="17917" b="43947"/>
          <a:stretch>
            <a:fillRect/>
          </a:stretch>
        </p:blipFill>
        <p:spPr>
          <a:xfrm>
            <a:off x="0" y="3212076"/>
            <a:ext cx="12192000" cy="3645925"/>
          </a:xfrm>
          <a:custGeom>
            <a:avLst/>
            <a:gdLst>
              <a:gd name="connsiteX0" fmla="*/ 0 w 12192000"/>
              <a:gd name="connsiteY0" fmla="*/ 0 h 3645925"/>
              <a:gd name="connsiteX1" fmla="*/ 12192000 w 12192000"/>
              <a:gd name="connsiteY1" fmla="*/ 0 h 3645925"/>
              <a:gd name="connsiteX2" fmla="*/ 12192000 w 12192000"/>
              <a:gd name="connsiteY2" fmla="*/ 3645925 h 3645925"/>
              <a:gd name="connsiteX3" fmla="*/ 0 w 12192000"/>
              <a:gd name="connsiteY3" fmla="*/ 3645925 h 3645925"/>
            </a:gdLst>
            <a:ahLst/>
            <a:cxnLst>
              <a:cxn ang="0">
                <a:pos x="connsiteX0" y="connsiteY0"/>
              </a:cxn>
              <a:cxn ang="0">
                <a:pos x="connsiteX1" y="connsiteY1"/>
              </a:cxn>
              <a:cxn ang="0">
                <a:pos x="connsiteX2" y="connsiteY2"/>
              </a:cxn>
              <a:cxn ang="0">
                <a:pos x="connsiteX3" y="connsiteY3"/>
              </a:cxn>
            </a:cxnLst>
            <a:rect l="l" t="t" r="r" b="b"/>
            <a:pathLst>
              <a:path w="12192000" h="3645925">
                <a:moveTo>
                  <a:pt x="0" y="0"/>
                </a:moveTo>
                <a:lnTo>
                  <a:pt x="12192000" y="0"/>
                </a:lnTo>
                <a:lnTo>
                  <a:pt x="12192000" y="3645925"/>
                </a:lnTo>
                <a:lnTo>
                  <a:pt x="0" y="3645925"/>
                </a:lnTo>
                <a:close/>
              </a:path>
            </a:pathLst>
          </a:custGeom>
        </p:spPr>
      </p:pic>
      <p:sp>
        <p:nvSpPr>
          <p:cNvPr id="11" name="矩形 10">
            <a:extLst>
              <a:ext uri="{FF2B5EF4-FFF2-40B4-BE49-F238E27FC236}">
                <a16:creationId xmlns:a16="http://schemas.microsoft.com/office/drawing/2014/main" id="{F3C9DCCA-92B9-2F69-2A37-9B93FCB2C359}"/>
              </a:ext>
            </a:extLst>
          </p:cNvPr>
          <p:cNvSpPr/>
          <p:nvPr userDrawn="1"/>
        </p:nvSpPr>
        <p:spPr>
          <a:xfrm>
            <a:off x="-14981" y="3038169"/>
            <a:ext cx="12192000" cy="2713702"/>
          </a:xfrm>
          <a:prstGeom prst="rect">
            <a:avLst/>
          </a:prstGeom>
          <a:gradFill flip="none" rotWithShape="1">
            <a:gsLst>
              <a:gs pos="100000">
                <a:srgbClr val="2B5A77">
                  <a:alpha val="0"/>
                </a:srgbClr>
              </a:gs>
              <a:gs pos="50000">
                <a:srgbClr val="2B5A77">
                  <a:alpha val="79000"/>
                </a:srgbClr>
              </a:gs>
              <a:gs pos="0">
                <a:srgbClr val="2B5A7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a16="http://schemas.microsoft.com/office/drawing/2014/main" id="{4D7D33AA-75E0-F39A-A9F0-73E88FD6E5AE}"/>
              </a:ext>
            </a:extLst>
          </p:cNvPr>
          <p:cNvSpPr/>
          <p:nvPr userDrawn="1"/>
        </p:nvSpPr>
        <p:spPr>
          <a:xfrm>
            <a:off x="-14982" y="1"/>
            <a:ext cx="12206981" cy="3038167"/>
          </a:xfrm>
          <a:prstGeom prst="rect">
            <a:avLst/>
          </a:prstGeom>
          <a:solidFill>
            <a:srgbClr val="2B5A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a16="http://schemas.microsoft.com/office/drawing/2014/main" id="{2AD7D195-2E41-EEA3-8766-CC68BBFBBEA2}"/>
              </a:ext>
            </a:extLst>
          </p:cNvPr>
          <p:cNvSpPr/>
          <p:nvPr userDrawn="1"/>
        </p:nvSpPr>
        <p:spPr>
          <a:xfrm>
            <a:off x="142775" y="138363"/>
            <a:ext cx="11906450" cy="6581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5D703E0F-FE1B-7E64-0AB2-E80364AA4E57}"/>
              </a:ext>
            </a:extLst>
          </p:cNvPr>
          <p:cNvSpPr/>
          <p:nvPr userDrawn="1"/>
        </p:nvSpPr>
        <p:spPr>
          <a:xfrm>
            <a:off x="142775" y="228598"/>
            <a:ext cx="11934926" cy="400052"/>
          </a:xfrm>
          <a:prstGeom prst="rect">
            <a:avLst/>
          </a:prstGeom>
          <a:gradFill flip="none" rotWithShape="1">
            <a:gsLst>
              <a:gs pos="100000">
                <a:srgbClr val="367196">
                  <a:alpha val="0"/>
                </a:srgbClr>
              </a:gs>
              <a:gs pos="0">
                <a:srgbClr val="367196">
                  <a:alpha val="24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2" name="图片 31">
            <a:extLst>
              <a:ext uri="{FF2B5EF4-FFF2-40B4-BE49-F238E27FC236}">
                <a16:creationId xmlns:a16="http://schemas.microsoft.com/office/drawing/2014/main" id="{D3F74F48-2792-1CCA-519A-57DF88EB0AA4}"/>
              </a:ext>
            </a:extLst>
          </p:cNvPr>
          <p:cNvPicPr>
            <a:picLocks noChangeAspect="1"/>
          </p:cNvPicPr>
          <p:nvPr userDrawn="1"/>
        </p:nvPicPr>
        <p:blipFill>
          <a:blip r:embed="rId3"/>
          <a:srcRect l="26565" t="54003" r="53691" b="29456"/>
          <a:stretch/>
        </p:blipFill>
        <p:spPr>
          <a:xfrm>
            <a:off x="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pic>
        <p:nvPicPr>
          <p:cNvPr id="33" name="图片 32">
            <a:extLst>
              <a:ext uri="{FF2B5EF4-FFF2-40B4-BE49-F238E27FC236}">
                <a16:creationId xmlns:a16="http://schemas.microsoft.com/office/drawing/2014/main" id="{0B0B782E-8D8B-7177-BFC2-F150E17501CF}"/>
              </a:ext>
            </a:extLst>
          </p:cNvPr>
          <p:cNvPicPr>
            <a:picLocks noChangeAspect="1"/>
          </p:cNvPicPr>
          <p:nvPr userDrawn="1"/>
        </p:nvPicPr>
        <p:blipFill>
          <a:blip r:embed="rId3"/>
          <a:srcRect l="26565" t="54003" r="53691" b="29456"/>
          <a:stretch/>
        </p:blipFill>
        <p:spPr>
          <a:xfrm flipH="1">
            <a:off x="834390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sp>
        <p:nvSpPr>
          <p:cNvPr id="34" name="文本框 33">
            <a:extLst>
              <a:ext uri="{FF2B5EF4-FFF2-40B4-BE49-F238E27FC236}">
                <a16:creationId xmlns:a16="http://schemas.microsoft.com/office/drawing/2014/main" id="{30A24D73-3BA7-8D56-02F1-92904067E650}"/>
              </a:ext>
            </a:extLst>
          </p:cNvPr>
          <p:cNvSpPr txBox="1"/>
          <p:nvPr userDrawn="1"/>
        </p:nvSpPr>
        <p:spPr>
          <a:xfrm>
            <a:off x="504074" y="236308"/>
            <a:ext cx="3534525" cy="369332"/>
          </a:xfrm>
          <a:prstGeom prst="rect">
            <a:avLst/>
          </a:prstGeom>
          <a:noFill/>
        </p:spPr>
        <p:txBody>
          <a:bodyPr wrap="square" rtlCol="0">
            <a:spAutoFit/>
          </a:bodyPr>
          <a:lstStyle/>
          <a:p>
            <a:pPr algn="dist"/>
            <a:r>
              <a:rPr lang="zh-CN" altLang="en-US"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我国现行宪法是哪一年通过的？</a:t>
            </a:r>
          </a:p>
        </p:txBody>
      </p:sp>
      <p:sp>
        <p:nvSpPr>
          <p:cNvPr id="35" name="矩形 34">
            <a:extLst>
              <a:ext uri="{FF2B5EF4-FFF2-40B4-BE49-F238E27FC236}">
                <a16:creationId xmlns:a16="http://schemas.microsoft.com/office/drawing/2014/main" id="{D6C79471-3761-34F2-3D31-01DB853F161D}"/>
              </a:ext>
            </a:extLst>
          </p:cNvPr>
          <p:cNvSpPr/>
          <p:nvPr userDrawn="1"/>
        </p:nvSpPr>
        <p:spPr>
          <a:xfrm>
            <a:off x="142775" y="304800"/>
            <a:ext cx="276325" cy="209550"/>
          </a:xfrm>
          <a:prstGeom prst="rect">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F3AAD8D1-B386-AA65-89B3-45C9FC845B6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18273" flipV="1">
            <a:off x="10802575" y="353793"/>
            <a:ext cx="976405" cy="388049"/>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4040091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9F0E1C0-D8E1-49E8-448F-147E8D261F27}"/>
              </a:ext>
            </a:extLst>
          </p:cNvPr>
          <p:cNvPicPr>
            <a:picLocks noChangeAspect="1"/>
          </p:cNvPicPr>
          <p:nvPr userDrawn="1"/>
        </p:nvPicPr>
        <p:blipFill>
          <a:blip r:embed="rId2">
            <a:extLst>
              <a:ext uri="{28A0092B-C50C-407E-A947-70E740481C1C}">
                <a14:useLocalDpi xmlns:a14="http://schemas.microsoft.com/office/drawing/2010/main" val="0"/>
              </a:ext>
            </a:extLst>
          </a:blip>
          <a:srcRect l="5724" t="18217" r="17917" b="43947"/>
          <a:stretch>
            <a:fillRect/>
          </a:stretch>
        </p:blipFill>
        <p:spPr>
          <a:xfrm>
            <a:off x="0" y="3212076"/>
            <a:ext cx="12192000" cy="3645925"/>
          </a:xfrm>
          <a:custGeom>
            <a:avLst/>
            <a:gdLst>
              <a:gd name="connsiteX0" fmla="*/ 0 w 12192000"/>
              <a:gd name="connsiteY0" fmla="*/ 0 h 3645925"/>
              <a:gd name="connsiteX1" fmla="*/ 12192000 w 12192000"/>
              <a:gd name="connsiteY1" fmla="*/ 0 h 3645925"/>
              <a:gd name="connsiteX2" fmla="*/ 12192000 w 12192000"/>
              <a:gd name="connsiteY2" fmla="*/ 3645925 h 3645925"/>
              <a:gd name="connsiteX3" fmla="*/ 0 w 12192000"/>
              <a:gd name="connsiteY3" fmla="*/ 3645925 h 3645925"/>
            </a:gdLst>
            <a:ahLst/>
            <a:cxnLst>
              <a:cxn ang="0">
                <a:pos x="connsiteX0" y="connsiteY0"/>
              </a:cxn>
              <a:cxn ang="0">
                <a:pos x="connsiteX1" y="connsiteY1"/>
              </a:cxn>
              <a:cxn ang="0">
                <a:pos x="connsiteX2" y="connsiteY2"/>
              </a:cxn>
              <a:cxn ang="0">
                <a:pos x="connsiteX3" y="connsiteY3"/>
              </a:cxn>
            </a:cxnLst>
            <a:rect l="l" t="t" r="r" b="b"/>
            <a:pathLst>
              <a:path w="12192000" h="3645925">
                <a:moveTo>
                  <a:pt x="0" y="0"/>
                </a:moveTo>
                <a:lnTo>
                  <a:pt x="12192000" y="0"/>
                </a:lnTo>
                <a:lnTo>
                  <a:pt x="12192000" y="3645925"/>
                </a:lnTo>
                <a:lnTo>
                  <a:pt x="0" y="3645925"/>
                </a:lnTo>
                <a:close/>
              </a:path>
            </a:pathLst>
          </a:custGeom>
        </p:spPr>
      </p:pic>
      <p:sp>
        <p:nvSpPr>
          <p:cNvPr id="11" name="矩形 10">
            <a:extLst>
              <a:ext uri="{FF2B5EF4-FFF2-40B4-BE49-F238E27FC236}">
                <a16:creationId xmlns:a16="http://schemas.microsoft.com/office/drawing/2014/main" id="{F3C9DCCA-92B9-2F69-2A37-9B93FCB2C359}"/>
              </a:ext>
            </a:extLst>
          </p:cNvPr>
          <p:cNvSpPr/>
          <p:nvPr userDrawn="1"/>
        </p:nvSpPr>
        <p:spPr>
          <a:xfrm>
            <a:off x="-14981" y="3038169"/>
            <a:ext cx="12192000" cy="2713702"/>
          </a:xfrm>
          <a:prstGeom prst="rect">
            <a:avLst/>
          </a:prstGeom>
          <a:gradFill flip="none" rotWithShape="1">
            <a:gsLst>
              <a:gs pos="100000">
                <a:srgbClr val="2B5A77">
                  <a:alpha val="0"/>
                </a:srgbClr>
              </a:gs>
              <a:gs pos="50000">
                <a:srgbClr val="2B5A77">
                  <a:alpha val="79000"/>
                </a:srgbClr>
              </a:gs>
              <a:gs pos="0">
                <a:srgbClr val="2B5A7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a16="http://schemas.microsoft.com/office/drawing/2014/main" id="{4D7D33AA-75E0-F39A-A9F0-73E88FD6E5AE}"/>
              </a:ext>
            </a:extLst>
          </p:cNvPr>
          <p:cNvSpPr/>
          <p:nvPr userDrawn="1"/>
        </p:nvSpPr>
        <p:spPr>
          <a:xfrm>
            <a:off x="-14982" y="1"/>
            <a:ext cx="12206981" cy="3038167"/>
          </a:xfrm>
          <a:prstGeom prst="rect">
            <a:avLst/>
          </a:prstGeom>
          <a:solidFill>
            <a:srgbClr val="2B5A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a16="http://schemas.microsoft.com/office/drawing/2014/main" id="{2AD7D195-2E41-EEA3-8766-CC68BBFBBEA2}"/>
              </a:ext>
            </a:extLst>
          </p:cNvPr>
          <p:cNvSpPr/>
          <p:nvPr userDrawn="1"/>
        </p:nvSpPr>
        <p:spPr>
          <a:xfrm>
            <a:off x="142775" y="138363"/>
            <a:ext cx="11906450" cy="6581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5D703E0F-FE1B-7E64-0AB2-E80364AA4E57}"/>
              </a:ext>
            </a:extLst>
          </p:cNvPr>
          <p:cNvSpPr/>
          <p:nvPr userDrawn="1"/>
        </p:nvSpPr>
        <p:spPr>
          <a:xfrm>
            <a:off x="142775" y="228598"/>
            <a:ext cx="11934926" cy="400052"/>
          </a:xfrm>
          <a:prstGeom prst="rect">
            <a:avLst/>
          </a:prstGeom>
          <a:gradFill flip="none" rotWithShape="1">
            <a:gsLst>
              <a:gs pos="100000">
                <a:srgbClr val="367196">
                  <a:alpha val="0"/>
                </a:srgbClr>
              </a:gs>
              <a:gs pos="0">
                <a:srgbClr val="367196">
                  <a:alpha val="24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2" name="图片 31">
            <a:extLst>
              <a:ext uri="{FF2B5EF4-FFF2-40B4-BE49-F238E27FC236}">
                <a16:creationId xmlns:a16="http://schemas.microsoft.com/office/drawing/2014/main" id="{D3F74F48-2792-1CCA-519A-57DF88EB0AA4}"/>
              </a:ext>
            </a:extLst>
          </p:cNvPr>
          <p:cNvPicPr>
            <a:picLocks noChangeAspect="1"/>
          </p:cNvPicPr>
          <p:nvPr userDrawn="1"/>
        </p:nvPicPr>
        <p:blipFill>
          <a:blip r:embed="rId3"/>
          <a:srcRect l="26565" t="54003" r="53691" b="29456"/>
          <a:stretch/>
        </p:blipFill>
        <p:spPr>
          <a:xfrm>
            <a:off x="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pic>
        <p:nvPicPr>
          <p:cNvPr id="33" name="图片 32">
            <a:extLst>
              <a:ext uri="{FF2B5EF4-FFF2-40B4-BE49-F238E27FC236}">
                <a16:creationId xmlns:a16="http://schemas.microsoft.com/office/drawing/2014/main" id="{0B0B782E-8D8B-7177-BFC2-F150E17501CF}"/>
              </a:ext>
            </a:extLst>
          </p:cNvPr>
          <p:cNvPicPr>
            <a:picLocks noChangeAspect="1"/>
          </p:cNvPicPr>
          <p:nvPr userDrawn="1"/>
        </p:nvPicPr>
        <p:blipFill>
          <a:blip r:embed="rId3"/>
          <a:srcRect l="26565" t="54003" r="53691" b="29456"/>
          <a:stretch/>
        </p:blipFill>
        <p:spPr>
          <a:xfrm flipH="1">
            <a:off x="834390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sp>
        <p:nvSpPr>
          <p:cNvPr id="34" name="文本框 33">
            <a:extLst>
              <a:ext uri="{FF2B5EF4-FFF2-40B4-BE49-F238E27FC236}">
                <a16:creationId xmlns:a16="http://schemas.microsoft.com/office/drawing/2014/main" id="{30A24D73-3BA7-8D56-02F1-92904067E650}"/>
              </a:ext>
            </a:extLst>
          </p:cNvPr>
          <p:cNvSpPr txBox="1"/>
          <p:nvPr userDrawn="1"/>
        </p:nvSpPr>
        <p:spPr>
          <a:xfrm>
            <a:off x="504074" y="236308"/>
            <a:ext cx="2601075" cy="369332"/>
          </a:xfrm>
          <a:prstGeom prst="rect">
            <a:avLst/>
          </a:prstGeom>
          <a:noFill/>
        </p:spPr>
        <p:txBody>
          <a:bodyPr wrap="square" rtlCol="0">
            <a:spAutoFit/>
          </a:bodyPr>
          <a:lstStyle/>
          <a:p>
            <a:pPr algn="dist"/>
            <a:r>
              <a:rPr lang="zh-CN" altLang="en-US"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宪法经历了哪几次修正？</a:t>
            </a:r>
          </a:p>
        </p:txBody>
      </p:sp>
      <p:sp>
        <p:nvSpPr>
          <p:cNvPr id="35" name="矩形 34">
            <a:extLst>
              <a:ext uri="{FF2B5EF4-FFF2-40B4-BE49-F238E27FC236}">
                <a16:creationId xmlns:a16="http://schemas.microsoft.com/office/drawing/2014/main" id="{D6C79471-3761-34F2-3D31-01DB853F161D}"/>
              </a:ext>
            </a:extLst>
          </p:cNvPr>
          <p:cNvSpPr/>
          <p:nvPr userDrawn="1"/>
        </p:nvSpPr>
        <p:spPr>
          <a:xfrm>
            <a:off x="142775" y="304800"/>
            <a:ext cx="276325" cy="209550"/>
          </a:xfrm>
          <a:prstGeom prst="rect">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F3AAD8D1-B386-AA65-89B3-45C9FC845B6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18273" flipV="1">
            <a:off x="10802575" y="353793"/>
            <a:ext cx="976405" cy="388049"/>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2746100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9F0E1C0-D8E1-49E8-448F-147E8D261F27}"/>
              </a:ext>
            </a:extLst>
          </p:cNvPr>
          <p:cNvPicPr>
            <a:picLocks noChangeAspect="1"/>
          </p:cNvPicPr>
          <p:nvPr userDrawn="1"/>
        </p:nvPicPr>
        <p:blipFill>
          <a:blip r:embed="rId2">
            <a:extLst>
              <a:ext uri="{28A0092B-C50C-407E-A947-70E740481C1C}">
                <a14:useLocalDpi xmlns:a14="http://schemas.microsoft.com/office/drawing/2010/main" val="0"/>
              </a:ext>
            </a:extLst>
          </a:blip>
          <a:srcRect l="5724" t="18217" r="17917" b="43947"/>
          <a:stretch>
            <a:fillRect/>
          </a:stretch>
        </p:blipFill>
        <p:spPr>
          <a:xfrm>
            <a:off x="0" y="3212076"/>
            <a:ext cx="12192000" cy="3645925"/>
          </a:xfrm>
          <a:custGeom>
            <a:avLst/>
            <a:gdLst>
              <a:gd name="connsiteX0" fmla="*/ 0 w 12192000"/>
              <a:gd name="connsiteY0" fmla="*/ 0 h 3645925"/>
              <a:gd name="connsiteX1" fmla="*/ 12192000 w 12192000"/>
              <a:gd name="connsiteY1" fmla="*/ 0 h 3645925"/>
              <a:gd name="connsiteX2" fmla="*/ 12192000 w 12192000"/>
              <a:gd name="connsiteY2" fmla="*/ 3645925 h 3645925"/>
              <a:gd name="connsiteX3" fmla="*/ 0 w 12192000"/>
              <a:gd name="connsiteY3" fmla="*/ 3645925 h 3645925"/>
            </a:gdLst>
            <a:ahLst/>
            <a:cxnLst>
              <a:cxn ang="0">
                <a:pos x="connsiteX0" y="connsiteY0"/>
              </a:cxn>
              <a:cxn ang="0">
                <a:pos x="connsiteX1" y="connsiteY1"/>
              </a:cxn>
              <a:cxn ang="0">
                <a:pos x="connsiteX2" y="connsiteY2"/>
              </a:cxn>
              <a:cxn ang="0">
                <a:pos x="connsiteX3" y="connsiteY3"/>
              </a:cxn>
            </a:cxnLst>
            <a:rect l="l" t="t" r="r" b="b"/>
            <a:pathLst>
              <a:path w="12192000" h="3645925">
                <a:moveTo>
                  <a:pt x="0" y="0"/>
                </a:moveTo>
                <a:lnTo>
                  <a:pt x="12192000" y="0"/>
                </a:lnTo>
                <a:lnTo>
                  <a:pt x="12192000" y="3645925"/>
                </a:lnTo>
                <a:lnTo>
                  <a:pt x="0" y="3645925"/>
                </a:lnTo>
                <a:close/>
              </a:path>
            </a:pathLst>
          </a:custGeom>
        </p:spPr>
      </p:pic>
      <p:sp>
        <p:nvSpPr>
          <p:cNvPr id="11" name="矩形 10">
            <a:extLst>
              <a:ext uri="{FF2B5EF4-FFF2-40B4-BE49-F238E27FC236}">
                <a16:creationId xmlns:a16="http://schemas.microsoft.com/office/drawing/2014/main" id="{F3C9DCCA-92B9-2F69-2A37-9B93FCB2C359}"/>
              </a:ext>
            </a:extLst>
          </p:cNvPr>
          <p:cNvSpPr/>
          <p:nvPr userDrawn="1"/>
        </p:nvSpPr>
        <p:spPr>
          <a:xfrm>
            <a:off x="-14981" y="3038169"/>
            <a:ext cx="12192000" cy="2713702"/>
          </a:xfrm>
          <a:prstGeom prst="rect">
            <a:avLst/>
          </a:prstGeom>
          <a:gradFill flip="none" rotWithShape="1">
            <a:gsLst>
              <a:gs pos="100000">
                <a:srgbClr val="2B5A77">
                  <a:alpha val="0"/>
                </a:srgbClr>
              </a:gs>
              <a:gs pos="50000">
                <a:srgbClr val="2B5A77">
                  <a:alpha val="79000"/>
                </a:srgbClr>
              </a:gs>
              <a:gs pos="0">
                <a:srgbClr val="2B5A7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a16="http://schemas.microsoft.com/office/drawing/2014/main" id="{4D7D33AA-75E0-F39A-A9F0-73E88FD6E5AE}"/>
              </a:ext>
            </a:extLst>
          </p:cNvPr>
          <p:cNvSpPr/>
          <p:nvPr userDrawn="1"/>
        </p:nvSpPr>
        <p:spPr>
          <a:xfrm>
            <a:off x="-14982" y="1"/>
            <a:ext cx="12206981" cy="3038167"/>
          </a:xfrm>
          <a:prstGeom prst="rect">
            <a:avLst/>
          </a:prstGeom>
          <a:solidFill>
            <a:srgbClr val="2B5A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a16="http://schemas.microsoft.com/office/drawing/2014/main" id="{2AD7D195-2E41-EEA3-8766-CC68BBFBBEA2}"/>
              </a:ext>
            </a:extLst>
          </p:cNvPr>
          <p:cNvSpPr/>
          <p:nvPr userDrawn="1"/>
        </p:nvSpPr>
        <p:spPr>
          <a:xfrm>
            <a:off x="142775" y="138363"/>
            <a:ext cx="11906450" cy="6581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5D703E0F-FE1B-7E64-0AB2-E80364AA4E57}"/>
              </a:ext>
            </a:extLst>
          </p:cNvPr>
          <p:cNvSpPr/>
          <p:nvPr userDrawn="1"/>
        </p:nvSpPr>
        <p:spPr>
          <a:xfrm>
            <a:off x="142775" y="228598"/>
            <a:ext cx="11934926" cy="400052"/>
          </a:xfrm>
          <a:prstGeom prst="rect">
            <a:avLst/>
          </a:prstGeom>
          <a:gradFill flip="none" rotWithShape="1">
            <a:gsLst>
              <a:gs pos="100000">
                <a:srgbClr val="367196">
                  <a:alpha val="0"/>
                </a:srgbClr>
              </a:gs>
              <a:gs pos="0">
                <a:srgbClr val="367196">
                  <a:alpha val="24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2" name="图片 31">
            <a:extLst>
              <a:ext uri="{FF2B5EF4-FFF2-40B4-BE49-F238E27FC236}">
                <a16:creationId xmlns:a16="http://schemas.microsoft.com/office/drawing/2014/main" id="{D3F74F48-2792-1CCA-519A-57DF88EB0AA4}"/>
              </a:ext>
            </a:extLst>
          </p:cNvPr>
          <p:cNvPicPr>
            <a:picLocks noChangeAspect="1"/>
          </p:cNvPicPr>
          <p:nvPr userDrawn="1"/>
        </p:nvPicPr>
        <p:blipFill>
          <a:blip r:embed="rId3"/>
          <a:srcRect l="26565" t="54003" r="53691" b="29456"/>
          <a:stretch/>
        </p:blipFill>
        <p:spPr>
          <a:xfrm>
            <a:off x="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pic>
        <p:nvPicPr>
          <p:cNvPr id="33" name="图片 32">
            <a:extLst>
              <a:ext uri="{FF2B5EF4-FFF2-40B4-BE49-F238E27FC236}">
                <a16:creationId xmlns:a16="http://schemas.microsoft.com/office/drawing/2014/main" id="{0B0B782E-8D8B-7177-BFC2-F150E17501CF}"/>
              </a:ext>
            </a:extLst>
          </p:cNvPr>
          <p:cNvPicPr>
            <a:picLocks noChangeAspect="1"/>
          </p:cNvPicPr>
          <p:nvPr userDrawn="1"/>
        </p:nvPicPr>
        <p:blipFill>
          <a:blip r:embed="rId3"/>
          <a:srcRect l="26565" t="54003" r="53691" b="29456"/>
          <a:stretch/>
        </p:blipFill>
        <p:spPr>
          <a:xfrm flipH="1">
            <a:off x="8343900" y="6227822"/>
            <a:ext cx="3848100" cy="630177"/>
          </a:xfrm>
          <a:custGeom>
            <a:avLst/>
            <a:gdLst>
              <a:gd name="connsiteX0" fmla="*/ 0 w 12192000"/>
              <a:gd name="connsiteY0" fmla="*/ 0 h 3818474"/>
              <a:gd name="connsiteX1" fmla="*/ 12192000 w 12192000"/>
              <a:gd name="connsiteY1" fmla="*/ 0 h 3818474"/>
              <a:gd name="connsiteX2" fmla="*/ 12192000 w 12192000"/>
              <a:gd name="connsiteY2" fmla="*/ 3818474 h 3818474"/>
              <a:gd name="connsiteX3" fmla="*/ 0 w 12192000"/>
              <a:gd name="connsiteY3" fmla="*/ 3818474 h 3818474"/>
            </a:gdLst>
            <a:ahLst/>
            <a:cxnLst>
              <a:cxn ang="0">
                <a:pos x="connsiteX0" y="connsiteY0"/>
              </a:cxn>
              <a:cxn ang="0">
                <a:pos x="connsiteX1" y="connsiteY1"/>
              </a:cxn>
              <a:cxn ang="0">
                <a:pos x="connsiteX2" y="connsiteY2"/>
              </a:cxn>
              <a:cxn ang="0">
                <a:pos x="connsiteX3" y="connsiteY3"/>
              </a:cxn>
            </a:cxnLst>
            <a:rect l="l" t="t" r="r" b="b"/>
            <a:pathLst>
              <a:path w="12192000" h="3818474">
                <a:moveTo>
                  <a:pt x="0" y="0"/>
                </a:moveTo>
                <a:lnTo>
                  <a:pt x="12192000" y="0"/>
                </a:lnTo>
                <a:lnTo>
                  <a:pt x="12192000" y="3818474"/>
                </a:lnTo>
                <a:lnTo>
                  <a:pt x="0" y="3818474"/>
                </a:lnTo>
                <a:close/>
              </a:path>
            </a:pathLst>
          </a:custGeom>
        </p:spPr>
      </p:pic>
      <p:sp>
        <p:nvSpPr>
          <p:cNvPr id="34" name="文本框 33">
            <a:extLst>
              <a:ext uri="{FF2B5EF4-FFF2-40B4-BE49-F238E27FC236}">
                <a16:creationId xmlns:a16="http://schemas.microsoft.com/office/drawing/2014/main" id="{30A24D73-3BA7-8D56-02F1-92904067E650}"/>
              </a:ext>
            </a:extLst>
          </p:cNvPr>
          <p:cNvSpPr txBox="1"/>
          <p:nvPr userDrawn="1"/>
        </p:nvSpPr>
        <p:spPr>
          <a:xfrm>
            <a:off x="504074" y="236308"/>
            <a:ext cx="3172575" cy="369332"/>
          </a:xfrm>
          <a:prstGeom prst="rect">
            <a:avLst/>
          </a:prstGeom>
          <a:noFill/>
        </p:spPr>
        <p:txBody>
          <a:bodyPr wrap="square" rtlCol="0">
            <a:spAutoFit/>
          </a:bodyPr>
          <a:lstStyle/>
          <a:p>
            <a:pPr algn="dist"/>
            <a:r>
              <a:rPr lang="zh-CN" altLang="en-US"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国家宪法日为何是</a:t>
            </a:r>
            <a:r>
              <a:rPr lang="en-US" altLang="zh-CN"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12</a:t>
            </a:r>
            <a:r>
              <a:rPr lang="zh-CN" altLang="en-US"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月</a:t>
            </a:r>
            <a:r>
              <a:rPr lang="en-US" altLang="zh-CN"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4</a:t>
            </a:r>
            <a:r>
              <a:rPr lang="zh-CN" altLang="en-US"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日？</a:t>
            </a:r>
          </a:p>
        </p:txBody>
      </p:sp>
      <p:sp>
        <p:nvSpPr>
          <p:cNvPr id="35" name="矩形 34">
            <a:extLst>
              <a:ext uri="{FF2B5EF4-FFF2-40B4-BE49-F238E27FC236}">
                <a16:creationId xmlns:a16="http://schemas.microsoft.com/office/drawing/2014/main" id="{D6C79471-3761-34F2-3D31-01DB853F161D}"/>
              </a:ext>
            </a:extLst>
          </p:cNvPr>
          <p:cNvSpPr/>
          <p:nvPr userDrawn="1"/>
        </p:nvSpPr>
        <p:spPr>
          <a:xfrm>
            <a:off x="142775" y="304800"/>
            <a:ext cx="276325" cy="209550"/>
          </a:xfrm>
          <a:prstGeom prst="rect">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F3AAD8D1-B386-AA65-89B3-45C9FC845B6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18273" flipV="1">
            <a:off x="10802575" y="353793"/>
            <a:ext cx="976405" cy="388049"/>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448096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C29A446-C573-CFBA-2D57-02C99FFFC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76A17CE-129F-D4E9-4472-049E1B4974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B5A97-3788-0AE5-8860-5515DD8518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491B9-47B1-4FA1-91B7-7F1659A14567}" type="datetimeFigureOut">
              <a:rPr lang="zh-CN" altLang="en-US" smtClean="0"/>
              <a:t>2024/11/29</a:t>
            </a:fld>
            <a:endParaRPr lang="zh-CN" altLang="en-US"/>
          </a:p>
        </p:txBody>
      </p:sp>
      <p:sp>
        <p:nvSpPr>
          <p:cNvPr id="5" name="页脚占位符 4">
            <a:extLst>
              <a:ext uri="{FF2B5EF4-FFF2-40B4-BE49-F238E27FC236}">
                <a16:creationId xmlns:a16="http://schemas.microsoft.com/office/drawing/2014/main" id="{7BAF2738-378B-8472-4181-1206D9E78A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247245E-3207-0B9E-A663-33E2678957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40E9AF-5EF3-42EE-B377-010C56A3EA09}" type="slidenum">
              <a:rPr lang="zh-CN" altLang="en-US" smtClean="0"/>
              <a:t>‹#›</a:t>
            </a:fld>
            <a:endParaRPr lang="zh-CN" altLang="en-US"/>
          </a:p>
        </p:txBody>
      </p:sp>
    </p:spTree>
    <p:extLst>
      <p:ext uri="{BB962C8B-B14F-4D97-AF65-F5344CB8AC3E}">
        <p14:creationId xmlns:p14="http://schemas.microsoft.com/office/powerpoint/2010/main" val="130043542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8" r:id="rId6"/>
    <p:sldLayoutId id="2147483669" r:id="rId7"/>
    <p:sldLayoutId id="2147483670" r:id="rId8"/>
    <p:sldLayoutId id="2147483672" r:id="rId9"/>
    <p:sldLayoutId id="2147483673" r:id="rId10"/>
    <p:sldLayoutId id="2147483674" r:id="rId11"/>
    <p:sldLayoutId id="2147483675" r:id="rId12"/>
    <p:sldLayoutId id="214748367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11" Type="http://schemas.microsoft.com/office/2007/relationships/hdphoto" Target="../media/hdphoto3.wdp"/><Relationship Id="rId5" Type="http://schemas.openxmlformats.org/officeDocument/2006/relationships/image" Target="../media/image1.jpeg"/><Relationship Id="rId10" Type="http://schemas.openxmlformats.org/officeDocument/2006/relationships/image" Target="../media/image5.png"/><Relationship Id="rId4" Type="http://schemas.openxmlformats.org/officeDocument/2006/relationships/slideLayout" Target="../slideLayouts/slideLayout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4B341F92-C945-C425-9CD5-D450F40C143E}"/>
              </a:ext>
            </a:extLst>
          </p:cNvPr>
          <p:cNvPicPr>
            <a:picLocks noChangeAspect="1"/>
          </p:cNvPicPr>
          <p:nvPr/>
        </p:nvPicPr>
        <p:blipFill>
          <a:blip r:embed="rId5">
            <a:extLst>
              <a:ext uri="{28A0092B-C50C-407E-A947-70E740481C1C}">
                <a14:useLocalDpi xmlns:a14="http://schemas.microsoft.com/office/drawing/2010/main" val="0"/>
              </a:ext>
            </a:extLst>
          </a:blip>
          <a:srcRect l="5724" t="18217" r="17917" b="43947"/>
          <a:stretch>
            <a:fillRect/>
          </a:stretch>
        </p:blipFill>
        <p:spPr>
          <a:xfrm>
            <a:off x="0" y="3212076"/>
            <a:ext cx="12192000" cy="3645925"/>
          </a:xfrm>
          <a:custGeom>
            <a:avLst/>
            <a:gdLst>
              <a:gd name="connsiteX0" fmla="*/ 0 w 12192000"/>
              <a:gd name="connsiteY0" fmla="*/ 0 h 3645925"/>
              <a:gd name="connsiteX1" fmla="*/ 12192000 w 12192000"/>
              <a:gd name="connsiteY1" fmla="*/ 0 h 3645925"/>
              <a:gd name="connsiteX2" fmla="*/ 12192000 w 12192000"/>
              <a:gd name="connsiteY2" fmla="*/ 3645925 h 3645925"/>
              <a:gd name="connsiteX3" fmla="*/ 0 w 12192000"/>
              <a:gd name="connsiteY3" fmla="*/ 3645925 h 3645925"/>
            </a:gdLst>
            <a:ahLst/>
            <a:cxnLst>
              <a:cxn ang="0">
                <a:pos x="connsiteX0" y="connsiteY0"/>
              </a:cxn>
              <a:cxn ang="0">
                <a:pos x="connsiteX1" y="connsiteY1"/>
              </a:cxn>
              <a:cxn ang="0">
                <a:pos x="connsiteX2" y="connsiteY2"/>
              </a:cxn>
              <a:cxn ang="0">
                <a:pos x="connsiteX3" y="connsiteY3"/>
              </a:cxn>
            </a:cxnLst>
            <a:rect l="l" t="t" r="r" b="b"/>
            <a:pathLst>
              <a:path w="12192000" h="3645925">
                <a:moveTo>
                  <a:pt x="0" y="0"/>
                </a:moveTo>
                <a:lnTo>
                  <a:pt x="12192000" y="0"/>
                </a:lnTo>
                <a:lnTo>
                  <a:pt x="12192000" y="3645925"/>
                </a:lnTo>
                <a:lnTo>
                  <a:pt x="0" y="3645925"/>
                </a:lnTo>
                <a:close/>
              </a:path>
            </a:pathLst>
          </a:custGeom>
        </p:spPr>
      </p:pic>
      <p:sp>
        <p:nvSpPr>
          <p:cNvPr id="12" name="矩形 11">
            <a:extLst>
              <a:ext uri="{FF2B5EF4-FFF2-40B4-BE49-F238E27FC236}">
                <a16:creationId xmlns:a16="http://schemas.microsoft.com/office/drawing/2014/main" id="{5208085B-2D69-F057-C37E-A8F7E48F7A20}"/>
              </a:ext>
            </a:extLst>
          </p:cNvPr>
          <p:cNvSpPr/>
          <p:nvPr/>
        </p:nvSpPr>
        <p:spPr>
          <a:xfrm>
            <a:off x="-14981" y="3038169"/>
            <a:ext cx="12192000" cy="2713702"/>
          </a:xfrm>
          <a:prstGeom prst="rect">
            <a:avLst/>
          </a:prstGeom>
          <a:gradFill flip="none" rotWithShape="1">
            <a:gsLst>
              <a:gs pos="100000">
                <a:srgbClr val="2B5A77">
                  <a:alpha val="0"/>
                </a:srgbClr>
              </a:gs>
              <a:gs pos="50000">
                <a:srgbClr val="2B5A77">
                  <a:alpha val="79000"/>
                </a:srgbClr>
              </a:gs>
              <a:gs pos="0">
                <a:srgbClr val="2B5A7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9" name="矩形 28">
            <a:extLst>
              <a:ext uri="{FF2B5EF4-FFF2-40B4-BE49-F238E27FC236}">
                <a16:creationId xmlns:a16="http://schemas.microsoft.com/office/drawing/2014/main" id="{72DE25E2-88D3-E277-75E5-A4DCAC2677E4}"/>
              </a:ext>
            </a:extLst>
          </p:cNvPr>
          <p:cNvSpPr/>
          <p:nvPr/>
        </p:nvSpPr>
        <p:spPr>
          <a:xfrm>
            <a:off x="-14982" y="1"/>
            <a:ext cx="12206981" cy="3038167"/>
          </a:xfrm>
          <a:prstGeom prst="rect">
            <a:avLst/>
          </a:prstGeom>
          <a:solidFill>
            <a:srgbClr val="2B5A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3" name="图片 42">
            <a:extLst>
              <a:ext uri="{FF2B5EF4-FFF2-40B4-BE49-F238E27FC236}">
                <a16:creationId xmlns:a16="http://schemas.microsoft.com/office/drawing/2014/main" id="{E6C836D3-0B79-F672-2805-D0981100A6C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8942" r="19734"/>
          <a:stretch>
            <a:fillRect/>
          </a:stretch>
        </p:blipFill>
        <p:spPr>
          <a:xfrm rot="21382081">
            <a:off x="-254366" y="279832"/>
            <a:ext cx="12668347" cy="6836294"/>
          </a:xfrm>
          <a:custGeom>
            <a:avLst/>
            <a:gdLst>
              <a:gd name="connsiteX0" fmla="*/ 10793554 w 12601950"/>
              <a:gd name="connsiteY0" fmla="*/ 0 h 6836294"/>
              <a:gd name="connsiteX1" fmla="*/ 12601950 w 12601950"/>
              <a:gd name="connsiteY1" fmla="*/ 114788 h 6836294"/>
              <a:gd name="connsiteX2" fmla="*/ 12175302 w 12601950"/>
              <a:gd name="connsiteY2" fmla="*/ 6836294 h 6836294"/>
              <a:gd name="connsiteX3" fmla="*/ 10234157 w 12601950"/>
              <a:gd name="connsiteY3" fmla="*/ 6836294 h 6836294"/>
              <a:gd name="connsiteX4" fmla="*/ 0 w 12601950"/>
              <a:gd name="connsiteY4" fmla="*/ 6186680 h 6836294"/>
              <a:gd name="connsiteX5" fmla="*/ 392700 w 12601950"/>
              <a:gd name="connsiteY5" fmla="*/ 0 h 683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1950" h="6836294">
                <a:moveTo>
                  <a:pt x="10793554" y="0"/>
                </a:moveTo>
                <a:lnTo>
                  <a:pt x="12601950" y="114788"/>
                </a:lnTo>
                <a:lnTo>
                  <a:pt x="12175302" y="6836294"/>
                </a:lnTo>
                <a:lnTo>
                  <a:pt x="10234157" y="6836294"/>
                </a:lnTo>
                <a:lnTo>
                  <a:pt x="0" y="6186680"/>
                </a:lnTo>
                <a:lnTo>
                  <a:pt x="392700" y="0"/>
                </a:lnTo>
                <a:close/>
              </a:path>
            </a:pathLst>
          </a:custGeom>
        </p:spPr>
      </p:pic>
      <p:sp>
        <p:nvSpPr>
          <p:cNvPr id="44" name="文本框 43">
            <a:extLst>
              <a:ext uri="{FF2B5EF4-FFF2-40B4-BE49-F238E27FC236}">
                <a16:creationId xmlns:a16="http://schemas.microsoft.com/office/drawing/2014/main" id="{5CC2BBAE-B5DB-CF58-CE78-19E9A3F55B17}"/>
              </a:ext>
            </a:extLst>
          </p:cNvPr>
          <p:cNvSpPr txBox="1"/>
          <p:nvPr/>
        </p:nvSpPr>
        <p:spPr>
          <a:xfrm>
            <a:off x="1000118" y="1276017"/>
            <a:ext cx="1775491" cy="3323987"/>
          </a:xfrm>
          <a:prstGeom prst="rect">
            <a:avLst/>
          </a:prstGeom>
          <a:noFill/>
        </p:spPr>
        <p:txBody>
          <a:bodyPr wrap="square" rtlCol="0">
            <a:spAutoFit/>
          </a:bodyPr>
          <a:lstStyle/>
          <a:p>
            <a:r>
              <a:rPr lang="zh-CN" altLang="en-US" sz="21000" dirty="0">
                <a:solidFill>
                  <a:srgbClr val="FFFFFF"/>
                </a:solidFill>
                <a:latin typeface="汉仪许静行楷W" panose="00020600040101010101" pitchFamily="18" charset="-122"/>
                <a:ea typeface="汉仪许静行楷W" panose="00020600040101010101" pitchFamily="18" charset="-122"/>
              </a:rPr>
              <a:t>宪</a:t>
            </a:r>
          </a:p>
        </p:txBody>
      </p:sp>
      <p:sp>
        <p:nvSpPr>
          <p:cNvPr id="50" name="文本框 49">
            <a:extLst>
              <a:ext uri="{FF2B5EF4-FFF2-40B4-BE49-F238E27FC236}">
                <a16:creationId xmlns:a16="http://schemas.microsoft.com/office/drawing/2014/main" id="{ACC0A233-6B44-F2B1-171D-27C4253692A0}"/>
              </a:ext>
            </a:extLst>
          </p:cNvPr>
          <p:cNvSpPr txBox="1"/>
          <p:nvPr/>
        </p:nvSpPr>
        <p:spPr>
          <a:xfrm>
            <a:off x="3247963" y="1255449"/>
            <a:ext cx="1775491" cy="2800767"/>
          </a:xfrm>
          <a:prstGeom prst="rect">
            <a:avLst/>
          </a:prstGeom>
          <a:noFill/>
        </p:spPr>
        <p:txBody>
          <a:bodyPr wrap="square" rtlCol="0">
            <a:spAutoFit/>
          </a:bodyPr>
          <a:lstStyle/>
          <a:p>
            <a:r>
              <a:rPr lang="zh-CN" altLang="en-US" sz="17100" dirty="0">
                <a:gradFill flip="none" rotWithShape="1">
                  <a:gsLst>
                    <a:gs pos="83000">
                      <a:schemeClr val="bg1">
                        <a:alpha val="0"/>
                      </a:schemeClr>
                    </a:gs>
                    <a:gs pos="55000">
                      <a:schemeClr val="bg1"/>
                    </a:gs>
                  </a:gsLst>
                  <a:lin ang="6600000" scaled="0"/>
                  <a:tileRect/>
                </a:gradFill>
                <a:latin typeface="汉仪许静行楷W" panose="00020600040101010101" pitchFamily="18" charset="-122"/>
                <a:ea typeface="汉仪许静行楷W" panose="00020600040101010101" pitchFamily="18" charset="-122"/>
              </a:rPr>
              <a:t>法</a:t>
            </a:r>
          </a:p>
        </p:txBody>
      </p:sp>
      <p:sp>
        <p:nvSpPr>
          <p:cNvPr id="51" name="文本框 50">
            <a:extLst>
              <a:ext uri="{FF2B5EF4-FFF2-40B4-BE49-F238E27FC236}">
                <a16:creationId xmlns:a16="http://schemas.microsoft.com/office/drawing/2014/main" id="{9159FB7E-EAE1-F3CF-C279-C0D214AF1B6D}"/>
              </a:ext>
            </a:extLst>
          </p:cNvPr>
          <p:cNvSpPr txBox="1"/>
          <p:nvPr/>
        </p:nvSpPr>
        <p:spPr>
          <a:xfrm>
            <a:off x="4809664" y="1522438"/>
            <a:ext cx="1775491" cy="3016210"/>
          </a:xfrm>
          <a:prstGeom prst="rect">
            <a:avLst/>
          </a:prstGeom>
          <a:noFill/>
        </p:spPr>
        <p:txBody>
          <a:bodyPr wrap="square" rtlCol="0">
            <a:spAutoFit/>
          </a:bodyPr>
          <a:lstStyle/>
          <a:p>
            <a:r>
              <a:rPr lang="zh-CN" altLang="en-US" sz="19000" dirty="0">
                <a:solidFill>
                  <a:srgbClr val="FFFFFF"/>
                </a:solidFill>
                <a:latin typeface="汉仪许静行楷W" panose="00020600040101010101" pitchFamily="18" charset="-122"/>
                <a:ea typeface="汉仪许静行楷W" panose="00020600040101010101" pitchFamily="18" charset="-122"/>
              </a:rPr>
              <a:t>宣</a:t>
            </a:r>
          </a:p>
        </p:txBody>
      </p:sp>
      <p:sp>
        <p:nvSpPr>
          <p:cNvPr id="56" name="文本框 55">
            <a:extLst>
              <a:ext uri="{FF2B5EF4-FFF2-40B4-BE49-F238E27FC236}">
                <a16:creationId xmlns:a16="http://schemas.microsoft.com/office/drawing/2014/main" id="{9E7C3635-F452-CCA6-BCF0-99B2A0242BEA}"/>
              </a:ext>
            </a:extLst>
          </p:cNvPr>
          <p:cNvSpPr txBox="1"/>
          <p:nvPr/>
        </p:nvSpPr>
        <p:spPr>
          <a:xfrm>
            <a:off x="6930601" y="1806268"/>
            <a:ext cx="1775491" cy="2492990"/>
          </a:xfrm>
          <a:prstGeom prst="rect">
            <a:avLst/>
          </a:prstGeom>
          <a:noFill/>
        </p:spPr>
        <p:txBody>
          <a:bodyPr wrap="square" rtlCol="0">
            <a:spAutoFit/>
          </a:bodyPr>
          <a:lstStyle/>
          <a:p>
            <a:r>
              <a:rPr lang="zh-CN" altLang="en-US" sz="15600" dirty="0">
                <a:gradFill>
                  <a:gsLst>
                    <a:gs pos="83000">
                      <a:schemeClr val="bg1">
                        <a:alpha val="0"/>
                      </a:schemeClr>
                    </a:gs>
                    <a:gs pos="58000">
                      <a:schemeClr val="bg1"/>
                    </a:gs>
                  </a:gsLst>
                  <a:lin ang="7800000" scaled="0"/>
                </a:gradFill>
                <a:latin typeface="汉仪许静行楷W" panose="00020600040101010101" pitchFamily="18" charset="-122"/>
                <a:ea typeface="汉仪许静行楷W" panose="00020600040101010101" pitchFamily="18" charset="-122"/>
              </a:rPr>
              <a:t>传</a:t>
            </a:r>
          </a:p>
        </p:txBody>
      </p:sp>
      <p:sp>
        <p:nvSpPr>
          <p:cNvPr id="57" name="文本框 56">
            <a:extLst>
              <a:ext uri="{FF2B5EF4-FFF2-40B4-BE49-F238E27FC236}">
                <a16:creationId xmlns:a16="http://schemas.microsoft.com/office/drawing/2014/main" id="{EC307DF4-CED4-19D7-4A46-0488F4BD86FB}"/>
              </a:ext>
            </a:extLst>
          </p:cNvPr>
          <p:cNvSpPr txBox="1"/>
          <p:nvPr/>
        </p:nvSpPr>
        <p:spPr>
          <a:xfrm>
            <a:off x="8422647" y="997938"/>
            <a:ext cx="1842782" cy="3753436"/>
          </a:xfrm>
          <a:prstGeom prst="rect">
            <a:avLst/>
          </a:prstGeom>
          <a:noFill/>
          <a:effectLst/>
        </p:spPr>
        <p:txBody>
          <a:bodyPr wrap="square" lIns="94906" tIns="47452" rIns="94906" bIns="47452" rtlCol="0">
            <a:spAutoFit/>
          </a:bodyPr>
          <a:lstStyle/>
          <a:p>
            <a:r>
              <a:rPr lang="zh-CN" altLang="en-US" sz="23768" dirty="0">
                <a:solidFill>
                  <a:srgbClr val="FFFFFF"/>
                </a:solidFill>
                <a:latin typeface="汉仪许静行楷W" panose="00020600040101010101" pitchFamily="18" charset="-122"/>
                <a:ea typeface="汉仪许静行楷W" panose="00020600040101010101" pitchFamily="18" charset="-122"/>
              </a:rPr>
              <a:t>周</a:t>
            </a:r>
          </a:p>
        </p:txBody>
      </p:sp>
      <p:grpSp>
        <p:nvGrpSpPr>
          <p:cNvPr id="69" name="组合 68">
            <a:extLst>
              <a:ext uri="{FF2B5EF4-FFF2-40B4-BE49-F238E27FC236}">
                <a16:creationId xmlns:a16="http://schemas.microsoft.com/office/drawing/2014/main" id="{0BAB2041-811E-F94E-01D1-3C3E9FD2E97B}"/>
              </a:ext>
            </a:extLst>
          </p:cNvPr>
          <p:cNvGrpSpPr/>
          <p:nvPr/>
        </p:nvGrpSpPr>
        <p:grpSpPr>
          <a:xfrm>
            <a:off x="3924300" y="1295400"/>
            <a:ext cx="4343400" cy="457200"/>
            <a:chOff x="3924300" y="1295400"/>
            <a:chExt cx="4343400" cy="457200"/>
          </a:xfrm>
        </p:grpSpPr>
        <p:sp>
          <p:nvSpPr>
            <p:cNvPr id="59" name="矩形: 圆角 58">
              <a:extLst>
                <a:ext uri="{FF2B5EF4-FFF2-40B4-BE49-F238E27FC236}">
                  <a16:creationId xmlns:a16="http://schemas.microsoft.com/office/drawing/2014/main" id="{B79FF25D-F637-A0C1-7199-06C96E142103}"/>
                </a:ext>
              </a:extLst>
            </p:cNvPr>
            <p:cNvSpPr/>
            <p:nvPr/>
          </p:nvSpPr>
          <p:spPr>
            <a:xfrm>
              <a:off x="3924300" y="1295400"/>
              <a:ext cx="4343400" cy="457200"/>
            </a:xfrm>
            <a:prstGeom prst="roundRect">
              <a:avLst>
                <a:gd name="adj" fmla="val 21930"/>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461D9288-D0AD-D687-2AC0-410AD3139DE9}"/>
                </a:ext>
              </a:extLst>
            </p:cNvPr>
            <p:cNvSpPr txBox="1"/>
            <p:nvPr/>
          </p:nvSpPr>
          <p:spPr>
            <a:xfrm>
              <a:off x="4181475" y="1339334"/>
              <a:ext cx="3829050" cy="369332"/>
            </a:xfrm>
            <a:prstGeom prst="rect">
              <a:avLst/>
            </a:prstGeom>
            <a:noFill/>
          </p:spPr>
          <p:txBody>
            <a:bodyPr wrap="square" rtlCol="0">
              <a:spAutoFit/>
            </a:bodyPr>
            <a:lstStyle/>
            <a:p>
              <a:pPr algn="dist"/>
              <a:r>
                <a:rPr lang="zh-CN" altLang="en-US" b="1" dirty="0">
                  <a:solidFill>
                    <a:schemeClr val="bg1"/>
                  </a:solidFill>
                  <a:latin typeface="微软雅黑" panose="020B0503020204020204" pitchFamily="34" charset="-122"/>
                  <a:ea typeface="微软雅黑" panose="020B0503020204020204" pitchFamily="34" charset="-122"/>
                  <a:cs typeface="+mn-ea"/>
                  <a:sym typeface="+mn-lt"/>
                </a:rPr>
                <a:t>尊崇宪法、守护宪法</a:t>
              </a:r>
            </a:p>
          </p:txBody>
        </p:sp>
      </p:grpSp>
      <p:pic>
        <p:nvPicPr>
          <p:cNvPr id="67" name="图片 66">
            <a:extLst>
              <a:ext uri="{FF2B5EF4-FFF2-40B4-BE49-F238E27FC236}">
                <a16:creationId xmlns:a16="http://schemas.microsoft.com/office/drawing/2014/main" id="{A6732085-AE7B-70FF-8C5B-EBAB3B4100CF}"/>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553283" flipH="1" flipV="1">
            <a:off x="7014352" y="4018355"/>
            <a:ext cx="1484211" cy="589865"/>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
        <p:nvSpPr>
          <p:cNvPr id="68" name="文本框 67">
            <a:extLst>
              <a:ext uri="{FF2B5EF4-FFF2-40B4-BE49-F238E27FC236}">
                <a16:creationId xmlns:a16="http://schemas.microsoft.com/office/drawing/2014/main" id="{AC9CCBB6-361F-556F-B100-50DEA79EE3CC}"/>
              </a:ext>
            </a:extLst>
          </p:cNvPr>
          <p:cNvSpPr txBox="1"/>
          <p:nvPr/>
        </p:nvSpPr>
        <p:spPr>
          <a:xfrm>
            <a:off x="2254535" y="4749709"/>
            <a:ext cx="7682930" cy="787523"/>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zh-CN" altLang="zh-CN" sz="1600" b="0" i="0" u="none" strike="noStrike" cap="none" normalizeH="0" baseline="0" dirty="0">
                <a:ln>
                  <a:noFill/>
                </a:ln>
                <a:solidFill>
                  <a:schemeClr val="bg1">
                    <a:alpha val="89000"/>
                  </a:schemeClr>
                </a:solidFill>
                <a:effectLst/>
                <a:latin typeface="微软雅黑" panose="020B0503020204020204" pitchFamily="34" charset="-122"/>
                <a:ea typeface="微软雅黑" panose="020B0503020204020204" pitchFamily="34" charset="-122"/>
                <a:cs typeface="+mn-ea"/>
                <a:sym typeface="+mn-lt"/>
              </a:rPr>
              <a:t>宪法是国家的根本法，是治国安邦的总章程。作为与国家前途、人民命运息息相关的“世之经纬”“国之重器”，宪法对我国政治、经济、文化</a:t>
            </a:r>
            <a:endParaRPr kumimoji="0" lang="en-US" altLang="zh-CN" sz="1600" b="0" i="0" u="none" strike="noStrike" cap="none" normalizeH="0" baseline="0" dirty="0">
              <a:ln>
                <a:noFill/>
              </a:ln>
              <a:solidFill>
                <a:schemeClr val="bg1">
                  <a:alpha val="89000"/>
                </a:schemeClr>
              </a:solidFill>
              <a:effectLst/>
              <a:latin typeface="微软雅黑" panose="020B0503020204020204" pitchFamily="34" charset="-122"/>
              <a:ea typeface="微软雅黑" panose="020B0503020204020204" pitchFamily="34" charset="-122"/>
              <a:cs typeface="+mn-ea"/>
              <a:sym typeface="+mn-lt"/>
            </a:endParaRPr>
          </a:p>
        </p:txBody>
      </p:sp>
      <p:grpSp>
        <p:nvGrpSpPr>
          <p:cNvPr id="80" name="组合 79">
            <a:extLst>
              <a:ext uri="{FF2B5EF4-FFF2-40B4-BE49-F238E27FC236}">
                <a16:creationId xmlns:a16="http://schemas.microsoft.com/office/drawing/2014/main" id="{313DDBC4-F7DE-51B9-5BDC-D7C21952B207}"/>
              </a:ext>
            </a:extLst>
          </p:cNvPr>
          <p:cNvGrpSpPr/>
          <p:nvPr/>
        </p:nvGrpSpPr>
        <p:grpSpPr>
          <a:xfrm>
            <a:off x="11262433" y="6102097"/>
            <a:ext cx="414054" cy="306550"/>
            <a:chOff x="11186233" y="6140197"/>
            <a:chExt cx="414054" cy="306550"/>
          </a:xfrm>
        </p:grpSpPr>
        <p:sp>
          <p:nvSpPr>
            <p:cNvPr id="71" name="矩形: 圆角 70">
              <a:extLst>
                <a:ext uri="{FF2B5EF4-FFF2-40B4-BE49-F238E27FC236}">
                  <a16:creationId xmlns:a16="http://schemas.microsoft.com/office/drawing/2014/main" id="{56FD55DD-90BD-B75F-6904-3C4261893D92}"/>
                </a:ext>
              </a:extLst>
            </p:cNvPr>
            <p:cNvSpPr/>
            <p:nvPr>
              <p:custDataLst>
                <p:tags r:id="rId1"/>
              </p:custDataLst>
            </p:nvPr>
          </p:nvSpPr>
          <p:spPr>
            <a:xfrm>
              <a:off x="11186233" y="6140197"/>
              <a:ext cx="414054" cy="34686"/>
            </a:xfrm>
            <a:prstGeom prst="roundRect">
              <a:avLst>
                <a:gd name="adj" fmla="val 50000"/>
              </a:avLst>
            </a:prstGeom>
            <a:solidFill>
              <a:schemeClr val="bg1"/>
            </a:solidFill>
            <a:ln w="13843">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9670" tIns="49835" rIns="99670" bIns="49835" rtlCol="0" anchor="ctr"/>
            <a:lstStyle/>
            <a:p>
              <a:pPr algn="ctr"/>
              <a:endParaRPr lang="zh-CN" altLang="en-US" sz="1962" dirty="0"/>
            </a:p>
          </p:txBody>
        </p:sp>
        <p:sp>
          <p:nvSpPr>
            <p:cNvPr id="72" name="矩形: 圆角 71">
              <a:extLst>
                <a:ext uri="{FF2B5EF4-FFF2-40B4-BE49-F238E27FC236}">
                  <a16:creationId xmlns:a16="http://schemas.microsoft.com/office/drawing/2014/main" id="{DF78ACC2-2B7D-7592-C0D6-3759D31E80A9}"/>
                </a:ext>
              </a:extLst>
            </p:cNvPr>
            <p:cNvSpPr/>
            <p:nvPr>
              <p:custDataLst>
                <p:tags r:id="rId2"/>
              </p:custDataLst>
            </p:nvPr>
          </p:nvSpPr>
          <p:spPr>
            <a:xfrm>
              <a:off x="11186233" y="6276129"/>
              <a:ext cx="414054" cy="34686"/>
            </a:xfrm>
            <a:prstGeom prst="roundRect">
              <a:avLst>
                <a:gd name="adj" fmla="val 50000"/>
              </a:avLst>
            </a:prstGeom>
            <a:solidFill>
              <a:schemeClr val="bg1"/>
            </a:solidFill>
            <a:ln w="13843">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9670" tIns="49835" rIns="99670" bIns="49835" rtlCol="0" anchor="ctr"/>
            <a:lstStyle/>
            <a:p>
              <a:pPr algn="ctr"/>
              <a:endParaRPr lang="zh-CN" altLang="en-US" sz="1962"/>
            </a:p>
          </p:txBody>
        </p:sp>
        <p:sp>
          <p:nvSpPr>
            <p:cNvPr id="73" name="矩形: 圆角 72">
              <a:extLst>
                <a:ext uri="{FF2B5EF4-FFF2-40B4-BE49-F238E27FC236}">
                  <a16:creationId xmlns:a16="http://schemas.microsoft.com/office/drawing/2014/main" id="{55CD127C-9FAD-3E76-079A-A3203BF8B7CB}"/>
                </a:ext>
              </a:extLst>
            </p:cNvPr>
            <p:cNvSpPr/>
            <p:nvPr>
              <p:custDataLst>
                <p:tags r:id="rId3"/>
              </p:custDataLst>
            </p:nvPr>
          </p:nvSpPr>
          <p:spPr>
            <a:xfrm>
              <a:off x="11186233" y="6412061"/>
              <a:ext cx="414054" cy="34686"/>
            </a:xfrm>
            <a:prstGeom prst="roundRect">
              <a:avLst>
                <a:gd name="adj" fmla="val 50000"/>
              </a:avLst>
            </a:prstGeom>
            <a:solidFill>
              <a:schemeClr val="bg1"/>
            </a:solidFill>
            <a:ln w="13843">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9670" tIns="49835" rIns="99670" bIns="49835" rtlCol="0" anchor="ctr"/>
            <a:lstStyle/>
            <a:p>
              <a:pPr algn="ctr"/>
              <a:endParaRPr lang="zh-CN" altLang="en-US" sz="1962"/>
            </a:p>
          </p:txBody>
        </p:sp>
      </p:grpSp>
      <p:pic>
        <p:nvPicPr>
          <p:cNvPr id="79" name="图片 78">
            <a:extLst>
              <a:ext uri="{FF2B5EF4-FFF2-40B4-BE49-F238E27FC236}">
                <a16:creationId xmlns:a16="http://schemas.microsoft.com/office/drawing/2014/main" id="{E649CEE2-32B8-8030-FA5D-1FEC06D8E5C4}"/>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l="5288" t="18983" r="22525" b="31954"/>
          <a:stretch>
            <a:fillRect/>
          </a:stretch>
        </p:blipFill>
        <p:spPr>
          <a:xfrm rot="21274182">
            <a:off x="4105766" y="3591611"/>
            <a:ext cx="1388156" cy="943466"/>
          </a:xfrm>
          <a:custGeom>
            <a:avLst/>
            <a:gdLst>
              <a:gd name="connsiteX0" fmla="*/ 0 w 4400550"/>
              <a:gd name="connsiteY0" fmla="*/ 1295400 h 2990850"/>
              <a:gd name="connsiteX1" fmla="*/ 19050 w 4400550"/>
              <a:gd name="connsiteY1" fmla="*/ 1295400 h 2990850"/>
              <a:gd name="connsiteX2" fmla="*/ 0 w 4400550"/>
              <a:gd name="connsiteY2" fmla="*/ 1352550 h 2990850"/>
              <a:gd name="connsiteX3" fmla="*/ 2438400 w 4400550"/>
              <a:gd name="connsiteY3" fmla="*/ 0 h 2990850"/>
              <a:gd name="connsiteX4" fmla="*/ 2876550 w 4400550"/>
              <a:gd name="connsiteY4" fmla="*/ 19050 h 2990850"/>
              <a:gd name="connsiteX5" fmla="*/ 4000500 w 4400550"/>
              <a:gd name="connsiteY5" fmla="*/ 647700 h 2990850"/>
              <a:gd name="connsiteX6" fmla="*/ 4248150 w 4400550"/>
              <a:gd name="connsiteY6" fmla="*/ 1085850 h 2990850"/>
              <a:gd name="connsiteX7" fmla="*/ 4400550 w 4400550"/>
              <a:gd name="connsiteY7" fmla="*/ 1257300 h 2990850"/>
              <a:gd name="connsiteX8" fmla="*/ 4362450 w 4400550"/>
              <a:gd name="connsiteY8" fmla="*/ 1771650 h 2990850"/>
              <a:gd name="connsiteX9" fmla="*/ 3867150 w 4400550"/>
              <a:gd name="connsiteY9" fmla="*/ 1847850 h 2990850"/>
              <a:gd name="connsiteX10" fmla="*/ 3105150 w 4400550"/>
              <a:gd name="connsiteY10" fmla="*/ 2286000 h 2990850"/>
              <a:gd name="connsiteX11" fmla="*/ 2362200 w 4400550"/>
              <a:gd name="connsiteY11" fmla="*/ 2647950 h 2990850"/>
              <a:gd name="connsiteX12" fmla="*/ 1847850 w 4400550"/>
              <a:gd name="connsiteY12" fmla="*/ 2990850 h 2990850"/>
              <a:gd name="connsiteX13" fmla="*/ 1676400 w 4400550"/>
              <a:gd name="connsiteY13" fmla="*/ 2952750 h 2990850"/>
              <a:gd name="connsiteX14" fmla="*/ 838200 w 4400550"/>
              <a:gd name="connsiteY14" fmla="*/ 2552700 h 2990850"/>
              <a:gd name="connsiteX15" fmla="*/ 38100 w 4400550"/>
              <a:gd name="connsiteY15" fmla="*/ 2000250 h 2990850"/>
              <a:gd name="connsiteX16" fmla="*/ 0 w 4400550"/>
              <a:gd name="connsiteY16" fmla="*/ 1562100 h 2990850"/>
              <a:gd name="connsiteX17" fmla="*/ 0 w 4400550"/>
              <a:gd name="connsiteY17" fmla="*/ 1352550 h 2990850"/>
              <a:gd name="connsiteX18" fmla="*/ 1219200 w 4400550"/>
              <a:gd name="connsiteY18" fmla="*/ 438150 h 299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0550" h="2990850">
                <a:moveTo>
                  <a:pt x="0" y="1295400"/>
                </a:moveTo>
                <a:lnTo>
                  <a:pt x="19050" y="1295400"/>
                </a:lnTo>
                <a:lnTo>
                  <a:pt x="0" y="1352550"/>
                </a:lnTo>
                <a:close/>
                <a:moveTo>
                  <a:pt x="2438400" y="0"/>
                </a:moveTo>
                <a:lnTo>
                  <a:pt x="2876550" y="19050"/>
                </a:lnTo>
                <a:lnTo>
                  <a:pt x="4000500" y="647700"/>
                </a:lnTo>
                <a:lnTo>
                  <a:pt x="4248150" y="1085850"/>
                </a:lnTo>
                <a:cubicBezTo>
                  <a:pt x="4385399" y="1262312"/>
                  <a:pt x="4309099" y="1257300"/>
                  <a:pt x="4400550" y="1257300"/>
                </a:cubicBezTo>
                <a:lnTo>
                  <a:pt x="4362450" y="1771650"/>
                </a:lnTo>
                <a:lnTo>
                  <a:pt x="3867150" y="1847850"/>
                </a:lnTo>
                <a:lnTo>
                  <a:pt x="3105150" y="2286000"/>
                </a:lnTo>
                <a:lnTo>
                  <a:pt x="2362200" y="2647950"/>
                </a:lnTo>
                <a:lnTo>
                  <a:pt x="1847850" y="2990850"/>
                </a:lnTo>
                <a:lnTo>
                  <a:pt x="1676400" y="2952750"/>
                </a:lnTo>
                <a:lnTo>
                  <a:pt x="838200" y="2552700"/>
                </a:lnTo>
                <a:lnTo>
                  <a:pt x="38100" y="2000250"/>
                </a:lnTo>
                <a:lnTo>
                  <a:pt x="0" y="1562100"/>
                </a:lnTo>
                <a:lnTo>
                  <a:pt x="0" y="1352550"/>
                </a:lnTo>
                <a:lnTo>
                  <a:pt x="1219200" y="438150"/>
                </a:lnTo>
                <a:close/>
              </a:path>
            </a:pathLst>
          </a:custGeom>
        </p:spPr>
      </p:pic>
      <p:pic>
        <p:nvPicPr>
          <p:cNvPr id="83" name="图片 82">
            <a:extLst>
              <a:ext uri="{FF2B5EF4-FFF2-40B4-BE49-F238E27FC236}">
                <a16:creationId xmlns:a16="http://schemas.microsoft.com/office/drawing/2014/main" id="{D47DBB4C-EF66-8691-D310-8731BF7770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154522">
            <a:off x="455970" y="5107299"/>
            <a:ext cx="2028825" cy="1209675"/>
          </a:xfrm>
          <a:prstGeom prst="rect">
            <a:avLst/>
          </a:prstGeom>
        </p:spPr>
      </p:pic>
      <p:pic>
        <p:nvPicPr>
          <p:cNvPr id="86" name="图片 85">
            <a:extLst>
              <a:ext uri="{FF2B5EF4-FFF2-40B4-BE49-F238E27FC236}">
                <a16:creationId xmlns:a16="http://schemas.microsoft.com/office/drawing/2014/main" id="{536541B5-F58F-BE3D-9EC4-1B70AFB7871A}"/>
              </a:ext>
            </a:extLst>
          </p:cNvPr>
          <p:cNvPicPr>
            <a:picLocks noChangeAspect="1"/>
          </p:cNvPicPr>
          <p:nvPr/>
        </p:nvPicPr>
        <p:blipFill>
          <a:blip r:embed="rId12">
            <a:extLst>
              <a:ext uri="{28A0092B-C50C-407E-A947-70E740481C1C}">
                <a14:useLocalDpi xmlns:a14="http://schemas.microsoft.com/office/drawing/2010/main" val="0"/>
              </a:ext>
            </a:extLst>
          </a:blip>
          <a:srcRect l="47349" t="14452" r="4274" b="4071"/>
          <a:stretch>
            <a:fillRect/>
          </a:stretch>
        </p:blipFill>
        <p:spPr>
          <a:xfrm flipH="1">
            <a:off x="9749888" y="236630"/>
            <a:ext cx="1528583" cy="1535000"/>
          </a:xfrm>
          <a:custGeom>
            <a:avLst/>
            <a:gdLst>
              <a:gd name="connsiteX0" fmla="*/ 712051 w 981491"/>
              <a:gd name="connsiteY0" fmla="*/ 0 h 985611"/>
              <a:gd name="connsiteX1" fmla="*/ 981491 w 981491"/>
              <a:gd name="connsiteY1" fmla="*/ 438544 h 985611"/>
              <a:gd name="connsiteX2" fmla="*/ 929796 w 981491"/>
              <a:gd name="connsiteY2" fmla="*/ 835240 h 985611"/>
              <a:gd name="connsiteX3" fmla="*/ 314657 w 981491"/>
              <a:gd name="connsiteY3" fmla="*/ 985611 h 985611"/>
              <a:gd name="connsiteX4" fmla="*/ 129822 w 981491"/>
              <a:gd name="connsiteY4" fmla="*/ 634936 h 985611"/>
              <a:gd name="connsiteX5" fmla="*/ 0 w 981491"/>
              <a:gd name="connsiteY5" fmla="*/ 156953 h 985611"/>
              <a:gd name="connsiteX6" fmla="*/ 364641 w 981491"/>
              <a:gd name="connsiteY6" fmla="*/ 12360 h 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491" h="985611">
                <a:moveTo>
                  <a:pt x="712051" y="0"/>
                </a:moveTo>
                <a:lnTo>
                  <a:pt x="981491" y="438544"/>
                </a:lnTo>
                <a:lnTo>
                  <a:pt x="929796" y="835240"/>
                </a:lnTo>
                <a:lnTo>
                  <a:pt x="314657" y="985611"/>
                </a:lnTo>
                <a:lnTo>
                  <a:pt x="129822" y="634936"/>
                </a:lnTo>
                <a:lnTo>
                  <a:pt x="0" y="156953"/>
                </a:lnTo>
                <a:lnTo>
                  <a:pt x="364641" y="12360"/>
                </a:lnTo>
                <a:close/>
              </a:path>
            </a:pathLst>
          </a:custGeom>
        </p:spPr>
      </p:pic>
      <p:sp>
        <p:nvSpPr>
          <p:cNvPr id="88" name="文本框 87">
            <a:extLst>
              <a:ext uri="{FF2B5EF4-FFF2-40B4-BE49-F238E27FC236}">
                <a16:creationId xmlns:a16="http://schemas.microsoft.com/office/drawing/2014/main" id="{D5BE834E-D7A3-CCFD-6F33-25C294CC7138}"/>
              </a:ext>
            </a:extLst>
          </p:cNvPr>
          <p:cNvSpPr txBox="1"/>
          <p:nvPr/>
        </p:nvSpPr>
        <p:spPr>
          <a:xfrm>
            <a:off x="411412" y="415013"/>
            <a:ext cx="1188788" cy="988476"/>
          </a:xfrm>
          <a:prstGeom prst="rect">
            <a:avLst/>
          </a:prstGeom>
          <a:noFill/>
        </p:spPr>
        <p:txBody>
          <a:bodyPr wrap="square">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WEEKLONG PUBLICITY CAMPAIGN ON CONSTITUTION</a:t>
            </a:r>
          </a:p>
        </p:txBody>
      </p:sp>
    </p:spTree>
    <p:extLst>
      <p:ext uri="{BB962C8B-B14F-4D97-AF65-F5344CB8AC3E}">
        <p14:creationId xmlns:p14="http://schemas.microsoft.com/office/powerpoint/2010/main" val="24131556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750"/>
                                        <p:tgtEl>
                                          <p:spTgt spid="43"/>
                                        </p:tgtEl>
                                      </p:cBhvr>
                                    </p:animEffect>
                                  </p:childTnLst>
                                </p:cTn>
                              </p:par>
                            </p:childTnLst>
                          </p:cTn>
                        </p:par>
                        <p:par>
                          <p:cTn id="8" fill="hold">
                            <p:stCondLst>
                              <p:cond delay="750"/>
                            </p:stCondLst>
                            <p:childTnLst>
                              <p:par>
                                <p:cTn id="9" presetID="47" presetClass="entr" presetSubtype="0"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750"/>
                                        <p:tgtEl>
                                          <p:spTgt spid="88"/>
                                        </p:tgtEl>
                                      </p:cBhvr>
                                    </p:animEffect>
                                    <p:anim calcmode="lin" valueType="num">
                                      <p:cBhvr>
                                        <p:cTn id="12" dur="750" fill="hold"/>
                                        <p:tgtEl>
                                          <p:spTgt spid="88"/>
                                        </p:tgtEl>
                                        <p:attrNameLst>
                                          <p:attrName>ppt_x</p:attrName>
                                        </p:attrNameLst>
                                      </p:cBhvr>
                                      <p:tavLst>
                                        <p:tav tm="0">
                                          <p:val>
                                            <p:strVal val="#ppt_x"/>
                                          </p:val>
                                        </p:tav>
                                        <p:tav tm="100000">
                                          <p:val>
                                            <p:strVal val="#ppt_x"/>
                                          </p:val>
                                        </p:tav>
                                      </p:tavLst>
                                    </p:anim>
                                    <p:anim calcmode="lin" valueType="num">
                                      <p:cBhvr>
                                        <p:cTn id="13" dur="750" fill="hold"/>
                                        <p:tgtEl>
                                          <p:spTgt spid="8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additive="base">
                                        <p:cTn id="17" dur="750" fill="hold"/>
                                        <p:tgtEl>
                                          <p:spTgt spid="80"/>
                                        </p:tgtEl>
                                        <p:attrNameLst>
                                          <p:attrName>ppt_x</p:attrName>
                                        </p:attrNameLst>
                                      </p:cBhvr>
                                      <p:tavLst>
                                        <p:tav tm="0">
                                          <p:val>
                                            <p:strVal val="1+#ppt_w/2"/>
                                          </p:val>
                                        </p:tav>
                                        <p:tav tm="100000">
                                          <p:val>
                                            <p:strVal val="#ppt_x"/>
                                          </p:val>
                                        </p:tav>
                                      </p:tavLst>
                                    </p:anim>
                                    <p:anim calcmode="lin" valueType="num">
                                      <p:cBhvr additive="base">
                                        <p:cTn id="18" dur="750" fill="hold"/>
                                        <p:tgtEl>
                                          <p:spTgt spid="80"/>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16" presetClass="entr" presetSubtype="21" fill="hold" nodeType="after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barn(inVertical)">
                                      <p:cBhvr>
                                        <p:cTn id="22" dur="750"/>
                                        <p:tgtEl>
                                          <p:spTgt spid="69"/>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50"/>
                                        <p:tgtEl>
                                          <p:spTgt spid="44"/>
                                        </p:tgtEl>
                                      </p:cBhvr>
                                    </p:animEffect>
                                    <p:anim calcmode="lin" valueType="num">
                                      <p:cBhvr>
                                        <p:cTn id="27" dur="750" fill="hold"/>
                                        <p:tgtEl>
                                          <p:spTgt spid="44"/>
                                        </p:tgtEl>
                                        <p:attrNameLst>
                                          <p:attrName>ppt_x</p:attrName>
                                        </p:attrNameLst>
                                      </p:cBhvr>
                                      <p:tavLst>
                                        <p:tav tm="0">
                                          <p:val>
                                            <p:strVal val="#ppt_x"/>
                                          </p:val>
                                        </p:tav>
                                        <p:tav tm="100000">
                                          <p:val>
                                            <p:strVal val="#ppt_x"/>
                                          </p:val>
                                        </p:tav>
                                      </p:tavLst>
                                    </p:anim>
                                    <p:anim calcmode="lin" valueType="num">
                                      <p:cBhvr>
                                        <p:cTn id="28" dur="750" fill="hold"/>
                                        <p:tgtEl>
                                          <p:spTgt spid="44"/>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750"/>
                                        <p:tgtEl>
                                          <p:spTgt spid="50"/>
                                        </p:tgtEl>
                                      </p:cBhvr>
                                    </p:animEffect>
                                    <p:anim calcmode="lin" valueType="num">
                                      <p:cBhvr>
                                        <p:cTn id="32" dur="750" fill="hold"/>
                                        <p:tgtEl>
                                          <p:spTgt spid="50"/>
                                        </p:tgtEl>
                                        <p:attrNameLst>
                                          <p:attrName>ppt_x</p:attrName>
                                        </p:attrNameLst>
                                      </p:cBhvr>
                                      <p:tavLst>
                                        <p:tav tm="0">
                                          <p:val>
                                            <p:strVal val="#ppt_x"/>
                                          </p:val>
                                        </p:tav>
                                        <p:tav tm="100000">
                                          <p:val>
                                            <p:strVal val="#ppt_x"/>
                                          </p:val>
                                        </p:tav>
                                      </p:tavLst>
                                    </p:anim>
                                    <p:anim calcmode="lin" valueType="num">
                                      <p:cBhvr>
                                        <p:cTn id="33" dur="750" fill="hold"/>
                                        <p:tgtEl>
                                          <p:spTgt spid="5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750"/>
                                        <p:tgtEl>
                                          <p:spTgt spid="51"/>
                                        </p:tgtEl>
                                      </p:cBhvr>
                                    </p:animEffect>
                                    <p:anim calcmode="lin" valueType="num">
                                      <p:cBhvr>
                                        <p:cTn id="37" dur="750" fill="hold"/>
                                        <p:tgtEl>
                                          <p:spTgt spid="51"/>
                                        </p:tgtEl>
                                        <p:attrNameLst>
                                          <p:attrName>ppt_x</p:attrName>
                                        </p:attrNameLst>
                                      </p:cBhvr>
                                      <p:tavLst>
                                        <p:tav tm="0">
                                          <p:val>
                                            <p:strVal val="#ppt_x"/>
                                          </p:val>
                                        </p:tav>
                                        <p:tav tm="100000">
                                          <p:val>
                                            <p:strVal val="#ppt_x"/>
                                          </p:val>
                                        </p:tav>
                                      </p:tavLst>
                                    </p:anim>
                                    <p:anim calcmode="lin" valueType="num">
                                      <p:cBhvr>
                                        <p:cTn id="38" dur="750" fill="hold"/>
                                        <p:tgtEl>
                                          <p:spTgt spid="51"/>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750"/>
                                        <p:tgtEl>
                                          <p:spTgt spid="56"/>
                                        </p:tgtEl>
                                      </p:cBhvr>
                                    </p:animEffect>
                                    <p:anim calcmode="lin" valueType="num">
                                      <p:cBhvr>
                                        <p:cTn id="42" dur="750" fill="hold"/>
                                        <p:tgtEl>
                                          <p:spTgt spid="56"/>
                                        </p:tgtEl>
                                        <p:attrNameLst>
                                          <p:attrName>ppt_x</p:attrName>
                                        </p:attrNameLst>
                                      </p:cBhvr>
                                      <p:tavLst>
                                        <p:tav tm="0">
                                          <p:val>
                                            <p:strVal val="#ppt_x"/>
                                          </p:val>
                                        </p:tav>
                                        <p:tav tm="100000">
                                          <p:val>
                                            <p:strVal val="#ppt_x"/>
                                          </p:val>
                                        </p:tav>
                                      </p:tavLst>
                                    </p:anim>
                                    <p:anim calcmode="lin" valueType="num">
                                      <p:cBhvr>
                                        <p:cTn id="43" dur="750" fill="hold"/>
                                        <p:tgtEl>
                                          <p:spTgt spid="5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750"/>
                                        <p:tgtEl>
                                          <p:spTgt spid="57"/>
                                        </p:tgtEl>
                                      </p:cBhvr>
                                    </p:animEffect>
                                    <p:anim calcmode="lin" valueType="num">
                                      <p:cBhvr>
                                        <p:cTn id="47" dur="750" fill="hold"/>
                                        <p:tgtEl>
                                          <p:spTgt spid="57"/>
                                        </p:tgtEl>
                                        <p:attrNameLst>
                                          <p:attrName>ppt_x</p:attrName>
                                        </p:attrNameLst>
                                      </p:cBhvr>
                                      <p:tavLst>
                                        <p:tav tm="0">
                                          <p:val>
                                            <p:strVal val="#ppt_x"/>
                                          </p:val>
                                        </p:tav>
                                        <p:tav tm="100000">
                                          <p:val>
                                            <p:strVal val="#ppt_x"/>
                                          </p:val>
                                        </p:tav>
                                      </p:tavLst>
                                    </p:anim>
                                    <p:anim calcmode="lin" valueType="num">
                                      <p:cBhvr>
                                        <p:cTn id="48" dur="750" fill="hold"/>
                                        <p:tgtEl>
                                          <p:spTgt spid="57"/>
                                        </p:tgtEl>
                                        <p:attrNameLst>
                                          <p:attrName>ppt_y</p:attrName>
                                        </p:attrNameLst>
                                      </p:cBhvr>
                                      <p:tavLst>
                                        <p:tav tm="0">
                                          <p:val>
                                            <p:strVal val="#ppt_y+.1"/>
                                          </p:val>
                                        </p:tav>
                                        <p:tav tm="100000">
                                          <p:val>
                                            <p:strVal val="#ppt_y"/>
                                          </p:val>
                                        </p:tav>
                                      </p:tavLst>
                                    </p:anim>
                                  </p:childTnLst>
                                </p:cTn>
                              </p:par>
                            </p:childTnLst>
                          </p:cTn>
                        </p:par>
                        <p:par>
                          <p:cTn id="49" fill="hold">
                            <p:stCondLst>
                              <p:cond delay="3750"/>
                            </p:stCondLst>
                            <p:childTnLst>
                              <p:par>
                                <p:cTn id="50" presetID="53" presetClass="entr" presetSubtype="16" fill="hold" nodeType="afterEffect">
                                  <p:stCondLst>
                                    <p:cond delay="0"/>
                                  </p:stCondLst>
                                  <p:childTnLst>
                                    <p:set>
                                      <p:cBhvr>
                                        <p:cTn id="51" dur="1" fill="hold">
                                          <p:stCondLst>
                                            <p:cond delay="0"/>
                                          </p:stCondLst>
                                        </p:cTn>
                                        <p:tgtEl>
                                          <p:spTgt spid="79"/>
                                        </p:tgtEl>
                                        <p:attrNameLst>
                                          <p:attrName>style.visibility</p:attrName>
                                        </p:attrNameLst>
                                      </p:cBhvr>
                                      <p:to>
                                        <p:strVal val="visible"/>
                                      </p:to>
                                    </p:set>
                                    <p:anim calcmode="lin" valueType="num">
                                      <p:cBhvr>
                                        <p:cTn id="52" dur="750" fill="hold"/>
                                        <p:tgtEl>
                                          <p:spTgt spid="79"/>
                                        </p:tgtEl>
                                        <p:attrNameLst>
                                          <p:attrName>ppt_w</p:attrName>
                                        </p:attrNameLst>
                                      </p:cBhvr>
                                      <p:tavLst>
                                        <p:tav tm="0">
                                          <p:val>
                                            <p:fltVal val="0"/>
                                          </p:val>
                                        </p:tav>
                                        <p:tav tm="100000">
                                          <p:val>
                                            <p:strVal val="#ppt_w"/>
                                          </p:val>
                                        </p:tav>
                                      </p:tavLst>
                                    </p:anim>
                                    <p:anim calcmode="lin" valueType="num">
                                      <p:cBhvr>
                                        <p:cTn id="53" dur="750" fill="hold"/>
                                        <p:tgtEl>
                                          <p:spTgt spid="79"/>
                                        </p:tgtEl>
                                        <p:attrNameLst>
                                          <p:attrName>ppt_h</p:attrName>
                                        </p:attrNameLst>
                                      </p:cBhvr>
                                      <p:tavLst>
                                        <p:tav tm="0">
                                          <p:val>
                                            <p:fltVal val="0"/>
                                          </p:val>
                                        </p:tav>
                                        <p:tav tm="100000">
                                          <p:val>
                                            <p:strVal val="#ppt_h"/>
                                          </p:val>
                                        </p:tav>
                                      </p:tavLst>
                                    </p:anim>
                                    <p:animEffect transition="in" filter="fade">
                                      <p:cBhvr>
                                        <p:cTn id="54" dur="750"/>
                                        <p:tgtEl>
                                          <p:spTgt spid="79"/>
                                        </p:tgtEl>
                                      </p:cBhvr>
                                    </p:animEffect>
                                  </p:childTnLst>
                                </p:cTn>
                              </p:par>
                              <p:par>
                                <p:cTn id="55" presetID="22" presetClass="entr" presetSubtype="8" fill="hold" nodeType="withEffect">
                                  <p:stCondLst>
                                    <p:cond delay="250"/>
                                  </p:stCondLst>
                                  <p:childTnLst>
                                    <p:set>
                                      <p:cBhvr>
                                        <p:cTn id="56" dur="1" fill="hold">
                                          <p:stCondLst>
                                            <p:cond delay="0"/>
                                          </p:stCondLst>
                                        </p:cTn>
                                        <p:tgtEl>
                                          <p:spTgt spid="67"/>
                                        </p:tgtEl>
                                        <p:attrNameLst>
                                          <p:attrName>style.visibility</p:attrName>
                                        </p:attrNameLst>
                                      </p:cBhvr>
                                      <p:to>
                                        <p:strVal val="visible"/>
                                      </p:to>
                                    </p:set>
                                    <p:animEffect transition="in" filter="wipe(left)">
                                      <p:cBhvr>
                                        <p:cTn id="57" dur="750"/>
                                        <p:tgtEl>
                                          <p:spTgt spid="67"/>
                                        </p:tgtEl>
                                      </p:cBhvr>
                                    </p:animEffect>
                                  </p:childTnLst>
                                </p:cTn>
                              </p:par>
                            </p:childTnLst>
                          </p:cTn>
                        </p:par>
                        <p:par>
                          <p:cTn id="58" fill="hold">
                            <p:stCondLst>
                              <p:cond delay="4750"/>
                            </p:stCondLst>
                            <p:childTnLst>
                              <p:par>
                                <p:cTn id="59" presetID="22" presetClass="entr" presetSubtype="1" fill="hold" grpId="0"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wipe(up)">
                                      <p:cBhvr>
                                        <p:cTn id="61" dur="750"/>
                                        <p:tgtEl>
                                          <p:spTgt spid="68"/>
                                        </p:tgtEl>
                                      </p:cBhvr>
                                    </p:animEffect>
                                  </p:childTnLst>
                                </p:cTn>
                              </p:par>
                            </p:childTnLst>
                          </p:cTn>
                        </p:par>
                        <p:par>
                          <p:cTn id="62" fill="hold">
                            <p:stCondLst>
                              <p:cond delay="5500"/>
                            </p:stCondLst>
                            <p:childTnLst>
                              <p:par>
                                <p:cTn id="63" presetID="2" presetClass="entr" presetSubtype="12" fill="hold" nodeType="afterEffect">
                                  <p:stCondLst>
                                    <p:cond delay="0"/>
                                  </p:stCondLst>
                                  <p:childTnLst>
                                    <p:set>
                                      <p:cBhvr>
                                        <p:cTn id="64" dur="1" fill="hold">
                                          <p:stCondLst>
                                            <p:cond delay="0"/>
                                          </p:stCondLst>
                                        </p:cTn>
                                        <p:tgtEl>
                                          <p:spTgt spid="83"/>
                                        </p:tgtEl>
                                        <p:attrNameLst>
                                          <p:attrName>style.visibility</p:attrName>
                                        </p:attrNameLst>
                                      </p:cBhvr>
                                      <p:to>
                                        <p:strVal val="visible"/>
                                      </p:to>
                                    </p:set>
                                    <p:anim calcmode="lin" valueType="num">
                                      <p:cBhvr additive="base">
                                        <p:cTn id="65" dur="750" fill="hold"/>
                                        <p:tgtEl>
                                          <p:spTgt spid="83"/>
                                        </p:tgtEl>
                                        <p:attrNameLst>
                                          <p:attrName>ppt_x</p:attrName>
                                        </p:attrNameLst>
                                      </p:cBhvr>
                                      <p:tavLst>
                                        <p:tav tm="0">
                                          <p:val>
                                            <p:strVal val="0-#ppt_w/2"/>
                                          </p:val>
                                        </p:tav>
                                        <p:tav tm="100000">
                                          <p:val>
                                            <p:strVal val="#ppt_x"/>
                                          </p:val>
                                        </p:tav>
                                      </p:tavLst>
                                    </p:anim>
                                    <p:anim calcmode="lin" valueType="num">
                                      <p:cBhvr additive="base">
                                        <p:cTn id="66" dur="750" fill="hold"/>
                                        <p:tgtEl>
                                          <p:spTgt spid="83"/>
                                        </p:tgtEl>
                                        <p:attrNameLst>
                                          <p:attrName>ppt_y</p:attrName>
                                        </p:attrNameLst>
                                      </p:cBhvr>
                                      <p:tavLst>
                                        <p:tav tm="0">
                                          <p:val>
                                            <p:strVal val="1+#ppt_h/2"/>
                                          </p:val>
                                        </p:tav>
                                        <p:tav tm="100000">
                                          <p:val>
                                            <p:strVal val="#ppt_y"/>
                                          </p:val>
                                        </p:tav>
                                      </p:tavLst>
                                    </p:anim>
                                  </p:childTnLst>
                                </p:cTn>
                              </p:par>
                              <p:par>
                                <p:cTn id="67" presetID="2" presetClass="entr" presetSubtype="2" fill="hold" nodeType="withEffect">
                                  <p:stCondLst>
                                    <p:cond delay="250"/>
                                  </p:stCondLst>
                                  <p:childTnLst>
                                    <p:set>
                                      <p:cBhvr>
                                        <p:cTn id="68" dur="1" fill="hold">
                                          <p:stCondLst>
                                            <p:cond delay="0"/>
                                          </p:stCondLst>
                                        </p:cTn>
                                        <p:tgtEl>
                                          <p:spTgt spid="86"/>
                                        </p:tgtEl>
                                        <p:attrNameLst>
                                          <p:attrName>style.visibility</p:attrName>
                                        </p:attrNameLst>
                                      </p:cBhvr>
                                      <p:to>
                                        <p:strVal val="visible"/>
                                      </p:to>
                                    </p:set>
                                    <p:anim calcmode="lin" valueType="num">
                                      <p:cBhvr additive="base">
                                        <p:cTn id="69" dur="750" fill="hold"/>
                                        <p:tgtEl>
                                          <p:spTgt spid="86"/>
                                        </p:tgtEl>
                                        <p:attrNameLst>
                                          <p:attrName>ppt_x</p:attrName>
                                        </p:attrNameLst>
                                      </p:cBhvr>
                                      <p:tavLst>
                                        <p:tav tm="0">
                                          <p:val>
                                            <p:strVal val="1+#ppt_w/2"/>
                                          </p:val>
                                        </p:tav>
                                        <p:tav tm="100000">
                                          <p:val>
                                            <p:strVal val="#ppt_x"/>
                                          </p:val>
                                        </p:tav>
                                      </p:tavLst>
                                    </p:anim>
                                    <p:anim calcmode="lin" valueType="num">
                                      <p:cBhvr additive="base">
                                        <p:cTn id="70" dur="7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0" grpId="0"/>
      <p:bldP spid="51" grpId="0"/>
      <p:bldP spid="56" grpId="0"/>
      <p:bldP spid="57" grpId="0"/>
      <p:bldP spid="68" grpId="0"/>
      <p:bldP spid="8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3B367-7D58-93CE-1216-25EE81C72DB8}"/>
            </a:ext>
          </a:extLst>
        </p:cNvPr>
        <p:cNvGrpSpPr/>
        <p:nvPr/>
      </p:nvGrpSpPr>
      <p:grpSpPr>
        <a:xfrm>
          <a:off x="0" y="0"/>
          <a:ext cx="0" cy="0"/>
          <a:chOff x="0" y="0"/>
          <a:chExt cx="0" cy="0"/>
        </a:xfrm>
      </p:grpSpPr>
      <p:pic>
        <p:nvPicPr>
          <p:cNvPr id="7" name="图片 6">
            <a:extLst>
              <a:ext uri="{FF2B5EF4-FFF2-40B4-BE49-F238E27FC236}">
                <a16:creationId xmlns:a16="http://schemas.microsoft.com/office/drawing/2014/main" id="{D4E83908-6F68-BA28-18CA-BC4A17C32460}"/>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p:blipFill>
        <p:spPr>
          <a:xfrm>
            <a:off x="1300545" y="1393372"/>
            <a:ext cx="5219780" cy="2925371"/>
          </a:xfrm>
          <a:prstGeom prst="rect">
            <a:avLst/>
          </a:prstGeom>
        </p:spPr>
      </p:pic>
      <p:grpSp>
        <p:nvGrpSpPr>
          <p:cNvPr id="9" name="组合 8">
            <a:extLst>
              <a:ext uri="{FF2B5EF4-FFF2-40B4-BE49-F238E27FC236}">
                <a16:creationId xmlns:a16="http://schemas.microsoft.com/office/drawing/2014/main" id="{7233B5D0-BAEB-3D23-E518-52890791A96C}"/>
              </a:ext>
            </a:extLst>
          </p:cNvPr>
          <p:cNvGrpSpPr/>
          <p:nvPr/>
        </p:nvGrpSpPr>
        <p:grpSpPr>
          <a:xfrm>
            <a:off x="4463457" y="2445138"/>
            <a:ext cx="6033092" cy="4106287"/>
            <a:chOff x="936511" y="1853226"/>
            <a:chExt cx="3112092" cy="4106287"/>
          </a:xfrm>
        </p:grpSpPr>
        <p:sp>
          <p:nvSpPr>
            <p:cNvPr id="10" name="矩形: 圆角 9">
              <a:extLst>
                <a:ext uri="{FF2B5EF4-FFF2-40B4-BE49-F238E27FC236}">
                  <a16:creationId xmlns:a16="http://schemas.microsoft.com/office/drawing/2014/main" id="{9F7E8C13-AEC1-5340-CD6C-73D4D67DEEF3}"/>
                </a:ext>
              </a:extLst>
            </p:cNvPr>
            <p:cNvSpPr/>
            <p:nvPr/>
          </p:nvSpPr>
          <p:spPr>
            <a:xfrm>
              <a:off x="936511" y="1864752"/>
              <a:ext cx="3112092" cy="4094761"/>
            </a:xfrm>
            <a:prstGeom prst="roundRect">
              <a:avLst>
                <a:gd name="adj" fmla="val 3454"/>
              </a:avLst>
            </a:prstGeom>
            <a:gradFill flip="none" rotWithShape="1">
              <a:gsLst>
                <a:gs pos="24000">
                  <a:srgbClr val="FFFFFF"/>
                </a:gs>
                <a:gs pos="100000">
                  <a:srgbClr val="FFFFFF">
                    <a:alpha val="10000"/>
                  </a:srgbClr>
                </a:gs>
              </a:gsLst>
              <a:lin ang="5400000" scaled="1"/>
              <a:tileRect/>
            </a:gradFill>
            <a:ln w="12700" cap="flat" cmpd="sng" algn="ctr">
              <a:noFill/>
              <a:prstDash val="solid"/>
              <a:miter lim="800000"/>
            </a:ln>
            <a:effectLst>
              <a:outerShdw blurRad="431800" dist="266700" dir="2520000" sx="97000" sy="97000" algn="l" rotWithShape="0">
                <a:schemeClr val="bg1">
                  <a:lumMod val="75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矩形: 圆角 10">
              <a:extLst>
                <a:ext uri="{FF2B5EF4-FFF2-40B4-BE49-F238E27FC236}">
                  <a16:creationId xmlns:a16="http://schemas.microsoft.com/office/drawing/2014/main" id="{866E67E4-AE17-4016-E019-A604E99A6D49}"/>
                </a:ext>
              </a:extLst>
            </p:cNvPr>
            <p:cNvSpPr/>
            <p:nvPr/>
          </p:nvSpPr>
          <p:spPr>
            <a:xfrm>
              <a:off x="936511" y="1853226"/>
              <a:ext cx="3112092" cy="94292"/>
            </a:xfrm>
            <a:prstGeom prst="roundRect">
              <a:avLst>
                <a:gd name="adj" fmla="val 50000"/>
              </a:avLst>
            </a:prstGeom>
            <a:solidFill>
              <a:srgbClr val="3671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 name="组合 11">
              <a:extLst>
                <a:ext uri="{FF2B5EF4-FFF2-40B4-BE49-F238E27FC236}">
                  <a16:creationId xmlns:a16="http://schemas.microsoft.com/office/drawing/2014/main" id="{384C962B-AA5A-7F0A-3394-AAC43B96CFB8}"/>
                </a:ext>
              </a:extLst>
            </p:cNvPr>
            <p:cNvGrpSpPr/>
            <p:nvPr/>
          </p:nvGrpSpPr>
          <p:grpSpPr>
            <a:xfrm>
              <a:off x="2501638" y="2494318"/>
              <a:ext cx="187138" cy="302862"/>
              <a:chOff x="4557165" y="3205479"/>
              <a:chExt cx="261903" cy="423862"/>
            </a:xfrm>
            <a:solidFill>
              <a:schemeClr val="bg1"/>
            </a:solidFill>
          </p:grpSpPr>
          <p:sp>
            <p:nvSpPr>
              <p:cNvPr id="15" name="Freeform 180">
                <a:extLst>
                  <a:ext uri="{FF2B5EF4-FFF2-40B4-BE49-F238E27FC236}">
                    <a16:creationId xmlns:a16="http://schemas.microsoft.com/office/drawing/2014/main" id="{78B59E4A-25FA-B0DC-63F9-E65E7F396083}"/>
                  </a:ext>
                </a:extLst>
              </p:cNvPr>
              <p:cNvSpPr/>
              <p:nvPr/>
            </p:nvSpPr>
            <p:spPr bwMode="auto">
              <a:xfrm>
                <a:off x="4630180" y="3205479"/>
                <a:ext cx="188888" cy="182563"/>
              </a:xfrm>
              <a:custGeom>
                <a:avLst/>
                <a:gdLst>
                  <a:gd name="T0" fmla="*/ 65 w 66"/>
                  <a:gd name="T1" fmla="*/ 17 h 63"/>
                  <a:gd name="T2" fmla="*/ 59 w 66"/>
                  <a:gd name="T3" fmla="*/ 10 h 63"/>
                  <a:gd name="T4" fmla="*/ 46 w 66"/>
                  <a:gd name="T5" fmla="*/ 3 h 63"/>
                  <a:gd name="T6" fmla="*/ 30 w 66"/>
                  <a:gd name="T7" fmla="*/ 9 h 63"/>
                  <a:gd name="T8" fmla="*/ 0 w 66"/>
                  <a:gd name="T9" fmla="*/ 63 h 63"/>
                  <a:gd name="T10" fmla="*/ 16 w 66"/>
                  <a:gd name="T11" fmla="*/ 63 h 63"/>
                  <a:gd name="T12" fmla="*/ 10 w 66"/>
                  <a:gd name="T13" fmla="*/ 60 h 63"/>
                  <a:gd name="T14" fmla="*/ 36 w 66"/>
                  <a:gd name="T15" fmla="*/ 13 h 63"/>
                  <a:gd name="T16" fmla="*/ 42 w 66"/>
                  <a:gd name="T17" fmla="*/ 10 h 63"/>
                  <a:gd name="T18" fmla="*/ 56 w 66"/>
                  <a:gd name="T19" fmla="*/ 17 h 63"/>
                  <a:gd name="T20" fmla="*/ 57 w 66"/>
                  <a:gd name="T21" fmla="*/ 19 h 63"/>
                  <a:gd name="T22" fmla="*/ 57 w 66"/>
                  <a:gd name="T23" fmla="*/ 23 h 63"/>
                  <a:gd name="T24" fmla="*/ 34 w 66"/>
                  <a:gd name="T25" fmla="*/ 63 h 63"/>
                  <a:gd name="T26" fmla="*/ 43 w 66"/>
                  <a:gd name="T27" fmla="*/ 63 h 63"/>
                  <a:gd name="T28" fmla="*/ 64 w 66"/>
                  <a:gd name="T29" fmla="*/ 26 h 63"/>
                  <a:gd name="T30" fmla="*/ 65 w 66"/>
                  <a:gd name="T31"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3">
                    <a:moveTo>
                      <a:pt x="65" y="17"/>
                    </a:moveTo>
                    <a:cubicBezTo>
                      <a:pt x="64" y="14"/>
                      <a:pt x="62" y="11"/>
                      <a:pt x="59" y="10"/>
                    </a:cubicBezTo>
                    <a:cubicBezTo>
                      <a:pt x="46" y="3"/>
                      <a:pt x="46" y="3"/>
                      <a:pt x="46" y="3"/>
                    </a:cubicBezTo>
                    <a:cubicBezTo>
                      <a:pt x="40" y="0"/>
                      <a:pt x="33" y="3"/>
                      <a:pt x="30" y="9"/>
                    </a:cubicBezTo>
                    <a:cubicBezTo>
                      <a:pt x="0" y="63"/>
                      <a:pt x="0" y="63"/>
                      <a:pt x="0" y="63"/>
                    </a:cubicBezTo>
                    <a:cubicBezTo>
                      <a:pt x="16" y="63"/>
                      <a:pt x="16" y="63"/>
                      <a:pt x="16" y="63"/>
                    </a:cubicBezTo>
                    <a:cubicBezTo>
                      <a:pt x="10" y="60"/>
                      <a:pt x="10" y="60"/>
                      <a:pt x="10" y="60"/>
                    </a:cubicBezTo>
                    <a:cubicBezTo>
                      <a:pt x="36" y="13"/>
                      <a:pt x="36" y="13"/>
                      <a:pt x="36" y="13"/>
                    </a:cubicBezTo>
                    <a:cubicBezTo>
                      <a:pt x="38" y="10"/>
                      <a:pt x="40" y="9"/>
                      <a:pt x="42" y="10"/>
                    </a:cubicBezTo>
                    <a:cubicBezTo>
                      <a:pt x="56" y="17"/>
                      <a:pt x="56" y="17"/>
                      <a:pt x="56" y="17"/>
                    </a:cubicBezTo>
                    <a:cubicBezTo>
                      <a:pt x="56" y="18"/>
                      <a:pt x="57" y="18"/>
                      <a:pt x="57" y="19"/>
                    </a:cubicBezTo>
                    <a:cubicBezTo>
                      <a:pt x="57" y="20"/>
                      <a:pt x="57" y="21"/>
                      <a:pt x="57" y="23"/>
                    </a:cubicBezTo>
                    <a:cubicBezTo>
                      <a:pt x="34" y="63"/>
                      <a:pt x="34" y="63"/>
                      <a:pt x="34" y="63"/>
                    </a:cubicBezTo>
                    <a:cubicBezTo>
                      <a:pt x="43" y="63"/>
                      <a:pt x="43" y="63"/>
                      <a:pt x="43" y="63"/>
                    </a:cubicBezTo>
                    <a:cubicBezTo>
                      <a:pt x="64" y="26"/>
                      <a:pt x="64" y="26"/>
                      <a:pt x="64" y="26"/>
                    </a:cubicBezTo>
                    <a:cubicBezTo>
                      <a:pt x="65" y="23"/>
                      <a:pt x="66" y="20"/>
                      <a:pt x="65" y="17"/>
                    </a:cubicBezTo>
                    <a:close/>
                  </a:path>
                </a:pathLst>
              </a:custGeom>
              <a:grpFill/>
              <a:ln>
                <a:noFill/>
              </a:ln>
            </p:spPr>
            <p:txBody>
              <a:bodyPr vert="horz" wrap="square" lIns="91440" tIns="45720" rIns="91440" bIns="45720" numCol="1" anchor="t" anchorCtr="0" compatLnSpc="1"/>
              <a:lstStyle/>
              <a:p>
                <a:endParaRPr lang="zh-CN" altLang="en-US"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181">
                <a:extLst>
                  <a:ext uri="{FF2B5EF4-FFF2-40B4-BE49-F238E27FC236}">
                    <a16:creationId xmlns:a16="http://schemas.microsoft.com/office/drawing/2014/main" id="{24845495-DD44-2485-39CE-86B7E51056FE}"/>
                  </a:ext>
                </a:extLst>
              </p:cNvPr>
              <p:cNvSpPr/>
              <p:nvPr/>
            </p:nvSpPr>
            <p:spPr bwMode="auto">
              <a:xfrm>
                <a:off x="4695259" y="3248342"/>
                <a:ext cx="77778" cy="119063"/>
              </a:xfrm>
              <a:custGeom>
                <a:avLst/>
                <a:gdLst>
                  <a:gd name="T0" fmla="*/ 4 w 27"/>
                  <a:gd name="T1" fmla="*/ 41 h 41"/>
                  <a:gd name="T2" fmla="*/ 8 w 27"/>
                  <a:gd name="T3" fmla="*/ 39 h 41"/>
                  <a:gd name="T4" fmla="*/ 26 w 27"/>
                  <a:gd name="T5" fmla="*/ 7 h 41"/>
                  <a:gd name="T6" fmla="*/ 24 w 27"/>
                  <a:gd name="T7" fmla="*/ 1 h 41"/>
                  <a:gd name="T8" fmla="*/ 19 w 27"/>
                  <a:gd name="T9" fmla="*/ 3 h 41"/>
                  <a:gd name="T10" fmla="*/ 1 w 27"/>
                  <a:gd name="T11" fmla="*/ 35 h 41"/>
                  <a:gd name="T12" fmla="*/ 2 w 27"/>
                  <a:gd name="T13" fmla="*/ 41 h 41"/>
                  <a:gd name="T14" fmla="*/ 4 w 27"/>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1">
                    <a:moveTo>
                      <a:pt x="4" y="41"/>
                    </a:moveTo>
                    <a:cubicBezTo>
                      <a:pt x="6" y="41"/>
                      <a:pt x="7" y="40"/>
                      <a:pt x="8" y="39"/>
                    </a:cubicBezTo>
                    <a:cubicBezTo>
                      <a:pt x="26" y="7"/>
                      <a:pt x="26" y="7"/>
                      <a:pt x="26" y="7"/>
                    </a:cubicBezTo>
                    <a:cubicBezTo>
                      <a:pt x="27" y="5"/>
                      <a:pt x="26" y="2"/>
                      <a:pt x="24" y="1"/>
                    </a:cubicBezTo>
                    <a:cubicBezTo>
                      <a:pt x="22" y="0"/>
                      <a:pt x="20" y="1"/>
                      <a:pt x="19" y="3"/>
                    </a:cubicBezTo>
                    <a:cubicBezTo>
                      <a:pt x="1" y="35"/>
                      <a:pt x="1" y="35"/>
                      <a:pt x="1" y="35"/>
                    </a:cubicBezTo>
                    <a:cubicBezTo>
                      <a:pt x="0" y="37"/>
                      <a:pt x="0" y="39"/>
                      <a:pt x="2" y="41"/>
                    </a:cubicBezTo>
                    <a:cubicBezTo>
                      <a:pt x="3" y="41"/>
                      <a:pt x="4" y="41"/>
                      <a:pt x="4" y="41"/>
                    </a:cubicBezTo>
                    <a:close/>
                  </a:path>
                </a:pathLst>
              </a:custGeom>
              <a:grpFill/>
              <a:ln>
                <a:noFill/>
              </a:ln>
            </p:spPr>
            <p:txBody>
              <a:bodyPr vert="horz" wrap="square" lIns="91440" tIns="45720" rIns="91440" bIns="45720" numCol="1" anchor="t" anchorCtr="0" compatLnSpc="1"/>
              <a:lstStyle/>
              <a:p>
                <a:endParaRPr lang="zh-CN" altLang="en-US"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182">
                <a:extLst>
                  <a:ext uri="{FF2B5EF4-FFF2-40B4-BE49-F238E27FC236}">
                    <a16:creationId xmlns:a16="http://schemas.microsoft.com/office/drawing/2014/main" id="{5EE6FB33-BAB8-EC04-75B0-B7B0DC3A934F}"/>
                  </a:ext>
                </a:extLst>
              </p:cNvPr>
              <p:cNvSpPr/>
              <p:nvPr/>
            </p:nvSpPr>
            <p:spPr bwMode="auto">
              <a:xfrm>
                <a:off x="4566688" y="3399153"/>
                <a:ext cx="134920" cy="184150"/>
              </a:xfrm>
              <a:custGeom>
                <a:avLst/>
                <a:gdLst>
                  <a:gd name="T0" fmla="*/ 1 w 47"/>
                  <a:gd name="T1" fmla="*/ 53 h 64"/>
                  <a:gd name="T2" fmla="*/ 1 w 47"/>
                  <a:gd name="T3" fmla="*/ 56 h 64"/>
                  <a:gd name="T4" fmla="*/ 4 w 47"/>
                  <a:gd name="T5" fmla="*/ 59 h 64"/>
                  <a:gd name="T6" fmla="*/ 10 w 47"/>
                  <a:gd name="T7" fmla="*/ 63 h 64"/>
                  <a:gd name="T8" fmla="*/ 18 w 47"/>
                  <a:gd name="T9" fmla="*/ 61 h 64"/>
                  <a:gd name="T10" fmla="*/ 47 w 47"/>
                  <a:gd name="T11" fmla="*/ 9 h 64"/>
                  <a:gd name="T12" fmla="*/ 46 w 47"/>
                  <a:gd name="T13" fmla="*/ 9 h 64"/>
                  <a:gd name="T14" fmla="*/ 30 w 47"/>
                  <a:gd name="T15" fmla="*/ 0 h 64"/>
                  <a:gd name="T16" fmla="*/ 1 w 47"/>
                  <a:gd name="T17"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64">
                    <a:moveTo>
                      <a:pt x="1" y="53"/>
                    </a:moveTo>
                    <a:cubicBezTo>
                      <a:pt x="1" y="54"/>
                      <a:pt x="0" y="55"/>
                      <a:pt x="1" y="56"/>
                    </a:cubicBezTo>
                    <a:cubicBezTo>
                      <a:pt x="1" y="58"/>
                      <a:pt x="2" y="59"/>
                      <a:pt x="4" y="59"/>
                    </a:cubicBezTo>
                    <a:cubicBezTo>
                      <a:pt x="10" y="63"/>
                      <a:pt x="10" y="63"/>
                      <a:pt x="10" y="63"/>
                    </a:cubicBezTo>
                    <a:cubicBezTo>
                      <a:pt x="13" y="64"/>
                      <a:pt x="16" y="63"/>
                      <a:pt x="18" y="61"/>
                    </a:cubicBezTo>
                    <a:cubicBezTo>
                      <a:pt x="47" y="9"/>
                      <a:pt x="47" y="9"/>
                      <a:pt x="47" y="9"/>
                    </a:cubicBezTo>
                    <a:cubicBezTo>
                      <a:pt x="46" y="9"/>
                      <a:pt x="46" y="9"/>
                      <a:pt x="46" y="9"/>
                    </a:cubicBezTo>
                    <a:cubicBezTo>
                      <a:pt x="30" y="0"/>
                      <a:pt x="30" y="0"/>
                      <a:pt x="30" y="0"/>
                    </a:cubicBezTo>
                    <a:lnTo>
                      <a:pt x="1" y="53"/>
                    </a:lnTo>
                    <a:close/>
                  </a:path>
                </a:pathLst>
              </a:custGeom>
              <a:grpFill/>
              <a:ln>
                <a:noFill/>
              </a:ln>
            </p:spPr>
            <p:txBody>
              <a:bodyPr vert="horz" wrap="square" lIns="91440" tIns="45720" rIns="91440" bIns="45720" numCol="1" anchor="t" anchorCtr="0" compatLnSpc="1"/>
              <a:lstStyle/>
              <a:p>
                <a:endParaRPr lang="zh-CN" altLang="en-US"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183">
                <a:extLst>
                  <a:ext uri="{FF2B5EF4-FFF2-40B4-BE49-F238E27FC236}">
                    <a16:creationId xmlns:a16="http://schemas.microsoft.com/office/drawing/2014/main" id="{14534BC6-8943-6D55-45BC-205E8C5156D3}"/>
                  </a:ext>
                </a:extLst>
              </p:cNvPr>
              <p:cNvSpPr/>
              <p:nvPr/>
            </p:nvSpPr>
            <p:spPr bwMode="auto">
              <a:xfrm>
                <a:off x="4557165" y="3589653"/>
                <a:ext cx="30159" cy="39688"/>
              </a:xfrm>
              <a:custGeom>
                <a:avLst/>
                <a:gdLst>
                  <a:gd name="T0" fmla="*/ 2 w 10"/>
                  <a:gd name="T1" fmla="*/ 0 h 14"/>
                  <a:gd name="T2" fmla="*/ 0 w 10"/>
                  <a:gd name="T3" fmla="*/ 14 h 14"/>
                  <a:gd name="T4" fmla="*/ 10 w 10"/>
                  <a:gd name="T5" fmla="*/ 4 h 14"/>
                  <a:gd name="T6" fmla="*/ 9 w 10"/>
                  <a:gd name="T7" fmla="*/ 4 h 14"/>
                  <a:gd name="T8" fmla="*/ 3 w 10"/>
                  <a:gd name="T9" fmla="*/ 1 h 14"/>
                  <a:gd name="T10" fmla="*/ 2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2" y="0"/>
                    </a:moveTo>
                    <a:cubicBezTo>
                      <a:pt x="0" y="14"/>
                      <a:pt x="0" y="14"/>
                      <a:pt x="0" y="14"/>
                    </a:cubicBezTo>
                    <a:cubicBezTo>
                      <a:pt x="10" y="4"/>
                      <a:pt x="10" y="4"/>
                      <a:pt x="10" y="4"/>
                    </a:cubicBezTo>
                    <a:cubicBezTo>
                      <a:pt x="10" y="4"/>
                      <a:pt x="10" y="4"/>
                      <a:pt x="9" y="4"/>
                    </a:cubicBezTo>
                    <a:cubicBezTo>
                      <a:pt x="3" y="1"/>
                      <a:pt x="3" y="1"/>
                      <a:pt x="3" y="1"/>
                    </a:cubicBezTo>
                    <a:cubicBezTo>
                      <a:pt x="2" y="0"/>
                      <a:pt x="2" y="0"/>
                      <a:pt x="2" y="0"/>
                    </a:cubicBezTo>
                    <a:close/>
                  </a:path>
                </a:pathLst>
              </a:custGeom>
              <a:grpFill/>
              <a:ln>
                <a:noFill/>
              </a:ln>
            </p:spPr>
            <p:txBody>
              <a:bodyPr vert="horz" wrap="square" lIns="91440" tIns="45720" rIns="91440" bIns="45720" numCol="1" anchor="t" anchorCtr="0" compatLnSpc="1"/>
              <a:lstStyle/>
              <a:p>
                <a:endParaRPr lang="zh-CN" altLang="en-US"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185">
                <a:extLst>
                  <a:ext uri="{FF2B5EF4-FFF2-40B4-BE49-F238E27FC236}">
                    <a16:creationId xmlns:a16="http://schemas.microsoft.com/office/drawing/2014/main" id="{926B6146-B407-5ADF-D748-3957B5B50CF1}"/>
                  </a:ext>
                </a:extLst>
              </p:cNvPr>
              <p:cNvSpPr/>
              <p:nvPr/>
            </p:nvSpPr>
            <p:spPr bwMode="auto">
              <a:xfrm>
                <a:off x="4680973" y="3389629"/>
                <a:ext cx="46032" cy="17463"/>
              </a:xfrm>
              <a:custGeom>
                <a:avLst/>
                <a:gdLst>
                  <a:gd name="T0" fmla="*/ 13 w 29"/>
                  <a:gd name="T1" fmla="*/ 6 h 11"/>
                  <a:gd name="T2" fmla="*/ 22 w 29"/>
                  <a:gd name="T3" fmla="*/ 11 h 11"/>
                  <a:gd name="T4" fmla="*/ 29 w 29"/>
                  <a:gd name="T5" fmla="*/ 0 h 11"/>
                  <a:gd name="T6" fmla="*/ 0 w 29"/>
                  <a:gd name="T7" fmla="*/ 0 h 11"/>
                  <a:gd name="T8" fmla="*/ 13 w 29"/>
                  <a:gd name="T9" fmla="*/ 6 h 11"/>
                </a:gdLst>
                <a:ahLst/>
                <a:cxnLst>
                  <a:cxn ang="0">
                    <a:pos x="T0" y="T1"/>
                  </a:cxn>
                  <a:cxn ang="0">
                    <a:pos x="T2" y="T3"/>
                  </a:cxn>
                  <a:cxn ang="0">
                    <a:pos x="T4" y="T5"/>
                  </a:cxn>
                  <a:cxn ang="0">
                    <a:pos x="T6" y="T7"/>
                  </a:cxn>
                  <a:cxn ang="0">
                    <a:pos x="T8" y="T9"/>
                  </a:cxn>
                </a:cxnLst>
                <a:rect l="0" t="0" r="r" b="b"/>
                <a:pathLst>
                  <a:path w="29" h="11">
                    <a:moveTo>
                      <a:pt x="13" y="6"/>
                    </a:moveTo>
                    <a:lnTo>
                      <a:pt x="22" y="11"/>
                    </a:lnTo>
                    <a:lnTo>
                      <a:pt x="29" y="0"/>
                    </a:lnTo>
                    <a:lnTo>
                      <a:pt x="0" y="0"/>
                    </a:lnTo>
                    <a:lnTo>
                      <a:pt x="13" y="6"/>
                    </a:lnTo>
                    <a:close/>
                  </a:path>
                </a:pathLst>
              </a:custGeom>
              <a:grpFill/>
              <a:ln>
                <a:noFill/>
              </a:ln>
            </p:spPr>
            <p:txBody>
              <a:bodyPr vert="horz" wrap="square" lIns="91440" tIns="45720" rIns="91440" bIns="45720" numCol="1" anchor="t" anchorCtr="0" compatLnSpc="1"/>
              <a:lstStyle/>
              <a:p>
                <a:endParaRPr lang="zh-CN" altLang="en-US"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3" name="矩形 12">
              <a:extLst>
                <a:ext uri="{FF2B5EF4-FFF2-40B4-BE49-F238E27FC236}">
                  <a16:creationId xmlns:a16="http://schemas.microsoft.com/office/drawing/2014/main" id="{0D51E874-40CC-1C6E-7D5B-2B06128D1D3B}"/>
                </a:ext>
              </a:extLst>
            </p:cNvPr>
            <p:cNvSpPr/>
            <p:nvPr/>
          </p:nvSpPr>
          <p:spPr>
            <a:xfrm>
              <a:off x="1310218" y="2237337"/>
              <a:ext cx="2486036" cy="2264402"/>
            </a:xfrm>
            <a:prstGeom prst="rect">
              <a:avLst/>
            </a:prstGeom>
          </p:spPr>
          <p:txBody>
            <a:bodyPr wrap="square">
              <a:spAutoFit/>
            </a:bodyPr>
            <a:lstStyle/>
            <a:p>
              <a:pPr algn="ctr">
                <a:lnSpc>
                  <a:spcPct val="150000"/>
                </a:lnSpc>
              </a:pP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我国现行宪法是根据党的十一届三中全会确定的路线方针政策，于</a:t>
              </a:r>
              <a:r>
                <a:rPr lang="en-US" altLang="zh-CN"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1982</a:t>
              </a: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年</a:t>
              </a:r>
              <a:r>
                <a:rPr lang="en-US" altLang="zh-CN"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12</a:t>
              </a: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月</a:t>
              </a:r>
              <a:r>
                <a:rPr lang="en-US" altLang="zh-CN"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4</a:t>
              </a: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日由五届全国人大五次会议通过并公布施行的。再往前追溯，</a:t>
              </a:r>
              <a:r>
                <a:rPr lang="en-US" altLang="zh-CN"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1982</a:t>
              </a: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年宪法是对</a:t>
              </a:r>
              <a:r>
                <a:rPr lang="en-US" altLang="zh-CN"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1949</a:t>
              </a: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年具有临时宪法作用的</a:t>
              </a:r>
              <a:r>
                <a:rPr lang="en-US" altLang="zh-CN"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中国人民政治协商会议共同纲领</a:t>
              </a:r>
              <a:r>
                <a:rPr lang="en-US" altLang="zh-CN"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en-US" altLang="zh-CN"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1954</a:t>
              </a: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年</a:t>
              </a:r>
              <a:r>
                <a:rPr lang="en-US" altLang="zh-CN"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中华人民共和国宪法</a:t>
              </a:r>
              <a:r>
                <a:rPr lang="en-US" altLang="zh-CN"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的继承和发展。</a:t>
              </a:r>
            </a:p>
          </p:txBody>
        </p:sp>
      </p:grpSp>
      <p:pic>
        <p:nvPicPr>
          <p:cNvPr id="20" name="图片 19">
            <a:extLst>
              <a:ext uri="{FF2B5EF4-FFF2-40B4-BE49-F238E27FC236}">
                <a16:creationId xmlns:a16="http://schemas.microsoft.com/office/drawing/2014/main" id="{4F9CC6B8-1A61-721A-F948-F5D74BF35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48130" y="4428119"/>
            <a:ext cx="2514155" cy="1506771"/>
          </a:xfrm>
          <a:prstGeom prst="rect">
            <a:avLst/>
          </a:prstGeom>
        </p:spPr>
      </p:pic>
    </p:spTree>
    <p:extLst>
      <p:ext uri="{BB962C8B-B14F-4D97-AF65-F5344CB8AC3E}">
        <p14:creationId xmlns:p14="http://schemas.microsoft.com/office/powerpoint/2010/main" val="4107471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1+#ppt_w/2"/>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DD902-9499-AD65-9962-006D76E87CC7}"/>
            </a:ext>
          </a:extLst>
        </p:cNvPr>
        <p:cNvGrpSpPr/>
        <p:nvPr/>
      </p:nvGrpSpPr>
      <p:grpSpPr>
        <a:xfrm>
          <a:off x="0" y="0"/>
          <a:ext cx="0" cy="0"/>
          <a:chOff x="0" y="0"/>
          <a:chExt cx="0" cy="0"/>
        </a:xfrm>
      </p:grpSpPr>
      <p:pic>
        <p:nvPicPr>
          <p:cNvPr id="25" name="图片 24">
            <a:extLst>
              <a:ext uri="{FF2B5EF4-FFF2-40B4-BE49-F238E27FC236}">
                <a16:creationId xmlns:a16="http://schemas.microsoft.com/office/drawing/2014/main" id="{2734BA9D-E2CA-CF11-A460-FF172EB95825}"/>
              </a:ext>
            </a:extLst>
          </p:cNvPr>
          <p:cNvPicPr>
            <a:picLocks noChangeAspect="1"/>
          </p:cNvPicPr>
          <p:nvPr/>
        </p:nvPicPr>
        <p:blipFill>
          <a:blip r:embed="rId2">
            <a:extLst>
              <a:ext uri="{28A0092B-C50C-407E-A947-70E740481C1C}">
                <a14:useLocalDpi xmlns:a14="http://schemas.microsoft.com/office/drawing/2010/main" val="0"/>
              </a:ext>
            </a:extLst>
          </a:blip>
          <a:srcRect l="26170" t="21972" r="15710" b="41774"/>
          <a:stretch>
            <a:fillRect/>
          </a:stretch>
        </p:blipFill>
        <p:spPr>
          <a:xfrm>
            <a:off x="0" y="0"/>
            <a:ext cx="12192000" cy="4262285"/>
          </a:xfrm>
          <a:custGeom>
            <a:avLst/>
            <a:gdLst>
              <a:gd name="connsiteX0" fmla="*/ 0 w 12192000"/>
              <a:gd name="connsiteY0" fmla="*/ 0 h 4262285"/>
              <a:gd name="connsiteX1" fmla="*/ 12192000 w 12192000"/>
              <a:gd name="connsiteY1" fmla="*/ 0 h 4262285"/>
              <a:gd name="connsiteX2" fmla="*/ 12192000 w 12192000"/>
              <a:gd name="connsiteY2" fmla="*/ 4262285 h 4262285"/>
              <a:gd name="connsiteX3" fmla="*/ 0 w 12192000"/>
              <a:gd name="connsiteY3" fmla="*/ 4262285 h 4262285"/>
            </a:gdLst>
            <a:ahLst/>
            <a:cxnLst>
              <a:cxn ang="0">
                <a:pos x="connsiteX0" y="connsiteY0"/>
              </a:cxn>
              <a:cxn ang="0">
                <a:pos x="connsiteX1" y="connsiteY1"/>
              </a:cxn>
              <a:cxn ang="0">
                <a:pos x="connsiteX2" y="connsiteY2"/>
              </a:cxn>
              <a:cxn ang="0">
                <a:pos x="connsiteX3" y="connsiteY3"/>
              </a:cxn>
            </a:cxnLst>
            <a:rect l="l" t="t" r="r" b="b"/>
            <a:pathLst>
              <a:path w="12192000" h="4262285">
                <a:moveTo>
                  <a:pt x="0" y="0"/>
                </a:moveTo>
                <a:lnTo>
                  <a:pt x="12192000" y="0"/>
                </a:lnTo>
                <a:lnTo>
                  <a:pt x="12192000" y="4262285"/>
                </a:lnTo>
                <a:lnTo>
                  <a:pt x="0" y="4262285"/>
                </a:lnTo>
                <a:close/>
              </a:path>
            </a:pathLst>
          </a:custGeom>
        </p:spPr>
      </p:pic>
      <p:sp>
        <p:nvSpPr>
          <p:cNvPr id="9" name="矩形 8">
            <a:extLst>
              <a:ext uri="{FF2B5EF4-FFF2-40B4-BE49-F238E27FC236}">
                <a16:creationId xmlns:a16="http://schemas.microsoft.com/office/drawing/2014/main" id="{455991CD-8C25-7403-EB1F-0056C68A62EF}"/>
              </a:ext>
            </a:extLst>
          </p:cNvPr>
          <p:cNvSpPr/>
          <p:nvPr/>
        </p:nvSpPr>
        <p:spPr>
          <a:xfrm>
            <a:off x="-1" y="0"/>
            <a:ext cx="12192001" cy="3194293"/>
          </a:xfrm>
          <a:prstGeom prst="rect">
            <a:avLst/>
          </a:prstGeom>
          <a:gradFill flip="none" rotWithShape="1">
            <a:gsLst>
              <a:gs pos="100000">
                <a:srgbClr val="2B5A77">
                  <a:alpha val="0"/>
                </a:srgbClr>
              </a:gs>
              <a:gs pos="15000">
                <a:srgbClr val="2B5A77">
                  <a:alpha val="79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23" name="图片 22">
            <a:extLst>
              <a:ext uri="{FF2B5EF4-FFF2-40B4-BE49-F238E27FC236}">
                <a16:creationId xmlns:a16="http://schemas.microsoft.com/office/drawing/2014/main" id="{5C335EA9-CBBC-1486-5816-5ED6CF03CEF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11830" t="42237" r="25767" b="2054"/>
          <a:stretch/>
        </p:blipFill>
        <p:spPr>
          <a:xfrm>
            <a:off x="0" y="857594"/>
            <a:ext cx="12192000" cy="6000406"/>
          </a:xfrm>
          <a:custGeom>
            <a:avLst/>
            <a:gdLst>
              <a:gd name="connsiteX0" fmla="*/ 3708798 w 12192000"/>
              <a:gd name="connsiteY0" fmla="*/ 941718 h 6000406"/>
              <a:gd name="connsiteX1" fmla="*/ 3570887 w 12192000"/>
              <a:gd name="connsiteY1" fmla="*/ 962111 h 6000406"/>
              <a:gd name="connsiteX2" fmla="*/ 3406530 w 12192000"/>
              <a:gd name="connsiteY2" fmla="*/ 1007831 h 6000406"/>
              <a:gd name="connsiteX3" fmla="*/ 3058480 w 12192000"/>
              <a:gd name="connsiteY3" fmla="*/ 1076411 h 6000406"/>
              <a:gd name="connsiteX4" fmla="*/ 3213169 w 12192000"/>
              <a:gd name="connsiteY4" fmla="*/ 1175471 h 6000406"/>
              <a:gd name="connsiteX5" fmla="*/ 3493542 w 12192000"/>
              <a:gd name="connsiteY5" fmla="*/ 1221191 h 6000406"/>
              <a:gd name="connsiteX6" fmla="*/ 4412007 w 12192000"/>
              <a:gd name="connsiteY6" fmla="*/ 1625051 h 6000406"/>
              <a:gd name="connsiteX7" fmla="*/ 4547360 w 12192000"/>
              <a:gd name="connsiteY7" fmla="*/ 1663151 h 6000406"/>
              <a:gd name="connsiteX8" fmla="*/ 4847069 w 12192000"/>
              <a:gd name="connsiteY8" fmla="*/ 1640291 h 6000406"/>
              <a:gd name="connsiteX9" fmla="*/ 4779393 w 12192000"/>
              <a:gd name="connsiteY9" fmla="*/ 1221191 h 6000406"/>
              <a:gd name="connsiteX10" fmla="*/ 3899600 w 12192000"/>
              <a:gd name="connsiteY10" fmla="*/ 962111 h 6000406"/>
              <a:gd name="connsiteX11" fmla="*/ 3774823 w 12192000"/>
              <a:gd name="connsiteY11" fmla="*/ 942823 h 6000406"/>
              <a:gd name="connsiteX12" fmla="*/ 3708798 w 12192000"/>
              <a:gd name="connsiteY12" fmla="*/ 941718 h 6000406"/>
              <a:gd name="connsiteX13" fmla="*/ 11759725 w 12192000"/>
              <a:gd name="connsiteY13" fmla="*/ 186776 h 6000406"/>
              <a:gd name="connsiteX14" fmla="*/ 11626789 w 12192000"/>
              <a:gd name="connsiteY14" fmla="*/ 291551 h 6000406"/>
              <a:gd name="connsiteX15" fmla="*/ 11602619 w 12192000"/>
              <a:gd name="connsiteY15" fmla="*/ 415376 h 6000406"/>
              <a:gd name="connsiteX16" fmla="*/ 11614704 w 12192000"/>
              <a:gd name="connsiteY16" fmla="*/ 577301 h 6000406"/>
              <a:gd name="connsiteX17" fmla="*/ 12049766 w 12192000"/>
              <a:gd name="connsiteY17" fmla="*/ 663026 h 6000406"/>
              <a:gd name="connsiteX18" fmla="*/ 12182702 w 12192000"/>
              <a:gd name="connsiteY18" fmla="*/ 310601 h 6000406"/>
              <a:gd name="connsiteX19" fmla="*/ 0 w 12192000"/>
              <a:gd name="connsiteY19" fmla="*/ 0 h 6000406"/>
              <a:gd name="connsiteX20" fmla="*/ 12192000 w 12192000"/>
              <a:gd name="connsiteY20" fmla="*/ 0 h 6000406"/>
              <a:gd name="connsiteX21" fmla="*/ 12192000 w 12192000"/>
              <a:gd name="connsiteY21" fmla="*/ 6000406 h 6000406"/>
              <a:gd name="connsiteX22" fmla="*/ 0 w 12192000"/>
              <a:gd name="connsiteY22" fmla="*/ 6000406 h 60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000406">
                <a:moveTo>
                  <a:pt x="3708798" y="941718"/>
                </a:moveTo>
                <a:cubicBezTo>
                  <a:pt x="3651612" y="944698"/>
                  <a:pt x="3617113" y="957825"/>
                  <a:pt x="3570887" y="962111"/>
                </a:cubicBezTo>
                <a:cubicBezTo>
                  <a:pt x="3488708" y="969731"/>
                  <a:pt x="3491931" y="991321"/>
                  <a:pt x="3406530" y="1007831"/>
                </a:cubicBezTo>
                <a:cubicBezTo>
                  <a:pt x="3321129" y="1024341"/>
                  <a:pt x="3090707" y="1048471"/>
                  <a:pt x="3058480" y="1076411"/>
                </a:cubicBezTo>
                <a:cubicBezTo>
                  <a:pt x="3026254" y="1104351"/>
                  <a:pt x="3140659" y="1151341"/>
                  <a:pt x="3213169" y="1175471"/>
                </a:cubicBezTo>
                <a:cubicBezTo>
                  <a:pt x="3285679" y="1199601"/>
                  <a:pt x="3293736" y="1146261"/>
                  <a:pt x="3493542" y="1221191"/>
                </a:cubicBezTo>
                <a:cubicBezTo>
                  <a:pt x="3693348" y="1296121"/>
                  <a:pt x="4236371" y="1551391"/>
                  <a:pt x="4412007" y="1625051"/>
                </a:cubicBezTo>
                <a:cubicBezTo>
                  <a:pt x="4587643" y="1698711"/>
                  <a:pt x="4474850" y="1660611"/>
                  <a:pt x="4547360" y="1663151"/>
                </a:cubicBezTo>
                <a:cubicBezTo>
                  <a:pt x="4619870" y="1665691"/>
                  <a:pt x="4808397" y="1713951"/>
                  <a:pt x="4847069" y="1640291"/>
                </a:cubicBezTo>
                <a:cubicBezTo>
                  <a:pt x="4885742" y="1566631"/>
                  <a:pt x="4937304" y="1334221"/>
                  <a:pt x="4779393" y="1221191"/>
                </a:cubicBezTo>
                <a:cubicBezTo>
                  <a:pt x="4621482" y="1108161"/>
                  <a:pt x="4101018" y="1005291"/>
                  <a:pt x="3899600" y="962111"/>
                </a:cubicBezTo>
                <a:cubicBezTo>
                  <a:pt x="3849246" y="951316"/>
                  <a:pt x="3808661" y="945442"/>
                  <a:pt x="3774823" y="942823"/>
                </a:cubicBezTo>
                <a:cubicBezTo>
                  <a:pt x="3749445" y="940859"/>
                  <a:pt x="3727862" y="940725"/>
                  <a:pt x="3708798" y="941718"/>
                </a:cubicBezTo>
                <a:close/>
                <a:moveTo>
                  <a:pt x="11759725" y="186776"/>
                </a:moveTo>
                <a:lnTo>
                  <a:pt x="11626789" y="291551"/>
                </a:lnTo>
                <a:lnTo>
                  <a:pt x="11602619" y="415376"/>
                </a:lnTo>
                <a:lnTo>
                  <a:pt x="11614704" y="577301"/>
                </a:lnTo>
                <a:lnTo>
                  <a:pt x="12049766" y="663026"/>
                </a:lnTo>
                <a:lnTo>
                  <a:pt x="12182702" y="310601"/>
                </a:lnTo>
                <a:close/>
                <a:moveTo>
                  <a:pt x="0" y="0"/>
                </a:moveTo>
                <a:lnTo>
                  <a:pt x="12192000" y="0"/>
                </a:lnTo>
                <a:lnTo>
                  <a:pt x="12192000" y="6000406"/>
                </a:lnTo>
                <a:lnTo>
                  <a:pt x="0" y="6000406"/>
                </a:lnTo>
                <a:close/>
              </a:path>
            </a:pathLst>
          </a:custGeom>
        </p:spPr>
      </p:pic>
      <p:grpSp>
        <p:nvGrpSpPr>
          <p:cNvPr id="33" name="组合 32">
            <a:extLst>
              <a:ext uri="{FF2B5EF4-FFF2-40B4-BE49-F238E27FC236}">
                <a16:creationId xmlns:a16="http://schemas.microsoft.com/office/drawing/2014/main" id="{FE04E24D-EB31-A106-0C96-63D8F4CC78CD}"/>
              </a:ext>
            </a:extLst>
          </p:cNvPr>
          <p:cNvGrpSpPr/>
          <p:nvPr/>
        </p:nvGrpSpPr>
        <p:grpSpPr>
          <a:xfrm>
            <a:off x="1362075" y="3215147"/>
            <a:ext cx="9484010" cy="2571807"/>
            <a:chOff x="1362075" y="3215147"/>
            <a:chExt cx="9484010" cy="2571807"/>
          </a:xfrm>
        </p:grpSpPr>
        <p:sp>
          <p:nvSpPr>
            <p:cNvPr id="11" name="矩形 10">
              <a:extLst>
                <a:ext uri="{FF2B5EF4-FFF2-40B4-BE49-F238E27FC236}">
                  <a16:creationId xmlns:a16="http://schemas.microsoft.com/office/drawing/2014/main" id="{E2796B28-2913-915B-0EF3-A2F6B8D24491}"/>
                </a:ext>
              </a:extLst>
            </p:cNvPr>
            <p:cNvSpPr/>
            <p:nvPr/>
          </p:nvSpPr>
          <p:spPr>
            <a:xfrm>
              <a:off x="1362075" y="3215147"/>
              <a:ext cx="9467850" cy="257180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直角三角形 30">
              <a:extLst>
                <a:ext uri="{FF2B5EF4-FFF2-40B4-BE49-F238E27FC236}">
                  <a16:creationId xmlns:a16="http://schemas.microsoft.com/office/drawing/2014/main" id="{B3AE8400-5B5E-8F48-9839-716CB56826DC}"/>
                </a:ext>
              </a:extLst>
            </p:cNvPr>
            <p:cNvSpPr/>
            <p:nvPr/>
          </p:nvSpPr>
          <p:spPr>
            <a:xfrm>
              <a:off x="136207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a:extLst>
                <a:ext uri="{FF2B5EF4-FFF2-40B4-BE49-F238E27FC236}">
                  <a16:creationId xmlns:a16="http://schemas.microsoft.com/office/drawing/2014/main" id="{FFDBED5F-689C-15F5-2460-1094EE8EFF8B}"/>
                </a:ext>
              </a:extLst>
            </p:cNvPr>
            <p:cNvSpPr/>
            <p:nvPr/>
          </p:nvSpPr>
          <p:spPr>
            <a:xfrm flipH="1">
              <a:off x="995362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a:extLst>
              <a:ext uri="{FF2B5EF4-FFF2-40B4-BE49-F238E27FC236}">
                <a16:creationId xmlns:a16="http://schemas.microsoft.com/office/drawing/2014/main" id="{E38F5240-B7BA-BF1D-0D03-4C3E0B8FB637}"/>
              </a:ext>
            </a:extLst>
          </p:cNvPr>
          <p:cNvSpPr txBox="1"/>
          <p:nvPr/>
        </p:nvSpPr>
        <p:spPr>
          <a:xfrm>
            <a:off x="1809750" y="3589108"/>
            <a:ext cx="8572500" cy="1107996"/>
          </a:xfrm>
          <a:prstGeom prst="rect">
            <a:avLst/>
          </a:prstGeom>
          <a:noFill/>
        </p:spPr>
        <p:txBody>
          <a:bodyPr wrap="square" rtlCol="0">
            <a:spAutoFit/>
          </a:bodyPr>
          <a:lstStyle/>
          <a:p>
            <a:r>
              <a:rPr lang="zh-CN" altLang="en-US" sz="66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宪法经历了那几次修正</a:t>
            </a:r>
          </a:p>
        </p:txBody>
      </p:sp>
      <p:sp>
        <p:nvSpPr>
          <p:cNvPr id="27" name="文本框 26">
            <a:extLst>
              <a:ext uri="{FF2B5EF4-FFF2-40B4-BE49-F238E27FC236}">
                <a16:creationId xmlns:a16="http://schemas.microsoft.com/office/drawing/2014/main" id="{D81B7CFC-9171-2C95-3CA8-CBB6F611BB7A}"/>
              </a:ext>
            </a:extLst>
          </p:cNvPr>
          <p:cNvSpPr txBox="1"/>
          <p:nvPr/>
        </p:nvSpPr>
        <p:spPr>
          <a:xfrm>
            <a:off x="2254535" y="4637715"/>
            <a:ext cx="7682930" cy="775277"/>
          </a:xfrm>
          <a:prstGeom prst="rect">
            <a:avLst/>
          </a:prstGeom>
          <a:noFill/>
        </p:spPr>
        <p:txBody>
          <a:bodyPr wrap="square">
            <a:spAutoFit/>
          </a:bodyPr>
          <a:lstStyle/>
          <a:p>
            <a:pPr marL="0" marR="0" lvl="0" indent="0" algn="ctr" defTabSz="914400" rtl="0" eaLnBrk="0" fontAlgn="base" latinLnBrk="0" hangingPunct="0">
              <a:lnSpc>
                <a:spcPct val="200000"/>
              </a:lnSpc>
              <a:spcBef>
                <a:spcPct val="0"/>
              </a:spcBef>
              <a:spcAft>
                <a:spcPct val="0"/>
              </a:spcAft>
              <a:buClrTx/>
              <a:buSzTx/>
              <a:buFontTx/>
              <a:buNone/>
              <a:tabLst/>
            </a:pPr>
            <a:r>
              <a:rPr kumimoji="0" lang="zh-CN" altLang="zh-CN" sz="1200" b="0" i="0" u="none" strike="noStrike" cap="none" normalizeH="0" baseline="0" dirty="0">
                <a:ln>
                  <a:noFill/>
                </a:ln>
                <a:solidFill>
                  <a:schemeClr val="bg1">
                    <a:lumMod val="50000"/>
                    <a:alpha val="89000"/>
                  </a:schemeClr>
                </a:solidFill>
                <a:effectLst/>
                <a:latin typeface="微软雅黑" panose="020B0503020204020204" pitchFamily="34" charset="-122"/>
                <a:ea typeface="微软雅黑" panose="020B0503020204020204" pitchFamily="34" charset="-122"/>
                <a:cs typeface="+mn-ea"/>
                <a:sym typeface="+mn-lt"/>
              </a:rPr>
              <a:t>宪法是国家的根本法，是治国安邦的总章程。作为与国家前途、人民命运息息相关的“世之经纬”“国之重器”，宪法对我国政治、经济、文化</a:t>
            </a:r>
            <a:endParaRPr kumimoji="0" lang="en-US" altLang="zh-CN" sz="1200" b="0" i="0" u="none" strike="noStrike" cap="none" normalizeH="0" baseline="0" dirty="0">
              <a:ln>
                <a:noFill/>
              </a:ln>
              <a:solidFill>
                <a:schemeClr val="bg1">
                  <a:lumMod val="50000"/>
                  <a:alpha val="89000"/>
                </a:schemeClr>
              </a:solidFill>
              <a:effectLst/>
              <a:latin typeface="微软雅黑" panose="020B0503020204020204" pitchFamily="34" charset="-122"/>
              <a:ea typeface="微软雅黑" panose="020B0503020204020204" pitchFamily="34" charset="-122"/>
              <a:cs typeface="+mn-ea"/>
              <a:sym typeface="+mn-lt"/>
            </a:endParaRPr>
          </a:p>
        </p:txBody>
      </p:sp>
      <p:sp>
        <p:nvSpPr>
          <p:cNvPr id="29" name="文本框 28">
            <a:extLst>
              <a:ext uri="{FF2B5EF4-FFF2-40B4-BE49-F238E27FC236}">
                <a16:creationId xmlns:a16="http://schemas.microsoft.com/office/drawing/2014/main" id="{E0F7C8A6-F054-BFD8-9645-BA609225BE98}"/>
              </a:ext>
            </a:extLst>
          </p:cNvPr>
          <p:cNvSpPr txBox="1"/>
          <p:nvPr/>
        </p:nvSpPr>
        <p:spPr>
          <a:xfrm>
            <a:off x="1425983" y="353052"/>
            <a:ext cx="1775491" cy="3247043"/>
          </a:xfrm>
          <a:prstGeom prst="rect">
            <a:avLst/>
          </a:prstGeom>
          <a:noFill/>
        </p:spPr>
        <p:txBody>
          <a:bodyPr wrap="square" rtlCol="0">
            <a:spAutoFit/>
          </a:bodyPr>
          <a:lstStyle/>
          <a:p>
            <a:r>
              <a:rPr lang="zh-CN" altLang="en-US" sz="20500" dirty="0">
                <a:gradFill flip="none" rotWithShape="1">
                  <a:gsLst>
                    <a:gs pos="83000">
                      <a:schemeClr val="bg1">
                        <a:alpha val="0"/>
                      </a:schemeClr>
                    </a:gs>
                    <a:gs pos="55000">
                      <a:schemeClr val="bg1"/>
                    </a:gs>
                  </a:gsLst>
                  <a:lin ang="5400000" scaled="1"/>
                  <a:tileRect/>
                </a:gradFill>
                <a:latin typeface="汉仪许静行楷W" panose="00020600040101010101" pitchFamily="18" charset="-122"/>
                <a:ea typeface="汉仪许静行楷W" panose="00020600040101010101" pitchFamily="18" charset="-122"/>
              </a:rPr>
              <a:t>肆</a:t>
            </a:r>
          </a:p>
        </p:txBody>
      </p:sp>
      <p:sp>
        <p:nvSpPr>
          <p:cNvPr id="34" name="文本框 33">
            <a:extLst>
              <a:ext uri="{FF2B5EF4-FFF2-40B4-BE49-F238E27FC236}">
                <a16:creationId xmlns:a16="http://schemas.microsoft.com/office/drawing/2014/main" id="{47DF6A3F-DF05-3A2A-A6E1-E251F986F44E}"/>
              </a:ext>
            </a:extLst>
          </p:cNvPr>
          <p:cNvSpPr txBox="1"/>
          <p:nvPr/>
        </p:nvSpPr>
        <p:spPr>
          <a:xfrm>
            <a:off x="2894124" y="6044597"/>
            <a:ext cx="6403752" cy="400110"/>
          </a:xfrm>
          <a:prstGeom prst="rect">
            <a:avLst/>
          </a:prstGeom>
          <a:noFill/>
        </p:spPr>
        <p:txBody>
          <a:bodyPr wrap="square" rtlCol="0">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国无法不治，民无法不立</a:t>
            </a:r>
          </a:p>
        </p:txBody>
      </p:sp>
      <p:pic>
        <p:nvPicPr>
          <p:cNvPr id="35" name="图片 34">
            <a:extLst>
              <a:ext uri="{FF2B5EF4-FFF2-40B4-BE49-F238E27FC236}">
                <a16:creationId xmlns:a16="http://schemas.microsoft.com/office/drawing/2014/main" id="{AEF9D94D-9656-67F7-9206-38AB2876E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5478" flipH="1">
            <a:off x="5140390" y="549517"/>
            <a:ext cx="3153310" cy="1880143"/>
          </a:xfrm>
          <a:prstGeom prst="rect">
            <a:avLst/>
          </a:prstGeom>
        </p:spPr>
      </p:pic>
      <p:sp>
        <p:nvSpPr>
          <p:cNvPr id="36" name="文本框 35">
            <a:extLst>
              <a:ext uri="{FF2B5EF4-FFF2-40B4-BE49-F238E27FC236}">
                <a16:creationId xmlns:a16="http://schemas.microsoft.com/office/drawing/2014/main" id="{67A26BB8-BE09-631E-60A1-4D41894A836E}"/>
              </a:ext>
            </a:extLst>
          </p:cNvPr>
          <p:cNvSpPr txBox="1"/>
          <p:nvPr/>
        </p:nvSpPr>
        <p:spPr>
          <a:xfrm>
            <a:off x="10499309" y="356019"/>
            <a:ext cx="1188788" cy="988476"/>
          </a:xfrm>
          <a:prstGeom prst="rect">
            <a:avLst/>
          </a:prstGeom>
          <a:noFill/>
        </p:spPr>
        <p:txBody>
          <a:bodyPr wrap="square">
            <a:spAutoFit/>
          </a:bodyPr>
          <a:lstStyle/>
          <a:p>
            <a:pPr algn="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WEEKLONG PUBLICITY CAMPAIGN ON CONSTITUTION</a:t>
            </a:r>
          </a:p>
        </p:txBody>
      </p:sp>
      <p:pic>
        <p:nvPicPr>
          <p:cNvPr id="37" name="图片 36">
            <a:extLst>
              <a:ext uri="{FF2B5EF4-FFF2-40B4-BE49-F238E27FC236}">
                <a16:creationId xmlns:a16="http://schemas.microsoft.com/office/drawing/2014/main" id="{A065C70F-C2DC-E5B2-3E55-96331A03A49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58478">
            <a:off x="9114262" y="1988056"/>
            <a:ext cx="2483679" cy="987080"/>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3850597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750"/>
                                        <p:tgtEl>
                                          <p:spTgt spid="33"/>
                                        </p:tgtEl>
                                      </p:cBhvr>
                                    </p:animEffect>
                                  </p:childTnLst>
                                </p:cTn>
                              </p:par>
                            </p:childTnLst>
                          </p:cTn>
                        </p:par>
                        <p:par>
                          <p:cTn id="8" fill="hold">
                            <p:stCondLst>
                              <p:cond delay="750"/>
                            </p:stCondLst>
                            <p:childTnLst>
                              <p:par>
                                <p:cTn id="9" presetID="12" presetClass="entr" presetSubtype="2"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750"/>
                                        <p:tgtEl>
                                          <p:spTgt spid="37"/>
                                        </p:tgtEl>
                                        <p:attrNameLst>
                                          <p:attrName>ppt_x</p:attrName>
                                        </p:attrNameLst>
                                      </p:cBhvr>
                                      <p:tavLst>
                                        <p:tav tm="0">
                                          <p:val>
                                            <p:strVal val="#ppt_x+#ppt_w*1.125000"/>
                                          </p:val>
                                        </p:tav>
                                        <p:tav tm="100000">
                                          <p:val>
                                            <p:strVal val="#ppt_x"/>
                                          </p:val>
                                        </p:tav>
                                      </p:tavLst>
                                    </p:anim>
                                    <p:animEffect transition="in" filter="wipe(left)">
                                      <p:cBhvr>
                                        <p:cTn id="12" dur="750"/>
                                        <p:tgtEl>
                                          <p:spTgt spid="37"/>
                                        </p:tgtEl>
                                      </p:cBhvr>
                                    </p:animEffect>
                                  </p:childTnLst>
                                </p:cTn>
                              </p:par>
                            </p:childTnLst>
                          </p:cTn>
                        </p:par>
                        <p:par>
                          <p:cTn id="13" fill="hold">
                            <p:stCondLst>
                              <p:cond delay="1500"/>
                            </p:stCondLst>
                            <p:childTnLst>
                              <p:par>
                                <p:cTn id="14" presetID="2" presetClass="entr" presetSubtype="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1+#ppt_w/2"/>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cTn>
                              </p:par>
                            </p:childTnLst>
                          </p:cTn>
                        </p:par>
                        <p:par>
                          <p:cTn id="18" fill="hold">
                            <p:stCondLst>
                              <p:cond delay="2250"/>
                            </p:stCondLst>
                            <p:childTnLst>
                              <p:par>
                                <p:cTn id="19" presetID="47"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750"/>
                                        <p:tgtEl>
                                          <p:spTgt spid="36"/>
                                        </p:tgtEl>
                                      </p:cBhvr>
                                    </p:animEffect>
                                    <p:anim calcmode="lin" valueType="num">
                                      <p:cBhvr>
                                        <p:cTn id="22" dur="750" fill="hold"/>
                                        <p:tgtEl>
                                          <p:spTgt spid="36"/>
                                        </p:tgtEl>
                                        <p:attrNameLst>
                                          <p:attrName>ppt_x</p:attrName>
                                        </p:attrNameLst>
                                      </p:cBhvr>
                                      <p:tavLst>
                                        <p:tav tm="0">
                                          <p:val>
                                            <p:strVal val="#ppt_x"/>
                                          </p:val>
                                        </p:tav>
                                        <p:tav tm="100000">
                                          <p:val>
                                            <p:strVal val="#ppt_x"/>
                                          </p:val>
                                        </p:tav>
                                      </p:tavLst>
                                    </p:anim>
                                    <p:anim calcmode="lin" valueType="num">
                                      <p:cBhvr>
                                        <p:cTn id="23" dur="750" fill="hold"/>
                                        <p:tgtEl>
                                          <p:spTgt spid="3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37"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50"/>
                                        <p:tgtEl>
                                          <p:spTgt spid="29"/>
                                        </p:tgtEl>
                                      </p:cBhvr>
                                    </p:animEffect>
                                    <p:anim calcmode="lin" valueType="num">
                                      <p:cBhvr>
                                        <p:cTn id="28" dur="750" fill="hold"/>
                                        <p:tgtEl>
                                          <p:spTgt spid="29"/>
                                        </p:tgtEl>
                                        <p:attrNameLst>
                                          <p:attrName>ppt_x</p:attrName>
                                        </p:attrNameLst>
                                      </p:cBhvr>
                                      <p:tavLst>
                                        <p:tav tm="0">
                                          <p:val>
                                            <p:strVal val="#ppt_x"/>
                                          </p:val>
                                        </p:tav>
                                        <p:tav tm="100000">
                                          <p:val>
                                            <p:strVal val="#ppt_x"/>
                                          </p:val>
                                        </p:tav>
                                      </p:tavLst>
                                    </p:anim>
                                    <p:anim calcmode="lin" valueType="num">
                                      <p:cBhvr>
                                        <p:cTn id="29" dur="675" decel="100000" fill="hold"/>
                                        <p:tgtEl>
                                          <p:spTgt spid="29"/>
                                        </p:tgtEl>
                                        <p:attrNameLst>
                                          <p:attrName>ppt_y</p:attrName>
                                        </p:attrNameLst>
                                      </p:cBhvr>
                                      <p:tavLst>
                                        <p:tav tm="0">
                                          <p:val>
                                            <p:strVal val="#ppt_y+1"/>
                                          </p:val>
                                        </p:tav>
                                        <p:tav tm="100000">
                                          <p:val>
                                            <p:strVal val="#ppt_y-.03"/>
                                          </p:val>
                                        </p:tav>
                                      </p:tavLst>
                                    </p:anim>
                                    <p:anim calcmode="lin" valueType="num">
                                      <p:cBhvr>
                                        <p:cTn id="30" dur="75" accel="100000" fill="hold">
                                          <p:stCondLst>
                                            <p:cond delay="675"/>
                                          </p:stCondLst>
                                        </p:cTn>
                                        <p:tgtEl>
                                          <p:spTgt spid="29"/>
                                        </p:tgtEl>
                                        <p:attrNameLst>
                                          <p:attrName>ppt_y</p:attrName>
                                        </p:attrNameLst>
                                      </p:cBhvr>
                                      <p:tavLst>
                                        <p:tav tm="0">
                                          <p:val>
                                            <p:strVal val="#ppt_y-.03"/>
                                          </p:val>
                                        </p:tav>
                                        <p:tav tm="100000">
                                          <p:val>
                                            <p:strVal val="#ppt_y"/>
                                          </p:val>
                                        </p:tav>
                                      </p:tavLst>
                                    </p:anim>
                                  </p:childTnLst>
                                </p:cTn>
                              </p:par>
                            </p:childTnLst>
                          </p:cTn>
                        </p:par>
                        <p:par>
                          <p:cTn id="31" fill="hold">
                            <p:stCondLst>
                              <p:cond delay="375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750"/>
                                        <p:tgtEl>
                                          <p:spTgt spid="26"/>
                                        </p:tgtEl>
                                      </p:cBhvr>
                                    </p:animEffect>
                                  </p:childTnLst>
                                </p:cTn>
                              </p:par>
                            </p:childTnLst>
                          </p:cTn>
                        </p:par>
                        <p:par>
                          <p:cTn id="35" fill="hold">
                            <p:stCondLst>
                              <p:cond delay="4500"/>
                            </p:stCondLst>
                            <p:childTnLst>
                              <p:par>
                                <p:cTn id="36" presetID="42"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750"/>
                                        <p:tgtEl>
                                          <p:spTgt spid="27"/>
                                        </p:tgtEl>
                                      </p:cBhvr>
                                    </p:animEffect>
                                    <p:anim calcmode="lin" valueType="num">
                                      <p:cBhvr>
                                        <p:cTn id="39" dur="750" fill="hold"/>
                                        <p:tgtEl>
                                          <p:spTgt spid="27"/>
                                        </p:tgtEl>
                                        <p:attrNameLst>
                                          <p:attrName>ppt_x</p:attrName>
                                        </p:attrNameLst>
                                      </p:cBhvr>
                                      <p:tavLst>
                                        <p:tav tm="0">
                                          <p:val>
                                            <p:strVal val="#ppt_x"/>
                                          </p:val>
                                        </p:tav>
                                        <p:tav tm="100000">
                                          <p:val>
                                            <p:strVal val="#ppt_x"/>
                                          </p:val>
                                        </p:tav>
                                      </p:tavLst>
                                    </p:anim>
                                    <p:anim calcmode="lin" valueType="num">
                                      <p:cBhvr>
                                        <p:cTn id="40" dur="750" fill="hold"/>
                                        <p:tgtEl>
                                          <p:spTgt spid="27"/>
                                        </p:tgtEl>
                                        <p:attrNameLst>
                                          <p:attrName>ppt_y</p:attrName>
                                        </p:attrNameLst>
                                      </p:cBhvr>
                                      <p:tavLst>
                                        <p:tav tm="0">
                                          <p:val>
                                            <p:strVal val="#ppt_y+.1"/>
                                          </p:val>
                                        </p:tav>
                                        <p:tav tm="100000">
                                          <p:val>
                                            <p:strVal val="#ppt_y"/>
                                          </p:val>
                                        </p:tav>
                                      </p:tavLst>
                                    </p:anim>
                                  </p:childTnLst>
                                </p:cTn>
                              </p:par>
                            </p:childTnLst>
                          </p:cTn>
                        </p:par>
                        <p:par>
                          <p:cTn id="41" fill="hold">
                            <p:stCondLst>
                              <p:cond delay="5250"/>
                            </p:stCondLst>
                            <p:childTnLst>
                              <p:par>
                                <p:cTn id="42" presetID="55" presetClass="entr" presetSubtype="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750" fill="hold"/>
                                        <p:tgtEl>
                                          <p:spTgt spid="34"/>
                                        </p:tgtEl>
                                        <p:attrNameLst>
                                          <p:attrName>ppt_w</p:attrName>
                                        </p:attrNameLst>
                                      </p:cBhvr>
                                      <p:tavLst>
                                        <p:tav tm="0">
                                          <p:val>
                                            <p:strVal val="#ppt_w*0.70"/>
                                          </p:val>
                                        </p:tav>
                                        <p:tav tm="100000">
                                          <p:val>
                                            <p:strVal val="#ppt_w"/>
                                          </p:val>
                                        </p:tav>
                                      </p:tavLst>
                                    </p:anim>
                                    <p:anim calcmode="lin" valueType="num">
                                      <p:cBhvr>
                                        <p:cTn id="45" dur="750" fill="hold"/>
                                        <p:tgtEl>
                                          <p:spTgt spid="34"/>
                                        </p:tgtEl>
                                        <p:attrNameLst>
                                          <p:attrName>ppt_h</p:attrName>
                                        </p:attrNameLst>
                                      </p:cBhvr>
                                      <p:tavLst>
                                        <p:tav tm="0">
                                          <p:val>
                                            <p:strVal val="#ppt_h"/>
                                          </p:val>
                                        </p:tav>
                                        <p:tav tm="100000">
                                          <p:val>
                                            <p:strVal val="#ppt_h"/>
                                          </p:val>
                                        </p:tav>
                                      </p:tavLst>
                                    </p:anim>
                                    <p:animEffect transition="in" filter="fade">
                                      <p:cBhvr>
                                        <p:cTn id="46"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4"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3884-7101-0DE9-6F8A-B7D6370F8171}"/>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8DCC7FA1-3415-E12D-8D70-B6F00D94D951}"/>
              </a:ext>
            </a:extLst>
          </p:cNvPr>
          <p:cNvGrpSpPr/>
          <p:nvPr/>
        </p:nvGrpSpPr>
        <p:grpSpPr>
          <a:xfrm>
            <a:off x="4169166" y="1660626"/>
            <a:ext cx="7064987" cy="3559075"/>
            <a:chOff x="1112226" y="1556418"/>
            <a:chExt cx="7064987" cy="3559075"/>
          </a:xfrm>
        </p:grpSpPr>
        <p:grpSp>
          <p:nvGrpSpPr>
            <p:cNvPr id="10" name="组合 9">
              <a:extLst>
                <a:ext uri="{FF2B5EF4-FFF2-40B4-BE49-F238E27FC236}">
                  <a16:creationId xmlns:a16="http://schemas.microsoft.com/office/drawing/2014/main" id="{A6B53623-0EEE-2C6F-022C-0752D5ECFB45}"/>
                </a:ext>
              </a:extLst>
            </p:cNvPr>
            <p:cNvGrpSpPr/>
            <p:nvPr/>
          </p:nvGrpSpPr>
          <p:grpSpPr>
            <a:xfrm flipH="1">
              <a:off x="1232199" y="2409253"/>
              <a:ext cx="2979315" cy="2706240"/>
              <a:chOff x="221084" y="1884646"/>
              <a:chExt cx="2243693" cy="2706240"/>
            </a:xfrm>
          </p:grpSpPr>
          <p:sp>
            <p:nvSpPr>
              <p:cNvPr id="13" name="矩形 12">
                <a:extLst>
                  <a:ext uri="{FF2B5EF4-FFF2-40B4-BE49-F238E27FC236}">
                    <a16:creationId xmlns:a16="http://schemas.microsoft.com/office/drawing/2014/main" id="{69CB36EB-FAA7-85E5-15A6-4126B2B6AA61}"/>
                  </a:ext>
                </a:extLst>
              </p:cNvPr>
              <p:cNvSpPr/>
              <p:nvPr/>
            </p:nvSpPr>
            <p:spPr>
              <a:xfrm>
                <a:off x="2352182" y="1982198"/>
                <a:ext cx="112593" cy="2608688"/>
              </a:xfrm>
              <a:prstGeom prst="rect">
                <a:avLst/>
              </a:prstGeom>
              <a:solidFill>
                <a:srgbClr val="3671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3877" tIns="61939" rIns="123877" bIns="61939" numCol="1" spcCol="0" rtlCol="0" fromWordArt="0" anchor="ctr" anchorCtr="0" forceAA="0" compatLnSpc="1">
                <a:prstTxWarp prst="textNoShape">
                  <a:avLst/>
                </a:prstTxWarp>
                <a:noAutofit/>
              </a:bodyPr>
              <a:lstStyle/>
              <a:p>
                <a:pPr algn="ctr"/>
                <a:endParaRPr lang="zh-CN" altLang="en-US" sz="2438">
                  <a:solidFill>
                    <a:srgbClr val="FFFFFF"/>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4" name="矩形 13">
                <a:extLst>
                  <a:ext uri="{FF2B5EF4-FFF2-40B4-BE49-F238E27FC236}">
                    <a16:creationId xmlns:a16="http://schemas.microsoft.com/office/drawing/2014/main" id="{810C4E33-90A8-BC9D-66D8-4808BEFB6404}"/>
                  </a:ext>
                </a:extLst>
              </p:cNvPr>
              <p:cNvSpPr/>
              <p:nvPr/>
            </p:nvSpPr>
            <p:spPr>
              <a:xfrm rot="5400000">
                <a:off x="1269767" y="835963"/>
                <a:ext cx="146328" cy="2243693"/>
              </a:xfrm>
              <a:prstGeom prst="rect">
                <a:avLst/>
              </a:prstGeom>
              <a:solidFill>
                <a:srgbClr val="3671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3877" tIns="61939" rIns="123877" bIns="61939" numCol="1" spcCol="0" rtlCol="0" fromWordArt="0" anchor="ctr" anchorCtr="0" forceAA="0" compatLnSpc="1">
                <a:prstTxWarp prst="textNoShape">
                  <a:avLst/>
                </a:prstTxWarp>
                <a:noAutofit/>
              </a:bodyPr>
              <a:lstStyle/>
              <a:p>
                <a:pPr algn="ctr"/>
                <a:endParaRPr lang="zh-CN" altLang="en-US" sz="2438">
                  <a:solidFill>
                    <a:srgbClr val="FFFFFF"/>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sp>
          <p:nvSpPr>
            <p:cNvPr id="11" name="矩形 10">
              <a:extLst>
                <a:ext uri="{FF2B5EF4-FFF2-40B4-BE49-F238E27FC236}">
                  <a16:creationId xmlns:a16="http://schemas.microsoft.com/office/drawing/2014/main" id="{29918BD0-AF08-3EE8-01F5-BC8663ED1ABA}"/>
                </a:ext>
              </a:extLst>
            </p:cNvPr>
            <p:cNvSpPr/>
            <p:nvPr/>
          </p:nvSpPr>
          <p:spPr>
            <a:xfrm>
              <a:off x="1588226" y="2850411"/>
              <a:ext cx="6588987" cy="1987852"/>
            </a:xfrm>
            <a:prstGeom prst="rect">
              <a:avLst/>
            </a:prstGeom>
          </p:spPr>
          <p:txBody>
            <a:bodyPr wrap="square">
              <a:spAutoFit/>
            </a:bodyPr>
            <a:lstStyle/>
            <a:p>
              <a:pPr>
                <a:lnSpc>
                  <a:spcPct val="2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1982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年宪法公布施行后，根据我国改革开放和社会主义现代化建设的实践和发展，在党中央领导下，全国人大于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1988</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年、</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1993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年、</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1999</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年、</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2004</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年和</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2018</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年先后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次对</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1982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年宪法即我国现行宪法的个别条款和部分内容作出必要的、也是十分重要的修正。</a:t>
              </a:r>
            </a:p>
          </p:txBody>
        </p:sp>
        <p:sp>
          <p:nvSpPr>
            <p:cNvPr id="12" name="矩形 11">
              <a:extLst>
                <a:ext uri="{FF2B5EF4-FFF2-40B4-BE49-F238E27FC236}">
                  <a16:creationId xmlns:a16="http://schemas.microsoft.com/office/drawing/2014/main" id="{757F3C59-6FB7-1BF5-EAF4-BE2A02551702}"/>
                </a:ext>
              </a:extLst>
            </p:cNvPr>
            <p:cNvSpPr/>
            <p:nvPr/>
          </p:nvSpPr>
          <p:spPr>
            <a:xfrm>
              <a:off x="1112226" y="1556418"/>
              <a:ext cx="3462735" cy="719556"/>
            </a:xfrm>
            <a:prstGeom prst="rect">
              <a:avLst/>
            </a:prstGeom>
          </p:spPr>
          <p:txBody>
            <a:bodyPr wrap="square">
              <a:spAutoFit/>
            </a:bodyPr>
            <a:lstStyle/>
            <a:p>
              <a:pPr>
                <a:lnSpc>
                  <a:spcPct val="200000"/>
                </a:lnSpc>
              </a:pPr>
              <a:r>
                <a:rPr lang="zh-CN" altLang="en-US" sz="2400" b="1" dirty="0">
                  <a:solidFill>
                    <a:srgbClr val="404040"/>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宪法经历了那几次修正</a:t>
              </a:r>
            </a:p>
          </p:txBody>
        </p:sp>
      </p:grpSp>
      <p:pic>
        <p:nvPicPr>
          <p:cNvPr id="15" name="图片 14">
            <a:extLst>
              <a:ext uri="{FF2B5EF4-FFF2-40B4-BE49-F238E27FC236}">
                <a16:creationId xmlns:a16="http://schemas.microsoft.com/office/drawing/2014/main" id="{F60951C5-D4E5-B6D7-4738-0E837EB25A8E}"/>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l="29943" r="29943"/>
          <a:stretch/>
        </p:blipFill>
        <p:spPr>
          <a:xfrm>
            <a:off x="1175152" y="2001509"/>
            <a:ext cx="2461670" cy="3439175"/>
          </a:xfrm>
          <a:custGeom>
            <a:avLst/>
            <a:gdLst>
              <a:gd name="connsiteX0" fmla="*/ 0 w 2663463"/>
              <a:gd name="connsiteY0" fmla="*/ 0 h 3721099"/>
              <a:gd name="connsiteX1" fmla="*/ 2663463 w 2663463"/>
              <a:gd name="connsiteY1" fmla="*/ 0 h 3721099"/>
              <a:gd name="connsiteX2" fmla="*/ 2663463 w 2663463"/>
              <a:gd name="connsiteY2" fmla="*/ 3721099 h 3721099"/>
              <a:gd name="connsiteX3" fmla="*/ 0 w 2663463"/>
              <a:gd name="connsiteY3" fmla="*/ 3721099 h 3721099"/>
            </a:gdLst>
            <a:ahLst/>
            <a:cxnLst>
              <a:cxn ang="0">
                <a:pos x="connsiteX0" y="connsiteY0"/>
              </a:cxn>
              <a:cxn ang="0">
                <a:pos x="connsiteX1" y="connsiteY1"/>
              </a:cxn>
              <a:cxn ang="0">
                <a:pos x="connsiteX2" y="connsiteY2"/>
              </a:cxn>
              <a:cxn ang="0">
                <a:pos x="connsiteX3" y="connsiteY3"/>
              </a:cxn>
            </a:cxnLst>
            <a:rect l="l" t="t" r="r" b="b"/>
            <a:pathLst>
              <a:path w="2663463" h="3721099">
                <a:moveTo>
                  <a:pt x="0" y="0"/>
                </a:moveTo>
                <a:lnTo>
                  <a:pt x="2663463" y="0"/>
                </a:lnTo>
                <a:lnTo>
                  <a:pt x="2663463" y="3721099"/>
                </a:lnTo>
                <a:lnTo>
                  <a:pt x="0" y="3721099"/>
                </a:lnTo>
                <a:close/>
              </a:path>
            </a:pathLst>
          </a:custGeom>
        </p:spPr>
      </p:pic>
    </p:spTree>
    <p:extLst>
      <p:ext uri="{BB962C8B-B14F-4D97-AF65-F5344CB8AC3E}">
        <p14:creationId xmlns:p14="http://schemas.microsoft.com/office/powerpoint/2010/main" val="75558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557EB-F1E4-D135-6B7E-36EBDFD45BA8}"/>
            </a:ext>
          </a:extLst>
        </p:cNvPr>
        <p:cNvGrpSpPr/>
        <p:nvPr/>
      </p:nvGrpSpPr>
      <p:grpSpPr>
        <a:xfrm>
          <a:off x="0" y="0"/>
          <a:ext cx="0" cy="0"/>
          <a:chOff x="0" y="0"/>
          <a:chExt cx="0" cy="0"/>
        </a:xfrm>
      </p:grpSpPr>
      <p:pic>
        <p:nvPicPr>
          <p:cNvPr id="25" name="图片 24">
            <a:extLst>
              <a:ext uri="{FF2B5EF4-FFF2-40B4-BE49-F238E27FC236}">
                <a16:creationId xmlns:a16="http://schemas.microsoft.com/office/drawing/2014/main" id="{CE163CB0-73C4-DB96-8173-B6C6F6DC8D29}"/>
              </a:ext>
            </a:extLst>
          </p:cNvPr>
          <p:cNvPicPr>
            <a:picLocks noChangeAspect="1"/>
          </p:cNvPicPr>
          <p:nvPr/>
        </p:nvPicPr>
        <p:blipFill>
          <a:blip r:embed="rId2">
            <a:extLst>
              <a:ext uri="{28A0092B-C50C-407E-A947-70E740481C1C}">
                <a14:useLocalDpi xmlns:a14="http://schemas.microsoft.com/office/drawing/2010/main" val="0"/>
              </a:ext>
            </a:extLst>
          </a:blip>
          <a:srcRect l="26170" t="21972" r="15710" b="41774"/>
          <a:stretch>
            <a:fillRect/>
          </a:stretch>
        </p:blipFill>
        <p:spPr>
          <a:xfrm>
            <a:off x="0" y="0"/>
            <a:ext cx="12192000" cy="4262285"/>
          </a:xfrm>
          <a:custGeom>
            <a:avLst/>
            <a:gdLst>
              <a:gd name="connsiteX0" fmla="*/ 0 w 12192000"/>
              <a:gd name="connsiteY0" fmla="*/ 0 h 4262285"/>
              <a:gd name="connsiteX1" fmla="*/ 12192000 w 12192000"/>
              <a:gd name="connsiteY1" fmla="*/ 0 h 4262285"/>
              <a:gd name="connsiteX2" fmla="*/ 12192000 w 12192000"/>
              <a:gd name="connsiteY2" fmla="*/ 4262285 h 4262285"/>
              <a:gd name="connsiteX3" fmla="*/ 0 w 12192000"/>
              <a:gd name="connsiteY3" fmla="*/ 4262285 h 4262285"/>
            </a:gdLst>
            <a:ahLst/>
            <a:cxnLst>
              <a:cxn ang="0">
                <a:pos x="connsiteX0" y="connsiteY0"/>
              </a:cxn>
              <a:cxn ang="0">
                <a:pos x="connsiteX1" y="connsiteY1"/>
              </a:cxn>
              <a:cxn ang="0">
                <a:pos x="connsiteX2" y="connsiteY2"/>
              </a:cxn>
              <a:cxn ang="0">
                <a:pos x="connsiteX3" y="connsiteY3"/>
              </a:cxn>
            </a:cxnLst>
            <a:rect l="l" t="t" r="r" b="b"/>
            <a:pathLst>
              <a:path w="12192000" h="4262285">
                <a:moveTo>
                  <a:pt x="0" y="0"/>
                </a:moveTo>
                <a:lnTo>
                  <a:pt x="12192000" y="0"/>
                </a:lnTo>
                <a:lnTo>
                  <a:pt x="12192000" y="4262285"/>
                </a:lnTo>
                <a:lnTo>
                  <a:pt x="0" y="4262285"/>
                </a:lnTo>
                <a:close/>
              </a:path>
            </a:pathLst>
          </a:custGeom>
        </p:spPr>
      </p:pic>
      <p:sp>
        <p:nvSpPr>
          <p:cNvPr id="9" name="矩形 8">
            <a:extLst>
              <a:ext uri="{FF2B5EF4-FFF2-40B4-BE49-F238E27FC236}">
                <a16:creationId xmlns:a16="http://schemas.microsoft.com/office/drawing/2014/main" id="{31EF397E-E89E-F75B-D1E8-A654442C9D8D}"/>
              </a:ext>
            </a:extLst>
          </p:cNvPr>
          <p:cNvSpPr/>
          <p:nvPr/>
        </p:nvSpPr>
        <p:spPr>
          <a:xfrm>
            <a:off x="-1" y="0"/>
            <a:ext cx="12192001" cy="3194293"/>
          </a:xfrm>
          <a:prstGeom prst="rect">
            <a:avLst/>
          </a:prstGeom>
          <a:gradFill flip="none" rotWithShape="1">
            <a:gsLst>
              <a:gs pos="100000">
                <a:srgbClr val="2B5A77">
                  <a:alpha val="0"/>
                </a:srgbClr>
              </a:gs>
              <a:gs pos="15000">
                <a:srgbClr val="2B5A77">
                  <a:alpha val="79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23" name="图片 22">
            <a:extLst>
              <a:ext uri="{FF2B5EF4-FFF2-40B4-BE49-F238E27FC236}">
                <a16:creationId xmlns:a16="http://schemas.microsoft.com/office/drawing/2014/main" id="{A3A0BFC4-05FF-AD98-FDDB-EE5BD346B3F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11830" t="42237" r="25767" b="2054"/>
          <a:stretch/>
        </p:blipFill>
        <p:spPr>
          <a:xfrm>
            <a:off x="0" y="857594"/>
            <a:ext cx="12192000" cy="6000406"/>
          </a:xfrm>
          <a:custGeom>
            <a:avLst/>
            <a:gdLst>
              <a:gd name="connsiteX0" fmla="*/ 3708798 w 12192000"/>
              <a:gd name="connsiteY0" fmla="*/ 941718 h 6000406"/>
              <a:gd name="connsiteX1" fmla="*/ 3570887 w 12192000"/>
              <a:gd name="connsiteY1" fmla="*/ 962111 h 6000406"/>
              <a:gd name="connsiteX2" fmla="*/ 3406530 w 12192000"/>
              <a:gd name="connsiteY2" fmla="*/ 1007831 h 6000406"/>
              <a:gd name="connsiteX3" fmla="*/ 3058480 w 12192000"/>
              <a:gd name="connsiteY3" fmla="*/ 1076411 h 6000406"/>
              <a:gd name="connsiteX4" fmla="*/ 3213169 w 12192000"/>
              <a:gd name="connsiteY4" fmla="*/ 1175471 h 6000406"/>
              <a:gd name="connsiteX5" fmla="*/ 3493542 w 12192000"/>
              <a:gd name="connsiteY5" fmla="*/ 1221191 h 6000406"/>
              <a:gd name="connsiteX6" fmla="*/ 4412007 w 12192000"/>
              <a:gd name="connsiteY6" fmla="*/ 1625051 h 6000406"/>
              <a:gd name="connsiteX7" fmla="*/ 4547360 w 12192000"/>
              <a:gd name="connsiteY7" fmla="*/ 1663151 h 6000406"/>
              <a:gd name="connsiteX8" fmla="*/ 4847069 w 12192000"/>
              <a:gd name="connsiteY8" fmla="*/ 1640291 h 6000406"/>
              <a:gd name="connsiteX9" fmla="*/ 4779393 w 12192000"/>
              <a:gd name="connsiteY9" fmla="*/ 1221191 h 6000406"/>
              <a:gd name="connsiteX10" fmla="*/ 3899600 w 12192000"/>
              <a:gd name="connsiteY10" fmla="*/ 962111 h 6000406"/>
              <a:gd name="connsiteX11" fmla="*/ 3774823 w 12192000"/>
              <a:gd name="connsiteY11" fmla="*/ 942823 h 6000406"/>
              <a:gd name="connsiteX12" fmla="*/ 3708798 w 12192000"/>
              <a:gd name="connsiteY12" fmla="*/ 941718 h 6000406"/>
              <a:gd name="connsiteX13" fmla="*/ 11759725 w 12192000"/>
              <a:gd name="connsiteY13" fmla="*/ 186776 h 6000406"/>
              <a:gd name="connsiteX14" fmla="*/ 11626789 w 12192000"/>
              <a:gd name="connsiteY14" fmla="*/ 291551 h 6000406"/>
              <a:gd name="connsiteX15" fmla="*/ 11602619 w 12192000"/>
              <a:gd name="connsiteY15" fmla="*/ 415376 h 6000406"/>
              <a:gd name="connsiteX16" fmla="*/ 11614704 w 12192000"/>
              <a:gd name="connsiteY16" fmla="*/ 577301 h 6000406"/>
              <a:gd name="connsiteX17" fmla="*/ 12049766 w 12192000"/>
              <a:gd name="connsiteY17" fmla="*/ 663026 h 6000406"/>
              <a:gd name="connsiteX18" fmla="*/ 12182702 w 12192000"/>
              <a:gd name="connsiteY18" fmla="*/ 310601 h 6000406"/>
              <a:gd name="connsiteX19" fmla="*/ 0 w 12192000"/>
              <a:gd name="connsiteY19" fmla="*/ 0 h 6000406"/>
              <a:gd name="connsiteX20" fmla="*/ 12192000 w 12192000"/>
              <a:gd name="connsiteY20" fmla="*/ 0 h 6000406"/>
              <a:gd name="connsiteX21" fmla="*/ 12192000 w 12192000"/>
              <a:gd name="connsiteY21" fmla="*/ 6000406 h 6000406"/>
              <a:gd name="connsiteX22" fmla="*/ 0 w 12192000"/>
              <a:gd name="connsiteY22" fmla="*/ 6000406 h 60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000406">
                <a:moveTo>
                  <a:pt x="3708798" y="941718"/>
                </a:moveTo>
                <a:cubicBezTo>
                  <a:pt x="3651612" y="944698"/>
                  <a:pt x="3617113" y="957825"/>
                  <a:pt x="3570887" y="962111"/>
                </a:cubicBezTo>
                <a:cubicBezTo>
                  <a:pt x="3488708" y="969731"/>
                  <a:pt x="3491931" y="991321"/>
                  <a:pt x="3406530" y="1007831"/>
                </a:cubicBezTo>
                <a:cubicBezTo>
                  <a:pt x="3321129" y="1024341"/>
                  <a:pt x="3090707" y="1048471"/>
                  <a:pt x="3058480" y="1076411"/>
                </a:cubicBezTo>
                <a:cubicBezTo>
                  <a:pt x="3026254" y="1104351"/>
                  <a:pt x="3140659" y="1151341"/>
                  <a:pt x="3213169" y="1175471"/>
                </a:cubicBezTo>
                <a:cubicBezTo>
                  <a:pt x="3285679" y="1199601"/>
                  <a:pt x="3293736" y="1146261"/>
                  <a:pt x="3493542" y="1221191"/>
                </a:cubicBezTo>
                <a:cubicBezTo>
                  <a:pt x="3693348" y="1296121"/>
                  <a:pt x="4236371" y="1551391"/>
                  <a:pt x="4412007" y="1625051"/>
                </a:cubicBezTo>
                <a:cubicBezTo>
                  <a:pt x="4587643" y="1698711"/>
                  <a:pt x="4474850" y="1660611"/>
                  <a:pt x="4547360" y="1663151"/>
                </a:cubicBezTo>
                <a:cubicBezTo>
                  <a:pt x="4619870" y="1665691"/>
                  <a:pt x="4808397" y="1713951"/>
                  <a:pt x="4847069" y="1640291"/>
                </a:cubicBezTo>
                <a:cubicBezTo>
                  <a:pt x="4885742" y="1566631"/>
                  <a:pt x="4937304" y="1334221"/>
                  <a:pt x="4779393" y="1221191"/>
                </a:cubicBezTo>
                <a:cubicBezTo>
                  <a:pt x="4621482" y="1108161"/>
                  <a:pt x="4101018" y="1005291"/>
                  <a:pt x="3899600" y="962111"/>
                </a:cubicBezTo>
                <a:cubicBezTo>
                  <a:pt x="3849246" y="951316"/>
                  <a:pt x="3808661" y="945442"/>
                  <a:pt x="3774823" y="942823"/>
                </a:cubicBezTo>
                <a:cubicBezTo>
                  <a:pt x="3749445" y="940859"/>
                  <a:pt x="3727862" y="940725"/>
                  <a:pt x="3708798" y="941718"/>
                </a:cubicBezTo>
                <a:close/>
                <a:moveTo>
                  <a:pt x="11759725" y="186776"/>
                </a:moveTo>
                <a:lnTo>
                  <a:pt x="11626789" y="291551"/>
                </a:lnTo>
                <a:lnTo>
                  <a:pt x="11602619" y="415376"/>
                </a:lnTo>
                <a:lnTo>
                  <a:pt x="11614704" y="577301"/>
                </a:lnTo>
                <a:lnTo>
                  <a:pt x="12049766" y="663026"/>
                </a:lnTo>
                <a:lnTo>
                  <a:pt x="12182702" y="310601"/>
                </a:lnTo>
                <a:close/>
                <a:moveTo>
                  <a:pt x="0" y="0"/>
                </a:moveTo>
                <a:lnTo>
                  <a:pt x="12192000" y="0"/>
                </a:lnTo>
                <a:lnTo>
                  <a:pt x="12192000" y="6000406"/>
                </a:lnTo>
                <a:lnTo>
                  <a:pt x="0" y="6000406"/>
                </a:lnTo>
                <a:close/>
              </a:path>
            </a:pathLst>
          </a:custGeom>
        </p:spPr>
      </p:pic>
      <p:grpSp>
        <p:nvGrpSpPr>
          <p:cNvPr id="33" name="组合 32">
            <a:extLst>
              <a:ext uri="{FF2B5EF4-FFF2-40B4-BE49-F238E27FC236}">
                <a16:creationId xmlns:a16="http://schemas.microsoft.com/office/drawing/2014/main" id="{88E3D7F6-47AC-1D80-C52D-A5178B2E73D5}"/>
              </a:ext>
            </a:extLst>
          </p:cNvPr>
          <p:cNvGrpSpPr/>
          <p:nvPr/>
        </p:nvGrpSpPr>
        <p:grpSpPr>
          <a:xfrm>
            <a:off x="1362075" y="3215147"/>
            <a:ext cx="9484010" cy="2571807"/>
            <a:chOff x="1362075" y="3215147"/>
            <a:chExt cx="9484010" cy="2571807"/>
          </a:xfrm>
        </p:grpSpPr>
        <p:sp>
          <p:nvSpPr>
            <p:cNvPr id="11" name="矩形 10">
              <a:extLst>
                <a:ext uri="{FF2B5EF4-FFF2-40B4-BE49-F238E27FC236}">
                  <a16:creationId xmlns:a16="http://schemas.microsoft.com/office/drawing/2014/main" id="{6D7FE8FB-2ADE-AA21-23D7-1576630080CA}"/>
                </a:ext>
              </a:extLst>
            </p:cNvPr>
            <p:cNvSpPr/>
            <p:nvPr/>
          </p:nvSpPr>
          <p:spPr>
            <a:xfrm>
              <a:off x="1362075" y="3215147"/>
              <a:ext cx="9467850" cy="257180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直角三角形 30">
              <a:extLst>
                <a:ext uri="{FF2B5EF4-FFF2-40B4-BE49-F238E27FC236}">
                  <a16:creationId xmlns:a16="http://schemas.microsoft.com/office/drawing/2014/main" id="{B36C6EB2-89D7-6A95-9AD8-AA5580F56C25}"/>
                </a:ext>
              </a:extLst>
            </p:cNvPr>
            <p:cNvSpPr/>
            <p:nvPr/>
          </p:nvSpPr>
          <p:spPr>
            <a:xfrm>
              <a:off x="136207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a:extLst>
                <a:ext uri="{FF2B5EF4-FFF2-40B4-BE49-F238E27FC236}">
                  <a16:creationId xmlns:a16="http://schemas.microsoft.com/office/drawing/2014/main" id="{A5B6BE77-D30C-A33A-4213-830D373498A5}"/>
                </a:ext>
              </a:extLst>
            </p:cNvPr>
            <p:cNvSpPr/>
            <p:nvPr/>
          </p:nvSpPr>
          <p:spPr>
            <a:xfrm flipH="1">
              <a:off x="995362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a:extLst>
              <a:ext uri="{FF2B5EF4-FFF2-40B4-BE49-F238E27FC236}">
                <a16:creationId xmlns:a16="http://schemas.microsoft.com/office/drawing/2014/main" id="{68E32A02-E07E-B430-96CC-161EB30114DB}"/>
              </a:ext>
            </a:extLst>
          </p:cNvPr>
          <p:cNvSpPr txBox="1"/>
          <p:nvPr/>
        </p:nvSpPr>
        <p:spPr>
          <a:xfrm>
            <a:off x="1809750" y="3493858"/>
            <a:ext cx="8572500" cy="2123658"/>
          </a:xfrm>
          <a:prstGeom prst="rect">
            <a:avLst/>
          </a:prstGeom>
          <a:noFill/>
        </p:spPr>
        <p:txBody>
          <a:bodyPr wrap="square" rtlCol="0">
            <a:spAutoFit/>
          </a:bodyPr>
          <a:lstStyle/>
          <a:p>
            <a:pPr algn="ctr"/>
            <a:r>
              <a:rPr lang="zh-CN" altLang="en-US" sz="66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国家宪法日为何是</a:t>
            </a:r>
            <a:r>
              <a:rPr lang="en-US" altLang="zh-CN" sz="66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12</a:t>
            </a:r>
            <a:r>
              <a:rPr lang="zh-CN" altLang="en-US" sz="66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月</a:t>
            </a:r>
            <a:r>
              <a:rPr lang="en-US" altLang="zh-CN" sz="66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4</a:t>
            </a:r>
            <a:r>
              <a:rPr lang="zh-CN" altLang="en-US" sz="66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日</a:t>
            </a:r>
          </a:p>
        </p:txBody>
      </p:sp>
      <p:sp>
        <p:nvSpPr>
          <p:cNvPr id="29" name="文本框 28">
            <a:extLst>
              <a:ext uri="{FF2B5EF4-FFF2-40B4-BE49-F238E27FC236}">
                <a16:creationId xmlns:a16="http://schemas.microsoft.com/office/drawing/2014/main" id="{A12ED93F-3E2C-9561-E246-98663E535619}"/>
              </a:ext>
            </a:extLst>
          </p:cNvPr>
          <p:cNvSpPr txBox="1"/>
          <p:nvPr/>
        </p:nvSpPr>
        <p:spPr>
          <a:xfrm>
            <a:off x="1425983" y="353052"/>
            <a:ext cx="1775491" cy="3247043"/>
          </a:xfrm>
          <a:prstGeom prst="rect">
            <a:avLst/>
          </a:prstGeom>
          <a:noFill/>
        </p:spPr>
        <p:txBody>
          <a:bodyPr wrap="square" rtlCol="0">
            <a:spAutoFit/>
          </a:bodyPr>
          <a:lstStyle/>
          <a:p>
            <a:r>
              <a:rPr lang="zh-CN" altLang="en-US" sz="20500" dirty="0">
                <a:gradFill flip="none" rotWithShape="1">
                  <a:gsLst>
                    <a:gs pos="83000">
                      <a:schemeClr val="bg1">
                        <a:alpha val="0"/>
                      </a:schemeClr>
                    </a:gs>
                    <a:gs pos="55000">
                      <a:schemeClr val="bg1"/>
                    </a:gs>
                  </a:gsLst>
                  <a:lin ang="5400000" scaled="1"/>
                  <a:tileRect/>
                </a:gradFill>
                <a:latin typeface="汉仪许静行楷W" panose="00020600040101010101" pitchFamily="18" charset="-122"/>
                <a:ea typeface="汉仪许静行楷W" panose="00020600040101010101" pitchFamily="18" charset="-122"/>
              </a:rPr>
              <a:t>伍</a:t>
            </a:r>
          </a:p>
        </p:txBody>
      </p:sp>
      <p:sp>
        <p:nvSpPr>
          <p:cNvPr id="34" name="文本框 33">
            <a:extLst>
              <a:ext uri="{FF2B5EF4-FFF2-40B4-BE49-F238E27FC236}">
                <a16:creationId xmlns:a16="http://schemas.microsoft.com/office/drawing/2014/main" id="{3DED78F5-E8A0-B9A6-92D7-10E3B56FD477}"/>
              </a:ext>
            </a:extLst>
          </p:cNvPr>
          <p:cNvSpPr txBox="1"/>
          <p:nvPr/>
        </p:nvSpPr>
        <p:spPr>
          <a:xfrm>
            <a:off x="2894124" y="6044597"/>
            <a:ext cx="6403752" cy="400110"/>
          </a:xfrm>
          <a:prstGeom prst="rect">
            <a:avLst/>
          </a:prstGeom>
          <a:noFill/>
        </p:spPr>
        <p:txBody>
          <a:bodyPr wrap="square" rtlCol="0">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国无法不治，民无法不立</a:t>
            </a:r>
          </a:p>
        </p:txBody>
      </p:sp>
      <p:pic>
        <p:nvPicPr>
          <p:cNvPr id="35" name="图片 34">
            <a:extLst>
              <a:ext uri="{FF2B5EF4-FFF2-40B4-BE49-F238E27FC236}">
                <a16:creationId xmlns:a16="http://schemas.microsoft.com/office/drawing/2014/main" id="{CAB62320-F32C-22EF-D926-22889FF87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5478" flipH="1">
            <a:off x="5140390" y="549517"/>
            <a:ext cx="3153310" cy="1880143"/>
          </a:xfrm>
          <a:prstGeom prst="rect">
            <a:avLst/>
          </a:prstGeom>
        </p:spPr>
      </p:pic>
      <p:sp>
        <p:nvSpPr>
          <p:cNvPr id="36" name="文本框 35">
            <a:extLst>
              <a:ext uri="{FF2B5EF4-FFF2-40B4-BE49-F238E27FC236}">
                <a16:creationId xmlns:a16="http://schemas.microsoft.com/office/drawing/2014/main" id="{C9F9BCAA-9008-927F-1A7E-12572BA83A44}"/>
              </a:ext>
            </a:extLst>
          </p:cNvPr>
          <p:cNvSpPr txBox="1"/>
          <p:nvPr/>
        </p:nvSpPr>
        <p:spPr>
          <a:xfrm>
            <a:off x="10499309" y="356019"/>
            <a:ext cx="1188788" cy="988476"/>
          </a:xfrm>
          <a:prstGeom prst="rect">
            <a:avLst/>
          </a:prstGeom>
          <a:noFill/>
        </p:spPr>
        <p:txBody>
          <a:bodyPr wrap="square">
            <a:spAutoFit/>
          </a:bodyPr>
          <a:lstStyle/>
          <a:p>
            <a:pPr algn="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WEEKLONG PUBLICITY CAMPAIGN ON CONSTITUTION</a:t>
            </a:r>
          </a:p>
        </p:txBody>
      </p:sp>
      <p:pic>
        <p:nvPicPr>
          <p:cNvPr id="37" name="图片 36">
            <a:extLst>
              <a:ext uri="{FF2B5EF4-FFF2-40B4-BE49-F238E27FC236}">
                <a16:creationId xmlns:a16="http://schemas.microsoft.com/office/drawing/2014/main" id="{C837B29E-5D21-5AC2-FFD0-B9C39BD0D24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58478">
            <a:off x="9114262" y="1988056"/>
            <a:ext cx="2483679" cy="987080"/>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354153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750"/>
                                        <p:tgtEl>
                                          <p:spTgt spid="33"/>
                                        </p:tgtEl>
                                      </p:cBhvr>
                                    </p:animEffect>
                                  </p:childTnLst>
                                </p:cTn>
                              </p:par>
                            </p:childTnLst>
                          </p:cTn>
                        </p:par>
                        <p:par>
                          <p:cTn id="8" fill="hold">
                            <p:stCondLst>
                              <p:cond delay="750"/>
                            </p:stCondLst>
                            <p:childTnLst>
                              <p:par>
                                <p:cTn id="9" presetID="12" presetClass="entr" presetSubtype="2"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750"/>
                                        <p:tgtEl>
                                          <p:spTgt spid="37"/>
                                        </p:tgtEl>
                                        <p:attrNameLst>
                                          <p:attrName>ppt_x</p:attrName>
                                        </p:attrNameLst>
                                      </p:cBhvr>
                                      <p:tavLst>
                                        <p:tav tm="0">
                                          <p:val>
                                            <p:strVal val="#ppt_x+#ppt_w*1.125000"/>
                                          </p:val>
                                        </p:tav>
                                        <p:tav tm="100000">
                                          <p:val>
                                            <p:strVal val="#ppt_x"/>
                                          </p:val>
                                        </p:tav>
                                      </p:tavLst>
                                    </p:anim>
                                    <p:animEffect transition="in" filter="wipe(left)">
                                      <p:cBhvr>
                                        <p:cTn id="12" dur="750"/>
                                        <p:tgtEl>
                                          <p:spTgt spid="37"/>
                                        </p:tgtEl>
                                      </p:cBhvr>
                                    </p:animEffect>
                                  </p:childTnLst>
                                </p:cTn>
                              </p:par>
                            </p:childTnLst>
                          </p:cTn>
                        </p:par>
                        <p:par>
                          <p:cTn id="13" fill="hold">
                            <p:stCondLst>
                              <p:cond delay="1500"/>
                            </p:stCondLst>
                            <p:childTnLst>
                              <p:par>
                                <p:cTn id="14" presetID="2" presetClass="entr" presetSubtype="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1+#ppt_w/2"/>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cTn>
                              </p:par>
                            </p:childTnLst>
                          </p:cTn>
                        </p:par>
                        <p:par>
                          <p:cTn id="18" fill="hold">
                            <p:stCondLst>
                              <p:cond delay="2250"/>
                            </p:stCondLst>
                            <p:childTnLst>
                              <p:par>
                                <p:cTn id="19" presetID="47"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750"/>
                                        <p:tgtEl>
                                          <p:spTgt spid="36"/>
                                        </p:tgtEl>
                                      </p:cBhvr>
                                    </p:animEffect>
                                    <p:anim calcmode="lin" valueType="num">
                                      <p:cBhvr>
                                        <p:cTn id="22" dur="750" fill="hold"/>
                                        <p:tgtEl>
                                          <p:spTgt spid="36"/>
                                        </p:tgtEl>
                                        <p:attrNameLst>
                                          <p:attrName>ppt_x</p:attrName>
                                        </p:attrNameLst>
                                      </p:cBhvr>
                                      <p:tavLst>
                                        <p:tav tm="0">
                                          <p:val>
                                            <p:strVal val="#ppt_x"/>
                                          </p:val>
                                        </p:tav>
                                        <p:tav tm="100000">
                                          <p:val>
                                            <p:strVal val="#ppt_x"/>
                                          </p:val>
                                        </p:tav>
                                      </p:tavLst>
                                    </p:anim>
                                    <p:anim calcmode="lin" valueType="num">
                                      <p:cBhvr>
                                        <p:cTn id="23" dur="750" fill="hold"/>
                                        <p:tgtEl>
                                          <p:spTgt spid="3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37"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50"/>
                                        <p:tgtEl>
                                          <p:spTgt spid="29"/>
                                        </p:tgtEl>
                                      </p:cBhvr>
                                    </p:animEffect>
                                    <p:anim calcmode="lin" valueType="num">
                                      <p:cBhvr>
                                        <p:cTn id="28" dur="750" fill="hold"/>
                                        <p:tgtEl>
                                          <p:spTgt spid="29"/>
                                        </p:tgtEl>
                                        <p:attrNameLst>
                                          <p:attrName>ppt_x</p:attrName>
                                        </p:attrNameLst>
                                      </p:cBhvr>
                                      <p:tavLst>
                                        <p:tav tm="0">
                                          <p:val>
                                            <p:strVal val="#ppt_x"/>
                                          </p:val>
                                        </p:tav>
                                        <p:tav tm="100000">
                                          <p:val>
                                            <p:strVal val="#ppt_x"/>
                                          </p:val>
                                        </p:tav>
                                      </p:tavLst>
                                    </p:anim>
                                    <p:anim calcmode="lin" valueType="num">
                                      <p:cBhvr>
                                        <p:cTn id="29" dur="675" decel="100000" fill="hold"/>
                                        <p:tgtEl>
                                          <p:spTgt spid="29"/>
                                        </p:tgtEl>
                                        <p:attrNameLst>
                                          <p:attrName>ppt_y</p:attrName>
                                        </p:attrNameLst>
                                      </p:cBhvr>
                                      <p:tavLst>
                                        <p:tav tm="0">
                                          <p:val>
                                            <p:strVal val="#ppt_y+1"/>
                                          </p:val>
                                        </p:tav>
                                        <p:tav tm="100000">
                                          <p:val>
                                            <p:strVal val="#ppt_y-.03"/>
                                          </p:val>
                                        </p:tav>
                                      </p:tavLst>
                                    </p:anim>
                                    <p:anim calcmode="lin" valueType="num">
                                      <p:cBhvr>
                                        <p:cTn id="30" dur="75" accel="100000" fill="hold">
                                          <p:stCondLst>
                                            <p:cond delay="675"/>
                                          </p:stCondLst>
                                        </p:cTn>
                                        <p:tgtEl>
                                          <p:spTgt spid="29"/>
                                        </p:tgtEl>
                                        <p:attrNameLst>
                                          <p:attrName>ppt_y</p:attrName>
                                        </p:attrNameLst>
                                      </p:cBhvr>
                                      <p:tavLst>
                                        <p:tav tm="0">
                                          <p:val>
                                            <p:strVal val="#ppt_y-.03"/>
                                          </p:val>
                                        </p:tav>
                                        <p:tav tm="100000">
                                          <p:val>
                                            <p:strVal val="#ppt_y"/>
                                          </p:val>
                                        </p:tav>
                                      </p:tavLst>
                                    </p:anim>
                                  </p:childTnLst>
                                </p:cTn>
                              </p:par>
                            </p:childTnLst>
                          </p:cTn>
                        </p:par>
                        <p:par>
                          <p:cTn id="31" fill="hold">
                            <p:stCondLst>
                              <p:cond delay="375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750"/>
                                        <p:tgtEl>
                                          <p:spTgt spid="26"/>
                                        </p:tgtEl>
                                      </p:cBhvr>
                                    </p:animEffect>
                                  </p:childTnLst>
                                </p:cTn>
                              </p:par>
                            </p:childTnLst>
                          </p:cTn>
                        </p:par>
                        <p:par>
                          <p:cTn id="35" fill="hold">
                            <p:stCondLst>
                              <p:cond delay="4500"/>
                            </p:stCondLst>
                            <p:childTnLst>
                              <p:par>
                                <p:cTn id="36" presetID="55" presetClass="entr" presetSubtype="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750" fill="hold"/>
                                        <p:tgtEl>
                                          <p:spTgt spid="34"/>
                                        </p:tgtEl>
                                        <p:attrNameLst>
                                          <p:attrName>ppt_w</p:attrName>
                                        </p:attrNameLst>
                                      </p:cBhvr>
                                      <p:tavLst>
                                        <p:tav tm="0">
                                          <p:val>
                                            <p:strVal val="#ppt_w*0.70"/>
                                          </p:val>
                                        </p:tav>
                                        <p:tav tm="100000">
                                          <p:val>
                                            <p:strVal val="#ppt_w"/>
                                          </p:val>
                                        </p:tav>
                                      </p:tavLst>
                                    </p:anim>
                                    <p:anim calcmode="lin" valueType="num">
                                      <p:cBhvr>
                                        <p:cTn id="39" dur="750" fill="hold"/>
                                        <p:tgtEl>
                                          <p:spTgt spid="34"/>
                                        </p:tgtEl>
                                        <p:attrNameLst>
                                          <p:attrName>ppt_h</p:attrName>
                                        </p:attrNameLst>
                                      </p:cBhvr>
                                      <p:tavLst>
                                        <p:tav tm="0">
                                          <p:val>
                                            <p:strVal val="#ppt_h"/>
                                          </p:val>
                                        </p:tav>
                                        <p:tav tm="100000">
                                          <p:val>
                                            <p:strVal val="#ppt_h"/>
                                          </p:val>
                                        </p:tav>
                                      </p:tavLst>
                                    </p:anim>
                                    <p:animEffect transition="in" filter="fade">
                                      <p:cBhvr>
                                        <p:cTn id="40"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4"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62F38-A7C0-3B8D-709C-C61460AC7632}"/>
            </a:ext>
          </a:extLst>
        </p:cNvPr>
        <p:cNvGrpSpPr/>
        <p:nvPr/>
      </p:nvGrpSpPr>
      <p:grpSpPr>
        <a:xfrm>
          <a:off x="0" y="0"/>
          <a:ext cx="0" cy="0"/>
          <a:chOff x="0" y="0"/>
          <a:chExt cx="0" cy="0"/>
        </a:xfrm>
      </p:grpSpPr>
      <p:sp>
        <p:nvSpPr>
          <p:cNvPr id="7" name="-16">
            <a:extLst>
              <a:ext uri="{FF2B5EF4-FFF2-40B4-BE49-F238E27FC236}">
                <a16:creationId xmlns:a16="http://schemas.microsoft.com/office/drawing/2014/main" id="{7C5BCB10-1AB1-74FA-5A25-5FCA489419EE}"/>
              </a:ext>
            </a:extLst>
          </p:cNvPr>
          <p:cNvSpPr/>
          <p:nvPr/>
        </p:nvSpPr>
        <p:spPr bwMode="auto">
          <a:xfrm rot="10800000">
            <a:off x="742543" y="1478459"/>
            <a:ext cx="404086" cy="343027"/>
          </a:xfrm>
          <a:prstGeom prst="triangle">
            <a:avLst>
              <a:gd name="adj" fmla="val 50000"/>
            </a:avLst>
          </a:prstGeom>
          <a:solidFill>
            <a:srgbClr val="36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endParaRPr>
          </a:p>
        </p:txBody>
      </p:sp>
      <p:sp>
        <p:nvSpPr>
          <p:cNvPr id="8" name="矩形 7">
            <a:extLst>
              <a:ext uri="{FF2B5EF4-FFF2-40B4-BE49-F238E27FC236}">
                <a16:creationId xmlns:a16="http://schemas.microsoft.com/office/drawing/2014/main" id="{391CECA8-4AA5-BDDA-CFB1-8D87D98975FF}"/>
              </a:ext>
            </a:extLst>
          </p:cNvPr>
          <p:cNvSpPr/>
          <p:nvPr/>
        </p:nvSpPr>
        <p:spPr>
          <a:xfrm>
            <a:off x="1149375" y="1443659"/>
            <a:ext cx="4233273" cy="580415"/>
          </a:xfrm>
          <a:prstGeom prst="rect">
            <a:avLst/>
          </a:prstGeom>
        </p:spPr>
        <p:txBody>
          <a:bodyPr wrap="square">
            <a:spAutoFit/>
          </a:bodyPr>
          <a:lstStyle/>
          <a:p>
            <a:pPr>
              <a:lnSpc>
                <a:spcPct val="150000"/>
              </a:lnSpc>
            </a:pPr>
            <a:r>
              <a:rPr lang="zh-CN" altLang="en-US" sz="2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国家宪法日为何是</a:t>
            </a:r>
            <a:r>
              <a:rPr lang="en-US" altLang="zh-CN" sz="2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12</a:t>
            </a:r>
            <a:r>
              <a:rPr lang="zh-CN" altLang="en-US" sz="2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月</a:t>
            </a:r>
            <a:r>
              <a:rPr lang="en-US" altLang="zh-CN" sz="2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4</a:t>
            </a:r>
            <a:r>
              <a:rPr lang="zh-CN" altLang="en-US" sz="2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日？</a:t>
            </a:r>
          </a:p>
        </p:txBody>
      </p:sp>
      <p:grpSp>
        <p:nvGrpSpPr>
          <p:cNvPr id="10" name="组合 9">
            <a:extLst>
              <a:ext uri="{FF2B5EF4-FFF2-40B4-BE49-F238E27FC236}">
                <a16:creationId xmlns:a16="http://schemas.microsoft.com/office/drawing/2014/main" id="{BB5BAA2A-D894-32FB-D088-967B2426CC33}"/>
              </a:ext>
            </a:extLst>
          </p:cNvPr>
          <p:cNvGrpSpPr/>
          <p:nvPr/>
        </p:nvGrpSpPr>
        <p:grpSpPr>
          <a:xfrm>
            <a:off x="765469" y="2449735"/>
            <a:ext cx="10532745" cy="3309439"/>
            <a:chOff x="1527561" y="2465705"/>
            <a:chExt cx="10532745" cy="2353310"/>
          </a:xfrm>
        </p:grpSpPr>
        <p:sp>
          <p:nvSpPr>
            <p:cNvPr id="13" name="圆角矩形 15">
              <a:extLst>
                <a:ext uri="{FF2B5EF4-FFF2-40B4-BE49-F238E27FC236}">
                  <a16:creationId xmlns:a16="http://schemas.microsoft.com/office/drawing/2014/main" id="{0140574C-9C4D-A985-674D-380CA87FBF56}"/>
                </a:ext>
              </a:extLst>
            </p:cNvPr>
            <p:cNvSpPr/>
            <p:nvPr/>
          </p:nvSpPr>
          <p:spPr>
            <a:xfrm>
              <a:off x="1527561" y="2465705"/>
              <a:ext cx="10532745" cy="2353310"/>
            </a:xfrm>
            <a:prstGeom prst="roundRect">
              <a:avLst>
                <a:gd name="adj" fmla="val 13387"/>
              </a:avLst>
            </a:prstGeom>
            <a:noFill/>
            <a:ln w="9525">
              <a:solidFill>
                <a:srgbClr val="BFBFB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A08A519A-A7EF-8E69-0691-599460884D09}"/>
                </a:ext>
              </a:extLst>
            </p:cNvPr>
            <p:cNvSpPr/>
            <p:nvPr/>
          </p:nvSpPr>
          <p:spPr>
            <a:xfrm>
              <a:off x="6058542" y="2791442"/>
              <a:ext cx="5511050" cy="1763713"/>
            </a:xfrm>
            <a:prstGeom prst="rect">
              <a:avLst/>
            </a:prstGeom>
          </p:spPr>
          <p:txBody>
            <a:bodyPr wrap="square">
              <a:spAutoFit/>
            </a:bodyPr>
            <a:lstStyle/>
            <a:p>
              <a:pPr lvl="0">
                <a:lnSpc>
                  <a:spcPct val="200000"/>
                </a:lnSpc>
              </a:pPr>
              <a:r>
                <a:rPr lang="en-US" altLang="zh-CN"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2014</a:t>
              </a:r>
              <a: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年</a:t>
              </a:r>
              <a:r>
                <a:rPr lang="en-US" altLang="zh-CN"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11</a:t>
              </a:r>
              <a: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月</a:t>
              </a:r>
              <a:r>
                <a:rPr lang="en-US" altLang="zh-CN"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1</a:t>
              </a:r>
              <a: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日第十二届全国人民代表大会常务委员会第十一次会议通过的</a:t>
              </a:r>
              <a:r>
                <a:rPr lang="en-US" altLang="zh-CN"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a:t>
              </a:r>
              <a: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关于设立国家宪法日的决定</a:t>
              </a:r>
              <a:r>
                <a:rPr lang="en-US" altLang="zh-CN"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a:t>
              </a:r>
              <a: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规定：“将</a:t>
              </a:r>
              <a:r>
                <a:rPr lang="en-US" altLang="zh-CN"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12</a:t>
              </a:r>
              <a: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月</a:t>
              </a:r>
              <a:r>
                <a:rPr lang="en-US" altLang="zh-CN"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4</a:t>
              </a:r>
              <a: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日设立为国家宪法日。国家通过多种形式开展宪法宣传教育活动。”自此，</a:t>
              </a:r>
              <a:r>
                <a:rPr lang="en-US" altLang="zh-CN"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12</a:t>
              </a:r>
              <a: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月</a:t>
              </a:r>
              <a:r>
                <a:rPr lang="en-US" altLang="zh-CN"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4</a:t>
              </a:r>
              <a: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日正式成为中国的国家宪法日。</a:t>
              </a:r>
              <a:b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br>
              <a:endPar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endParaRPr>
            </a:p>
          </p:txBody>
        </p:sp>
      </p:grpSp>
      <p:sp>
        <p:nvSpPr>
          <p:cNvPr id="24" name="矩形: 圆角 23">
            <a:extLst>
              <a:ext uri="{FF2B5EF4-FFF2-40B4-BE49-F238E27FC236}">
                <a16:creationId xmlns:a16="http://schemas.microsoft.com/office/drawing/2014/main" id="{98BD71AB-9F1D-AAD1-EC5E-61D2A281DCF2}"/>
              </a:ext>
            </a:extLst>
          </p:cNvPr>
          <p:cNvSpPr/>
          <p:nvPr/>
        </p:nvSpPr>
        <p:spPr>
          <a:xfrm>
            <a:off x="1146629" y="2831616"/>
            <a:ext cx="3920671" cy="2426184"/>
          </a:xfrm>
          <a:prstGeom prst="roundRect">
            <a:avLst/>
          </a:prstGeom>
          <a:blipFill>
            <a:blip r:embed="rId2"/>
            <a:srcRect/>
            <a:stretch>
              <a:fillRect l="-5208" r="-520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3542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60B5D-C8AA-0216-EE6E-8C36373B23FB}"/>
            </a:ext>
          </a:extLst>
        </p:cNvPr>
        <p:cNvGrpSpPr/>
        <p:nvPr/>
      </p:nvGrpSpPr>
      <p:grpSpPr>
        <a:xfrm>
          <a:off x="0" y="0"/>
          <a:ext cx="0" cy="0"/>
          <a:chOff x="0" y="0"/>
          <a:chExt cx="0" cy="0"/>
        </a:xfrm>
      </p:grpSpPr>
      <p:pic>
        <p:nvPicPr>
          <p:cNvPr id="25" name="图片 24">
            <a:extLst>
              <a:ext uri="{FF2B5EF4-FFF2-40B4-BE49-F238E27FC236}">
                <a16:creationId xmlns:a16="http://schemas.microsoft.com/office/drawing/2014/main" id="{F741CECE-C1A5-553C-B917-97E182265D41}"/>
              </a:ext>
            </a:extLst>
          </p:cNvPr>
          <p:cNvPicPr>
            <a:picLocks noChangeAspect="1"/>
          </p:cNvPicPr>
          <p:nvPr/>
        </p:nvPicPr>
        <p:blipFill>
          <a:blip r:embed="rId2">
            <a:extLst>
              <a:ext uri="{28A0092B-C50C-407E-A947-70E740481C1C}">
                <a14:useLocalDpi xmlns:a14="http://schemas.microsoft.com/office/drawing/2010/main" val="0"/>
              </a:ext>
            </a:extLst>
          </a:blip>
          <a:srcRect l="26170" t="21972" r="15710" b="41774"/>
          <a:stretch>
            <a:fillRect/>
          </a:stretch>
        </p:blipFill>
        <p:spPr>
          <a:xfrm>
            <a:off x="0" y="0"/>
            <a:ext cx="12192000" cy="4262285"/>
          </a:xfrm>
          <a:custGeom>
            <a:avLst/>
            <a:gdLst>
              <a:gd name="connsiteX0" fmla="*/ 0 w 12192000"/>
              <a:gd name="connsiteY0" fmla="*/ 0 h 4262285"/>
              <a:gd name="connsiteX1" fmla="*/ 12192000 w 12192000"/>
              <a:gd name="connsiteY1" fmla="*/ 0 h 4262285"/>
              <a:gd name="connsiteX2" fmla="*/ 12192000 w 12192000"/>
              <a:gd name="connsiteY2" fmla="*/ 4262285 h 4262285"/>
              <a:gd name="connsiteX3" fmla="*/ 0 w 12192000"/>
              <a:gd name="connsiteY3" fmla="*/ 4262285 h 4262285"/>
            </a:gdLst>
            <a:ahLst/>
            <a:cxnLst>
              <a:cxn ang="0">
                <a:pos x="connsiteX0" y="connsiteY0"/>
              </a:cxn>
              <a:cxn ang="0">
                <a:pos x="connsiteX1" y="connsiteY1"/>
              </a:cxn>
              <a:cxn ang="0">
                <a:pos x="connsiteX2" y="connsiteY2"/>
              </a:cxn>
              <a:cxn ang="0">
                <a:pos x="connsiteX3" y="connsiteY3"/>
              </a:cxn>
            </a:cxnLst>
            <a:rect l="l" t="t" r="r" b="b"/>
            <a:pathLst>
              <a:path w="12192000" h="4262285">
                <a:moveTo>
                  <a:pt x="0" y="0"/>
                </a:moveTo>
                <a:lnTo>
                  <a:pt x="12192000" y="0"/>
                </a:lnTo>
                <a:lnTo>
                  <a:pt x="12192000" y="4262285"/>
                </a:lnTo>
                <a:lnTo>
                  <a:pt x="0" y="4262285"/>
                </a:lnTo>
                <a:close/>
              </a:path>
            </a:pathLst>
          </a:custGeom>
        </p:spPr>
      </p:pic>
      <p:sp>
        <p:nvSpPr>
          <p:cNvPr id="9" name="矩形 8">
            <a:extLst>
              <a:ext uri="{FF2B5EF4-FFF2-40B4-BE49-F238E27FC236}">
                <a16:creationId xmlns:a16="http://schemas.microsoft.com/office/drawing/2014/main" id="{107170A3-C3A4-5FEC-669F-6D5816ED74FE}"/>
              </a:ext>
            </a:extLst>
          </p:cNvPr>
          <p:cNvSpPr/>
          <p:nvPr/>
        </p:nvSpPr>
        <p:spPr>
          <a:xfrm>
            <a:off x="-1" y="0"/>
            <a:ext cx="12192001" cy="3194293"/>
          </a:xfrm>
          <a:prstGeom prst="rect">
            <a:avLst/>
          </a:prstGeom>
          <a:gradFill flip="none" rotWithShape="1">
            <a:gsLst>
              <a:gs pos="100000">
                <a:srgbClr val="2B5A77">
                  <a:alpha val="0"/>
                </a:srgbClr>
              </a:gs>
              <a:gs pos="15000">
                <a:srgbClr val="2B5A77">
                  <a:alpha val="79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23" name="图片 22">
            <a:extLst>
              <a:ext uri="{FF2B5EF4-FFF2-40B4-BE49-F238E27FC236}">
                <a16:creationId xmlns:a16="http://schemas.microsoft.com/office/drawing/2014/main" id="{C27DC377-D358-0D83-E7CF-E1FB04A913E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11830" t="42237" r="25767" b="2054"/>
          <a:stretch/>
        </p:blipFill>
        <p:spPr>
          <a:xfrm>
            <a:off x="0" y="857594"/>
            <a:ext cx="12192000" cy="6000406"/>
          </a:xfrm>
          <a:custGeom>
            <a:avLst/>
            <a:gdLst>
              <a:gd name="connsiteX0" fmla="*/ 3708798 w 12192000"/>
              <a:gd name="connsiteY0" fmla="*/ 941718 h 6000406"/>
              <a:gd name="connsiteX1" fmla="*/ 3570887 w 12192000"/>
              <a:gd name="connsiteY1" fmla="*/ 962111 h 6000406"/>
              <a:gd name="connsiteX2" fmla="*/ 3406530 w 12192000"/>
              <a:gd name="connsiteY2" fmla="*/ 1007831 h 6000406"/>
              <a:gd name="connsiteX3" fmla="*/ 3058480 w 12192000"/>
              <a:gd name="connsiteY3" fmla="*/ 1076411 h 6000406"/>
              <a:gd name="connsiteX4" fmla="*/ 3213169 w 12192000"/>
              <a:gd name="connsiteY4" fmla="*/ 1175471 h 6000406"/>
              <a:gd name="connsiteX5" fmla="*/ 3493542 w 12192000"/>
              <a:gd name="connsiteY5" fmla="*/ 1221191 h 6000406"/>
              <a:gd name="connsiteX6" fmla="*/ 4412007 w 12192000"/>
              <a:gd name="connsiteY6" fmla="*/ 1625051 h 6000406"/>
              <a:gd name="connsiteX7" fmla="*/ 4547360 w 12192000"/>
              <a:gd name="connsiteY7" fmla="*/ 1663151 h 6000406"/>
              <a:gd name="connsiteX8" fmla="*/ 4847069 w 12192000"/>
              <a:gd name="connsiteY8" fmla="*/ 1640291 h 6000406"/>
              <a:gd name="connsiteX9" fmla="*/ 4779393 w 12192000"/>
              <a:gd name="connsiteY9" fmla="*/ 1221191 h 6000406"/>
              <a:gd name="connsiteX10" fmla="*/ 3899600 w 12192000"/>
              <a:gd name="connsiteY10" fmla="*/ 962111 h 6000406"/>
              <a:gd name="connsiteX11" fmla="*/ 3774823 w 12192000"/>
              <a:gd name="connsiteY11" fmla="*/ 942823 h 6000406"/>
              <a:gd name="connsiteX12" fmla="*/ 3708798 w 12192000"/>
              <a:gd name="connsiteY12" fmla="*/ 941718 h 6000406"/>
              <a:gd name="connsiteX13" fmla="*/ 11759725 w 12192000"/>
              <a:gd name="connsiteY13" fmla="*/ 186776 h 6000406"/>
              <a:gd name="connsiteX14" fmla="*/ 11626789 w 12192000"/>
              <a:gd name="connsiteY14" fmla="*/ 291551 h 6000406"/>
              <a:gd name="connsiteX15" fmla="*/ 11602619 w 12192000"/>
              <a:gd name="connsiteY15" fmla="*/ 415376 h 6000406"/>
              <a:gd name="connsiteX16" fmla="*/ 11614704 w 12192000"/>
              <a:gd name="connsiteY16" fmla="*/ 577301 h 6000406"/>
              <a:gd name="connsiteX17" fmla="*/ 12049766 w 12192000"/>
              <a:gd name="connsiteY17" fmla="*/ 663026 h 6000406"/>
              <a:gd name="connsiteX18" fmla="*/ 12182702 w 12192000"/>
              <a:gd name="connsiteY18" fmla="*/ 310601 h 6000406"/>
              <a:gd name="connsiteX19" fmla="*/ 0 w 12192000"/>
              <a:gd name="connsiteY19" fmla="*/ 0 h 6000406"/>
              <a:gd name="connsiteX20" fmla="*/ 12192000 w 12192000"/>
              <a:gd name="connsiteY20" fmla="*/ 0 h 6000406"/>
              <a:gd name="connsiteX21" fmla="*/ 12192000 w 12192000"/>
              <a:gd name="connsiteY21" fmla="*/ 6000406 h 6000406"/>
              <a:gd name="connsiteX22" fmla="*/ 0 w 12192000"/>
              <a:gd name="connsiteY22" fmla="*/ 6000406 h 60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000406">
                <a:moveTo>
                  <a:pt x="3708798" y="941718"/>
                </a:moveTo>
                <a:cubicBezTo>
                  <a:pt x="3651612" y="944698"/>
                  <a:pt x="3617113" y="957825"/>
                  <a:pt x="3570887" y="962111"/>
                </a:cubicBezTo>
                <a:cubicBezTo>
                  <a:pt x="3488708" y="969731"/>
                  <a:pt x="3491931" y="991321"/>
                  <a:pt x="3406530" y="1007831"/>
                </a:cubicBezTo>
                <a:cubicBezTo>
                  <a:pt x="3321129" y="1024341"/>
                  <a:pt x="3090707" y="1048471"/>
                  <a:pt x="3058480" y="1076411"/>
                </a:cubicBezTo>
                <a:cubicBezTo>
                  <a:pt x="3026254" y="1104351"/>
                  <a:pt x="3140659" y="1151341"/>
                  <a:pt x="3213169" y="1175471"/>
                </a:cubicBezTo>
                <a:cubicBezTo>
                  <a:pt x="3285679" y="1199601"/>
                  <a:pt x="3293736" y="1146261"/>
                  <a:pt x="3493542" y="1221191"/>
                </a:cubicBezTo>
                <a:cubicBezTo>
                  <a:pt x="3693348" y="1296121"/>
                  <a:pt x="4236371" y="1551391"/>
                  <a:pt x="4412007" y="1625051"/>
                </a:cubicBezTo>
                <a:cubicBezTo>
                  <a:pt x="4587643" y="1698711"/>
                  <a:pt x="4474850" y="1660611"/>
                  <a:pt x="4547360" y="1663151"/>
                </a:cubicBezTo>
                <a:cubicBezTo>
                  <a:pt x="4619870" y="1665691"/>
                  <a:pt x="4808397" y="1713951"/>
                  <a:pt x="4847069" y="1640291"/>
                </a:cubicBezTo>
                <a:cubicBezTo>
                  <a:pt x="4885742" y="1566631"/>
                  <a:pt x="4937304" y="1334221"/>
                  <a:pt x="4779393" y="1221191"/>
                </a:cubicBezTo>
                <a:cubicBezTo>
                  <a:pt x="4621482" y="1108161"/>
                  <a:pt x="4101018" y="1005291"/>
                  <a:pt x="3899600" y="962111"/>
                </a:cubicBezTo>
                <a:cubicBezTo>
                  <a:pt x="3849246" y="951316"/>
                  <a:pt x="3808661" y="945442"/>
                  <a:pt x="3774823" y="942823"/>
                </a:cubicBezTo>
                <a:cubicBezTo>
                  <a:pt x="3749445" y="940859"/>
                  <a:pt x="3727862" y="940725"/>
                  <a:pt x="3708798" y="941718"/>
                </a:cubicBezTo>
                <a:close/>
                <a:moveTo>
                  <a:pt x="11759725" y="186776"/>
                </a:moveTo>
                <a:lnTo>
                  <a:pt x="11626789" y="291551"/>
                </a:lnTo>
                <a:lnTo>
                  <a:pt x="11602619" y="415376"/>
                </a:lnTo>
                <a:lnTo>
                  <a:pt x="11614704" y="577301"/>
                </a:lnTo>
                <a:lnTo>
                  <a:pt x="12049766" y="663026"/>
                </a:lnTo>
                <a:lnTo>
                  <a:pt x="12182702" y="310601"/>
                </a:lnTo>
                <a:close/>
                <a:moveTo>
                  <a:pt x="0" y="0"/>
                </a:moveTo>
                <a:lnTo>
                  <a:pt x="12192000" y="0"/>
                </a:lnTo>
                <a:lnTo>
                  <a:pt x="12192000" y="6000406"/>
                </a:lnTo>
                <a:lnTo>
                  <a:pt x="0" y="6000406"/>
                </a:lnTo>
                <a:close/>
              </a:path>
            </a:pathLst>
          </a:custGeom>
        </p:spPr>
      </p:pic>
      <p:grpSp>
        <p:nvGrpSpPr>
          <p:cNvPr id="33" name="组合 32">
            <a:extLst>
              <a:ext uri="{FF2B5EF4-FFF2-40B4-BE49-F238E27FC236}">
                <a16:creationId xmlns:a16="http://schemas.microsoft.com/office/drawing/2014/main" id="{4FE664D1-9AD8-8384-1608-B0E3880FAFE9}"/>
              </a:ext>
            </a:extLst>
          </p:cNvPr>
          <p:cNvGrpSpPr/>
          <p:nvPr/>
        </p:nvGrpSpPr>
        <p:grpSpPr>
          <a:xfrm>
            <a:off x="1362075" y="3215147"/>
            <a:ext cx="9484010" cy="2571807"/>
            <a:chOff x="1362075" y="3215147"/>
            <a:chExt cx="9484010" cy="2571807"/>
          </a:xfrm>
        </p:grpSpPr>
        <p:sp>
          <p:nvSpPr>
            <p:cNvPr id="11" name="矩形 10">
              <a:extLst>
                <a:ext uri="{FF2B5EF4-FFF2-40B4-BE49-F238E27FC236}">
                  <a16:creationId xmlns:a16="http://schemas.microsoft.com/office/drawing/2014/main" id="{9E14F5D5-9C95-AEE1-4511-48D4489D04C1}"/>
                </a:ext>
              </a:extLst>
            </p:cNvPr>
            <p:cNvSpPr/>
            <p:nvPr/>
          </p:nvSpPr>
          <p:spPr>
            <a:xfrm>
              <a:off x="1362075" y="3215147"/>
              <a:ext cx="9467850" cy="257180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直角三角形 30">
              <a:extLst>
                <a:ext uri="{FF2B5EF4-FFF2-40B4-BE49-F238E27FC236}">
                  <a16:creationId xmlns:a16="http://schemas.microsoft.com/office/drawing/2014/main" id="{22436EF5-5359-F105-61C2-534B9FC26845}"/>
                </a:ext>
              </a:extLst>
            </p:cNvPr>
            <p:cNvSpPr/>
            <p:nvPr/>
          </p:nvSpPr>
          <p:spPr>
            <a:xfrm>
              <a:off x="136207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a:extLst>
                <a:ext uri="{FF2B5EF4-FFF2-40B4-BE49-F238E27FC236}">
                  <a16:creationId xmlns:a16="http://schemas.microsoft.com/office/drawing/2014/main" id="{F5145054-F0B9-FC50-6EF1-EBCD1D05B53C}"/>
                </a:ext>
              </a:extLst>
            </p:cNvPr>
            <p:cNvSpPr/>
            <p:nvPr/>
          </p:nvSpPr>
          <p:spPr>
            <a:xfrm flipH="1">
              <a:off x="995362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a:extLst>
              <a:ext uri="{FF2B5EF4-FFF2-40B4-BE49-F238E27FC236}">
                <a16:creationId xmlns:a16="http://schemas.microsoft.com/office/drawing/2014/main" id="{DDAD983A-1726-A452-5269-982BCFD59CBD}"/>
              </a:ext>
            </a:extLst>
          </p:cNvPr>
          <p:cNvSpPr txBox="1"/>
          <p:nvPr/>
        </p:nvSpPr>
        <p:spPr>
          <a:xfrm>
            <a:off x="2152650" y="3589108"/>
            <a:ext cx="7886700" cy="1107996"/>
          </a:xfrm>
          <a:prstGeom prst="rect">
            <a:avLst/>
          </a:prstGeom>
          <a:noFill/>
        </p:spPr>
        <p:txBody>
          <a:bodyPr wrap="square" rtlCol="0">
            <a:spAutoFit/>
          </a:bodyPr>
          <a:lstStyle/>
          <a:p>
            <a:pPr algn="dist"/>
            <a:r>
              <a:rPr lang="zh-CN" altLang="en-US" sz="66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宪法规定了哪些内容</a:t>
            </a:r>
          </a:p>
        </p:txBody>
      </p:sp>
      <p:sp>
        <p:nvSpPr>
          <p:cNvPr id="27" name="文本框 26">
            <a:extLst>
              <a:ext uri="{FF2B5EF4-FFF2-40B4-BE49-F238E27FC236}">
                <a16:creationId xmlns:a16="http://schemas.microsoft.com/office/drawing/2014/main" id="{3DF16D38-A06C-7335-2338-B1D4FD3F7E13}"/>
              </a:ext>
            </a:extLst>
          </p:cNvPr>
          <p:cNvSpPr txBox="1"/>
          <p:nvPr/>
        </p:nvSpPr>
        <p:spPr>
          <a:xfrm>
            <a:off x="2254535" y="4637715"/>
            <a:ext cx="7682930" cy="775277"/>
          </a:xfrm>
          <a:prstGeom prst="rect">
            <a:avLst/>
          </a:prstGeom>
          <a:noFill/>
        </p:spPr>
        <p:txBody>
          <a:bodyPr wrap="square">
            <a:spAutoFit/>
          </a:bodyPr>
          <a:lstStyle/>
          <a:p>
            <a:pPr marL="0" marR="0" lvl="0" indent="0" algn="ctr" defTabSz="914400" rtl="0" eaLnBrk="0" fontAlgn="base" latinLnBrk="0" hangingPunct="0">
              <a:lnSpc>
                <a:spcPct val="200000"/>
              </a:lnSpc>
              <a:spcBef>
                <a:spcPct val="0"/>
              </a:spcBef>
              <a:spcAft>
                <a:spcPct val="0"/>
              </a:spcAft>
              <a:buClrTx/>
              <a:buSzTx/>
              <a:buFontTx/>
              <a:buNone/>
              <a:tabLst/>
            </a:pPr>
            <a:r>
              <a:rPr kumimoji="0" lang="zh-CN" altLang="zh-CN" sz="1200" b="0" i="0" u="none" strike="noStrike" cap="none" normalizeH="0" baseline="0" dirty="0">
                <a:ln>
                  <a:noFill/>
                </a:ln>
                <a:solidFill>
                  <a:schemeClr val="bg1">
                    <a:lumMod val="50000"/>
                    <a:alpha val="89000"/>
                  </a:schemeClr>
                </a:solidFill>
                <a:effectLst/>
                <a:latin typeface="微软雅黑" panose="020B0503020204020204" pitchFamily="34" charset="-122"/>
                <a:ea typeface="微软雅黑" panose="020B0503020204020204" pitchFamily="34" charset="-122"/>
                <a:cs typeface="+mn-ea"/>
                <a:sym typeface="+mn-lt"/>
              </a:rPr>
              <a:t>宪法是国家的根本法，是治国安邦的总章程。作为与国家前途、人民命运息息相关的“世之经纬”“国之重器”，宪法对我国政治、经济、文化</a:t>
            </a:r>
            <a:endParaRPr kumimoji="0" lang="en-US" altLang="zh-CN" sz="1200" b="0" i="0" u="none" strike="noStrike" cap="none" normalizeH="0" baseline="0" dirty="0">
              <a:ln>
                <a:noFill/>
              </a:ln>
              <a:solidFill>
                <a:schemeClr val="bg1">
                  <a:lumMod val="50000"/>
                  <a:alpha val="89000"/>
                </a:schemeClr>
              </a:solidFill>
              <a:effectLst/>
              <a:latin typeface="微软雅黑" panose="020B0503020204020204" pitchFamily="34" charset="-122"/>
              <a:ea typeface="微软雅黑" panose="020B0503020204020204" pitchFamily="34" charset="-122"/>
              <a:cs typeface="+mn-ea"/>
              <a:sym typeface="+mn-lt"/>
            </a:endParaRPr>
          </a:p>
        </p:txBody>
      </p:sp>
      <p:sp>
        <p:nvSpPr>
          <p:cNvPr id="29" name="文本框 28">
            <a:extLst>
              <a:ext uri="{FF2B5EF4-FFF2-40B4-BE49-F238E27FC236}">
                <a16:creationId xmlns:a16="http://schemas.microsoft.com/office/drawing/2014/main" id="{F3347A2D-DFF0-B7A0-A496-BD7AA5CB89EE}"/>
              </a:ext>
            </a:extLst>
          </p:cNvPr>
          <p:cNvSpPr txBox="1"/>
          <p:nvPr/>
        </p:nvSpPr>
        <p:spPr>
          <a:xfrm>
            <a:off x="1425983" y="353052"/>
            <a:ext cx="1775491" cy="3247043"/>
          </a:xfrm>
          <a:prstGeom prst="rect">
            <a:avLst/>
          </a:prstGeom>
          <a:noFill/>
        </p:spPr>
        <p:txBody>
          <a:bodyPr wrap="square" rtlCol="0">
            <a:spAutoFit/>
          </a:bodyPr>
          <a:lstStyle/>
          <a:p>
            <a:r>
              <a:rPr lang="zh-CN" altLang="en-US" sz="20500" dirty="0">
                <a:gradFill flip="none" rotWithShape="1">
                  <a:gsLst>
                    <a:gs pos="83000">
                      <a:schemeClr val="bg1">
                        <a:alpha val="0"/>
                      </a:schemeClr>
                    </a:gs>
                    <a:gs pos="55000">
                      <a:schemeClr val="bg1"/>
                    </a:gs>
                  </a:gsLst>
                  <a:lin ang="5400000" scaled="1"/>
                  <a:tileRect/>
                </a:gradFill>
                <a:latin typeface="汉仪许静行楷W" panose="00020600040101010101" pitchFamily="18" charset="-122"/>
                <a:ea typeface="汉仪许静行楷W" panose="00020600040101010101" pitchFamily="18" charset="-122"/>
              </a:rPr>
              <a:t>陆</a:t>
            </a:r>
          </a:p>
        </p:txBody>
      </p:sp>
      <p:sp>
        <p:nvSpPr>
          <p:cNvPr id="34" name="文本框 33">
            <a:extLst>
              <a:ext uri="{FF2B5EF4-FFF2-40B4-BE49-F238E27FC236}">
                <a16:creationId xmlns:a16="http://schemas.microsoft.com/office/drawing/2014/main" id="{1AABD2E3-B6FB-4CA2-F16D-E3F7D90AD8DA}"/>
              </a:ext>
            </a:extLst>
          </p:cNvPr>
          <p:cNvSpPr txBox="1"/>
          <p:nvPr/>
        </p:nvSpPr>
        <p:spPr>
          <a:xfrm>
            <a:off x="2894124" y="6044597"/>
            <a:ext cx="6403752" cy="400110"/>
          </a:xfrm>
          <a:prstGeom prst="rect">
            <a:avLst/>
          </a:prstGeom>
          <a:noFill/>
        </p:spPr>
        <p:txBody>
          <a:bodyPr wrap="square" rtlCol="0">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国无法不治，民无法不立</a:t>
            </a:r>
          </a:p>
        </p:txBody>
      </p:sp>
      <p:pic>
        <p:nvPicPr>
          <p:cNvPr id="35" name="图片 34">
            <a:extLst>
              <a:ext uri="{FF2B5EF4-FFF2-40B4-BE49-F238E27FC236}">
                <a16:creationId xmlns:a16="http://schemas.microsoft.com/office/drawing/2014/main" id="{244E6A1E-7DBF-10D8-8A3E-F1F5D5897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5478" flipH="1">
            <a:off x="5140390" y="549517"/>
            <a:ext cx="3153310" cy="1880143"/>
          </a:xfrm>
          <a:prstGeom prst="rect">
            <a:avLst/>
          </a:prstGeom>
        </p:spPr>
      </p:pic>
      <p:sp>
        <p:nvSpPr>
          <p:cNvPr id="36" name="文本框 35">
            <a:extLst>
              <a:ext uri="{FF2B5EF4-FFF2-40B4-BE49-F238E27FC236}">
                <a16:creationId xmlns:a16="http://schemas.microsoft.com/office/drawing/2014/main" id="{3DF9B0EF-F254-30D4-1E7D-D45D00EE6BEF}"/>
              </a:ext>
            </a:extLst>
          </p:cNvPr>
          <p:cNvSpPr txBox="1"/>
          <p:nvPr/>
        </p:nvSpPr>
        <p:spPr>
          <a:xfrm>
            <a:off x="10499309" y="356019"/>
            <a:ext cx="1188788" cy="988476"/>
          </a:xfrm>
          <a:prstGeom prst="rect">
            <a:avLst/>
          </a:prstGeom>
          <a:noFill/>
        </p:spPr>
        <p:txBody>
          <a:bodyPr wrap="square">
            <a:spAutoFit/>
          </a:bodyPr>
          <a:lstStyle/>
          <a:p>
            <a:pPr algn="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WEEKLONG PUBLICITY CAMPAIGN ON CONSTITUTION</a:t>
            </a:r>
          </a:p>
        </p:txBody>
      </p:sp>
      <p:pic>
        <p:nvPicPr>
          <p:cNvPr id="37" name="图片 36">
            <a:extLst>
              <a:ext uri="{FF2B5EF4-FFF2-40B4-BE49-F238E27FC236}">
                <a16:creationId xmlns:a16="http://schemas.microsoft.com/office/drawing/2014/main" id="{F7BF8543-DC52-B444-D4A8-74DEFC19CA0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58478">
            <a:off x="9114262" y="1988056"/>
            <a:ext cx="2483679" cy="987080"/>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264686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750"/>
                                        <p:tgtEl>
                                          <p:spTgt spid="33"/>
                                        </p:tgtEl>
                                      </p:cBhvr>
                                    </p:animEffect>
                                  </p:childTnLst>
                                </p:cTn>
                              </p:par>
                            </p:childTnLst>
                          </p:cTn>
                        </p:par>
                        <p:par>
                          <p:cTn id="8" fill="hold">
                            <p:stCondLst>
                              <p:cond delay="750"/>
                            </p:stCondLst>
                            <p:childTnLst>
                              <p:par>
                                <p:cTn id="9" presetID="12" presetClass="entr" presetSubtype="2"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750"/>
                                        <p:tgtEl>
                                          <p:spTgt spid="37"/>
                                        </p:tgtEl>
                                        <p:attrNameLst>
                                          <p:attrName>ppt_x</p:attrName>
                                        </p:attrNameLst>
                                      </p:cBhvr>
                                      <p:tavLst>
                                        <p:tav tm="0">
                                          <p:val>
                                            <p:strVal val="#ppt_x+#ppt_w*1.125000"/>
                                          </p:val>
                                        </p:tav>
                                        <p:tav tm="100000">
                                          <p:val>
                                            <p:strVal val="#ppt_x"/>
                                          </p:val>
                                        </p:tav>
                                      </p:tavLst>
                                    </p:anim>
                                    <p:animEffect transition="in" filter="wipe(left)">
                                      <p:cBhvr>
                                        <p:cTn id="12" dur="750"/>
                                        <p:tgtEl>
                                          <p:spTgt spid="37"/>
                                        </p:tgtEl>
                                      </p:cBhvr>
                                    </p:animEffect>
                                  </p:childTnLst>
                                </p:cTn>
                              </p:par>
                            </p:childTnLst>
                          </p:cTn>
                        </p:par>
                        <p:par>
                          <p:cTn id="13" fill="hold">
                            <p:stCondLst>
                              <p:cond delay="1500"/>
                            </p:stCondLst>
                            <p:childTnLst>
                              <p:par>
                                <p:cTn id="14" presetID="2" presetClass="entr" presetSubtype="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1+#ppt_w/2"/>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cTn>
                              </p:par>
                            </p:childTnLst>
                          </p:cTn>
                        </p:par>
                        <p:par>
                          <p:cTn id="18" fill="hold">
                            <p:stCondLst>
                              <p:cond delay="2250"/>
                            </p:stCondLst>
                            <p:childTnLst>
                              <p:par>
                                <p:cTn id="19" presetID="47"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750"/>
                                        <p:tgtEl>
                                          <p:spTgt spid="36"/>
                                        </p:tgtEl>
                                      </p:cBhvr>
                                    </p:animEffect>
                                    <p:anim calcmode="lin" valueType="num">
                                      <p:cBhvr>
                                        <p:cTn id="22" dur="750" fill="hold"/>
                                        <p:tgtEl>
                                          <p:spTgt spid="36"/>
                                        </p:tgtEl>
                                        <p:attrNameLst>
                                          <p:attrName>ppt_x</p:attrName>
                                        </p:attrNameLst>
                                      </p:cBhvr>
                                      <p:tavLst>
                                        <p:tav tm="0">
                                          <p:val>
                                            <p:strVal val="#ppt_x"/>
                                          </p:val>
                                        </p:tav>
                                        <p:tav tm="100000">
                                          <p:val>
                                            <p:strVal val="#ppt_x"/>
                                          </p:val>
                                        </p:tav>
                                      </p:tavLst>
                                    </p:anim>
                                    <p:anim calcmode="lin" valueType="num">
                                      <p:cBhvr>
                                        <p:cTn id="23" dur="750" fill="hold"/>
                                        <p:tgtEl>
                                          <p:spTgt spid="3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37"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50"/>
                                        <p:tgtEl>
                                          <p:spTgt spid="29"/>
                                        </p:tgtEl>
                                      </p:cBhvr>
                                    </p:animEffect>
                                    <p:anim calcmode="lin" valueType="num">
                                      <p:cBhvr>
                                        <p:cTn id="28" dur="750" fill="hold"/>
                                        <p:tgtEl>
                                          <p:spTgt spid="29"/>
                                        </p:tgtEl>
                                        <p:attrNameLst>
                                          <p:attrName>ppt_x</p:attrName>
                                        </p:attrNameLst>
                                      </p:cBhvr>
                                      <p:tavLst>
                                        <p:tav tm="0">
                                          <p:val>
                                            <p:strVal val="#ppt_x"/>
                                          </p:val>
                                        </p:tav>
                                        <p:tav tm="100000">
                                          <p:val>
                                            <p:strVal val="#ppt_x"/>
                                          </p:val>
                                        </p:tav>
                                      </p:tavLst>
                                    </p:anim>
                                    <p:anim calcmode="lin" valueType="num">
                                      <p:cBhvr>
                                        <p:cTn id="29" dur="675" decel="100000" fill="hold"/>
                                        <p:tgtEl>
                                          <p:spTgt spid="29"/>
                                        </p:tgtEl>
                                        <p:attrNameLst>
                                          <p:attrName>ppt_y</p:attrName>
                                        </p:attrNameLst>
                                      </p:cBhvr>
                                      <p:tavLst>
                                        <p:tav tm="0">
                                          <p:val>
                                            <p:strVal val="#ppt_y+1"/>
                                          </p:val>
                                        </p:tav>
                                        <p:tav tm="100000">
                                          <p:val>
                                            <p:strVal val="#ppt_y-.03"/>
                                          </p:val>
                                        </p:tav>
                                      </p:tavLst>
                                    </p:anim>
                                    <p:anim calcmode="lin" valueType="num">
                                      <p:cBhvr>
                                        <p:cTn id="30" dur="75" accel="100000" fill="hold">
                                          <p:stCondLst>
                                            <p:cond delay="675"/>
                                          </p:stCondLst>
                                        </p:cTn>
                                        <p:tgtEl>
                                          <p:spTgt spid="29"/>
                                        </p:tgtEl>
                                        <p:attrNameLst>
                                          <p:attrName>ppt_y</p:attrName>
                                        </p:attrNameLst>
                                      </p:cBhvr>
                                      <p:tavLst>
                                        <p:tav tm="0">
                                          <p:val>
                                            <p:strVal val="#ppt_y-.03"/>
                                          </p:val>
                                        </p:tav>
                                        <p:tav tm="100000">
                                          <p:val>
                                            <p:strVal val="#ppt_y"/>
                                          </p:val>
                                        </p:tav>
                                      </p:tavLst>
                                    </p:anim>
                                  </p:childTnLst>
                                </p:cTn>
                              </p:par>
                            </p:childTnLst>
                          </p:cTn>
                        </p:par>
                        <p:par>
                          <p:cTn id="31" fill="hold">
                            <p:stCondLst>
                              <p:cond delay="375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750"/>
                                        <p:tgtEl>
                                          <p:spTgt spid="26"/>
                                        </p:tgtEl>
                                      </p:cBhvr>
                                    </p:animEffect>
                                  </p:childTnLst>
                                </p:cTn>
                              </p:par>
                            </p:childTnLst>
                          </p:cTn>
                        </p:par>
                        <p:par>
                          <p:cTn id="35" fill="hold">
                            <p:stCondLst>
                              <p:cond delay="4500"/>
                            </p:stCondLst>
                            <p:childTnLst>
                              <p:par>
                                <p:cTn id="36" presetID="42"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750"/>
                                        <p:tgtEl>
                                          <p:spTgt spid="27"/>
                                        </p:tgtEl>
                                      </p:cBhvr>
                                    </p:animEffect>
                                    <p:anim calcmode="lin" valueType="num">
                                      <p:cBhvr>
                                        <p:cTn id="39" dur="750" fill="hold"/>
                                        <p:tgtEl>
                                          <p:spTgt spid="27"/>
                                        </p:tgtEl>
                                        <p:attrNameLst>
                                          <p:attrName>ppt_x</p:attrName>
                                        </p:attrNameLst>
                                      </p:cBhvr>
                                      <p:tavLst>
                                        <p:tav tm="0">
                                          <p:val>
                                            <p:strVal val="#ppt_x"/>
                                          </p:val>
                                        </p:tav>
                                        <p:tav tm="100000">
                                          <p:val>
                                            <p:strVal val="#ppt_x"/>
                                          </p:val>
                                        </p:tav>
                                      </p:tavLst>
                                    </p:anim>
                                    <p:anim calcmode="lin" valueType="num">
                                      <p:cBhvr>
                                        <p:cTn id="40" dur="750" fill="hold"/>
                                        <p:tgtEl>
                                          <p:spTgt spid="27"/>
                                        </p:tgtEl>
                                        <p:attrNameLst>
                                          <p:attrName>ppt_y</p:attrName>
                                        </p:attrNameLst>
                                      </p:cBhvr>
                                      <p:tavLst>
                                        <p:tav tm="0">
                                          <p:val>
                                            <p:strVal val="#ppt_y+.1"/>
                                          </p:val>
                                        </p:tav>
                                        <p:tav tm="100000">
                                          <p:val>
                                            <p:strVal val="#ppt_y"/>
                                          </p:val>
                                        </p:tav>
                                      </p:tavLst>
                                    </p:anim>
                                  </p:childTnLst>
                                </p:cTn>
                              </p:par>
                            </p:childTnLst>
                          </p:cTn>
                        </p:par>
                        <p:par>
                          <p:cTn id="41" fill="hold">
                            <p:stCondLst>
                              <p:cond delay="5250"/>
                            </p:stCondLst>
                            <p:childTnLst>
                              <p:par>
                                <p:cTn id="42" presetID="55" presetClass="entr" presetSubtype="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750" fill="hold"/>
                                        <p:tgtEl>
                                          <p:spTgt spid="34"/>
                                        </p:tgtEl>
                                        <p:attrNameLst>
                                          <p:attrName>ppt_w</p:attrName>
                                        </p:attrNameLst>
                                      </p:cBhvr>
                                      <p:tavLst>
                                        <p:tav tm="0">
                                          <p:val>
                                            <p:strVal val="#ppt_w*0.70"/>
                                          </p:val>
                                        </p:tav>
                                        <p:tav tm="100000">
                                          <p:val>
                                            <p:strVal val="#ppt_w"/>
                                          </p:val>
                                        </p:tav>
                                      </p:tavLst>
                                    </p:anim>
                                    <p:anim calcmode="lin" valueType="num">
                                      <p:cBhvr>
                                        <p:cTn id="45" dur="750" fill="hold"/>
                                        <p:tgtEl>
                                          <p:spTgt spid="34"/>
                                        </p:tgtEl>
                                        <p:attrNameLst>
                                          <p:attrName>ppt_h</p:attrName>
                                        </p:attrNameLst>
                                      </p:cBhvr>
                                      <p:tavLst>
                                        <p:tav tm="0">
                                          <p:val>
                                            <p:strVal val="#ppt_h"/>
                                          </p:val>
                                        </p:tav>
                                        <p:tav tm="100000">
                                          <p:val>
                                            <p:strVal val="#ppt_h"/>
                                          </p:val>
                                        </p:tav>
                                      </p:tavLst>
                                    </p:anim>
                                    <p:animEffect transition="in" filter="fade">
                                      <p:cBhvr>
                                        <p:cTn id="46"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4"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EA54E-2AF9-1F11-F3AC-59C725D4A698}"/>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7ECAC6CC-43A2-78FF-E371-A56CD6D1151D}"/>
              </a:ext>
            </a:extLst>
          </p:cNvPr>
          <p:cNvGrpSpPr/>
          <p:nvPr/>
        </p:nvGrpSpPr>
        <p:grpSpPr>
          <a:xfrm>
            <a:off x="790869" y="1490886"/>
            <a:ext cx="10532745" cy="2376170"/>
            <a:chOff x="1527561" y="2465705"/>
            <a:chExt cx="10532745" cy="2376170"/>
          </a:xfrm>
        </p:grpSpPr>
        <p:grpSp>
          <p:nvGrpSpPr>
            <p:cNvPr id="7" name="组合 6">
              <a:extLst>
                <a:ext uri="{FF2B5EF4-FFF2-40B4-BE49-F238E27FC236}">
                  <a16:creationId xmlns:a16="http://schemas.microsoft.com/office/drawing/2014/main" id="{973EEF3C-9BB7-539D-8A03-AF4D4B28FBED}"/>
                </a:ext>
              </a:extLst>
            </p:cNvPr>
            <p:cNvGrpSpPr/>
            <p:nvPr/>
          </p:nvGrpSpPr>
          <p:grpSpPr>
            <a:xfrm>
              <a:off x="1527561" y="2465705"/>
              <a:ext cx="10532745" cy="2376170"/>
              <a:chOff x="-141" y="2465"/>
              <a:chExt cx="16587" cy="3742"/>
            </a:xfrm>
          </p:grpSpPr>
          <p:sp>
            <p:nvSpPr>
              <p:cNvPr id="15" name="圆角矩形 15">
                <a:extLst>
                  <a:ext uri="{FF2B5EF4-FFF2-40B4-BE49-F238E27FC236}">
                    <a16:creationId xmlns:a16="http://schemas.microsoft.com/office/drawing/2014/main" id="{206BFC01-509E-B41A-B6AD-2402E1674350}"/>
                  </a:ext>
                </a:extLst>
              </p:cNvPr>
              <p:cNvSpPr/>
              <p:nvPr/>
            </p:nvSpPr>
            <p:spPr>
              <a:xfrm>
                <a:off x="-141" y="2465"/>
                <a:ext cx="16587" cy="3742"/>
              </a:xfrm>
              <a:prstGeom prst="roundRect">
                <a:avLst>
                  <a:gd name="adj" fmla="val 13387"/>
                </a:avLst>
              </a:prstGeom>
              <a:noFill/>
              <a:ln w="9525">
                <a:solidFill>
                  <a:srgbClr val="BFBFB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mn-ea"/>
                </a:endParaRPr>
              </a:p>
            </p:txBody>
          </p:sp>
          <p:sp>
            <p:nvSpPr>
              <p:cNvPr id="16" name="矩形: 圆角 15">
                <a:extLst>
                  <a:ext uri="{FF2B5EF4-FFF2-40B4-BE49-F238E27FC236}">
                    <a16:creationId xmlns:a16="http://schemas.microsoft.com/office/drawing/2014/main" id="{B1B9EB6D-C8CD-F92B-5A80-2A50A8D3B52F}"/>
                  </a:ext>
                </a:extLst>
              </p:cNvPr>
              <p:cNvSpPr/>
              <p:nvPr/>
            </p:nvSpPr>
            <p:spPr>
              <a:xfrm>
                <a:off x="920" y="3251"/>
                <a:ext cx="4034" cy="2187"/>
              </a:xfrm>
              <a:prstGeom prst="roundRect">
                <a:avLst/>
              </a:prstGeom>
              <a:solidFill>
                <a:srgbClr val="36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FFFF"/>
                    </a:solidFill>
                    <a:latin typeface="微软雅黑" panose="020B0503020204020204" pitchFamily="34" charset="-122"/>
                    <a:ea typeface="微软雅黑" panose="020B0503020204020204" pitchFamily="34" charset="-122"/>
                  </a:rPr>
                  <a:t>我国现行宪法除“序言”外，共四章</a:t>
                </a:r>
                <a:r>
                  <a:rPr lang="en-US" altLang="zh-CN" sz="2400" b="1" dirty="0">
                    <a:solidFill>
                      <a:srgbClr val="FFFFFF"/>
                    </a:solidFill>
                    <a:latin typeface="微软雅黑" panose="020B0503020204020204" pitchFamily="34" charset="-122"/>
                    <a:ea typeface="微软雅黑" panose="020B0503020204020204" pitchFamily="34" charset="-122"/>
                  </a:rPr>
                  <a:t>143</a:t>
                </a:r>
                <a:r>
                  <a:rPr lang="zh-CN" altLang="en-US" sz="2400" b="1" dirty="0">
                    <a:solidFill>
                      <a:srgbClr val="FFFFFF"/>
                    </a:solidFill>
                    <a:latin typeface="微软雅黑" panose="020B0503020204020204" pitchFamily="34" charset="-122"/>
                    <a:ea typeface="微软雅黑" panose="020B0503020204020204" pitchFamily="34" charset="-122"/>
                  </a:rPr>
                  <a:t>条</a:t>
                </a:r>
              </a:p>
            </p:txBody>
          </p:sp>
        </p:grpSp>
        <p:sp>
          <p:nvSpPr>
            <p:cNvPr id="14" name="矩形 13">
              <a:extLst>
                <a:ext uri="{FF2B5EF4-FFF2-40B4-BE49-F238E27FC236}">
                  <a16:creationId xmlns:a16="http://schemas.microsoft.com/office/drawing/2014/main" id="{91D726CB-7F44-95E9-54B4-1761CB6156E8}"/>
                </a:ext>
              </a:extLst>
            </p:cNvPr>
            <p:cNvSpPr/>
            <p:nvPr/>
          </p:nvSpPr>
          <p:spPr>
            <a:xfrm>
              <a:off x="5004642" y="2995840"/>
              <a:ext cx="6704850" cy="1156855"/>
            </a:xfrm>
            <a:prstGeom prst="rect">
              <a:avLst/>
            </a:prstGeom>
          </p:spPr>
          <p:txBody>
            <a:bodyPr wrap="square">
              <a:spAutoFit/>
            </a:bodyPr>
            <a:lstStyle/>
            <a:p>
              <a:pPr lvl="0">
                <a:lnSpc>
                  <a:spcPct val="150000"/>
                </a:lnSpc>
              </a:pPr>
              <a: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其中，第一章“总纲”，规定了国家的各项基本制度等内容。例如，社会主义制度是中华人民共和国的根本制度、人民行使国家权力的机关是全国人民代表大会和地方各级人民代表大会、国家实行社会主义市场经济等</a:t>
              </a:r>
            </a:p>
          </p:txBody>
        </p:sp>
      </p:grpSp>
      <p:grpSp>
        <p:nvGrpSpPr>
          <p:cNvPr id="17" name="组合 16">
            <a:extLst>
              <a:ext uri="{FF2B5EF4-FFF2-40B4-BE49-F238E27FC236}">
                <a16:creationId xmlns:a16="http://schemas.microsoft.com/office/drawing/2014/main" id="{0ED9CD4E-5987-EFA7-06A8-60D28E7EFC8A}"/>
              </a:ext>
            </a:extLst>
          </p:cNvPr>
          <p:cNvGrpSpPr/>
          <p:nvPr/>
        </p:nvGrpSpPr>
        <p:grpSpPr>
          <a:xfrm>
            <a:off x="1041400" y="4210050"/>
            <a:ext cx="10299700" cy="1473200"/>
            <a:chOff x="1092200" y="4127500"/>
            <a:chExt cx="10299700" cy="1473200"/>
          </a:xfrm>
        </p:grpSpPr>
        <p:sp>
          <p:nvSpPr>
            <p:cNvPr id="18" name="矩形 17">
              <a:extLst>
                <a:ext uri="{FF2B5EF4-FFF2-40B4-BE49-F238E27FC236}">
                  <a16:creationId xmlns:a16="http://schemas.microsoft.com/office/drawing/2014/main" id="{056C8BFE-2BBB-CFEE-EE71-2A497FA8FB39}"/>
                </a:ext>
              </a:extLst>
            </p:cNvPr>
            <p:cNvSpPr/>
            <p:nvPr/>
          </p:nvSpPr>
          <p:spPr>
            <a:xfrm>
              <a:off x="1092200" y="4127500"/>
              <a:ext cx="10299700" cy="14732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9" name="矩形 18">
              <a:extLst>
                <a:ext uri="{FF2B5EF4-FFF2-40B4-BE49-F238E27FC236}">
                  <a16:creationId xmlns:a16="http://schemas.microsoft.com/office/drawing/2014/main" id="{76C05B17-378A-21A1-A053-97093DC9A16F}"/>
                </a:ext>
              </a:extLst>
            </p:cNvPr>
            <p:cNvSpPr/>
            <p:nvPr/>
          </p:nvSpPr>
          <p:spPr>
            <a:xfrm>
              <a:off x="1580243" y="4267139"/>
              <a:ext cx="9298214" cy="1156855"/>
            </a:xfrm>
            <a:prstGeom prst="rect">
              <a:avLst/>
            </a:prstGeom>
          </p:spPr>
          <p:txBody>
            <a:bodyPr wrap="square">
              <a:spAutoFit/>
            </a:bodyPr>
            <a:lstStyle/>
            <a:p>
              <a:pPr lvl="0">
                <a:lnSpc>
                  <a:spcPct val="150000"/>
                </a:lnSpc>
              </a:pPr>
              <a: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sym typeface="+mn-ea"/>
                </a:rPr>
                <a:t>第二章“公民的基本权利和义务”，规定了诸如选举权和被选举权、宗教信仰自由、劳动、受教育、依照法律纳税等权利和义务。第三章“国家机构”，规定了国家机构的职权与组织形式。第四章“国旗、国歌、国徽、首都”，规定了国家标志等。</a:t>
              </a:r>
            </a:p>
          </p:txBody>
        </p:sp>
      </p:grpSp>
    </p:spTree>
    <p:extLst>
      <p:ext uri="{BB962C8B-B14F-4D97-AF65-F5344CB8AC3E}">
        <p14:creationId xmlns:p14="http://schemas.microsoft.com/office/powerpoint/2010/main" val="51523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03E02-4B02-A868-8967-80B0047CC2E3}"/>
            </a:ext>
          </a:extLst>
        </p:cNvPr>
        <p:cNvGrpSpPr/>
        <p:nvPr/>
      </p:nvGrpSpPr>
      <p:grpSpPr>
        <a:xfrm>
          <a:off x="0" y="0"/>
          <a:ext cx="0" cy="0"/>
          <a:chOff x="0" y="0"/>
          <a:chExt cx="0" cy="0"/>
        </a:xfrm>
      </p:grpSpPr>
      <p:pic>
        <p:nvPicPr>
          <p:cNvPr id="25" name="图片 24">
            <a:extLst>
              <a:ext uri="{FF2B5EF4-FFF2-40B4-BE49-F238E27FC236}">
                <a16:creationId xmlns:a16="http://schemas.microsoft.com/office/drawing/2014/main" id="{01388F6D-0054-AA9F-F28C-03FC9A84F4B6}"/>
              </a:ext>
            </a:extLst>
          </p:cNvPr>
          <p:cNvPicPr>
            <a:picLocks noChangeAspect="1"/>
          </p:cNvPicPr>
          <p:nvPr/>
        </p:nvPicPr>
        <p:blipFill>
          <a:blip r:embed="rId2">
            <a:extLst>
              <a:ext uri="{28A0092B-C50C-407E-A947-70E740481C1C}">
                <a14:useLocalDpi xmlns:a14="http://schemas.microsoft.com/office/drawing/2010/main" val="0"/>
              </a:ext>
            </a:extLst>
          </a:blip>
          <a:srcRect l="26170" t="21972" r="15710" b="41774"/>
          <a:stretch>
            <a:fillRect/>
          </a:stretch>
        </p:blipFill>
        <p:spPr>
          <a:xfrm>
            <a:off x="0" y="0"/>
            <a:ext cx="12192000" cy="4262285"/>
          </a:xfrm>
          <a:custGeom>
            <a:avLst/>
            <a:gdLst>
              <a:gd name="connsiteX0" fmla="*/ 0 w 12192000"/>
              <a:gd name="connsiteY0" fmla="*/ 0 h 4262285"/>
              <a:gd name="connsiteX1" fmla="*/ 12192000 w 12192000"/>
              <a:gd name="connsiteY1" fmla="*/ 0 h 4262285"/>
              <a:gd name="connsiteX2" fmla="*/ 12192000 w 12192000"/>
              <a:gd name="connsiteY2" fmla="*/ 4262285 h 4262285"/>
              <a:gd name="connsiteX3" fmla="*/ 0 w 12192000"/>
              <a:gd name="connsiteY3" fmla="*/ 4262285 h 4262285"/>
            </a:gdLst>
            <a:ahLst/>
            <a:cxnLst>
              <a:cxn ang="0">
                <a:pos x="connsiteX0" y="connsiteY0"/>
              </a:cxn>
              <a:cxn ang="0">
                <a:pos x="connsiteX1" y="connsiteY1"/>
              </a:cxn>
              <a:cxn ang="0">
                <a:pos x="connsiteX2" y="connsiteY2"/>
              </a:cxn>
              <a:cxn ang="0">
                <a:pos x="connsiteX3" y="connsiteY3"/>
              </a:cxn>
            </a:cxnLst>
            <a:rect l="l" t="t" r="r" b="b"/>
            <a:pathLst>
              <a:path w="12192000" h="4262285">
                <a:moveTo>
                  <a:pt x="0" y="0"/>
                </a:moveTo>
                <a:lnTo>
                  <a:pt x="12192000" y="0"/>
                </a:lnTo>
                <a:lnTo>
                  <a:pt x="12192000" y="4262285"/>
                </a:lnTo>
                <a:lnTo>
                  <a:pt x="0" y="4262285"/>
                </a:lnTo>
                <a:close/>
              </a:path>
            </a:pathLst>
          </a:custGeom>
        </p:spPr>
      </p:pic>
      <p:sp>
        <p:nvSpPr>
          <p:cNvPr id="9" name="矩形 8">
            <a:extLst>
              <a:ext uri="{FF2B5EF4-FFF2-40B4-BE49-F238E27FC236}">
                <a16:creationId xmlns:a16="http://schemas.microsoft.com/office/drawing/2014/main" id="{E5FE6CA8-E903-A093-B5D5-3E08722A7A7A}"/>
              </a:ext>
            </a:extLst>
          </p:cNvPr>
          <p:cNvSpPr/>
          <p:nvPr/>
        </p:nvSpPr>
        <p:spPr>
          <a:xfrm>
            <a:off x="-1" y="0"/>
            <a:ext cx="12192001" cy="3194293"/>
          </a:xfrm>
          <a:prstGeom prst="rect">
            <a:avLst/>
          </a:prstGeom>
          <a:gradFill flip="none" rotWithShape="1">
            <a:gsLst>
              <a:gs pos="100000">
                <a:srgbClr val="2B5A77">
                  <a:alpha val="0"/>
                </a:srgbClr>
              </a:gs>
              <a:gs pos="15000">
                <a:srgbClr val="2B5A77">
                  <a:alpha val="79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23" name="图片 22">
            <a:extLst>
              <a:ext uri="{FF2B5EF4-FFF2-40B4-BE49-F238E27FC236}">
                <a16:creationId xmlns:a16="http://schemas.microsoft.com/office/drawing/2014/main" id="{9F4C4837-AB5B-532A-50A5-C3B61D9B0D1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11830" t="42237" r="25767" b="2054"/>
          <a:stretch/>
        </p:blipFill>
        <p:spPr>
          <a:xfrm>
            <a:off x="0" y="857594"/>
            <a:ext cx="12192000" cy="6000406"/>
          </a:xfrm>
          <a:custGeom>
            <a:avLst/>
            <a:gdLst>
              <a:gd name="connsiteX0" fmla="*/ 3708798 w 12192000"/>
              <a:gd name="connsiteY0" fmla="*/ 941718 h 6000406"/>
              <a:gd name="connsiteX1" fmla="*/ 3570887 w 12192000"/>
              <a:gd name="connsiteY1" fmla="*/ 962111 h 6000406"/>
              <a:gd name="connsiteX2" fmla="*/ 3406530 w 12192000"/>
              <a:gd name="connsiteY2" fmla="*/ 1007831 h 6000406"/>
              <a:gd name="connsiteX3" fmla="*/ 3058480 w 12192000"/>
              <a:gd name="connsiteY3" fmla="*/ 1076411 h 6000406"/>
              <a:gd name="connsiteX4" fmla="*/ 3213169 w 12192000"/>
              <a:gd name="connsiteY4" fmla="*/ 1175471 h 6000406"/>
              <a:gd name="connsiteX5" fmla="*/ 3493542 w 12192000"/>
              <a:gd name="connsiteY5" fmla="*/ 1221191 h 6000406"/>
              <a:gd name="connsiteX6" fmla="*/ 4412007 w 12192000"/>
              <a:gd name="connsiteY6" fmla="*/ 1625051 h 6000406"/>
              <a:gd name="connsiteX7" fmla="*/ 4547360 w 12192000"/>
              <a:gd name="connsiteY7" fmla="*/ 1663151 h 6000406"/>
              <a:gd name="connsiteX8" fmla="*/ 4847069 w 12192000"/>
              <a:gd name="connsiteY8" fmla="*/ 1640291 h 6000406"/>
              <a:gd name="connsiteX9" fmla="*/ 4779393 w 12192000"/>
              <a:gd name="connsiteY9" fmla="*/ 1221191 h 6000406"/>
              <a:gd name="connsiteX10" fmla="*/ 3899600 w 12192000"/>
              <a:gd name="connsiteY10" fmla="*/ 962111 h 6000406"/>
              <a:gd name="connsiteX11" fmla="*/ 3774823 w 12192000"/>
              <a:gd name="connsiteY11" fmla="*/ 942823 h 6000406"/>
              <a:gd name="connsiteX12" fmla="*/ 3708798 w 12192000"/>
              <a:gd name="connsiteY12" fmla="*/ 941718 h 6000406"/>
              <a:gd name="connsiteX13" fmla="*/ 11759725 w 12192000"/>
              <a:gd name="connsiteY13" fmla="*/ 186776 h 6000406"/>
              <a:gd name="connsiteX14" fmla="*/ 11626789 w 12192000"/>
              <a:gd name="connsiteY14" fmla="*/ 291551 h 6000406"/>
              <a:gd name="connsiteX15" fmla="*/ 11602619 w 12192000"/>
              <a:gd name="connsiteY15" fmla="*/ 415376 h 6000406"/>
              <a:gd name="connsiteX16" fmla="*/ 11614704 w 12192000"/>
              <a:gd name="connsiteY16" fmla="*/ 577301 h 6000406"/>
              <a:gd name="connsiteX17" fmla="*/ 12049766 w 12192000"/>
              <a:gd name="connsiteY17" fmla="*/ 663026 h 6000406"/>
              <a:gd name="connsiteX18" fmla="*/ 12182702 w 12192000"/>
              <a:gd name="connsiteY18" fmla="*/ 310601 h 6000406"/>
              <a:gd name="connsiteX19" fmla="*/ 0 w 12192000"/>
              <a:gd name="connsiteY19" fmla="*/ 0 h 6000406"/>
              <a:gd name="connsiteX20" fmla="*/ 12192000 w 12192000"/>
              <a:gd name="connsiteY20" fmla="*/ 0 h 6000406"/>
              <a:gd name="connsiteX21" fmla="*/ 12192000 w 12192000"/>
              <a:gd name="connsiteY21" fmla="*/ 6000406 h 6000406"/>
              <a:gd name="connsiteX22" fmla="*/ 0 w 12192000"/>
              <a:gd name="connsiteY22" fmla="*/ 6000406 h 60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000406">
                <a:moveTo>
                  <a:pt x="3708798" y="941718"/>
                </a:moveTo>
                <a:cubicBezTo>
                  <a:pt x="3651612" y="944698"/>
                  <a:pt x="3617113" y="957825"/>
                  <a:pt x="3570887" y="962111"/>
                </a:cubicBezTo>
                <a:cubicBezTo>
                  <a:pt x="3488708" y="969731"/>
                  <a:pt x="3491931" y="991321"/>
                  <a:pt x="3406530" y="1007831"/>
                </a:cubicBezTo>
                <a:cubicBezTo>
                  <a:pt x="3321129" y="1024341"/>
                  <a:pt x="3090707" y="1048471"/>
                  <a:pt x="3058480" y="1076411"/>
                </a:cubicBezTo>
                <a:cubicBezTo>
                  <a:pt x="3026254" y="1104351"/>
                  <a:pt x="3140659" y="1151341"/>
                  <a:pt x="3213169" y="1175471"/>
                </a:cubicBezTo>
                <a:cubicBezTo>
                  <a:pt x="3285679" y="1199601"/>
                  <a:pt x="3293736" y="1146261"/>
                  <a:pt x="3493542" y="1221191"/>
                </a:cubicBezTo>
                <a:cubicBezTo>
                  <a:pt x="3693348" y="1296121"/>
                  <a:pt x="4236371" y="1551391"/>
                  <a:pt x="4412007" y="1625051"/>
                </a:cubicBezTo>
                <a:cubicBezTo>
                  <a:pt x="4587643" y="1698711"/>
                  <a:pt x="4474850" y="1660611"/>
                  <a:pt x="4547360" y="1663151"/>
                </a:cubicBezTo>
                <a:cubicBezTo>
                  <a:pt x="4619870" y="1665691"/>
                  <a:pt x="4808397" y="1713951"/>
                  <a:pt x="4847069" y="1640291"/>
                </a:cubicBezTo>
                <a:cubicBezTo>
                  <a:pt x="4885742" y="1566631"/>
                  <a:pt x="4937304" y="1334221"/>
                  <a:pt x="4779393" y="1221191"/>
                </a:cubicBezTo>
                <a:cubicBezTo>
                  <a:pt x="4621482" y="1108161"/>
                  <a:pt x="4101018" y="1005291"/>
                  <a:pt x="3899600" y="962111"/>
                </a:cubicBezTo>
                <a:cubicBezTo>
                  <a:pt x="3849246" y="951316"/>
                  <a:pt x="3808661" y="945442"/>
                  <a:pt x="3774823" y="942823"/>
                </a:cubicBezTo>
                <a:cubicBezTo>
                  <a:pt x="3749445" y="940859"/>
                  <a:pt x="3727862" y="940725"/>
                  <a:pt x="3708798" y="941718"/>
                </a:cubicBezTo>
                <a:close/>
                <a:moveTo>
                  <a:pt x="11759725" y="186776"/>
                </a:moveTo>
                <a:lnTo>
                  <a:pt x="11626789" y="291551"/>
                </a:lnTo>
                <a:lnTo>
                  <a:pt x="11602619" y="415376"/>
                </a:lnTo>
                <a:lnTo>
                  <a:pt x="11614704" y="577301"/>
                </a:lnTo>
                <a:lnTo>
                  <a:pt x="12049766" y="663026"/>
                </a:lnTo>
                <a:lnTo>
                  <a:pt x="12182702" y="310601"/>
                </a:lnTo>
                <a:close/>
                <a:moveTo>
                  <a:pt x="0" y="0"/>
                </a:moveTo>
                <a:lnTo>
                  <a:pt x="12192000" y="0"/>
                </a:lnTo>
                <a:lnTo>
                  <a:pt x="12192000" y="6000406"/>
                </a:lnTo>
                <a:lnTo>
                  <a:pt x="0" y="6000406"/>
                </a:lnTo>
                <a:close/>
              </a:path>
            </a:pathLst>
          </a:custGeom>
        </p:spPr>
      </p:pic>
      <p:grpSp>
        <p:nvGrpSpPr>
          <p:cNvPr id="33" name="组合 32">
            <a:extLst>
              <a:ext uri="{FF2B5EF4-FFF2-40B4-BE49-F238E27FC236}">
                <a16:creationId xmlns:a16="http://schemas.microsoft.com/office/drawing/2014/main" id="{4E307C79-7345-325E-7906-B536373FCC2E}"/>
              </a:ext>
            </a:extLst>
          </p:cNvPr>
          <p:cNvGrpSpPr/>
          <p:nvPr/>
        </p:nvGrpSpPr>
        <p:grpSpPr>
          <a:xfrm>
            <a:off x="1362075" y="3215147"/>
            <a:ext cx="9484010" cy="2571807"/>
            <a:chOff x="1362075" y="3215147"/>
            <a:chExt cx="9484010" cy="2571807"/>
          </a:xfrm>
        </p:grpSpPr>
        <p:sp>
          <p:nvSpPr>
            <p:cNvPr id="11" name="矩形 10">
              <a:extLst>
                <a:ext uri="{FF2B5EF4-FFF2-40B4-BE49-F238E27FC236}">
                  <a16:creationId xmlns:a16="http://schemas.microsoft.com/office/drawing/2014/main" id="{2641492C-EF96-4817-D1F7-453A443FB70B}"/>
                </a:ext>
              </a:extLst>
            </p:cNvPr>
            <p:cNvSpPr/>
            <p:nvPr/>
          </p:nvSpPr>
          <p:spPr>
            <a:xfrm>
              <a:off x="1362075" y="3215147"/>
              <a:ext cx="9467850" cy="257180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直角三角形 30">
              <a:extLst>
                <a:ext uri="{FF2B5EF4-FFF2-40B4-BE49-F238E27FC236}">
                  <a16:creationId xmlns:a16="http://schemas.microsoft.com/office/drawing/2014/main" id="{7252509E-8325-78DC-8CA3-55ABC8EC4BFF}"/>
                </a:ext>
              </a:extLst>
            </p:cNvPr>
            <p:cNvSpPr/>
            <p:nvPr/>
          </p:nvSpPr>
          <p:spPr>
            <a:xfrm>
              <a:off x="136207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a:extLst>
                <a:ext uri="{FF2B5EF4-FFF2-40B4-BE49-F238E27FC236}">
                  <a16:creationId xmlns:a16="http://schemas.microsoft.com/office/drawing/2014/main" id="{3E297491-EE1F-CA82-D666-8A879690FFA9}"/>
                </a:ext>
              </a:extLst>
            </p:cNvPr>
            <p:cNvSpPr/>
            <p:nvPr/>
          </p:nvSpPr>
          <p:spPr>
            <a:xfrm flipH="1">
              <a:off x="995362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a:extLst>
              <a:ext uri="{FF2B5EF4-FFF2-40B4-BE49-F238E27FC236}">
                <a16:creationId xmlns:a16="http://schemas.microsoft.com/office/drawing/2014/main" id="{FDBD9726-26C8-0ED2-77CD-EF4A89D2003E}"/>
              </a:ext>
            </a:extLst>
          </p:cNvPr>
          <p:cNvSpPr txBox="1"/>
          <p:nvPr/>
        </p:nvSpPr>
        <p:spPr>
          <a:xfrm>
            <a:off x="1884571" y="3455758"/>
            <a:ext cx="8422859" cy="2123658"/>
          </a:xfrm>
          <a:prstGeom prst="rect">
            <a:avLst/>
          </a:prstGeom>
          <a:noFill/>
        </p:spPr>
        <p:txBody>
          <a:bodyPr wrap="square" rtlCol="0">
            <a:spAutoFit/>
          </a:bodyPr>
          <a:lstStyle/>
          <a:p>
            <a:pPr algn="ctr"/>
            <a:r>
              <a:rPr lang="zh-CN" altLang="en-US" sz="66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宪法宣誓制度的相关规定有那些</a:t>
            </a:r>
          </a:p>
        </p:txBody>
      </p:sp>
      <p:sp>
        <p:nvSpPr>
          <p:cNvPr id="29" name="文本框 28">
            <a:extLst>
              <a:ext uri="{FF2B5EF4-FFF2-40B4-BE49-F238E27FC236}">
                <a16:creationId xmlns:a16="http://schemas.microsoft.com/office/drawing/2014/main" id="{64B4AECB-8F61-BA30-A298-E216580FE740}"/>
              </a:ext>
            </a:extLst>
          </p:cNvPr>
          <p:cNvSpPr txBox="1"/>
          <p:nvPr/>
        </p:nvSpPr>
        <p:spPr>
          <a:xfrm>
            <a:off x="1425983" y="353052"/>
            <a:ext cx="1775491" cy="3247043"/>
          </a:xfrm>
          <a:prstGeom prst="rect">
            <a:avLst/>
          </a:prstGeom>
          <a:noFill/>
        </p:spPr>
        <p:txBody>
          <a:bodyPr wrap="square" rtlCol="0">
            <a:spAutoFit/>
          </a:bodyPr>
          <a:lstStyle/>
          <a:p>
            <a:r>
              <a:rPr lang="zh-CN" altLang="en-US" sz="20500" dirty="0">
                <a:gradFill flip="none" rotWithShape="1">
                  <a:gsLst>
                    <a:gs pos="83000">
                      <a:schemeClr val="bg1">
                        <a:alpha val="0"/>
                      </a:schemeClr>
                    </a:gs>
                    <a:gs pos="55000">
                      <a:schemeClr val="bg1"/>
                    </a:gs>
                  </a:gsLst>
                  <a:lin ang="5400000" scaled="1"/>
                  <a:tileRect/>
                </a:gradFill>
                <a:latin typeface="汉仪许静行楷W" panose="00020600040101010101" pitchFamily="18" charset="-122"/>
                <a:ea typeface="汉仪许静行楷W" panose="00020600040101010101" pitchFamily="18" charset="-122"/>
              </a:rPr>
              <a:t>柒</a:t>
            </a:r>
          </a:p>
        </p:txBody>
      </p:sp>
      <p:sp>
        <p:nvSpPr>
          <p:cNvPr id="34" name="文本框 33">
            <a:extLst>
              <a:ext uri="{FF2B5EF4-FFF2-40B4-BE49-F238E27FC236}">
                <a16:creationId xmlns:a16="http://schemas.microsoft.com/office/drawing/2014/main" id="{0FFE62A6-1BB8-65D6-ED0C-E25233F2EC06}"/>
              </a:ext>
            </a:extLst>
          </p:cNvPr>
          <p:cNvSpPr txBox="1"/>
          <p:nvPr/>
        </p:nvSpPr>
        <p:spPr>
          <a:xfrm>
            <a:off x="2894124" y="6044597"/>
            <a:ext cx="6403752" cy="400110"/>
          </a:xfrm>
          <a:prstGeom prst="rect">
            <a:avLst/>
          </a:prstGeom>
          <a:noFill/>
        </p:spPr>
        <p:txBody>
          <a:bodyPr wrap="square" rtlCol="0">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国无法不治，民无法不立</a:t>
            </a:r>
          </a:p>
        </p:txBody>
      </p:sp>
      <p:pic>
        <p:nvPicPr>
          <p:cNvPr id="35" name="图片 34">
            <a:extLst>
              <a:ext uri="{FF2B5EF4-FFF2-40B4-BE49-F238E27FC236}">
                <a16:creationId xmlns:a16="http://schemas.microsoft.com/office/drawing/2014/main" id="{8D2AC38A-4188-886E-878E-164CBE623C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5478" flipH="1">
            <a:off x="5140390" y="549517"/>
            <a:ext cx="3153310" cy="1880143"/>
          </a:xfrm>
          <a:prstGeom prst="rect">
            <a:avLst/>
          </a:prstGeom>
        </p:spPr>
      </p:pic>
      <p:sp>
        <p:nvSpPr>
          <p:cNvPr id="36" name="文本框 35">
            <a:extLst>
              <a:ext uri="{FF2B5EF4-FFF2-40B4-BE49-F238E27FC236}">
                <a16:creationId xmlns:a16="http://schemas.microsoft.com/office/drawing/2014/main" id="{ADF9FA9F-FF91-F630-68D3-FCA1B0BF46DC}"/>
              </a:ext>
            </a:extLst>
          </p:cNvPr>
          <p:cNvSpPr txBox="1"/>
          <p:nvPr/>
        </p:nvSpPr>
        <p:spPr>
          <a:xfrm>
            <a:off x="10499309" y="356019"/>
            <a:ext cx="1188788" cy="988476"/>
          </a:xfrm>
          <a:prstGeom prst="rect">
            <a:avLst/>
          </a:prstGeom>
          <a:noFill/>
        </p:spPr>
        <p:txBody>
          <a:bodyPr wrap="square">
            <a:spAutoFit/>
          </a:bodyPr>
          <a:lstStyle/>
          <a:p>
            <a:pPr algn="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WEEKLONG PUBLICITY CAMPAIGN ON CONSTITUTION</a:t>
            </a:r>
          </a:p>
        </p:txBody>
      </p:sp>
      <p:pic>
        <p:nvPicPr>
          <p:cNvPr id="37" name="图片 36">
            <a:extLst>
              <a:ext uri="{FF2B5EF4-FFF2-40B4-BE49-F238E27FC236}">
                <a16:creationId xmlns:a16="http://schemas.microsoft.com/office/drawing/2014/main" id="{5D0C72F0-914B-AE75-11ED-A2CC4D397E8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58478">
            <a:off x="9114262" y="1988056"/>
            <a:ext cx="2483679" cy="987080"/>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179803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750"/>
                                        <p:tgtEl>
                                          <p:spTgt spid="33"/>
                                        </p:tgtEl>
                                      </p:cBhvr>
                                    </p:animEffect>
                                  </p:childTnLst>
                                </p:cTn>
                              </p:par>
                            </p:childTnLst>
                          </p:cTn>
                        </p:par>
                        <p:par>
                          <p:cTn id="8" fill="hold">
                            <p:stCondLst>
                              <p:cond delay="750"/>
                            </p:stCondLst>
                            <p:childTnLst>
                              <p:par>
                                <p:cTn id="9" presetID="12" presetClass="entr" presetSubtype="2"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750"/>
                                        <p:tgtEl>
                                          <p:spTgt spid="37"/>
                                        </p:tgtEl>
                                        <p:attrNameLst>
                                          <p:attrName>ppt_x</p:attrName>
                                        </p:attrNameLst>
                                      </p:cBhvr>
                                      <p:tavLst>
                                        <p:tav tm="0">
                                          <p:val>
                                            <p:strVal val="#ppt_x+#ppt_w*1.125000"/>
                                          </p:val>
                                        </p:tav>
                                        <p:tav tm="100000">
                                          <p:val>
                                            <p:strVal val="#ppt_x"/>
                                          </p:val>
                                        </p:tav>
                                      </p:tavLst>
                                    </p:anim>
                                    <p:animEffect transition="in" filter="wipe(left)">
                                      <p:cBhvr>
                                        <p:cTn id="12" dur="750"/>
                                        <p:tgtEl>
                                          <p:spTgt spid="37"/>
                                        </p:tgtEl>
                                      </p:cBhvr>
                                    </p:animEffect>
                                  </p:childTnLst>
                                </p:cTn>
                              </p:par>
                            </p:childTnLst>
                          </p:cTn>
                        </p:par>
                        <p:par>
                          <p:cTn id="13" fill="hold">
                            <p:stCondLst>
                              <p:cond delay="1500"/>
                            </p:stCondLst>
                            <p:childTnLst>
                              <p:par>
                                <p:cTn id="14" presetID="2" presetClass="entr" presetSubtype="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1+#ppt_w/2"/>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cTn>
                              </p:par>
                            </p:childTnLst>
                          </p:cTn>
                        </p:par>
                        <p:par>
                          <p:cTn id="18" fill="hold">
                            <p:stCondLst>
                              <p:cond delay="2250"/>
                            </p:stCondLst>
                            <p:childTnLst>
                              <p:par>
                                <p:cTn id="19" presetID="47"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750"/>
                                        <p:tgtEl>
                                          <p:spTgt spid="36"/>
                                        </p:tgtEl>
                                      </p:cBhvr>
                                    </p:animEffect>
                                    <p:anim calcmode="lin" valueType="num">
                                      <p:cBhvr>
                                        <p:cTn id="22" dur="750" fill="hold"/>
                                        <p:tgtEl>
                                          <p:spTgt spid="36"/>
                                        </p:tgtEl>
                                        <p:attrNameLst>
                                          <p:attrName>ppt_x</p:attrName>
                                        </p:attrNameLst>
                                      </p:cBhvr>
                                      <p:tavLst>
                                        <p:tav tm="0">
                                          <p:val>
                                            <p:strVal val="#ppt_x"/>
                                          </p:val>
                                        </p:tav>
                                        <p:tav tm="100000">
                                          <p:val>
                                            <p:strVal val="#ppt_x"/>
                                          </p:val>
                                        </p:tav>
                                      </p:tavLst>
                                    </p:anim>
                                    <p:anim calcmode="lin" valueType="num">
                                      <p:cBhvr>
                                        <p:cTn id="23" dur="750" fill="hold"/>
                                        <p:tgtEl>
                                          <p:spTgt spid="3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37"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50"/>
                                        <p:tgtEl>
                                          <p:spTgt spid="29"/>
                                        </p:tgtEl>
                                      </p:cBhvr>
                                    </p:animEffect>
                                    <p:anim calcmode="lin" valueType="num">
                                      <p:cBhvr>
                                        <p:cTn id="28" dur="750" fill="hold"/>
                                        <p:tgtEl>
                                          <p:spTgt spid="29"/>
                                        </p:tgtEl>
                                        <p:attrNameLst>
                                          <p:attrName>ppt_x</p:attrName>
                                        </p:attrNameLst>
                                      </p:cBhvr>
                                      <p:tavLst>
                                        <p:tav tm="0">
                                          <p:val>
                                            <p:strVal val="#ppt_x"/>
                                          </p:val>
                                        </p:tav>
                                        <p:tav tm="100000">
                                          <p:val>
                                            <p:strVal val="#ppt_x"/>
                                          </p:val>
                                        </p:tav>
                                      </p:tavLst>
                                    </p:anim>
                                    <p:anim calcmode="lin" valueType="num">
                                      <p:cBhvr>
                                        <p:cTn id="29" dur="675" decel="100000" fill="hold"/>
                                        <p:tgtEl>
                                          <p:spTgt spid="29"/>
                                        </p:tgtEl>
                                        <p:attrNameLst>
                                          <p:attrName>ppt_y</p:attrName>
                                        </p:attrNameLst>
                                      </p:cBhvr>
                                      <p:tavLst>
                                        <p:tav tm="0">
                                          <p:val>
                                            <p:strVal val="#ppt_y+1"/>
                                          </p:val>
                                        </p:tav>
                                        <p:tav tm="100000">
                                          <p:val>
                                            <p:strVal val="#ppt_y-.03"/>
                                          </p:val>
                                        </p:tav>
                                      </p:tavLst>
                                    </p:anim>
                                    <p:anim calcmode="lin" valueType="num">
                                      <p:cBhvr>
                                        <p:cTn id="30" dur="75" accel="100000" fill="hold">
                                          <p:stCondLst>
                                            <p:cond delay="675"/>
                                          </p:stCondLst>
                                        </p:cTn>
                                        <p:tgtEl>
                                          <p:spTgt spid="29"/>
                                        </p:tgtEl>
                                        <p:attrNameLst>
                                          <p:attrName>ppt_y</p:attrName>
                                        </p:attrNameLst>
                                      </p:cBhvr>
                                      <p:tavLst>
                                        <p:tav tm="0">
                                          <p:val>
                                            <p:strVal val="#ppt_y-.03"/>
                                          </p:val>
                                        </p:tav>
                                        <p:tav tm="100000">
                                          <p:val>
                                            <p:strVal val="#ppt_y"/>
                                          </p:val>
                                        </p:tav>
                                      </p:tavLst>
                                    </p:anim>
                                  </p:childTnLst>
                                </p:cTn>
                              </p:par>
                            </p:childTnLst>
                          </p:cTn>
                        </p:par>
                        <p:par>
                          <p:cTn id="31" fill="hold">
                            <p:stCondLst>
                              <p:cond delay="375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750"/>
                                        <p:tgtEl>
                                          <p:spTgt spid="26"/>
                                        </p:tgtEl>
                                      </p:cBhvr>
                                    </p:animEffect>
                                  </p:childTnLst>
                                </p:cTn>
                              </p:par>
                            </p:childTnLst>
                          </p:cTn>
                        </p:par>
                        <p:par>
                          <p:cTn id="35" fill="hold">
                            <p:stCondLst>
                              <p:cond delay="4500"/>
                            </p:stCondLst>
                            <p:childTnLst>
                              <p:par>
                                <p:cTn id="36" presetID="55" presetClass="entr" presetSubtype="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750" fill="hold"/>
                                        <p:tgtEl>
                                          <p:spTgt spid="34"/>
                                        </p:tgtEl>
                                        <p:attrNameLst>
                                          <p:attrName>ppt_w</p:attrName>
                                        </p:attrNameLst>
                                      </p:cBhvr>
                                      <p:tavLst>
                                        <p:tav tm="0">
                                          <p:val>
                                            <p:strVal val="#ppt_w*0.70"/>
                                          </p:val>
                                        </p:tav>
                                        <p:tav tm="100000">
                                          <p:val>
                                            <p:strVal val="#ppt_w"/>
                                          </p:val>
                                        </p:tav>
                                      </p:tavLst>
                                    </p:anim>
                                    <p:anim calcmode="lin" valueType="num">
                                      <p:cBhvr>
                                        <p:cTn id="39" dur="750" fill="hold"/>
                                        <p:tgtEl>
                                          <p:spTgt spid="34"/>
                                        </p:tgtEl>
                                        <p:attrNameLst>
                                          <p:attrName>ppt_h</p:attrName>
                                        </p:attrNameLst>
                                      </p:cBhvr>
                                      <p:tavLst>
                                        <p:tav tm="0">
                                          <p:val>
                                            <p:strVal val="#ppt_h"/>
                                          </p:val>
                                        </p:tav>
                                        <p:tav tm="100000">
                                          <p:val>
                                            <p:strVal val="#ppt_h"/>
                                          </p:val>
                                        </p:tav>
                                      </p:tavLst>
                                    </p:anim>
                                    <p:animEffect transition="in" filter="fade">
                                      <p:cBhvr>
                                        <p:cTn id="40"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4"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80FE30FD-C55B-7ED5-3198-BB98B9D48802}"/>
              </a:ext>
            </a:extLst>
          </p:cNvPr>
          <p:cNvGrpSpPr/>
          <p:nvPr/>
        </p:nvGrpSpPr>
        <p:grpSpPr>
          <a:xfrm>
            <a:off x="1084502" y="1228296"/>
            <a:ext cx="3059506" cy="508000"/>
            <a:chOff x="1519" y="2927"/>
            <a:chExt cx="4818" cy="800"/>
          </a:xfrm>
        </p:grpSpPr>
        <p:sp>
          <p:nvSpPr>
            <p:cNvPr id="11" name="2">
              <a:extLst>
                <a:ext uri="{FF2B5EF4-FFF2-40B4-BE49-F238E27FC236}">
                  <a16:creationId xmlns:a16="http://schemas.microsoft.com/office/drawing/2014/main" id="{FF8A4DAA-DB1C-B336-BD29-65C3A4C4F8DE}"/>
                </a:ext>
              </a:extLst>
            </p:cNvPr>
            <p:cNvSpPr/>
            <p:nvPr/>
          </p:nvSpPr>
          <p:spPr>
            <a:xfrm>
              <a:off x="3182" y="2959"/>
              <a:ext cx="2539" cy="727"/>
            </a:xfrm>
            <a:prstGeom prst="rect">
              <a:avLst/>
            </a:prstGeom>
          </p:spPr>
          <p:txBody>
            <a:bodyPr wrap="square">
              <a:spAutoFit/>
            </a:bodyPr>
            <a:lstStyle/>
            <a:p>
              <a:pPr algn="dist">
                <a:defRPr/>
              </a:pPr>
              <a:r>
                <a:rPr lang="zh-CN" altLang="en-US" sz="2400" b="1" dirty="0">
                  <a:solidFill>
                    <a:srgbClr val="367196"/>
                  </a:solidFill>
                  <a:latin typeface="微软雅黑" panose="020B0503020204020204" pitchFamily="34" charset="-122"/>
                  <a:ea typeface="微软雅黑" panose="020B0503020204020204" pitchFamily="34" charset="-122"/>
                  <a:cs typeface="+mn-ea"/>
                  <a:sym typeface="思源黑体" panose="020B0500000000000000" pitchFamily="34" charset="-122"/>
                </a:rPr>
                <a:t>相关规定</a:t>
              </a:r>
            </a:p>
          </p:txBody>
        </p:sp>
        <p:cxnSp>
          <p:nvCxnSpPr>
            <p:cNvPr id="12" name="4">
              <a:extLst>
                <a:ext uri="{FF2B5EF4-FFF2-40B4-BE49-F238E27FC236}">
                  <a16:creationId xmlns:a16="http://schemas.microsoft.com/office/drawing/2014/main" id="{E7CFE77F-67FA-61AE-3022-26BC4984D3D8}"/>
                </a:ext>
              </a:extLst>
            </p:cNvPr>
            <p:cNvCxnSpPr>
              <a:cxnSpLocks/>
            </p:cNvCxnSpPr>
            <p:nvPr/>
          </p:nvCxnSpPr>
          <p:spPr>
            <a:xfrm>
              <a:off x="1519" y="3727"/>
              <a:ext cx="4818" cy="0"/>
            </a:xfrm>
            <a:prstGeom prst="line">
              <a:avLst/>
            </a:prstGeom>
            <a:noFill/>
            <a:ln w="38100" cap="flat" cmpd="sng" algn="ctr">
              <a:solidFill>
                <a:srgbClr val="367196"/>
              </a:solidFill>
              <a:prstDash val="solid"/>
            </a:ln>
            <a:effectLst/>
          </p:spPr>
        </p:cxnSp>
        <p:grpSp>
          <p:nvGrpSpPr>
            <p:cNvPr id="13" name="5">
              <a:extLst>
                <a:ext uri="{FF2B5EF4-FFF2-40B4-BE49-F238E27FC236}">
                  <a16:creationId xmlns:a16="http://schemas.microsoft.com/office/drawing/2014/main" id="{8D5AEABE-354E-8FD7-8D47-660F1974A778}"/>
                </a:ext>
              </a:extLst>
            </p:cNvPr>
            <p:cNvGrpSpPr>
              <a:grpSpLocks noChangeAspect="1"/>
            </p:cNvGrpSpPr>
            <p:nvPr/>
          </p:nvGrpSpPr>
          <p:grpSpPr bwMode="auto">
            <a:xfrm>
              <a:off x="1579" y="2927"/>
              <a:ext cx="1423" cy="727"/>
              <a:chOff x="3222" y="1845"/>
              <a:chExt cx="1237" cy="632"/>
            </a:xfrm>
            <a:solidFill>
              <a:srgbClr val="C00000"/>
            </a:solidFill>
          </p:grpSpPr>
          <p:sp>
            <p:nvSpPr>
              <p:cNvPr id="14" name="5-1">
                <a:extLst>
                  <a:ext uri="{FF2B5EF4-FFF2-40B4-BE49-F238E27FC236}">
                    <a16:creationId xmlns:a16="http://schemas.microsoft.com/office/drawing/2014/main" id="{B78B6792-7A53-997F-E7AB-CA594571B5CE}"/>
                  </a:ext>
                </a:extLst>
              </p:cNvPr>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solidFill>
                <a:srgbClr val="3671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b="1" dirty="0">
                  <a:solidFill>
                    <a:srgbClr val="000000"/>
                  </a:solidFill>
                  <a:latin typeface="微软雅黑" panose="020B0503020204020204" pitchFamily="34" charset="-122"/>
                  <a:ea typeface="微软雅黑" panose="020B0503020204020204" pitchFamily="34" charset="-122"/>
                  <a:cs typeface="+mn-ea"/>
                  <a:sym typeface="思源黑体" panose="020B0500000000000000" pitchFamily="34" charset="-122"/>
                </a:endParaRPr>
              </a:p>
            </p:txBody>
          </p:sp>
          <p:sp>
            <p:nvSpPr>
              <p:cNvPr id="15" name="5-2">
                <a:extLst>
                  <a:ext uri="{FF2B5EF4-FFF2-40B4-BE49-F238E27FC236}">
                    <a16:creationId xmlns:a16="http://schemas.microsoft.com/office/drawing/2014/main" id="{614F87EB-A47E-CD98-83F1-BA5D0E0735D3}"/>
                  </a:ext>
                </a:extLst>
              </p:cNvPr>
              <p:cNvSpPr>
                <a:spLocks noChangeArrowheads="1"/>
              </p:cNvSpPr>
              <p:nvPr/>
            </p:nvSpPr>
            <p:spPr bwMode="auto">
              <a:xfrm>
                <a:off x="3222" y="1931"/>
                <a:ext cx="319" cy="531"/>
              </a:xfrm>
              <a:prstGeom prst="rect">
                <a:avLst/>
              </a:prstGeom>
              <a:solidFill>
                <a:srgbClr val="367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914400">
                  <a:defRPr/>
                </a:pPr>
                <a:endParaRPr lang="zh-CN" altLang="en-US" b="1" dirty="0">
                  <a:solidFill>
                    <a:srgbClr val="000000"/>
                  </a:solidFill>
                  <a:latin typeface="微软雅黑" panose="020B0503020204020204" pitchFamily="34" charset="-122"/>
                  <a:ea typeface="微软雅黑" panose="020B0503020204020204" pitchFamily="34" charset="-122"/>
                  <a:cs typeface="+mn-ea"/>
                  <a:sym typeface="思源黑体" panose="020B0500000000000000" pitchFamily="34" charset="-122"/>
                </a:endParaRPr>
              </a:p>
            </p:txBody>
          </p:sp>
        </p:grpSp>
      </p:grpSp>
      <p:grpSp>
        <p:nvGrpSpPr>
          <p:cNvPr id="16" name="组合 15">
            <a:extLst>
              <a:ext uri="{FF2B5EF4-FFF2-40B4-BE49-F238E27FC236}">
                <a16:creationId xmlns:a16="http://schemas.microsoft.com/office/drawing/2014/main" id="{AF6DDAC7-AE17-DD5C-2030-EB6083C33503}"/>
              </a:ext>
            </a:extLst>
          </p:cNvPr>
          <p:cNvGrpSpPr/>
          <p:nvPr/>
        </p:nvGrpSpPr>
        <p:grpSpPr>
          <a:xfrm>
            <a:off x="696724" y="1961410"/>
            <a:ext cx="10638026" cy="1956540"/>
            <a:chOff x="1432606" y="2578774"/>
            <a:chExt cx="10638026" cy="1956540"/>
          </a:xfrm>
        </p:grpSpPr>
        <p:grpSp>
          <p:nvGrpSpPr>
            <p:cNvPr id="17" name="îṧlíḍe">
              <a:extLst>
                <a:ext uri="{FF2B5EF4-FFF2-40B4-BE49-F238E27FC236}">
                  <a16:creationId xmlns:a16="http://schemas.microsoft.com/office/drawing/2014/main" id="{DD124B99-3569-3B3D-BC8C-03D34B55C861}"/>
                </a:ext>
              </a:extLst>
            </p:cNvPr>
            <p:cNvGrpSpPr/>
            <p:nvPr/>
          </p:nvGrpSpPr>
          <p:grpSpPr>
            <a:xfrm>
              <a:off x="1432606" y="3348614"/>
              <a:ext cx="373731" cy="373731"/>
              <a:chOff x="1070867" y="2060594"/>
              <a:chExt cx="373731" cy="373731"/>
            </a:xfrm>
          </p:grpSpPr>
          <p:sp>
            <p:nvSpPr>
              <p:cNvPr id="21" name="îśḻíḑé">
                <a:extLst>
                  <a:ext uri="{FF2B5EF4-FFF2-40B4-BE49-F238E27FC236}">
                    <a16:creationId xmlns:a16="http://schemas.microsoft.com/office/drawing/2014/main" id="{1272CA7B-6EC3-6AA6-427A-783ED487E031}"/>
                  </a:ext>
                </a:extLst>
              </p:cNvPr>
              <p:cNvSpPr/>
              <p:nvPr/>
            </p:nvSpPr>
            <p:spPr>
              <a:xfrm>
                <a:off x="1070867" y="2060594"/>
                <a:ext cx="373731" cy="373731"/>
              </a:xfrm>
              <a:prstGeom prst="ellipse">
                <a:avLst/>
              </a:prstGeom>
              <a:solidFill>
                <a:srgbClr val="D913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04040"/>
                  </a:solidFill>
                  <a:latin typeface="微软雅黑" panose="020B0503020204020204" pitchFamily="34" charset="-122"/>
                  <a:ea typeface="微软雅黑" panose="020B0503020204020204" pitchFamily="34" charset="-122"/>
                </a:endParaRPr>
              </a:p>
            </p:txBody>
          </p:sp>
          <p:sp>
            <p:nvSpPr>
              <p:cNvPr id="22" name="íş1iďe">
                <a:extLst>
                  <a:ext uri="{FF2B5EF4-FFF2-40B4-BE49-F238E27FC236}">
                    <a16:creationId xmlns:a16="http://schemas.microsoft.com/office/drawing/2014/main" id="{319C918E-EDD0-EF64-62F9-4C844B28B8E9}"/>
                  </a:ext>
                </a:extLst>
              </p:cNvPr>
              <p:cNvSpPr/>
              <p:nvPr/>
            </p:nvSpPr>
            <p:spPr>
              <a:xfrm rot="2700000">
                <a:off x="1176102" y="2196565"/>
                <a:ext cx="101789" cy="101789"/>
              </a:xfrm>
              <a:custGeom>
                <a:avLst/>
                <a:gdLst>
                  <a:gd name="connsiteX0" fmla="*/ 0 w 120770"/>
                  <a:gd name="connsiteY0" fmla="*/ 0 h 120770"/>
                  <a:gd name="connsiteX1" fmla="*/ 120770 w 120770"/>
                  <a:gd name="connsiteY1" fmla="*/ 0 h 120770"/>
                  <a:gd name="connsiteX2" fmla="*/ 120770 w 120770"/>
                  <a:gd name="connsiteY2" fmla="*/ 120770 h 120770"/>
                  <a:gd name="connsiteX3" fmla="*/ 0 w 120770"/>
                  <a:gd name="connsiteY3" fmla="*/ 120770 h 120770"/>
                  <a:gd name="connsiteX4" fmla="*/ 0 w 120770"/>
                  <a:gd name="connsiteY4" fmla="*/ 0 h 120770"/>
                  <a:gd name="connsiteX0" fmla="*/ 0 w 120770"/>
                  <a:gd name="connsiteY0" fmla="*/ 120770 h 212210"/>
                  <a:gd name="connsiteX1" fmla="*/ 0 w 120770"/>
                  <a:gd name="connsiteY1" fmla="*/ 0 h 212210"/>
                  <a:gd name="connsiteX2" fmla="*/ 120770 w 120770"/>
                  <a:gd name="connsiteY2" fmla="*/ 0 h 212210"/>
                  <a:gd name="connsiteX3" fmla="*/ 120770 w 120770"/>
                  <a:gd name="connsiteY3" fmla="*/ 120770 h 212210"/>
                  <a:gd name="connsiteX4" fmla="*/ 91440 w 120770"/>
                  <a:gd name="connsiteY4" fmla="*/ 212210 h 212210"/>
                  <a:gd name="connsiteX0" fmla="*/ 0 w 120770"/>
                  <a:gd name="connsiteY0" fmla="*/ 0 h 212210"/>
                  <a:gd name="connsiteX1" fmla="*/ 120770 w 120770"/>
                  <a:gd name="connsiteY1" fmla="*/ 0 h 212210"/>
                  <a:gd name="connsiteX2" fmla="*/ 120770 w 120770"/>
                  <a:gd name="connsiteY2" fmla="*/ 120770 h 212210"/>
                  <a:gd name="connsiteX3" fmla="*/ 91440 w 120770"/>
                  <a:gd name="connsiteY3" fmla="*/ 212210 h 212210"/>
                  <a:gd name="connsiteX0" fmla="*/ 0 w 120770"/>
                  <a:gd name="connsiteY0" fmla="*/ 0 h 120770"/>
                  <a:gd name="connsiteX1" fmla="*/ 120770 w 120770"/>
                  <a:gd name="connsiteY1" fmla="*/ 0 h 120770"/>
                  <a:gd name="connsiteX2" fmla="*/ 120770 w 120770"/>
                  <a:gd name="connsiteY2" fmla="*/ 120770 h 120770"/>
                </a:gdLst>
                <a:ahLst/>
                <a:cxnLst>
                  <a:cxn ang="0">
                    <a:pos x="connsiteX0" y="connsiteY0"/>
                  </a:cxn>
                  <a:cxn ang="0">
                    <a:pos x="connsiteX1" y="connsiteY1"/>
                  </a:cxn>
                  <a:cxn ang="0">
                    <a:pos x="connsiteX2" y="connsiteY2"/>
                  </a:cxn>
                </a:cxnLst>
                <a:rect l="l" t="t" r="r" b="b"/>
                <a:pathLst>
                  <a:path w="120770" h="120770">
                    <a:moveTo>
                      <a:pt x="0" y="0"/>
                    </a:moveTo>
                    <a:lnTo>
                      <a:pt x="120770" y="0"/>
                    </a:lnTo>
                    <a:lnTo>
                      <a:pt x="120770" y="120770"/>
                    </a:lnTo>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latin typeface="微软雅黑" panose="020B0503020204020204" pitchFamily="34" charset="-122"/>
                  <a:ea typeface="微软雅黑" panose="020B0503020204020204" pitchFamily="34" charset="-122"/>
                </a:endParaRPr>
              </a:p>
            </p:txBody>
          </p:sp>
        </p:grpSp>
        <p:grpSp>
          <p:nvGrpSpPr>
            <p:cNvPr id="18" name="组合 17">
              <a:extLst>
                <a:ext uri="{FF2B5EF4-FFF2-40B4-BE49-F238E27FC236}">
                  <a16:creationId xmlns:a16="http://schemas.microsoft.com/office/drawing/2014/main" id="{0B52BDCE-88EC-17E4-5C2A-1DA9C2DC584E}"/>
                </a:ext>
              </a:extLst>
            </p:cNvPr>
            <p:cNvGrpSpPr/>
            <p:nvPr/>
          </p:nvGrpSpPr>
          <p:grpSpPr>
            <a:xfrm>
              <a:off x="1987603" y="2578774"/>
              <a:ext cx="10083029" cy="1956540"/>
              <a:chOff x="1911403" y="1287822"/>
              <a:chExt cx="10083029" cy="1956540"/>
            </a:xfrm>
          </p:grpSpPr>
          <p:sp>
            <p:nvSpPr>
              <p:cNvPr id="19" name="íṧḷíďê">
                <a:extLst>
                  <a:ext uri="{FF2B5EF4-FFF2-40B4-BE49-F238E27FC236}">
                    <a16:creationId xmlns:a16="http://schemas.microsoft.com/office/drawing/2014/main" id="{CDA94DEF-CD5A-5B9B-2908-3265A80DD961}"/>
                  </a:ext>
                </a:extLst>
              </p:cNvPr>
              <p:cNvSpPr/>
              <p:nvPr/>
            </p:nvSpPr>
            <p:spPr>
              <a:xfrm>
                <a:off x="1911403" y="1287822"/>
                <a:ext cx="10083029" cy="1956540"/>
              </a:xfrm>
              <a:prstGeom prst="roundRect">
                <a:avLst>
                  <a:gd name="adj" fmla="val 11722"/>
                </a:avLst>
              </a:prstGeom>
              <a:solidFill>
                <a:srgbClr val="7F7F7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404040"/>
                  </a:solidFill>
                  <a:latin typeface="微软雅黑" panose="020B0503020204020204" pitchFamily="34" charset="-122"/>
                  <a:ea typeface="微软雅黑" panose="020B0503020204020204" pitchFamily="34" charset="-122"/>
                </a:endParaRPr>
              </a:p>
            </p:txBody>
          </p:sp>
          <p:sp>
            <p:nvSpPr>
              <p:cNvPr id="20" name="iṣḷídè">
                <a:extLst>
                  <a:ext uri="{FF2B5EF4-FFF2-40B4-BE49-F238E27FC236}">
                    <a16:creationId xmlns:a16="http://schemas.microsoft.com/office/drawing/2014/main" id="{7AD84B99-5C4B-FDC7-B5DB-33DD7D774160}"/>
                  </a:ext>
                </a:extLst>
              </p:cNvPr>
              <p:cNvSpPr txBox="1"/>
              <p:nvPr/>
            </p:nvSpPr>
            <p:spPr>
              <a:xfrm>
                <a:off x="2300578" y="1724392"/>
                <a:ext cx="9141403" cy="1002967"/>
              </a:xfrm>
              <a:prstGeom prst="rect">
                <a:avLst/>
              </a:prstGeom>
              <a:noFill/>
            </p:spPr>
            <p:txBody>
              <a:bodyPr wrap="square" rtlCol="0">
                <a:spAutoFit/>
              </a:bodyPr>
              <a:lstStyle>
                <a:defPPr>
                  <a:defRPr lang="zh-CN"/>
                </a:defPPr>
                <a:lvl1pPr>
                  <a:lnSpc>
                    <a:spcPts val="1500"/>
                  </a:lnSpc>
                  <a:defRPr sz="900"/>
                </a:lvl1pPr>
              </a:lstStyle>
              <a:p>
                <a:pPr>
                  <a:lnSpc>
                    <a:spcPct val="200000"/>
                  </a:lnSpc>
                </a:pPr>
                <a:r>
                  <a:rPr lang="zh-CN" altLang="en-US" sz="1600" dirty="0">
                    <a:solidFill>
                      <a:srgbClr val="404040"/>
                    </a:solidFill>
                    <a:latin typeface="微软雅黑" panose="020B0503020204020204" pitchFamily="34" charset="-122"/>
                    <a:ea typeface="微软雅黑" panose="020B0503020204020204" pitchFamily="34" charset="-122"/>
                  </a:rPr>
                  <a:t>十二届全国人大常委会第三十三次会议表决通过了关于实行宪法宣誓制度的决定，对宪法宣誓制度相关规定作出适当修改。该决定从</a:t>
                </a:r>
                <a:r>
                  <a:rPr lang="en-US" altLang="zh-CN" sz="1600" dirty="0">
                    <a:solidFill>
                      <a:srgbClr val="404040"/>
                    </a:solidFill>
                    <a:latin typeface="微软雅黑" panose="020B0503020204020204" pitchFamily="34" charset="-122"/>
                    <a:ea typeface="微软雅黑" panose="020B0503020204020204" pitchFamily="34" charset="-122"/>
                  </a:rPr>
                  <a:t>2018</a:t>
                </a:r>
                <a:r>
                  <a:rPr lang="zh-CN" altLang="en-US" sz="1600" dirty="0">
                    <a:solidFill>
                      <a:srgbClr val="404040"/>
                    </a:solidFill>
                    <a:latin typeface="微软雅黑" panose="020B0503020204020204" pitchFamily="34" charset="-122"/>
                    <a:ea typeface="微软雅黑" panose="020B0503020204020204" pitchFamily="34" charset="-122"/>
                  </a:rPr>
                  <a:t>年</a:t>
                </a:r>
                <a:r>
                  <a:rPr lang="en-US" altLang="zh-CN" sz="1600" dirty="0">
                    <a:solidFill>
                      <a:srgbClr val="404040"/>
                    </a:solidFill>
                    <a:latin typeface="微软雅黑" panose="020B0503020204020204" pitchFamily="34" charset="-122"/>
                    <a:ea typeface="微软雅黑" panose="020B0503020204020204" pitchFamily="34" charset="-122"/>
                  </a:rPr>
                  <a:t>3</a:t>
                </a:r>
                <a:r>
                  <a:rPr lang="zh-CN" altLang="en-US" sz="1600" dirty="0">
                    <a:solidFill>
                      <a:srgbClr val="404040"/>
                    </a:solidFill>
                    <a:latin typeface="微软雅黑" panose="020B0503020204020204" pitchFamily="34" charset="-122"/>
                    <a:ea typeface="微软雅黑" panose="020B0503020204020204" pitchFamily="34" charset="-122"/>
                  </a:rPr>
                  <a:t>月</a:t>
                </a:r>
                <a:r>
                  <a:rPr lang="en-US" altLang="zh-CN" sz="1600" dirty="0">
                    <a:solidFill>
                      <a:srgbClr val="404040"/>
                    </a:solidFill>
                    <a:latin typeface="微软雅黑" panose="020B0503020204020204" pitchFamily="34" charset="-122"/>
                    <a:ea typeface="微软雅黑" panose="020B0503020204020204" pitchFamily="34" charset="-122"/>
                  </a:rPr>
                  <a:t>12</a:t>
                </a:r>
                <a:r>
                  <a:rPr lang="zh-CN" altLang="en-US" sz="1600" dirty="0">
                    <a:solidFill>
                      <a:srgbClr val="404040"/>
                    </a:solidFill>
                    <a:latin typeface="微软雅黑" panose="020B0503020204020204" pitchFamily="34" charset="-122"/>
                    <a:ea typeface="微软雅黑" panose="020B0503020204020204" pitchFamily="34" charset="-122"/>
                  </a:rPr>
                  <a:t>日起施行。决定规定</a:t>
                </a:r>
              </a:p>
            </p:txBody>
          </p:sp>
        </p:grpSp>
      </p:grpSp>
      <p:grpSp>
        <p:nvGrpSpPr>
          <p:cNvPr id="38" name="组合 37">
            <a:extLst>
              <a:ext uri="{FF2B5EF4-FFF2-40B4-BE49-F238E27FC236}">
                <a16:creationId xmlns:a16="http://schemas.microsoft.com/office/drawing/2014/main" id="{798252BA-BD0B-9457-A509-B16A741BD0CD}"/>
              </a:ext>
            </a:extLst>
          </p:cNvPr>
          <p:cNvGrpSpPr/>
          <p:nvPr/>
        </p:nvGrpSpPr>
        <p:grpSpPr>
          <a:xfrm>
            <a:off x="696724" y="4152160"/>
            <a:ext cx="10638026" cy="1956540"/>
            <a:chOff x="1432606" y="2578774"/>
            <a:chExt cx="10638026" cy="1956540"/>
          </a:xfrm>
        </p:grpSpPr>
        <p:grpSp>
          <p:nvGrpSpPr>
            <p:cNvPr id="39" name="îṧlíḍe">
              <a:extLst>
                <a:ext uri="{FF2B5EF4-FFF2-40B4-BE49-F238E27FC236}">
                  <a16:creationId xmlns:a16="http://schemas.microsoft.com/office/drawing/2014/main" id="{4C0C5AD0-528F-2478-3CA0-5A2A24BB020E}"/>
                </a:ext>
              </a:extLst>
            </p:cNvPr>
            <p:cNvGrpSpPr/>
            <p:nvPr/>
          </p:nvGrpSpPr>
          <p:grpSpPr>
            <a:xfrm>
              <a:off x="1432606" y="3348614"/>
              <a:ext cx="373731" cy="373731"/>
              <a:chOff x="1070867" y="2060594"/>
              <a:chExt cx="373731" cy="373731"/>
            </a:xfrm>
          </p:grpSpPr>
          <p:sp>
            <p:nvSpPr>
              <p:cNvPr id="43" name="îśḻíḑé">
                <a:extLst>
                  <a:ext uri="{FF2B5EF4-FFF2-40B4-BE49-F238E27FC236}">
                    <a16:creationId xmlns:a16="http://schemas.microsoft.com/office/drawing/2014/main" id="{AC32D83E-38E4-320A-B6BC-B3DA4F7688B9}"/>
                  </a:ext>
                </a:extLst>
              </p:cNvPr>
              <p:cNvSpPr/>
              <p:nvPr/>
            </p:nvSpPr>
            <p:spPr>
              <a:xfrm>
                <a:off x="1070867" y="2060594"/>
                <a:ext cx="373731" cy="373731"/>
              </a:xfrm>
              <a:prstGeom prst="ellipse">
                <a:avLst/>
              </a:prstGeom>
              <a:solidFill>
                <a:srgbClr val="D913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04040"/>
                  </a:solidFill>
                  <a:latin typeface="微软雅黑" panose="020B0503020204020204" pitchFamily="34" charset="-122"/>
                  <a:ea typeface="微软雅黑" panose="020B0503020204020204" pitchFamily="34" charset="-122"/>
                </a:endParaRPr>
              </a:p>
            </p:txBody>
          </p:sp>
          <p:sp>
            <p:nvSpPr>
              <p:cNvPr id="44" name="íş1iďe">
                <a:extLst>
                  <a:ext uri="{FF2B5EF4-FFF2-40B4-BE49-F238E27FC236}">
                    <a16:creationId xmlns:a16="http://schemas.microsoft.com/office/drawing/2014/main" id="{815CC45B-E3BF-CAE7-B1D7-926FFF145973}"/>
                  </a:ext>
                </a:extLst>
              </p:cNvPr>
              <p:cNvSpPr/>
              <p:nvPr/>
            </p:nvSpPr>
            <p:spPr>
              <a:xfrm rot="2700000">
                <a:off x="1176102" y="2196565"/>
                <a:ext cx="101789" cy="101789"/>
              </a:xfrm>
              <a:custGeom>
                <a:avLst/>
                <a:gdLst>
                  <a:gd name="connsiteX0" fmla="*/ 0 w 120770"/>
                  <a:gd name="connsiteY0" fmla="*/ 0 h 120770"/>
                  <a:gd name="connsiteX1" fmla="*/ 120770 w 120770"/>
                  <a:gd name="connsiteY1" fmla="*/ 0 h 120770"/>
                  <a:gd name="connsiteX2" fmla="*/ 120770 w 120770"/>
                  <a:gd name="connsiteY2" fmla="*/ 120770 h 120770"/>
                  <a:gd name="connsiteX3" fmla="*/ 0 w 120770"/>
                  <a:gd name="connsiteY3" fmla="*/ 120770 h 120770"/>
                  <a:gd name="connsiteX4" fmla="*/ 0 w 120770"/>
                  <a:gd name="connsiteY4" fmla="*/ 0 h 120770"/>
                  <a:gd name="connsiteX0" fmla="*/ 0 w 120770"/>
                  <a:gd name="connsiteY0" fmla="*/ 120770 h 212210"/>
                  <a:gd name="connsiteX1" fmla="*/ 0 w 120770"/>
                  <a:gd name="connsiteY1" fmla="*/ 0 h 212210"/>
                  <a:gd name="connsiteX2" fmla="*/ 120770 w 120770"/>
                  <a:gd name="connsiteY2" fmla="*/ 0 h 212210"/>
                  <a:gd name="connsiteX3" fmla="*/ 120770 w 120770"/>
                  <a:gd name="connsiteY3" fmla="*/ 120770 h 212210"/>
                  <a:gd name="connsiteX4" fmla="*/ 91440 w 120770"/>
                  <a:gd name="connsiteY4" fmla="*/ 212210 h 212210"/>
                  <a:gd name="connsiteX0" fmla="*/ 0 w 120770"/>
                  <a:gd name="connsiteY0" fmla="*/ 0 h 212210"/>
                  <a:gd name="connsiteX1" fmla="*/ 120770 w 120770"/>
                  <a:gd name="connsiteY1" fmla="*/ 0 h 212210"/>
                  <a:gd name="connsiteX2" fmla="*/ 120770 w 120770"/>
                  <a:gd name="connsiteY2" fmla="*/ 120770 h 212210"/>
                  <a:gd name="connsiteX3" fmla="*/ 91440 w 120770"/>
                  <a:gd name="connsiteY3" fmla="*/ 212210 h 212210"/>
                  <a:gd name="connsiteX0" fmla="*/ 0 w 120770"/>
                  <a:gd name="connsiteY0" fmla="*/ 0 h 120770"/>
                  <a:gd name="connsiteX1" fmla="*/ 120770 w 120770"/>
                  <a:gd name="connsiteY1" fmla="*/ 0 h 120770"/>
                  <a:gd name="connsiteX2" fmla="*/ 120770 w 120770"/>
                  <a:gd name="connsiteY2" fmla="*/ 120770 h 120770"/>
                </a:gdLst>
                <a:ahLst/>
                <a:cxnLst>
                  <a:cxn ang="0">
                    <a:pos x="connsiteX0" y="connsiteY0"/>
                  </a:cxn>
                  <a:cxn ang="0">
                    <a:pos x="connsiteX1" y="connsiteY1"/>
                  </a:cxn>
                  <a:cxn ang="0">
                    <a:pos x="connsiteX2" y="connsiteY2"/>
                  </a:cxn>
                </a:cxnLst>
                <a:rect l="l" t="t" r="r" b="b"/>
                <a:pathLst>
                  <a:path w="120770" h="120770">
                    <a:moveTo>
                      <a:pt x="0" y="0"/>
                    </a:moveTo>
                    <a:lnTo>
                      <a:pt x="120770" y="0"/>
                    </a:lnTo>
                    <a:lnTo>
                      <a:pt x="120770" y="120770"/>
                    </a:lnTo>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latin typeface="微软雅黑" panose="020B0503020204020204" pitchFamily="34" charset="-122"/>
                  <a:ea typeface="微软雅黑" panose="020B0503020204020204" pitchFamily="34" charset="-122"/>
                </a:endParaRPr>
              </a:p>
            </p:txBody>
          </p:sp>
        </p:grpSp>
        <p:grpSp>
          <p:nvGrpSpPr>
            <p:cNvPr id="40" name="组合 39">
              <a:extLst>
                <a:ext uri="{FF2B5EF4-FFF2-40B4-BE49-F238E27FC236}">
                  <a16:creationId xmlns:a16="http://schemas.microsoft.com/office/drawing/2014/main" id="{0798EAE4-D2CD-A4B6-E1CD-4DE63D6F7F0F}"/>
                </a:ext>
              </a:extLst>
            </p:cNvPr>
            <p:cNvGrpSpPr/>
            <p:nvPr/>
          </p:nvGrpSpPr>
          <p:grpSpPr>
            <a:xfrm>
              <a:off x="1987603" y="2578774"/>
              <a:ext cx="10083029" cy="1956540"/>
              <a:chOff x="1911403" y="1287822"/>
              <a:chExt cx="10083029" cy="1956540"/>
            </a:xfrm>
          </p:grpSpPr>
          <p:sp>
            <p:nvSpPr>
              <p:cNvPr id="41" name="íṧḷíďê">
                <a:extLst>
                  <a:ext uri="{FF2B5EF4-FFF2-40B4-BE49-F238E27FC236}">
                    <a16:creationId xmlns:a16="http://schemas.microsoft.com/office/drawing/2014/main" id="{AC483EA0-9E47-213C-E4D2-0310C497538D}"/>
                  </a:ext>
                </a:extLst>
              </p:cNvPr>
              <p:cNvSpPr/>
              <p:nvPr/>
            </p:nvSpPr>
            <p:spPr>
              <a:xfrm>
                <a:off x="1911403" y="1287822"/>
                <a:ext cx="10083029" cy="1956540"/>
              </a:xfrm>
              <a:prstGeom prst="roundRect">
                <a:avLst>
                  <a:gd name="adj" fmla="val 11722"/>
                </a:avLst>
              </a:prstGeom>
              <a:solidFill>
                <a:srgbClr val="7F7F7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404040"/>
                  </a:solidFill>
                  <a:latin typeface="微软雅黑" panose="020B0503020204020204" pitchFamily="34" charset="-122"/>
                  <a:ea typeface="微软雅黑" panose="020B0503020204020204" pitchFamily="34" charset="-122"/>
                </a:endParaRPr>
              </a:p>
            </p:txBody>
          </p:sp>
          <p:sp>
            <p:nvSpPr>
              <p:cNvPr id="42" name="iṣḷídè">
                <a:extLst>
                  <a:ext uri="{FF2B5EF4-FFF2-40B4-BE49-F238E27FC236}">
                    <a16:creationId xmlns:a16="http://schemas.microsoft.com/office/drawing/2014/main" id="{045EAC29-16F0-FBCB-8A43-7A2611126118}"/>
                  </a:ext>
                </a:extLst>
              </p:cNvPr>
              <p:cNvSpPr txBox="1"/>
              <p:nvPr/>
            </p:nvSpPr>
            <p:spPr>
              <a:xfrm>
                <a:off x="2300578" y="1514842"/>
                <a:ext cx="9141403" cy="1495409"/>
              </a:xfrm>
              <a:prstGeom prst="rect">
                <a:avLst/>
              </a:prstGeom>
              <a:noFill/>
            </p:spPr>
            <p:txBody>
              <a:bodyPr wrap="square" rtlCol="0">
                <a:spAutoFit/>
              </a:bodyPr>
              <a:lstStyle>
                <a:defPPr>
                  <a:defRPr lang="zh-CN"/>
                </a:defPPr>
                <a:lvl1pPr>
                  <a:lnSpc>
                    <a:spcPts val="1500"/>
                  </a:lnSpc>
                  <a:defRPr sz="900"/>
                </a:lvl1pPr>
              </a:lstStyle>
              <a:p>
                <a:pPr>
                  <a:lnSpc>
                    <a:spcPct val="200000"/>
                  </a:lnSpc>
                </a:pPr>
                <a:r>
                  <a:rPr lang="zh-CN" altLang="en-US" sz="1600" dirty="0">
                    <a:solidFill>
                      <a:srgbClr val="404040"/>
                    </a:solidFill>
                    <a:latin typeface="微软雅黑" panose="020B0503020204020204" pitchFamily="34" charset="-122"/>
                    <a:ea typeface="微软雅黑" panose="020B0503020204020204" pitchFamily="34" charset="-122"/>
                  </a:rPr>
                  <a:t>各级人民代表大会及县级以上各级人民代表大会常务委员会选举或者决定任命的国家工作人员，以及各级人民政府、监察委员会、人民法院、人民检察院任命的国家工作人员，在就职时应当公开进行宪法宣誓</a:t>
                </a:r>
              </a:p>
            </p:txBody>
          </p:sp>
        </p:grpSp>
      </p:grpSp>
    </p:spTree>
    <p:extLst>
      <p:ext uri="{BB962C8B-B14F-4D97-AF65-F5344CB8AC3E}">
        <p14:creationId xmlns:p14="http://schemas.microsoft.com/office/powerpoint/2010/main" val="4159655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0-#ppt_w/2"/>
                                          </p:val>
                                        </p:tav>
                                        <p:tav tm="100000">
                                          <p:val>
                                            <p:strVal val="#ppt_x"/>
                                          </p:val>
                                        </p:tav>
                                      </p:tavLst>
                                    </p:anim>
                                    <p:anim calcmode="lin" valueType="num">
                                      <p:cBhvr additive="base">
                                        <p:cTn id="17"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71E23-D663-81EA-9BC8-DA62AD1812AF}"/>
            </a:ext>
          </a:extLst>
        </p:cNvPr>
        <p:cNvGrpSpPr/>
        <p:nvPr/>
      </p:nvGrpSpPr>
      <p:grpSpPr>
        <a:xfrm>
          <a:off x="0" y="0"/>
          <a:ext cx="0" cy="0"/>
          <a:chOff x="0" y="0"/>
          <a:chExt cx="0" cy="0"/>
        </a:xfrm>
      </p:grpSpPr>
      <p:pic>
        <p:nvPicPr>
          <p:cNvPr id="25" name="图片 24">
            <a:extLst>
              <a:ext uri="{FF2B5EF4-FFF2-40B4-BE49-F238E27FC236}">
                <a16:creationId xmlns:a16="http://schemas.microsoft.com/office/drawing/2014/main" id="{08B0778D-8904-220D-1AF2-73C7A800BA32}"/>
              </a:ext>
            </a:extLst>
          </p:cNvPr>
          <p:cNvPicPr>
            <a:picLocks noChangeAspect="1"/>
          </p:cNvPicPr>
          <p:nvPr/>
        </p:nvPicPr>
        <p:blipFill>
          <a:blip r:embed="rId2">
            <a:extLst>
              <a:ext uri="{28A0092B-C50C-407E-A947-70E740481C1C}">
                <a14:useLocalDpi xmlns:a14="http://schemas.microsoft.com/office/drawing/2010/main" val="0"/>
              </a:ext>
            </a:extLst>
          </a:blip>
          <a:srcRect l="26170" t="21972" r="15710" b="41774"/>
          <a:stretch>
            <a:fillRect/>
          </a:stretch>
        </p:blipFill>
        <p:spPr>
          <a:xfrm>
            <a:off x="0" y="0"/>
            <a:ext cx="12192000" cy="4262285"/>
          </a:xfrm>
          <a:custGeom>
            <a:avLst/>
            <a:gdLst>
              <a:gd name="connsiteX0" fmla="*/ 0 w 12192000"/>
              <a:gd name="connsiteY0" fmla="*/ 0 h 4262285"/>
              <a:gd name="connsiteX1" fmla="*/ 12192000 w 12192000"/>
              <a:gd name="connsiteY1" fmla="*/ 0 h 4262285"/>
              <a:gd name="connsiteX2" fmla="*/ 12192000 w 12192000"/>
              <a:gd name="connsiteY2" fmla="*/ 4262285 h 4262285"/>
              <a:gd name="connsiteX3" fmla="*/ 0 w 12192000"/>
              <a:gd name="connsiteY3" fmla="*/ 4262285 h 4262285"/>
            </a:gdLst>
            <a:ahLst/>
            <a:cxnLst>
              <a:cxn ang="0">
                <a:pos x="connsiteX0" y="connsiteY0"/>
              </a:cxn>
              <a:cxn ang="0">
                <a:pos x="connsiteX1" y="connsiteY1"/>
              </a:cxn>
              <a:cxn ang="0">
                <a:pos x="connsiteX2" y="connsiteY2"/>
              </a:cxn>
              <a:cxn ang="0">
                <a:pos x="connsiteX3" y="connsiteY3"/>
              </a:cxn>
            </a:cxnLst>
            <a:rect l="l" t="t" r="r" b="b"/>
            <a:pathLst>
              <a:path w="12192000" h="4262285">
                <a:moveTo>
                  <a:pt x="0" y="0"/>
                </a:moveTo>
                <a:lnTo>
                  <a:pt x="12192000" y="0"/>
                </a:lnTo>
                <a:lnTo>
                  <a:pt x="12192000" y="4262285"/>
                </a:lnTo>
                <a:lnTo>
                  <a:pt x="0" y="4262285"/>
                </a:lnTo>
                <a:close/>
              </a:path>
            </a:pathLst>
          </a:custGeom>
        </p:spPr>
      </p:pic>
      <p:sp>
        <p:nvSpPr>
          <p:cNvPr id="9" name="矩形 8">
            <a:extLst>
              <a:ext uri="{FF2B5EF4-FFF2-40B4-BE49-F238E27FC236}">
                <a16:creationId xmlns:a16="http://schemas.microsoft.com/office/drawing/2014/main" id="{97F5FD15-1A15-0581-93D1-9A5C2159AA00}"/>
              </a:ext>
            </a:extLst>
          </p:cNvPr>
          <p:cNvSpPr/>
          <p:nvPr/>
        </p:nvSpPr>
        <p:spPr>
          <a:xfrm>
            <a:off x="-1" y="0"/>
            <a:ext cx="12192001" cy="3194293"/>
          </a:xfrm>
          <a:prstGeom prst="rect">
            <a:avLst/>
          </a:prstGeom>
          <a:gradFill flip="none" rotWithShape="1">
            <a:gsLst>
              <a:gs pos="100000">
                <a:srgbClr val="2B5A77">
                  <a:alpha val="0"/>
                </a:srgbClr>
              </a:gs>
              <a:gs pos="15000">
                <a:srgbClr val="2B5A77">
                  <a:alpha val="79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23" name="图片 22">
            <a:extLst>
              <a:ext uri="{FF2B5EF4-FFF2-40B4-BE49-F238E27FC236}">
                <a16:creationId xmlns:a16="http://schemas.microsoft.com/office/drawing/2014/main" id="{675B8B4E-2F94-05A8-1BDE-1DA794D67DE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11830" t="42237" r="25767" b="2054"/>
          <a:stretch/>
        </p:blipFill>
        <p:spPr>
          <a:xfrm>
            <a:off x="0" y="857594"/>
            <a:ext cx="12192000" cy="6000406"/>
          </a:xfrm>
          <a:custGeom>
            <a:avLst/>
            <a:gdLst>
              <a:gd name="connsiteX0" fmla="*/ 3708798 w 12192000"/>
              <a:gd name="connsiteY0" fmla="*/ 941718 h 6000406"/>
              <a:gd name="connsiteX1" fmla="*/ 3570887 w 12192000"/>
              <a:gd name="connsiteY1" fmla="*/ 962111 h 6000406"/>
              <a:gd name="connsiteX2" fmla="*/ 3406530 w 12192000"/>
              <a:gd name="connsiteY2" fmla="*/ 1007831 h 6000406"/>
              <a:gd name="connsiteX3" fmla="*/ 3058480 w 12192000"/>
              <a:gd name="connsiteY3" fmla="*/ 1076411 h 6000406"/>
              <a:gd name="connsiteX4" fmla="*/ 3213169 w 12192000"/>
              <a:gd name="connsiteY4" fmla="*/ 1175471 h 6000406"/>
              <a:gd name="connsiteX5" fmla="*/ 3493542 w 12192000"/>
              <a:gd name="connsiteY5" fmla="*/ 1221191 h 6000406"/>
              <a:gd name="connsiteX6" fmla="*/ 4412007 w 12192000"/>
              <a:gd name="connsiteY6" fmla="*/ 1625051 h 6000406"/>
              <a:gd name="connsiteX7" fmla="*/ 4547360 w 12192000"/>
              <a:gd name="connsiteY7" fmla="*/ 1663151 h 6000406"/>
              <a:gd name="connsiteX8" fmla="*/ 4847069 w 12192000"/>
              <a:gd name="connsiteY8" fmla="*/ 1640291 h 6000406"/>
              <a:gd name="connsiteX9" fmla="*/ 4779393 w 12192000"/>
              <a:gd name="connsiteY9" fmla="*/ 1221191 h 6000406"/>
              <a:gd name="connsiteX10" fmla="*/ 3899600 w 12192000"/>
              <a:gd name="connsiteY10" fmla="*/ 962111 h 6000406"/>
              <a:gd name="connsiteX11" fmla="*/ 3774823 w 12192000"/>
              <a:gd name="connsiteY11" fmla="*/ 942823 h 6000406"/>
              <a:gd name="connsiteX12" fmla="*/ 3708798 w 12192000"/>
              <a:gd name="connsiteY12" fmla="*/ 941718 h 6000406"/>
              <a:gd name="connsiteX13" fmla="*/ 11759725 w 12192000"/>
              <a:gd name="connsiteY13" fmla="*/ 186776 h 6000406"/>
              <a:gd name="connsiteX14" fmla="*/ 11626789 w 12192000"/>
              <a:gd name="connsiteY14" fmla="*/ 291551 h 6000406"/>
              <a:gd name="connsiteX15" fmla="*/ 11602619 w 12192000"/>
              <a:gd name="connsiteY15" fmla="*/ 415376 h 6000406"/>
              <a:gd name="connsiteX16" fmla="*/ 11614704 w 12192000"/>
              <a:gd name="connsiteY16" fmla="*/ 577301 h 6000406"/>
              <a:gd name="connsiteX17" fmla="*/ 12049766 w 12192000"/>
              <a:gd name="connsiteY17" fmla="*/ 663026 h 6000406"/>
              <a:gd name="connsiteX18" fmla="*/ 12182702 w 12192000"/>
              <a:gd name="connsiteY18" fmla="*/ 310601 h 6000406"/>
              <a:gd name="connsiteX19" fmla="*/ 0 w 12192000"/>
              <a:gd name="connsiteY19" fmla="*/ 0 h 6000406"/>
              <a:gd name="connsiteX20" fmla="*/ 12192000 w 12192000"/>
              <a:gd name="connsiteY20" fmla="*/ 0 h 6000406"/>
              <a:gd name="connsiteX21" fmla="*/ 12192000 w 12192000"/>
              <a:gd name="connsiteY21" fmla="*/ 6000406 h 6000406"/>
              <a:gd name="connsiteX22" fmla="*/ 0 w 12192000"/>
              <a:gd name="connsiteY22" fmla="*/ 6000406 h 60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000406">
                <a:moveTo>
                  <a:pt x="3708798" y="941718"/>
                </a:moveTo>
                <a:cubicBezTo>
                  <a:pt x="3651612" y="944698"/>
                  <a:pt x="3617113" y="957825"/>
                  <a:pt x="3570887" y="962111"/>
                </a:cubicBezTo>
                <a:cubicBezTo>
                  <a:pt x="3488708" y="969731"/>
                  <a:pt x="3491931" y="991321"/>
                  <a:pt x="3406530" y="1007831"/>
                </a:cubicBezTo>
                <a:cubicBezTo>
                  <a:pt x="3321129" y="1024341"/>
                  <a:pt x="3090707" y="1048471"/>
                  <a:pt x="3058480" y="1076411"/>
                </a:cubicBezTo>
                <a:cubicBezTo>
                  <a:pt x="3026254" y="1104351"/>
                  <a:pt x="3140659" y="1151341"/>
                  <a:pt x="3213169" y="1175471"/>
                </a:cubicBezTo>
                <a:cubicBezTo>
                  <a:pt x="3285679" y="1199601"/>
                  <a:pt x="3293736" y="1146261"/>
                  <a:pt x="3493542" y="1221191"/>
                </a:cubicBezTo>
                <a:cubicBezTo>
                  <a:pt x="3693348" y="1296121"/>
                  <a:pt x="4236371" y="1551391"/>
                  <a:pt x="4412007" y="1625051"/>
                </a:cubicBezTo>
                <a:cubicBezTo>
                  <a:pt x="4587643" y="1698711"/>
                  <a:pt x="4474850" y="1660611"/>
                  <a:pt x="4547360" y="1663151"/>
                </a:cubicBezTo>
                <a:cubicBezTo>
                  <a:pt x="4619870" y="1665691"/>
                  <a:pt x="4808397" y="1713951"/>
                  <a:pt x="4847069" y="1640291"/>
                </a:cubicBezTo>
                <a:cubicBezTo>
                  <a:pt x="4885742" y="1566631"/>
                  <a:pt x="4937304" y="1334221"/>
                  <a:pt x="4779393" y="1221191"/>
                </a:cubicBezTo>
                <a:cubicBezTo>
                  <a:pt x="4621482" y="1108161"/>
                  <a:pt x="4101018" y="1005291"/>
                  <a:pt x="3899600" y="962111"/>
                </a:cubicBezTo>
                <a:cubicBezTo>
                  <a:pt x="3849246" y="951316"/>
                  <a:pt x="3808661" y="945442"/>
                  <a:pt x="3774823" y="942823"/>
                </a:cubicBezTo>
                <a:cubicBezTo>
                  <a:pt x="3749445" y="940859"/>
                  <a:pt x="3727862" y="940725"/>
                  <a:pt x="3708798" y="941718"/>
                </a:cubicBezTo>
                <a:close/>
                <a:moveTo>
                  <a:pt x="11759725" y="186776"/>
                </a:moveTo>
                <a:lnTo>
                  <a:pt x="11626789" y="291551"/>
                </a:lnTo>
                <a:lnTo>
                  <a:pt x="11602619" y="415376"/>
                </a:lnTo>
                <a:lnTo>
                  <a:pt x="11614704" y="577301"/>
                </a:lnTo>
                <a:lnTo>
                  <a:pt x="12049766" y="663026"/>
                </a:lnTo>
                <a:lnTo>
                  <a:pt x="12182702" y="310601"/>
                </a:lnTo>
                <a:close/>
                <a:moveTo>
                  <a:pt x="0" y="0"/>
                </a:moveTo>
                <a:lnTo>
                  <a:pt x="12192000" y="0"/>
                </a:lnTo>
                <a:lnTo>
                  <a:pt x="12192000" y="6000406"/>
                </a:lnTo>
                <a:lnTo>
                  <a:pt x="0" y="6000406"/>
                </a:lnTo>
                <a:close/>
              </a:path>
            </a:pathLst>
          </a:custGeom>
        </p:spPr>
      </p:pic>
      <p:grpSp>
        <p:nvGrpSpPr>
          <p:cNvPr id="33" name="组合 32">
            <a:extLst>
              <a:ext uri="{FF2B5EF4-FFF2-40B4-BE49-F238E27FC236}">
                <a16:creationId xmlns:a16="http://schemas.microsoft.com/office/drawing/2014/main" id="{7119B9BD-90E7-E6C6-1563-87B1C54691E0}"/>
              </a:ext>
            </a:extLst>
          </p:cNvPr>
          <p:cNvGrpSpPr/>
          <p:nvPr/>
        </p:nvGrpSpPr>
        <p:grpSpPr>
          <a:xfrm>
            <a:off x="1362075" y="3215147"/>
            <a:ext cx="9484010" cy="2571807"/>
            <a:chOff x="1362075" y="3215147"/>
            <a:chExt cx="9484010" cy="2571807"/>
          </a:xfrm>
        </p:grpSpPr>
        <p:sp>
          <p:nvSpPr>
            <p:cNvPr id="11" name="矩形 10">
              <a:extLst>
                <a:ext uri="{FF2B5EF4-FFF2-40B4-BE49-F238E27FC236}">
                  <a16:creationId xmlns:a16="http://schemas.microsoft.com/office/drawing/2014/main" id="{77F84B76-5C18-A38A-86DE-4BE7811155D3}"/>
                </a:ext>
              </a:extLst>
            </p:cNvPr>
            <p:cNvSpPr/>
            <p:nvPr/>
          </p:nvSpPr>
          <p:spPr>
            <a:xfrm>
              <a:off x="1362075" y="3215147"/>
              <a:ext cx="9467850" cy="257180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直角三角形 30">
              <a:extLst>
                <a:ext uri="{FF2B5EF4-FFF2-40B4-BE49-F238E27FC236}">
                  <a16:creationId xmlns:a16="http://schemas.microsoft.com/office/drawing/2014/main" id="{CF8FE28D-D43C-1819-B44E-BD33FAD3F057}"/>
                </a:ext>
              </a:extLst>
            </p:cNvPr>
            <p:cNvSpPr/>
            <p:nvPr/>
          </p:nvSpPr>
          <p:spPr>
            <a:xfrm>
              <a:off x="136207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a:extLst>
                <a:ext uri="{FF2B5EF4-FFF2-40B4-BE49-F238E27FC236}">
                  <a16:creationId xmlns:a16="http://schemas.microsoft.com/office/drawing/2014/main" id="{33CCE24D-5E8D-AF33-A0CB-309CCC7D3D72}"/>
                </a:ext>
              </a:extLst>
            </p:cNvPr>
            <p:cNvSpPr/>
            <p:nvPr/>
          </p:nvSpPr>
          <p:spPr>
            <a:xfrm flipH="1">
              <a:off x="995362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a:extLst>
              <a:ext uri="{FF2B5EF4-FFF2-40B4-BE49-F238E27FC236}">
                <a16:creationId xmlns:a16="http://schemas.microsoft.com/office/drawing/2014/main" id="{F6BF69C8-43C2-1268-1799-127B8575FE4D}"/>
              </a:ext>
            </a:extLst>
          </p:cNvPr>
          <p:cNvSpPr txBox="1"/>
          <p:nvPr/>
        </p:nvSpPr>
        <p:spPr>
          <a:xfrm>
            <a:off x="1884571" y="3455758"/>
            <a:ext cx="8422859" cy="2123658"/>
          </a:xfrm>
          <a:prstGeom prst="rect">
            <a:avLst/>
          </a:prstGeom>
          <a:noFill/>
        </p:spPr>
        <p:txBody>
          <a:bodyPr wrap="square" rtlCol="0">
            <a:spAutoFit/>
          </a:bodyPr>
          <a:lstStyle/>
          <a:p>
            <a:pPr algn="ctr"/>
            <a:r>
              <a:rPr lang="zh-CN" altLang="en-US" sz="66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宪法与我们每个人生活息息相关</a:t>
            </a:r>
          </a:p>
        </p:txBody>
      </p:sp>
      <p:sp>
        <p:nvSpPr>
          <p:cNvPr id="29" name="文本框 28">
            <a:extLst>
              <a:ext uri="{FF2B5EF4-FFF2-40B4-BE49-F238E27FC236}">
                <a16:creationId xmlns:a16="http://schemas.microsoft.com/office/drawing/2014/main" id="{4134F4FD-1DC3-A4A6-DFEC-62823A659BB0}"/>
              </a:ext>
            </a:extLst>
          </p:cNvPr>
          <p:cNvSpPr txBox="1"/>
          <p:nvPr/>
        </p:nvSpPr>
        <p:spPr>
          <a:xfrm>
            <a:off x="1425983" y="353052"/>
            <a:ext cx="1775491" cy="3247043"/>
          </a:xfrm>
          <a:prstGeom prst="rect">
            <a:avLst/>
          </a:prstGeom>
          <a:noFill/>
        </p:spPr>
        <p:txBody>
          <a:bodyPr wrap="square" rtlCol="0">
            <a:spAutoFit/>
          </a:bodyPr>
          <a:lstStyle/>
          <a:p>
            <a:r>
              <a:rPr lang="zh-CN" altLang="en-US" sz="20500" dirty="0">
                <a:gradFill flip="none" rotWithShape="1">
                  <a:gsLst>
                    <a:gs pos="83000">
                      <a:schemeClr val="bg1">
                        <a:alpha val="0"/>
                      </a:schemeClr>
                    </a:gs>
                    <a:gs pos="55000">
                      <a:schemeClr val="bg1"/>
                    </a:gs>
                  </a:gsLst>
                  <a:lin ang="5400000" scaled="1"/>
                  <a:tileRect/>
                </a:gradFill>
                <a:latin typeface="汉仪许静行楷W" panose="00020600040101010101" pitchFamily="18" charset="-122"/>
                <a:ea typeface="汉仪许静行楷W" panose="00020600040101010101" pitchFamily="18" charset="-122"/>
              </a:rPr>
              <a:t>捌</a:t>
            </a:r>
          </a:p>
        </p:txBody>
      </p:sp>
      <p:sp>
        <p:nvSpPr>
          <p:cNvPr id="34" name="文本框 33">
            <a:extLst>
              <a:ext uri="{FF2B5EF4-FFF2-40B4-BE49-F238E27FC236}">
                <a16:creationId xmlns:a16="http://schemas.microsoft.com/office/drawing/2014/main" id="{C316E632-6681-9D1F-D6FA-19FFE96AC35B}"/>
              </a:ext>
            </a:extLst>
          </p:cNvPr>
          <p:cNvSpPr txBox="1"/>
          <p:nvPr/>
        </p:nvSpPr>
        <p:spPr>
          <a:xfrm>
            <a:off x="2894124" y="6044597"/>
            <a:ext cx="6403752" cy="400110"/>
          </a:xfrm>
          <a:prstGeom prst="rect">
            <a:avLst/>
          </a:prstGeom>
          <a:noFill/>
        </p:spPr>
        <p:txBody>
          <a:bodyPr wrap="square" rtlCol="0">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国无法不治，民无法不立</a:t>
            </a:r>
          </a:p>
        </p:txBody>
      </p:sp>
      <p:pic>
        <p:nvPicPr>
          <p:cNvPr id="35" name="图片 34">
            <a:extLst>
              <a:ext uri="{FF2B5EF4-FFF2-40B4-BE49-F238E27FC236}">
                <a16:creationId xmlns:a16="http://schemas.microsoft.com/office/drawing/2014/main" id="{9B1FF2C0-F12F-C9DD-F901-B08B65AA1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5478" flipH="1">
            <a:off x="5140390" y="549517"/>
            <a:ext cx="3153310" cy="1880143"/>
          </a:xfrm>
          <a:prstGeom prst="rect">
            <a:avLst/>
          </a:prstGeom>
        </p:spPr>
      </p:pic>
      <p:sp>
        <p:nvSpPr>
          <p:cNvPr id="36" name="文本框 35">
            <a:extLst>
              <a:ext uri="{FF2B5EF4-FFF2-40B4-BE49-F238E27FC236}">
                <a16:creationId xmlns:a16="http://schemas.microsoft.com/office/drawing/2014/main" id="{494BB577-1A0C-B84B-2AFE-B318C8963673}"/>
              </a:ext>
            </a:extLst>
          </p:cNvPr>
          <p:cNvSpPr txBox="1"/>
          <p:nvPr/>
        </p:nvSpPr>
        <p:spPr>
          <a:xfrm>
            <a:off x="10499309" y="356019"/>
            <a:ext cx="1188788" cy="988476"/>
          </a:xfrm>
          <a:prstGeom prst="rect">
            <a:avLst/>
          </a:prstGeom>
          <a:noFill/>
        </p:spPr>
        <p:txBody>
          <a:bodyPr wrap="square">
            <a:spAutoFit/>
          </a:bodyPr>
          <a:lstStyle/>
          <a:p>
            <a:pPr algn="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WEEKLONG PUBLICITY CAMPAIGN ON CONSTITUTION</a:t>
            </a:r>
          </a:p>
        </p:txBody>
      </p:sp>
      <p:pic>
        <p:nvPicPr>
          <p:cNvPr id="37" name="图片 36">
            <a:extLst>
              <a:ext uri="{FF2B5EF4-FFF2-40B4-BE49-F238E27FC236}">
                <a16:creationId xmlns:a16="http://schemas.microsoft.com/office/drawing/2014/main" id="{FE0DC835-83BA-6D6F-1397-608DC10E548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58478">
            <a:off x="9114262" y="1988056"/>
            <a:ext cx="2483679" cy="987080"/>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184610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750"/>
                                        <p:tgtEl>
                                          <p:spTgt spid="33"/>
                                        </p:tgtEl>
                                      </p:cBhvr>
                                    </p:animEffect>
                                  </p:childTnLst>
                                </p:cTn>
                              </p:par>
                            </p:childTnLst>
                          </p:cTn>
                        </p:par>
                        <p:par>
                          <p:cTn id="8" fill="hold">
                            <p:stCondLst>
                              <p:cond delay="750"/>
                            </p:stCondLst>
                            <p:childTnLst>
                              <p:par>
                                <p:cTn id="9" presetID="12" presetClass="entr" presetSubtype="2"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750"/>
                                        <p:tgtEl>
                                          <p:spTgt spid="37"/>
                                        </p:tgtEl>
                                        <p:attrNameLst>
                                          <p:attrName>ppt_x</p:attrName>
                                        </p:attrNameLst>
                                      </p:cBhvr>
                                      <p:tavLst>
                                        <p:tav tm="0">
                                          <p:val>
                                            <p:strVal val="#ppt_x+#ppt_w*1.125000"/>
                                          </p:val>
                                        </p:tav>
                                        <p:tav tm="100000">
                                          <p:val>
                                            <p:strVal val="#ppt_x"/>
                                          </p:val>
                                        </p:tav>
                                      </p:tavLst>
                                    </p:anim>
                                    <p:animEffect transition="in" filter="wipe(left)">
                                      <p:cBhvr>
                                        <p:cTn id="12" dur="750"/>
                                        <p:tgtEl>
                                          <p:spTgt spid="37"/>
                                        </p:tgtEl>
                                      </p:cBhvr>
                                    </p:animEffect>
                                  </p:childTnLst>
                                </p:cTn>
                              </p:par>
                            </p:childTnLst>
                          </p:cTn>
                        </p:par>
                        <p:par>
                          <p:cTn id="13" fill="hold">
                            <p:stCondLst>
                              <p:cond delay="1500"/>
                            </p:stCondLst>
                            <p:childTnLst>
                              <p:par>
                                <p:cTn id="14" presetID="2" presetClass="entr" presetSubtype="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1+#ppt_w/2"/>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cTn>
                              </p:par>
                            </p:childTnLst>
                          </p:cTn>
                        </p:par>
                        <p:par>
                          <p:cTn id="18" fill="hold">
                            <p:stCondLst>
                              <p:cond delay="2250"/>
                            </p:stCondLst>
                            <p:childTnLst>
                              <p:par>
                                <p:cTn id="19" presetID="47"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750"/>
                                        <p:tgtEl>
                                          <p:spTgt spid="36"/>
                                        </p:tgtEl>
                                      </p:cBhvr>
                                    </p:animEffect>
                                    <p:anim calcmode="lin" valueType="num">
                                      <p:cBhvr>
                                        <p:cTn id="22" dur="750" fill="hold"/>
                                        <p:tgtEl>
                                          <p:spTgt spid="36"/>
                                        </p:tgtEl>
                                        <p:attrNameLst>
                                          <p:attrName>ppt_x</p:attrName>
                                        </p:attrNameLst>
                                      </p:cBhvr>
                                      <p:tavLst>
                                        <p:tav tm="0">
                                          <p:val>
                                            <p:strVal val="#ppt_x"/>
                                          </p:val>
                                        </p:tav>
                                        <p:tav tm="100000">
                                          <p:val>
                                            <p:strVal val="#ppt_x"/>
                                          </p:val>
                                        </p:tav>
                                      </p:tavLst>
                                    </p:anim>
                                    <p:anim calcmode="lin" valueType="num">
                                      <p:cBhvr>
                                        <p:cTn id="23" dur="750" fill="hold"/>
                                        <p:tgtEl>
                                          <p:spTgt spid="3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37"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50"/>
                                        <p:tgtEl>
                                          <p:spTgt spid="29"/>
                                        </p:tgtEl>
                                      </p:cBhvr>
                                    </p:animEffect>
                                    <p:anim calcmode="lin" valueType="num">
                                      <p:cBhvr>
                                        <p:cTn id="28" dur="750" fill="hold"/>
                                        <p:tgtEl>
                                          <p:spTgt spid="29"/>
                                        </p:tgtEl>
                                        <p:attrNameLst>
                                          <p:attrName>ppt_x</p:attrName>
                                        </p:attrNameLst>
                                      </p:cBhvr>
                                      <p:tavLst>
                                        <p:tav tm="0">
                                          <p:val>
                                            <p:strVal val="#ppt_x"/>
                                          </p:val>
                                        </p:tav>
                                        <p:tav tm="100000">
                                          <p:val>
                                            <p:strVal val="#ppt_x"/>
                                          </p:val>
                                        </p:tav>
                                      </p:tavLst>
                                    </p:anim>
                                    <p:anim calcmode="lin" valueType="num">
                                      <p:cBhvr>
                                        <p:cTn id="29" dur="675" decel="100000" fill="hold"/>
                                        <p:tgtEl>
                                          <p:spTgt spid="29"/>
                                        </p:tgtEl>
                                        <p:attrNameLst>
                                          <p:attrName>ppt_y</p:attrName>
                                        </p:attrNameLst>
                                      </p:cBhvr>
                                      <p:tavLst>
                                        <p:tav tm="0">
                                          <p:val>
                                            <p:strVal val="#ppt_y+1"/>
                                          </p:val>
                                        </p:tav>
                                        <p:tav tm="100000">
                                          <p:val>
                                            <p:strVal val="#ppt_y-.03"/>
                                          </p:val>
                                        </p:tav>
                                      </p:tavLst>
                                    </p:anim>
                                    <p:anim calcmode="lin" valueType="num">
                                      <p:cBhvr>
                                        <p:cTn id="30" dur="75" accel="100000" fill="hold">
                                          <p:stCondLst>
                                            <p:cond delay="675"/>
                                          </p:stCondLst>
                                        </p:cTn>
                                        <p:tgtEl>
                                          <p:spTgt spid="29"/>
                                        </p:tgtEl>
                                        <p:attrNameLst>
                                          <p:attrName>ppt_y</p:attrName>
                                        </p:attrNameLst>
                                      </p:cBhvr>
                                      <p:tavLst>
                                        <p:tav tm="0">
                                          <p:val>
                                            <p:strVal val="#ppt_y-.03"/>
                                          </p:val>
                                        </p:tav>
                                        <p:tav tm="100000">
                                          <p:val>
                                            <p:strVal val="#ppt_y"/>
                                          </p:val>
                                        </p:tav>
                                      </p:tavLst>
                                    </p:anim>
                                  </p:childTnLst>
                                </p:cTn>
                              </p:par>
                            </p:childTnLst>
                          </p:cTn>
                        </p:par>
                        <p:par>
                          <p:cTn id="31" fill="hold">
                            <p:stCondLst>
                              <p:cond delay="375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750"/>
                                        <p:tgtEl>
                                          <p:spTgt spid="26"/>
                                        </p:tgtEl>
                                      </p:cBhvr>
                                    </p:animEffect>
                                  </p:childTnLst>
                                </p:cTn>
                              </p:par>
                            </p:childTnLst>
                          </p:cTn>
                        </p:par>
                        <p:par>
                          <p:cTn id="35" fill="hold">
                            <p:stCondLst>
                              <p:cond delay="4500"/>
                            </p:stCondLst>
                            <p:childTnLst>
                              <p:par>
                                <p:cTn id="36" presetID="55" presetClass="entr" presetSubtype="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750" fill="hold"/>
                                        <p:tgtEl>
                                          <p:spTgt spid="34"/>
                                        </p:tgtEl>
                                        <p:attrNameLst>
                                          <p:attrName>ppt_w</p:attrName>
                                        </p:attrNameLst>
                                      </p:cBhvr>
                                      <p:tavLst>
                                        <p:tav tm="0">
                                          <p:val>
                                            <p:strVal val="#ppt_w*0.70"/>
                                          </p:val>
                                        </p:tav>
                                        <p:tav tm="100000">
                                          <p:val>
                                            <p:strVal val="#ppt_w"/>
                                          </p:val>
                                        </p:tav>
                                      </p:tavLst>
                                    </p:anim>
                                    <p:anim calcmode="lin" valueType="num">
                                      <p:cBhvr>
                                        <p:cTn id="39" dur="750" fill="hold"/>
                                        <p:tgtEl>
                                          <p:spTgt spid="34"/>
                                        </p:tgtEl>
                                        <p:attrNameLst>
                                          <p:attrName>ppt_h</p:attrName>
                                        </p:attrNameLst>
                                      </p:cBhvr>
                                      <p:tavLst>
                                        <p:tav tm="0">
                                          <p:val>
                                            <p:strVal val="#ppt_h"/>
                                          </p:val>
                                        </p:tav>
                                        <p:tav tm="100000">
                                          <p:val>
                                            <p:strVal val="#ppt_h"/>
                                          </p:val>
                                        </p:tav>
                                      </p:tavLst>
                                    </p:anim>
                                    <p:animEffect transition="in" filter="fade">
                                      <p:cBhvr>
                                        <p:cTn id="40"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4"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A3E8A5E-2BEC-AD4A-8649-43877E3D72AB}"/>
              </a:ext>
            </a:extLst>
          </p:cNvPr>
          <p:cNvPicPr>
            <a:picLocks noChangeAspect="1"/>
          </p:cNvPicPr>
          <p:nvPr/>
        </p:nvPicPr>
        <p:blipFill>
          <a:blip r:embed="rId2">
            <a:extLst>
              <a:ext uri="{28A0092B-C50C-407E-A947-70E740481C1C}">
                <a14:useLocalDpi xmlns:a14="http://schemas.microsoft.com/office/drawing/2010/main" val="0"/>
              </a:ext>
            </a:extLst>
          </a:blip>
          <a:srcRect l="26170" r="16516" b="4247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任意多边形: 形状 9">
            <a:extLst>
              <a:ext uri="{FF2B5EF4-FFF2-40B4-BE49-F238E27FC236}">
                <a16:creationId xmlns:a16="http://schemas.microsoft.com/office/drawing/2014/main" id="{5C77FC7B-5032-EF50-5C21-20501C16F0FC}"/>
              </a:ext>
            </a:extLst>
          </p:cNvPr>
          <p:cNvSpPr/>
          <p:nvPr/>
        </p:nvSpPr>
        <p:spPr>
          <a:xfrm>
            <a:off x="1" y="0"/>
            <a:ext cx="2343151" cy="6857999"/>
          </a:xfrm>
          <a:custGeom>
            <a:avLst/>
            <a:gdLst>
              <a:gd name="connsiteX0" fmla="*/ 0 w 2343151"/>
              <a:gd name="connsiteY0" fmla="*/ 0 h 6857999"/>
              <a:gd name="connsiteX1" fmla="*/ 2343151 w 2343151"/>
              <a:gd name="connsiteY1" fmla="*/ 0 h 6857999"/>
              <a:gd name="connsiteX2" fmla="*/ 2343151 w 2343151"/>
              <a:gd name="connsiteY2" fmla="*/ 6857999 h 6857999"/>
              <a:gd name="connsiteX3" fmla="*/ 0 w 234315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2343151" h="6857999">
                <a:moveTo>
                  <a:pt x="0" y="0"/>
                </a:moveTo>
                <a:lnTo>
                  <a:pt x="2343151" y="0"/>
                </a:lnTo>
                <a:lnTo>
                  <a:pt x="2343151" y="6857999"/>
                </a:lnTo>
                <a:lnTo>
                  <a:pt x="0" y="6857999"/>
                </a:lnTo>
                <a:close/>
              </a:path>
            </a:pathLst>
          </a:custGeom>
          <a:solidFill>
            <a:srgbClr val="2B5A7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FFFFF"/>
              </a:solidFill>
            </a:endParaRPr>
          </a:p>
        </p:txBody>
      </p:sp>
      <p:sp>
        <p:nvSpPr>
          <p:cNvPr id="8" name="矩形 7">
            <a:extLst>
              <a:ext uri="{FF2B5EF4-FFF2-40B4-BE49-F238E27FC236}">
                <a16:creationId xmlns:a16="http://schemas.microsoft.com/office/drawing/2014/main" id="{755C290B-5EFB-371F-AADF-E36FC8607662}"/>
              </a:ext>
            </a:extLst>
          </p:cNvPr>
          <p:cNvSpPr/>
          <p:nvPr/>
        </p:nvSpPr>
        <p:spPr>
          <a:xfrm>
            <a:off x="2343151" y="-1"/>
            <a:ext cx="7867649" cy="6858000"/>
          </a:xfrm>
          <a:prstGeom prst="rect">
            <a:avLst/>
          </a:prstGeom>
          <a:gradFill flip="none" rotWithShape="1">
            <a:gsLst>
              <a:gs pos="100000">
                <a:srgbClr val="2B5A77">
                  <a:alpha val="0"/>
                </a:srgbClr>
              </a:gs>
              <a:gs pos="50000">
                <a:srgbClr val="2B5A77">
                  <a:alpha val="79000"/>
                </a:srgbClr>
              </a:gs>
              <a:gs pos="0">
                <a:srgbClr val="2B5A7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14" name="图片 13">
            <a:extLst>
              <a:ext uri="{FF2B5EF4-FFF2-40B4-BE49-F238E27FC236}">
                <a16:creationId xmlns:a16="http://schemas.microsoft.com/office/drawing/2014/main" id="{3A8C9473-B90F-8ED9-A373-B7928EA46751}"/>
              </a:ext>
            </a:extLst>
          </p:cNvPr>
          <p:cNvPicPr>
            <a:picLocks noChangeAspect="1"/>
          </p:cNvPicPr>
          <p:nvPr/>
        </p:nvPicPr>
        <p:blipFill>
          <a:blip r:embed="rId3"/>
          <a:srcRect l="7396" r="8578" b="52989"/>
          <a:stretch>
            <a:fillRect/>
          </a:stretch>
        </p:blipFill>
        <p:spPr>
          <a:xfrm>
            <a:off x="0" y="3390900"/>
            <a:ext cx="12192000" cy="3467101"/>
          </a:xfrm>
          <a:custGeom>
            <a:avLst/>
            <a:gdLst>
              <a:gd name="connsiteX0" fmla="*/ 0 w 12192000"/>
              <a:gd name="connsiteY0" fmla="*/ 0 h 3295955"/>
              <a:gd name="connsiteX1" fmla="*/ 12192000 w 12192000"/>
              <a:gd name="connsiteY1" fmla="*/ 0 h 3295955"/>
              <a:gd name="connsiteX2" fmla="*/ 12192000 w 12192000"/>
              <a:gd name="connsiteY2" fmla="*/ 3295955 h 3295955"/>
              <a:gd name="connsiteX3" fmla="*/ 0 w 12192000"/>
              <a:gd name="connsiteY3" fmla="*/ 3295955 h 3295955"/>
            </a:gdLst>
            <a:ahLst/>
            <a:cxnLst>
              <a:cxn ang="0">
                <a:pos x="connsiteX0" y="connsiteY0"/>
              </a:cxn>
              <a:cxn ang="0">
                <a:pos x="connsiteX1" y="connsiteY1"/>
              </a:cxn>
              <a:cxn ang="0">
                <a:pos x="connsiteX2" y="connsiteY2"/>
              </a:cxn>
              <a:cxn ang="0">
                <a:pos x="connsiteX3" y="connsiteY3"/>
              </a:cxn>
            </a:cxnLst>
            <a:rect l="l" t="t" r="r" b="b"/>
            <a:pathLst>
              <a:path w="12192000" h="3295955">
                <a:moveTo>
                  <a:pt x="0" y="0"/>
                </a:moveTo>
                <a:lnTo>
                  <a:pt x="12192000" y="0"/>
                </a:lnTo>
                <a:lnTo>
                  <a:pt x="12192000" y="3295955"/>
                </a:lnTo>
                <a:lnTo>
                  <a:pt x="0" y="3295955"/>
                </a:lnTo>
                <a:close/>
              </a:path>
            </a:pathLst>
          </a:custGeom>
        </p:spPr>
      </p:pic>
      <p:sp>
        <p:nvSpPr>
          <p:cNvPr id="15" name="文本框 14">
            <a:extLst>
              <a:ext uri="{FF2B5EF4-FFF2-40B4-BE49-F238E27FC236}">
                <a16:creationId xmlns:a16="http://schemas.microsoft.com/office/drawing/2014/main" id="{D00332AE-D471-7C50-ABF0-407FEB0E7889}"/>
              </a:ext>
            </a:extLst>
          </p:cNvPr>
          <p:cNvSpPr txBox="1"/>
          <p:nvPr/>
        </p:nvSpPr>
        <p:spPr>
          <a:xfrm>
            <a:off x="1230222" y="1254396"/>
            <a:ext cx="8447178" cy="1289905"/>
          </a:xfrm>
          <a:prstGeom prst="rect">
            <a:avLst/>
          </a:prstGeom>
          <a:noFill/>
        </p:spPr>
        <p:txBody>
          <a:bodyPr vert="horz" wrap="square" rtlCol="0">
            <a:spAutoFit/>
          </a:bodyPr>
          <a:lstStyle>
            <a:defPPr>
              <a:defRPr lang="zh-CN"/>
            </a:defPPr>
            <a:lvl1pPr lvl="0" algn="ctr">
              <a:lnSpc>
                <a:spcPct val="110000"/>
              </a:lnSpc>
              <a:buClrTx/>
              <a:buSzTx/>
              <a:buFontTx/>
              <a:defRPr sz="1600">
                <a:latin typeface="字魂59号-创粗黑" panose="00000500000000000000" charset="-122"/>
                <a:ea typeface="字魂59号-创粗黑" panose="00000500000000000000" charset="-122"/>
                <a:cs typeface="Lucida Calligraphy" panose="03010101010101010101" charset="0"/>
              </a:defRPr>
            </a:lvl1pPr>
          </a:lstStyle>
          <a:p>
            <a:pPr marL="285750" indent="-285750" algn="l">
              <a:lnSpc>
                <a:spcPct val="150000"/>
              </a:lnSpc>
              <a:buFont typeface="Wingdings" panose="05000000000000000000" pitchFamily="2" charset="2"/>
              <a:buChar char="Ø"/>
            </a:pPr>
            <a:r>
              <a:rPr lang="zh-CN" altLang="zh-CN" sz="1800" dirty="0">
                <a:solidFill>
                  <a:schemeClr val="bg1"/>
                </a:solidFill>
                <a:latin typeface="微软雅黑" panose="020B0503020204020204" pitchFamily="34" charset="-122"/>
                <a:ea typeface="微软雅黑" panose="020B0503020204020204" pitchFamily="34" charset="-122"/>
                <a:cs typeface="+mn-ea"/>
                <a:sym typeface="+mn-lt"/>
              </a:rPr>
              <a:t>宪法是国家的根本法，是治国安邦的总章程。作为与国家前途、人民命运息息相关的“世之经纬”“国之重器”，宪法对我国政治、经济、文化、社会生活产生了极为深刻的影响。有人说，宪法高高在上遥不可及</a:t>
            </a:r>
            <a:endParaRPr lang="en-US" altLang="zh-CN" sz="180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mn-lt"/>
            </a:endParaRPr>
          </a:p>
        </p:txBody>
      </p:sp>
      <p:sp>
        <p:nvSpPr>
          <p:cNvPr id="16" name="文本框 15">
            <a:extLst>
              <a:ext uri="{FF2B5EF4-FFF2-40B4-BE49-F238E27FC236}">
                <a16:creationId xmlns:a16="http://schemas.microsoft.com/office/drawing/2014/main" id="{DCCF237A-3649-8BA8-CFF4-AB6B41A8968B}"/>
              </a:ext>
            </a:extLst>
          </p:cNvPr>
          <p:cNvSpPr txBox="1"/>
          <p:nvPr/>
        </p:nvSpPr>
        <p:spPr>
          <a:xfrm>
            <a:off x="1306422" y="3055074"/>
            <a:ext cx="8047128" cy="1289905"/>
          </a:xfrm>
          <a:prstGeom prst="rect">
            <a:avLst/>
          </a:prstGeom>
          <a:noFill/>
        </p:spPr>
        <p:txBody>
          <a:bodyPr vert="horz" wrap="square" rtlCol="0">
            <a:spAutoFit/>
          </a:bodyPr>
          <a:lstStyle>
            <a:defPPr>
              <a:defRPr lang="zh-CN"/>
            </a:defPPr>
            <a:lvl1pPr lvl="0" algn="ctr">
              <a:lnSpc>
                <a:spcPct val="110000"/>
              </a:lnSpc>
              <a:buClrTx/>
              <a:buSzTx/>
              <a:buFontTx/>
              <a:defRPr sz="1600">
                <a:latin typeface="字魂59号-创粗黑" panose="00000500000000000000" charset="-122"/>
                <a:ea typeface="字魂59号-创粗黑" panose="00000500000000000000" charset="-122"/>
                <a:cs typeface="Lucida Calligraphy" panose="03010101010101010101" charset="0"/>
              </a:defRPr>
            </a:lvl1pPr>
          </a:lstStyle>
          <a:p>
            <a:pPr marL="285750" indent="-285750" algn="l">
              <a:lnSpc>
                <a:spcPct val="150000"/>
              </a:lnSpc>
              <a:buFont typeface="Wingdings" panose="05000000000000000000" pitchFamily="2" charset="2"/>
              <a:buChar char="Ø"/>
            </a:pPr>
            <a:r>
              <a:rPr lang="zh-CN" altLang="en-US" sz="1800" dirty="0">
                <a:solidFill>
                  <a:schemeClr val="bg1"/>
                </a:solidFill>
                <a:latin typeface="微软雅黑" panose="020B0503020204020204" pitchFamily="34" charset="-122"/>
                <a:ea typeface="微软雅黑" panose="020B0503020204020204" pitchFamily="34" charset="-122"/>
                <a:cs typeface="+mn-ea"/>
                <a:sym typeface="+mn-lt"/>
              </a:rPr>
              <a:t>其实不然，“宪法就是一张写着人民权利的纸”，从我们出生就和它“结缘”，宪法的每一条内容都与我们的生活息息相关。今天是第十个国家宪法日，以下这些宪法知识，你都知道吗？我们一起来学习。</a:t>
            </a:r>
          </a:p>
        </p:txBody>
      </p:sp>
      <p:pic>
        <p:nvPicPr>
          <p:cNvPr id="23" name="图片 22">
            <a:extLst>
              <a:ext uri="{FF2B5EF4-FFF2-40B4-BE49-F238E27FC236}">
                <a16:creationId xmlns:a16="http://schemas.microsoft.com/office/drawing/2014/main" id="{712C9782-E8F3-6DED-ED0B-33E6B39E3D33}"/>
              </a:ext>
            </a:extLst>
          </p:cNvPr>
          <p:cNvPicPr>
            <a:picLocks noChangeAspect="1"/>
          </p:cNvPicPr>
          <p:nvPr/>
        </p:nvPicPr>
        <p:blipFill>
          <a:blip r:embed="rId4">
            <a:extLst>
              <a:ext uri="{28A0092B-C50C-407E-A947-70E740481C1C}">
                <a14:useLocalDpi xmlns:a14="http://schemas.microsoft.com/office/drawing/2010/main" val="0"/>
              </a:ext>
            </a:extLst>
          </a:blip>
          <a:srcRect b="22247"/>
          <a:stretch>
            <a:fillRect/>
          </a:stretch>
        </p:blipFill>
        <p:spPr>
          <a:xfrm>
            <a:off x="4499432" y="4699855"/>
            <a:ext cx="5235714" cy="2170484"/>
          </a:xfrm>
          <a:custGeom>
            <a:avLst/>
            <a:gdLst>
              <a:gd name="connsiteX0" fmla="*/ 0 w 5235714"/>
              <a:gd name="connsiteY0" fmla="*/ 0 h 2170484"/>
              <a:gd name="connsiteX1" fmla="*/ 5235714 w 5235714"/>
              <a:gd name="connsiteY1" fmla="*/ 0 h 2170484"/>
              <a:gd name="connsiteX2" fmla="*/ 5235714 w 5235714"/>
              <a:gd name="connsiteY2" fmla="*/ 2170484 h 2170484"/>
              <a:gd name="connsiteX3" fmla="*/ 0 w 5235714"/>
              <a:gd name="connsiteY3" fmla="*/ 2170484 h 2170484"/>
            </a:gdLst>
            <a:ahLst/>
            <a:cxnLst>
              <a:cxn ang="0">
                <a:pos x="connsiteX0" y="connsiteY0"/>
              </a:cxn>
              <a:cxn ang="0">
                <a:pos x="connsiteX1" y="connsiteY1"/>
              </a:cxn>
              <a:cxn ang="0">
                <a:pos x="connsiteX2" y="connsiteY2"/>
              </a:cxn>
              <a:cxn ang="0">
                <a:pos x="connsiteX3" y="connsiteY3"/>
              </a:cxn>
            </a:cxnLst>
            <a:rect l="l" t="t" r="r" b="b"/>
            <a:pathLst>
              <a:path w="5235714" h="2170484">
                <a:moveTo>
                  <a:pt x="0" y="0"/>
                </a:moveTo>
                <a:lnTo>
                  <a:pt x="5235714" y="0"/>
                </a:lnTo>
                <a:lnTo>
                  <a:pt x="5235714" y="2170484"/>
                </a:lnTo>
                <a:lnTo>
                  <a:pt x="0" y="2170484"/>
                </a:lnTo>
                <a:close/>
              </a:path>
            </a:pathLst>
          </a:custGeom>
        </p:spPr>
      </p:pic>
      <p:pic>
        <p:nvPicPr>
          <p:cNvPr id="24" name="图片 23">
            <a:extLst>
              <a:ext uri="{FF2B5EF4-FFF2-40B4-BE49-F238E27FC236}">
                <a16:creationId xmlns:a16="http://schemas.microsoft.com/office/drawing/2014/main" id="{E7F12D36-653C-C351-A1B2-39DEB0B87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5478" flipH="1">
            <a:off x="9160236" y="4299040"/>
            <a:ext cx="2531189" cy="1509207"/>
          </a:xfrm>
          <a:prstGeom prst="rect">
            <a:avLst/>
          </a:prstGeom>
        </p:spPr>
      </p:pic>
      <p:sp>
        <p:nvSpPr>
          <p:cNvPr id="25" name="文本框 24">
            <a:extLst>
              <a:ext uri="{FF2B5EF4-FFF2-40B4-BE49-F238E27FC236}">
                <a16:creationId xmlns:a16="http://schemas.microsoft.com/office/drawing/2014/main" id="{8E82BAAD-63DC-67DC-B5D9-395925AFF0CF}"/>
              </a:ext>
            </a:extLst>
          </p:cNvPr>
          <p:cNvSpPr txBox="1"/>
          <p:nvPr/>
        </p:nvSpPr>
        <p:spPr>
          <a:xfrm>
            <a:off x="382382" y="5567585"/>
            <a:ext cx="1188788" cy="988476"/>
          </a:xfrm>
          <a:prstGeom prst="rect">
            <a:avLst/>
          </a:prstGeom>
          <a:noFill/>
        </p:spPr>
        <p:txBody>
          <a:bodyPr wrap="square">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WEEKLONG PUBLICITY CAMPAIGN ON CONSTITUTION</a:t>
            </a:r>
          </a:p>
        </p:txBody>
      </p:sp>
      <p:grpSp>
        <p:nvGrpSpPr>
          <p:cNvPr id="29" name="组合 28">
            <a:extLst>
              <a:ext uri="{FF2B5EF4-FFF2-40B4-BE49-F238E27FC236}">
                <a16:creationId xmlns:a16="http://schemas.microsoft.com/office/drawing/2014/main" id="{E14B0E53-A780-763B-0A9F-260BC48DEDC7}"/>
              </a:ext>
            </a:extLst>
          </p:cNvPr>
          <p:cNvGrpSpPr/>
          <p:nvPr/>
        </p:nvGrpSpPr>
        <p:grpSpPr>
          <a:xfrm>
            <a:off x="448130" y="420913"/>
            <a:ext cx="1106713" cy="322709"/>
            <a:chOff x="449943" y="420913"/>
            <a:chExt cx="1106713" cy="322709"/>
          </a:xfrm>
        </p:grpSpPr>
        <p:sp>
          <p:nvSpPr>
            <p:cNvPr id="26" name="矩形: 圆角 25">
              <a:extLst>
                <a:ext uri="{FF2B5EF4-FFF2-40B4-BE49-F238E27FC236}">
                  <a16:creationId xmlns:a16="http://schemas.microsoft.com/office/drawing/2014/main" id="{3359B31B-8BEF-A8BB-7318-C9D1A109BBEE}"/>
                </a:ext>
              </a:extLst>
            </p:cNvPr>
            <p:cNvSpPr/>
            <p:nvPr/>
          </p:nvSpPr>
          <p:spPr>
            <a:xfrm>
              <a:off x="449943" y="420913"/>
              <a:ext cx="1106713" cy="322709"/>
            </a:xfrm>
            <a:prstGeom prst="roundRect">
              <a:avLst>
                <a:gd name="adj" fmla="val 50000"/>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771C9532-D7D0-1A1D-A760-1965C89E3330}"/>
                </a:ext>
              </a:extLst>
            </p:cNvPr>
            <p:cNvSpPr txBox="1"/>
            <p:nvPr/>
          </p:nvSpPr>
          <p:spPr>
            <a:xfrm>
              <a:off x="529772" y="432191"/>
              <a:ext cx="950686" cy="276999"/>
            </a:xfrm>
            <a:prstGeom prst="rect">
              <a:avLst/>
            </a:prstGeom>
            <a:noFill/>
          </p:spPr>
          <p:txBody>
            <a:bodyPr wrap="square">
              <a:spAutoFit/>
            </a:bodyPr>
            <a:lstStyle/>
            <a:p>
              <a:pPr algn="dist"/>
              <a:r>
                <a:rPr lang="zh-CN" altLang="en-US" sz="1200" b="1" dirty="0">
                  <a:solidFill>
                    <a:schemeClr val="bg1"/>
                  </a:solidFill>
                  <a:latin typeface="微软雅黑" panose="020B0503020204020204" pitchFamily="34" charset="-122"/>
                  <a:ea typeface="微软雅黑" panose="020B0503020204020204" pitchFamily="34" charset="-122"/>
                  <a:cs typeface="+mn-ea"/>
                  <a:sym typeface="+mn-lt"/>
                </a:rPr>
                <a:t>尊崇宪法</a:t>
              </a:r>
              <a:endParaRPr lang="zh-CN" altLang="en-US" sz="1200" dirty="0"/>
            </a:p>
          </p:txBody>
        </p:sp>
      </p:grpSp>
      <p:grpSp>
        <p:nvGrpSpPr>
          <p:cNvPr id="30" name="组合 29">
            <a:extLst>
              <a:ext uri="{FF2B5EF4-FFF2-40B4-BE49-F238E27FC236}">
                <a16:creationId xmlns:a16="http://schemas.microsoft.com/office/drawing/2014/main" id="{823D197B-63A5-D510-E182-878D7B17D841}"/>
              </a:ext>
            </a:extLst>
          </p:cNvPr>
          <p:cNvGrpSpPr/>
          <p:nvPr/>
        </p:nvGrpSpPr>
        <p:grpSpPr>
          <a:xfrm>
            <a:off x="10637158" y="420913"/>
            <a:ext cx="1106713" cy="322709"/>
            <a:chOff x="449943" y="420913"/>
            <a:chExt cx="1106713" cy="322709"/>
          </a:xfrm>
        </p:grpSpPr>
        <p:sp>
          <p:nvSpPr>
            <p:cNvPr id="31" name="矩形: 圆角 30">
              <a:extLst>
                <a:ext uri="{FF2B5EF4-FFF2-40B4-BE49-F238E27FC236}">
                  <a16:creationId xmlns:a16="http://schemas.microsoft.com/office/drawing/2014/main" id="{D24B1D07-944C-CE5C-5E34-D8EF9D612AC3}"/>
                </a:ext>
              </a:extLst>
            </p:cNvPr>
            <p:cNvSpPr/>
            <p:nvPr/>
          </p:nvSpPr>
          <p:spPr>
            <a:xfrm>
              <a:off x="449943" y="420913"/>
              <a:ext cx="1106713" cy="322709"/>
            </a:xfrm>
            <a:prstGeom prst="roundRect">
              <a:avLst>
                <a:gd name="adj" fmla="val 50000"/>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C8DCB578-D249-7639-758F-FA793D938BF4}"/>
                </a:ext>
              </a:extLst>
            </p:cNvPr>
            <p:cNvSpPr txBox="1"/>
            <p:nvPr/>
          </p:nvSpPr>
          <p:spPr>
            <a:xfrm>
              <a:off x="529772" y="432191"/>
              <a:ext cx="950686" cy="276999"/>
            </a:xfrm>
            <a:prstGeom prst="rect">
              <a:avLst/>
            </a:prstGeom>
            <a:noFill/>
          </p:spPr>
          <p:txBody>
            <a:bodyPr wrap="square">
              <a:spAutoFit/>
            </a:bodyPr>
            <a:lstStyle/>
            <a:p>
              <a:pPr algn="dist"/>
              <a:r>
                <a:rPr lang="zh-CN" altLang="en-US" sz="1200" b="1" dirty="0">
                  <a:solidFill>
                    <a:schemeClr val="bg1"/>
                  </a:solidFill>
                  <a:latin typeface="微软雅黑" panose="020B0503020204020204" pitchFamily="34" charset="-122"/>
                  <a:ea typeface="微软雅黑" panose="020B0503020204020204" pitchFamily="34" charset="-122"/>
                  <a:cs typeface="+mn-ea"/>
                  <a:sym typeface="+mn-lt"/>
                </a:rPr>
                <a:t>守护宪法</a:t>
              </a:r>
              <a:endParaRPr lang="zh-CN" altLang="en-US" sz="1200" dirty="0"/>
            </a:p>
          </p:txBody>
        </p:sp>
      </p:grpSp>
    </p:spTree>
    <p:extLst>
      <p:ext uri="{BB962C8B-B14F-4D97-AF65-F5344CB8AC3E}">
        <p14:creationId xmlns:p14="http://schemas.microsoft.com/office/powerpoint/2010/main" val="441136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750"/>
                                        <p:tgtEl>
                                          <p:spTgt spid="23"/>
                                        </p:tgtEl>
                                      </p:cBhvr>
                                    </p:animEffect>
                                    <p:anim calcmode="lin" valueType="num">
                                      <p:cBhvr>
                                        <p:cTn id="12" dur="750" fill="hold"/>
                                        <p:tgtEl>
                                          <p:spTgt spid="23"/>
                                        </p:tgtEl>
                                        <p:attrNameLst>
                                          <p:attrName>ppt_x</p:attrName>
                                        </p:attrNameLst>
                                      </p:cBhvr>
                                      <p:tavLst>
                                        <p:tav tm="0">
                                          <p:val>
                                            <p:strVal val="#ppt_x"/>
                                          </p:val>
                                        </p:tav>
                                        <p:tav tm="100000">
                                          <p:val>
                                            <p:strVal val="#ppt_x"/>
                                          </p:val>
                                        </p:tav>
                                      </p:tavLst>
                                    </p:anim>
                                    <p:anim calcmode="lin" valueType="num">
                                      <p:cBhvr>
                                        <p:cTn id="13" dur="750" fill="hold"/>
                                        <p:tgtEl>
                                          <p:spTgt spid="2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anim calcmode="lin" valueType="num">
                                      <p:cBhvr>
                                        <p:cTn id="18" dur="750" fill="hold"/>
                                        <p:tgtEl>
                                          <p:spTgt spid="25"/>
                                        </p:tgtEl>
                                        <p:attrNameLst>
                                          <p:attrName>ppt_x</p:attrName>
                                        </p:attrNameLst>
                                      </p:cBhvr>
                                      <p:tavLst>
                                        <p:tav tm="0">
                                          <p:val>
                                            <p:strVal val="#ppt_x"/>
                                          </p:val>
                                        </p:tav>
                                        <p:tav tm="100000">
                                          <p:val>
                                            <p:strVal val="#ppt_x"/>
                                          </p:val>
                                        </p:tav>
                                      </p:tavLst>
                                    </p:anim>
                                    <p:anim calcmode="lin" valueType="num">
                                      <p:cBhvr>
                                        <p:cTn id="19" dur="750" fill="hold"/>
                                        <p:tgtEl>
                                          <p:spTgt spid="25"/>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2" presetClass="entr" presetSubtype="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750" fill="hold"/>
                                        <p:tgtEl>
                                          <p:spTgt spid="24"/>
                                        </p:tgtEl>
                                        <p:attrNameLst>
                                          <p:attrName>ppt_x</p:attrName>
                                        </p:attrNameLst>
                                      </p:cBhvr>
                                      <p:tavLst>
                                        <p:tav tm="0">
                                          <p:val>
                                            <p:strVal val="1+#ppt_w/2"/>
                                          </p:val>
                                        </p:tav>
                                        <p:tav tm="100000">
                                          <p:val>
                                            <p:strVal val="#ppt_x"/>
                                          </p:val>
                                        </p:tav>
                                      </p:tavLst>
                                    </p:anim>
                                    <p:anim calcmode="lin" valueType="num">
                                      <p:cBhvr additive="base">
                                        <p:cTn id="24" dur="750" fill="hold"/>
                                        <p:tgtEl>
                                          <p:spTgt spid="24"/>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2" presetClass="entr" presetSubtype="8"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750" fill="hold"/>
                                        <p:tgtEl>
                                          <p:spTgt spid="29"/>
                                        </p:tgtEl>
                                        <p:attrNameLst>
                                          <p:attrName>ppt_x</p:attrName>
                                        </p:attrNameLst>
                                      </p:cBhvr>
                                      <p:tavLst>
                                        <p:tav tm="0">
                                          <p:val>
                                            <p:strVal val="0-#ppt_w/2"/>
                                          </p:val>
                                        </p:tav>
                                        <p:tav tm="100000">
                                          <p:val>
                                            <p:strVal val="#ppt_x"/>
                                          </p:val>
                                        </p:tav>
                                      </p:tavLst>
                                    </p:anim>
                                    <p:anim calcmode="lin" valueType="num">
                                      <p:cBhvr additive="base">
                                        <p:cTn id="29" dur="750" fill="hold"/>
                                        <p:tgtEl>
                                          <p:spTgt spid="29"/>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750" fill="hold"/>
                                        <p:tgtEl>
                                          <p:spTgt spid="30"/>
                                        </p:tgtEl>
                                        <p:attrNameLst>
                                          <p:attrName>ppt_x</p:attrName>
                                        </p:attrNameLst>
                                      </p:cBhvr>
                                      <p:tavLst>
                                        <p:tav tm="0">
                                          <p:val>
                                            <p:strVal val="1+#ppt_w/2"/>
                                          </p:val>
                                        </p:tav>
                                        <p:tav tm="100000">
                                          <p:val>
                                            <p:strVal val="#ppt_x"/>
                                          </p:val>
                                        </p:tav>
                                      </p:tavLst>
                                    </p:anim>
                                    <p:anim calcmode="lin" valueType="num">
                                      <p:cBhvr additive="base">
                                        <p:cTn id="33" dur="750" fill="hold"/>
                                        <p:tgtEl>
                                          <p:spTgt spid="30"/>
                                        </p:tgtEl>
                                        <p:attrNameLst>
                                          <p:attrName>ppt_y</p:attrName>
                                        </p:attrNameLst>
                                      </p:cBhvr>
                                      <p:tavLst>
                                        <p:tav tm="0">
                                          <p:val>
                                            <p:strVal val="#ppt_y"/>
                                          </p:val>
                                        </p:tav>
                                        <p:tav tm="100000">
                                          <p:val>
                                            <p:strVal val="#ppt_y"/>
                                          </p:val>
                                        </p:tav>
                                      </p:tavLst>
                                    </p:anim>
                                  </p:childTnLst>
                                </p:cTn>
                              </p:par>
                            </p:childTnLst>
                          </p:cTn>
                        </p:par>
                        <p:par>
                          <p:cTn id="34" fill="hold">
                            <p:stCondLst>
                              <p:cond delay="3750"/>
                            </p:stCondLst>
                            <p:childTnLst>
                              <p:par>
                                <p:cTn id="35" presetID="12" presetClass="entr" presetSubtype="4" fill="hold" grpId="1"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750"/>
                                        <p:tgtEl>
                                          <p:spTgt spid="15"/>
                                        </p:tgtEl>
                                        <p:attrNameLst>
                                          <p:attrName>ppt_y</p:attrName>
                                        </p:attrNameLst>
                                      </p:cBhvr>
                                      <p:tavLst>
                                        <p:tav tm="0">
                                          <p:val>
                                            <p:strVal val="#ppt_y+#ppt_h*1.125000"/>
                                          </p:val>
                                        </p:tav>
                                        <p:tav tm="100000">
                                          <p:val>
                                            <p:strVal val="#ppt_y"/>
                                          </p:val>
                                        </p:tav>
                                      </p:tavLst>
                                    </p:anim>
                                    <p:animEffect transition="in" filter="wipe(up)">
                                      <p:cBhvr>
                                        <p:cTn id="38" dur="750"/>
                                        <p:tgtEl>
                                          <p:spTgt spid="15"/>
                                        </p:tgtEl>
                                      </p:cBhvr>
                                    </p:animEffect>
                                  </p:childTnLst>
                                </p:cTn>
                              </p:par>
                            </p:childTnLst>
                          </p:cTn>
                        </p:par>
                        <p:par>
                          <p:cTn id="39" fill="hold">
                            <p:stCondLst>
                              <p:cond delay="4500"/>
                            </p:stCondLst>
                            <p:childTnLst>
                              <p:par>
                                <p:cTn id="40" presetID="12" presetClass="entr" presetSubtype="4" fill="hold" grpId="1"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750"/>
                                        <p:tgtEl>
                                          <p:spTgt spid="16"/>
                                        </p:tgtEl>
                                        <p:attrNameLst>
                                          <p:attrName>ppt_y</p:attrName>
                                        </p:attrNameLst>
                                      </p:cBhvr>
                                      <p:tavLst>
                                        <p:tav tm="0">
                                          <p:val>
                                            <p:strVal val="#ppt_y+#ppt_h*1.125000"/>
                                          </p:val>
                                        </p:tav>
                                        <p:tav tm="100000">
                                          <p:val>
                                            <p:strVal val="#ppt_y"/>
                                          </p:val>
                                        </p:tav>
                                      </p:tavLst>
                                    </p:anim>
                                    <p:animEffect transition="in" filter="wipe(up)">
                                      <p:cBhvr>
                                        <p:cTn id="43"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1D7AE-6137-32F9-90BE-7AA30AD7D7B2}"/>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E152AC19-AB77-C190-A4DD-31ADCEE6EC35}"/>
              </a:ext>
            </a:extLst>
          </p:cNvPr>
          <p:cNvGrpSpPr/>
          <p:nvPr/>
        </p:nvGrpSpPr>
        <p:grpSpPr>
          <a:xfrm>
            <a:off x="793300" y="1175560"/>
            <a:ext cx="10770050" cy="902619"/>
            <a:chOff x="793300" y="1581960"/>
            <a:chExt cx="10770050" cy="902619"/>
          </a:xfrm>
        </p:grpSpPr>
        <p:sp>
          <p:nvSpPr>
            <p:cNvPr id="23" name="3">
              <a:extLst>
                <a:ext uri="{FF2B5EF4-FFF2-40B4-BE49-F238E27FC236}">
                  <a16:creationId xmlns:a16="http://schemas.microsoft.com/office/drawing/2014/main" id="{F34A878B-6EB9-F4A5-F966-D3451FF9C3B8}"/>
                </a:ext>
              </a:extLst>
            </p:cNvPr>
            <p:cNvSpPr txBox="1"/>
            <p:nvPr/>
          </p:nvSpPr>
          <p:spPr>
            <a:xfrm>
              <a:off x="1231450" y="1581960"/>
              <a:ext cx="7557201" cy="46166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prstClr val="black"/>
                </a:buClr>
                <a:buSzTx/>
                <a:buFontTx/>
                <a:buNone/>
                <a:tabLst/>
                <a:defRPr/>
              </a:pPr>
              <a:r>
                <a:rPr kumimoji="0" lang="en-US" altLang="zh-CN" sz="2400" b="1" i="0" u="none" strike="noStrike" kern="1200" cap="none" spc="0" normalizeH="0" baseline="0" noProof="0" dirty="0">
                  <a:ln>
                    <a:noFill/>
                  </a:ln>
                  <a:solidFill>
                    <a:srgbClr val="367196"/>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思源黑体 CN Medium" panose="020B0600000000000000" pitchFamily="34" charset="-122"/>
                </a:rPr>
                <a:t>01</a:t>
              </a:r>
              <a:endParaRPr kumimoji="0" lang="zh-CN" altLang="en-US" sz="2400" b="1" i="0" u="none" strike="noStrike" kern="1200" cap="none" spc="0" normalizeH="0" baseline="0" noProof="0" dirty="0">
                <a:ln>
                  <a:noFill/>
                </a:ln>
                <a:solidFill>
                  <a:srgbClr val="367196"/>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思源黑体 CN Medium" panose="020B0600000000000000" pitchFamily="34" charset="-122"/>
              </a:endParaRPr>
            </a:p>
          </p:txBody>
        </p:sp>
        <p:sp>
          <p:nvSpPr>
            <p:cNvPr id="24" name="4">
              <a:extLst>
                <a:ext uri="{FF2B5EF4-FFF2-40B4-BE49-F238E27FC236}">
                  <a16:creationId xmlns:a16="http://schemas.microsoft.com/office/drawing/2014/main" id="{7B044535-68F9-6AEC-E58B-C9123D6E9782}"/>
                </a:ext>
              </a:extLst>
            </p:cNvPr>
            <p:cNvSpPr txBox="1"/>
            <p:nvPr/>
          </p:nvSpPr>
          <p:spPr>
            <a:xfrm>
              <a:off x="1147086" y="2146025"/>
              <a:ext cx="10416264" cy="338554"/>
            </a:xfrm>
            <a:prstGeom prst="rect">
              <a:avLst/>
            </a:prstGeom>
            <a:noFill/>
            <a:ln w="9525">
              <a:noFill/>
            </a:ln>
          </p:spPr>
          <p:txBody>
            <a:bodyPr wrap="square">
              <a:spAutoFit/>
            </a:bodyPr>
            <a:lstStyle/>
            <a:p>
              <a:pPr marL="0" marR="0" lvl="0" indent="0" algn="just" defTabSz="914400" rtl="0" eaLnBrk="1" fontAlgn="auto" latinLnBrk="0" hangingPunct="1">
                <a:spcBef>
                  <a:spcPts val="0"/>
                </a:spcBef>
                <a:spcAft>
                  <a:spcPts val="0"/>
                </a:spcAft>
                <a:buClr>
                  <a:prstClr val="black"/>
                </a:buClr>
                <a:buSzTx/>
                <a:buFontTx/>
                <a:buNone/>
                <a:tabLst/>
                <a:defRPr/>
              </a:pPr>
              <a:r>
                <a:rPr kumimoji="0" lang="zh-CN" altLang="en-US"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ea"/>
                  <a:sym typeface="思源黑体 CN Medium" panose="020B0600000000000000" pitchFamily="34" charset="-122"/>
                </a:rPr>
                <a:t>第三十三条　凡具有中华人民共和国国籍的人都是中华人民共和国公民。中华人民共和国公民在法律面前一律平等</a:t>
              </a:r>
            </a:p>
          </p:txBody>
        </p:sp>
        <p:sp>
          <p:nvSpPr>
            <p:cNvPr id="25" name="5-1">
              <a:extLst>
                <a:ext uri="{FF2B5EF4-FFF2-40B4-BE49-F238E27FC236}">
                  <a16:creationId xmlns:a16="http://schemas.microsoft.com/office/drawing/2014/main" id="{6545FA46-AEAF-BE0C-3BD3-81E164E3D055}"/>
                </a:ext>
              </a:extLst>
            </p:cNvPr>
            <p:cNvSpPr/>
            <p:nvPr/>
          </p:nvSpPr>
          <p:spPr>
            <a:xfrm>
              <a:off x="793300" y="1624412"/>
              <a:ext cx="391886" cy="391886"/>
            </a:xfrm>
            <a:prstGeom prst="ellipse">
              <a:avLst/>
            </a:prstGeom>
            <a:solidFill>
              <a:srgbClr val="36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思源黑体 CN Medium" panose="020B0600000000000000" pitchFamily="34" charset="-122"/>
              </a:endParaRPr>
            </a:p>
          </p:txBody>
        </p:sp>
        <p:sp>
          <p:nvSpPr>
            <p:cNvPr id="26" name="5-2">
              <a:extLst>
                <a:ext uri="{FF2B5EF4-FFF2-40B4-BE49-F238E27FC236}">
                  <a16:creationId xmlns:a16="http://schemas.microsoft.com/office/drawing/2014/main" id="{AA4ACE42-6724-2F0D-D6D7-4EB5D90A15D2}"/>
                </a:ext>
              </a:extLst>
            </p:cNvPr>
            <p:cNvSpPr/>
            <p:nvPr/>
          </p:nvSpPr>
          <p:spPr>
            <a:xfrm>
              <a:off x="903832" y="1734944"/>
              <a:ext cx="170822" cy="170822"/>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endParaRPr>
            </a:p>
          </p:txBody>
        </p:sp>
        <p:cxnSp>
          <p:nvCxnSpPr>
            <p:cNvPr id="27" name="6">
              <a:extLst>
                <a:ext uri="{FF2B5EF4-FFF2-40B4-BE49-F238E27FC236}">
                  <a16:creationId xmlns:a16="http://schemas.microsoft.com/office/drawing/2014/main" id="{52DB0B5D-C628-FC8D-8203-097EFFBBD0EF}"/>
                </a:ext>
              </a:extLst>
            </p:cNvPr>
            <p:cNvCxnSpPr>
              <a:cxnSpLocks/>
            </p:cNvCxnSpPr>
            <p:nvPr/>
          </p:nvCxnSpPr>
          <p:spPr>
            <a:xfrm>
              <a:off x="976315" y="2179605"/>
              <a:ext cx="0" cy="284195"/>
            </a:xfrm>
            <a:prstGeom prst="line">
              <a:avLst/>
            </a:prstGeom>
            <a:ln w="28575">
              <a:solidFill>
                <a:srgbClr val="367196"/>
              </a:solidFill>
            </a:ln>
          </p:spPr>
          <p:style>
            <a:lnRef idx="1">
              <a:schemeClr val="accent2"/>
            </a:lnRef>
            <a:fillRef idx="0">
              <a:schemeClr val="accent2"/>
            </a:fillRef>
            <a:effectRef idx="0">
              <a:schemeClr val="accent2"/>
            </a:effectRef>
            <a:fontRef idx="minor">
              <a:schemeClr val="tx1"/>
            </a:fontRef>
          </p:style>
        </p:cxnSp>
      </p:grpSp>
      <p:grpSp>
        <p:nvGrpSpPr>
          <p:cNvPr id="40" name="组合 39">
            <a:extLst>
              <a:ext uri="{FF2B5EF4-FFF2-40B4-BE49-F238E27FC236}">
                <a16:creationId xmlns:a16="http://schemas.microsoft.com/office/drawing/2014/main" id="{77BDD4A4-8929-44C2-1E16-14702667EFA3}"/>
              </a:ext>
            </a:extLst>
          </p:cNvPr>
          <p:cNvGrpSpPr/>
          <p:nvPr/>
        </p:nvGrpSpPr>
        <p:grpSpPr>
          <a:xfrm>
            <a:off x="793300" y="2490010"/>
            <a:ext cx="10770050" cy="902619"/>
            <a:chOff x="793300" y="1581960"/>
            <a:chExt cx="10770050" cy="902619"/>
          </a:xfrm>
        </p:grpSpPr>
        <p:sp>
          <p:nvSpPr>
            <p:cNvPr id="41" name="3">
              <a:extLst>
                <a:ext uri="{FF2B5EF4-FFF2-40B4-BE49-F238E27FC236}">
                  <a16:creationId xmlns:a16="http://schemas.microsoft.com/office/drawing/2014/main" id="{EAD7F77C-50F1-E21D-2531-F1320B2600B0}"/>
                </a:ext>
              </a:extLst>
            </p:cNvPr>
            <p:cNvSpPr txBox="1"/>
            <p:nvPr/>
          </p:nvSpPr>
          <p:spPr>
            <a:xfrm>
              <a:off x="1231450" y="1581960"/>
              <a:ext cx="7557201" cy="46166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prstClr val="black"/>
                </a:buClr>
                <a:buSzTx/>
                <a:buFontTx/>
                <a:buNone/>
                <a:tabLst/>
                <a:defRPr/>
              </a:pPr>
              <a:r>
                <a:rPr kumimoji="0" lang="en-US" altLang="zh-CN" sz="2400" b="1" i="0" u="none" strike="noStrike" kern="1200" cap="none" spc="0" normalizeH="0" baseline="0" noProof="0" dirty="0">
                  <a:ln>
                    <a:noFill/>
                  </a:ln>
                  <a:solidFill>
                    <a:srgbClr val="D9130E"/>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思源黑体 CN Medium" panose="020B0600000000000000" pitchFamily="34" charset="-122"/>
                </a:rPr>
                <a:t>02</a:t>
              </a:r>
              <a:endParaRPr kumimoji="0" lang="zh-CN" altLang="en-US" sz="2400" b="1" i="0" u="none" strike="noStrike" kern="1200" cap="none" spc="0" normalizeH="0" baseline="0" noProof="0" dirty="0">
                <a:ln>
                  <a:noFill/>
                </a:ln>
                <a:solidFill>
                  <a:srgbClr val="D9130E"/>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思源黑体 CN Medium" panose="020B0600000000000000" pitchFamily="34" charset="-122"/>
              </a:endParaRPr>
            </a:p>
          </p:txBody>
        </p:sp>
        <p:sp>
          <p:nvSpPr>
            <p:cNvPr id="42" name="4">
              <a:extLst>
                <a:ext uri="{FF2B5EF4-FFF2-40B4-BE49-F238E27FC236}">
                  <a16:creationId xmlns:a16="http://schemas.microsoft.com/office/drawing/2014/main" id="{B955AFC0-8B49-1D87-BCCE-86B30244ED81}"/>
                </a:ext>
              </a:extLst>
            </p:cNvPr>
            <p:cNvSpPr txBox="1"/>
            <p:nvPr/>
          </p:nvSpPr>
          <p:spPr>
            <a:xfrm>
              <a:off x="1147086" y="2146025"/>
              <a:ext cx="10416264" cy="338554"/>
            </a:xfrm>
            <a:prstGeom prst="rect">
              <a:avLst/>
            </a:prstGeom>
            <a:noFill/>
            <a:ln w="9525">
              <a:noFill/>
            </a:ln>
          </p:spPr>
          <p:txBody>
            <a:bodyPr wrap="square">
              <a:spAutoFit/>
            </a:bodyPr>
            <a:lstStyle/>
            <a:p>
              <a:pPr marL="0" marR="0" lvl="0" indent="0" algn="just" defTabSz="914400" rtl="0" eaLnBrk="1" fontAlgn="auto" latinLnBrk="0" hangingPunct="1">
                <a:spcBef>
                  <a:spcPts val="0"/>
                </a:spcBef>
                <a:spcAft>
                  <a:spcPts val="0"/>
                </a:spcAft>
                <a:buClr>
                  <a:prstClr val="black"/>
                </a:buClr>
                <a:buSzTx/>
                <a:buFontTx/>
                <a:buNone/>
                <a:tabLst/>
                <a:defRPr/>
              </a:pPr>
              <a:r>
                <a:rPr kumimoji="0" lang="zh-CN" altLang="en-US"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ea"/>
                  <a:sym typeface="思源黑体 CN Medium" panose="020B0600000000000000" pitchFamily="34" charset="-122"/>
                </a:rPr>
                <a:t>第三十四条　中华人民共和国年满十八周岁的公民，不分民族、种族、性别、职业、家庭出身、宗教信仰、</a:t>
              </a:r>
            </a:p>
          </p:txBody>
        </p:sp>
        <p:sp>
          <p:nvSpPr>
            <p:cNvPr id="43" name="5-1">
              <a:extLst>
                <a:ext uri="{FF2B5EF4-FFF2-40B4-BE49-F238E27FC236}">
                  <a16:creationId xmlns:a16="http://schemas.microsoft.com/office/drawing/2014/main" id="{9F057F28-51DA-D4A4-C345-5EAFD9FD6C2B}"/>
                </a:ext>
              </a:extLst>
            </p:cNvPr>
            <p:cNvSpPr/>
            <p:nvPr/>
          </p:nvSpPr>
          <p:spPr>
            <a:xfrm>
              <a:off x="793300" y="1624412"/>
              <a:ext cx="391886" cy="391886"/>
            </a:xfrm>
            <a:prstGeom prst="ellipse">
              <a:avLst/>
            </a:prstGeom>
            <a:solidFill>
              <a:srgbClr val="D913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思源黑体 CN Medium" panose="020B0600000000000000" pitchFamily="34" charset="-122"/>
              </a:endParaRPr>
            </a:p>
          </p:txBody>
        </p:sp>
        <p:sp>
          <p:nvSpPr>
            <p:cNvPr id="44" name="5-2">
              <a:extLst>
                <a:ext uri="{FF2B5EF4-FFF2-40B4-BE49-F238E27FC236}">
                  <a16:creationId xmlns:a16="http://schemas.microsoft.com/office/drawing/2014/main" id="{B57871E7-DA3D-E657-1351-8C8C6C5BE3B6}"/>
                </a:ext>
              </a:extLst>
            </p:cNvPr>
            <p:cNvSpPr/>
            <p:nvPr/>
          </p:nvSpPr>
          <p:spPr>
            <a:xfrm>
              <a:off x="903832" y="1734944"/>
              <a:ext cx="170822" cy="170822"/>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endParaRPr>
            </a:p>
          </p:txBody>
        </p:sp>
        <p:cxnSp>
          <p:nvCxnSpPr>
            <p:cNvPr id="45" name="6">
              <a:extLst>
                <a:ext uri="{FF2B5EF4-FFF2-40B4-BE49-F238E27FC236}">
                  <a16:creationId xmlns:a16="http://schemas.microsoft.com/office/drawing/2014/main" id="{9D34A8FC-C580-2F04-45CD-E7943CDC666D}"/>
                </a:ext>
              </a:extLst>
            </p:cNvPr>
            <p:cNvCxnSpPr>
              <a:cxnSpLocks/>
            </p:cNvCxnSpPr>
            <p:nvPr/>
          </p:nvCxnSpPr>
          <p:spPr>
            <a:xfrm>
              <a:off x="976315" y="2179605"/>
              <a:ext cx="0" cy="284195"/>
            </a:xfrm>
            <a:prstGeom prst="line">
              <a:avLst/>
            </a:prstGeom>
            <a:ln w="28575">
              <a:solidFill>
                <a:srgbClr val="D9130E"/>
              </a:solidFill>
            </a:ln>
          </p:spPr>
          <p:style>
            <a:lnRef idx="1">
              <a:schemeClr val="accent2"/>
            </a:lnRef>
            <a:fillRef idx="0">
              <a:schemeClr val="accent2"/>
            </a:fillRef>
            <a:effectRef idx="0">
              <a:schemeClr val="accent2"/>
            </a:effectRef>
            <a:fontRef idx="minor">
              <a:schemeClr val="tx1"/>
            </a:fontRef>
          </p:style>
        </p:cxnSp>
      </p:grpSp>
      <p:grpSp>
        <p:nvGrpSpPr>
          <p:cNvPr id="46" name="组合 45">
            <a:extLst>
              <a:ext uri="{FF2B5EF4-FFF2-40B4-BE49-F238E27FC236}">
                <a16:creationId xmlns:a16="http://schemas.microsoft.com/office/drawing/2014/main" id="{306F2BD8-7857-9B70-032D-D4EEA331D8D1}"/>
              </a:ext>
            </a:extLst>
          </p:cNvPr>
          <p:cNvGrpSpPr/>
          <p:nvPr/>
        </p:nvGrpSpPr>
        <p:grpSpPr>
          <a:xfrm>
            <a:off x="793300" y="3766360"/>
            <a:ext cx="10770050" cy="902619"/>
            <a:chOff x="793300" y="1581960"/>
            <a:chExt cx="10770050" cy="902619"/>
          </a:xfrm>
        </p:grpSpPr>
        <p:sp>
          <p:nvSpPr>
            <p:cNvPr id="47" name="3">
              <a:extLst>
                <a:ext uri="{FF2B5EF4-FFF2-40B4-BE49-F238E27FC236}">
                  <a16:creationId xmlns:a16="http://schemas.microsoft.com/office/drawing/2014/main" id="{4DDFD9C2-F753-8918-2D27-CC864C42C988}"/>
                </a:ext>
              </a:extLst>
            </p:cNvPr>
            <p:cNvSpPr txBox="1"/>
            <p:nvPr/>
          </p:nvSpPr>
          <p:spPr>
            <a:xfrm>
              <a:off x="1231450" y="1581960"/>
              <a:ext cx="7557201" cy="46166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prstClr val="black"/>
                </a:buClr>
                <a:buSzTx/>
                <a:buFontTx/>
                <a:buNone/>
                <a:tabLst/>
                <a:defRPr/>
              </a:pPr>
              <a:r>
                <a:rPr kumimoji="0" lang="en-US" altLang="zh-CN" sz="2400" b="1" i="0" u="none" strike="noStrike" kern="1200" cap="none" spc="0" normalizeH="0" baseline="0" noProof="0" dirty="0">
                  <a:ln>
                    <a:noFill/>
                  </a:ln>
                  <a:solidFill>
                    <a:srgbClr val="367196"/>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思源黑体 CN Medium" panose="020B0600000000000000" pitchFamily="34" charset="-122"/>
                </a:rPr>
                <a:t>03</a:t>
              </a:r>
              <a:endParaRPr kumimoji="0" lang="zh-CN" altLang="en-US" sz="2400" b="1" i="0" u="none" strike="noStrike" kern="1200" cap="none" spc="0" normalizeH="0" baseline="0" noProof="0" dirty="0">
                <a:ln>
                  <a:noFill/>
                </a:ln>
                <a:solidFill>
                  <a:srgbClr val="367196"/>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思源黑体 CN Medium" panose="020B0600000000000000" pitchFamily="34" charset="-122"/>
              </a:endParaRPr>
            </a:p>
          </p:txBody>
        </p:sp>
        <p:sp>
          <p:nvSpPr>
            <p:cNvPr id="48" name="4">
              <a:extLst>
                <a:ext uri="{FF2B5EF4-FFF2-40B4-BE49-F238E27FC236}">
                  <a16:creationId xmlns:a16="http://schemas.microsoft.com/office/drawing/2014/main" id="{3678EC41-84E2-B34C-F7AF-DD7207B9527E}"/>
                </a:ext>
              </a:extLst>
            </p:cNvPr>
            <p:cNvSpPr txBox="1"/>
            <p:nvPr/>
          </p:nvSpPr>
          <p:spPr>
            <a:xfrm>
              <a:off x="1147086" y="2146025"/>
              <a:ext cx="10416264" cy="338554"/>
            </a:xfrm>
            <a:prstGeom prst="rect">
              <a:avLst/>
            </a:prstGeom>
            <a:noFill/>
            <a:ln w="9525">
              <a:noFill/>
            </a:ln>
          </p:spPr>
          <p:txBody>
            <a:bodyPr wrap="square">
              <a:spAutoFit/>
            </a:bodyPr>
            <a:lstStyle/>
            <a:p>
              <a:pPr marL="0" marR="0" lvl="0" indent="0" algn="just" defTabSz="914400" rtl="0" eaLnBrk="1" fontAlgn="auto" latinLnBrk="0" hangingPunct="1">
                <a:spcBef>
                  <a:spcPts val="0"/>
                </a:spcBef>
                <a:spcAft>
                  <a:spcPts val="0"/>
                </a:spcAft>
                <a:buClr>
                  <a:prstClr val="black"/>
                </a:buClr>
                <a:buSzTx/>
                <a:buFontTx/>
                <a:buNone/>
                <a:tabLst/>
                <a:defRPr/>
              </a:pPr>
              <a:r>
                <a:rPr kumimoji="0" lang="zh-CN" altLang="en-US"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ea"/>
                  <a:sym typeface="思源黑体 CN Medium" panose="020B0600000000000000" pitchFamily="34" charset="-122"/>
                </a:rPr>
                <a:t>教育程度、财产状况、居住期限，都有选举权和被选举权；但是依照法律被剥夺政治权利的人除外</a:t>
              </a:r>
            </a:p>
          </p:txBody>
        </p:sp>
        <p:sp>
          <p:nvSpPr>
            <p:cNvPr id="49" name="5-1">
              <a:extLst>
                <a:ext uri="{FF2B5EF4-FFF2-40B4-BE49-F238E27FC236}">
                  <a16:creationId xmlns:a16="http://schemas.microsoft.com/office/drawing/2014/main" id="{16B8F429-D359-3FC6-8BC8-2E25C0918BE4}"/>
                </a:ext>
              </a:extLst>
            </p:cNvPr>
            <p:cNvSpPr/>
            <p:nvPr/>
          </p:nvSpPr>
          <p:spPr>
            <a:xfrm>
              <a:off x="793300" y="1624412"/>
              <a:ext cx="391886" cy="391886"/>
            </a:xfrm>
            <a:prstGeom prst="ellipse">
              <a:avLst/>
            </a:prstGeom>
            <a:solidFill>
              <a:srgbClr val="36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思源黑体 CN Medium" panose="020B0600000000000000" pitchFamily="34" charset="-122"/>
              </a:endParaRPr>
            </a:p>
          </p:txBody>
        </p:sp>
        <p:sp>
          <p:nvSpPr>
            <p:cNvPr id="50" name="5-2">
              <a:extLst>
                <a:ext uri="{FF2B5EF4-FFF2-40B4-BE49-F238E27FC236}">
                  <a16:creationId xmlns:a16="http://schemas.microsoft.com/office/drawing/2014/main" id="{025F35FA-8E15-CAFD-6656-C994F3FDD41E}"/>
                </a:ext>
              </a:extLst>
            </p:cNvPr>
            <p:cNvSpPr/>
            <p:nvPr/>
          </p:nvSpPr>
          <p:spPr>
            <a:xfrm>
              <a:off x="903832" y="1734944"/>
              <a:ext cx="170822" cy="170822"/>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endParaRPr>
            </a:p>
          </p:txBody>
        </p:sp>
        <p:cxnSp>
          <p:nvCxnSpPr>
            <p:cNvPr id="51" name="6">
              <a:extLst>
                <a:ext uri="{FF2B5EF4-FFF2-40B4-BE49-F238E27FC236}">
                  <a16:creationId xmlns:a16="http://schemas.microsoft.com/office/drawing/2014/main" id="{31AF154E-D73B-163C-317C-6FF98BCBFAB0}"/>
                </a:ext>
              </a:extLst>
            </p:cNvPr>
            <p:cNvCxnSpPr>
              <a:cxnSpLocks/>
            </p:cNvCxnSpPr>
            <p:nvPr/>
          </p:nvCxnSpPr>
          <p:spPr>
            <a:xfrm>
              <a:off x="976315" y="2179605"/>
              <a:ext cx="0" cy="284195"/>
            </a:xfrm>
            <a:prstGeom prst="line">
              <a:avLst/>
            </a:prstGeom>
            <a:ln w="28575">
              <a:solidFill>
                <a:srgbClr val="367196"/>
              </a:solidFill>
            </a:ln>
          </p:spPr>
          <p:style>
            <a:lnRef idx="1">
              <a:schemeClr val="accent2"/>
            </a:lnRef>
            <a:fillRef idx="0">
              <a:schemeClr val="accent2"/>
            </a:fillRef>
            <a:effectRef idx="0">
              <a:schemeClr val="accent2"/>
            </a:effectRef>
            <a:fontRef idx="minor">
              <a:schemeClr val="tx1"/>
            </a:fontRef>
          </p:style>
        </p:cxnSp>
      </p:grpSp>
      <p:sp>
        <p:nvSpPr>
          <p:cNvPr id="52" name="文本框 51">
            <a:extLst>
              <a:ext uri="{FF2B5EF4-FFF2-40B4-BE49-F238E27FC236}">
                <a16:creationId xmlns:a16="http://schemas.microsoft.com/office/drawing/2014/main" id="{EBDE238C-8E2B-7F0D-8A9A-FBEBCD1DFDF0}"/>
              </a:ext>
            </a:extLst>
          </p:cNvPr>
          <p:cNvSpPr txBox="1"/>
          <p:nvPr/>
        </p:nvSpPr>
        <p:spPr>
          <a:xfrm>
            <a:off x="1256255" y="5056636"/>
            <a:ext cx="9679490" cy="1077218"/>
          </a:xfrm>
          <a:prstGeom prst="rect">
            <a:avLst/>
          </a:prstGeom>
          <a:noFill/>
        </p:spPr>
        <p:txBody>
          <a:bodyPr wrap="square" rtlCol="0">
            <a:sp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第三十八条　中华人民共和国公民的人格尊严不受侵犯。禁止用任何方法对公民进行侮辱、诽谤和诬告陷害。第四十条　中华人民共和国公民的通信自由和通信秘密受法律的保护。除因国家安全或者追查刑事犯罪的需要，由公安机关或者检察机关依照法律规定的程序对通信进行检查外，任何组织或者个人不得以任何理由侵犯公民的通信自由和通信秘密。</a:t>
            </a:r>
          </a:p>
        </p:txBody>
      </p:sp>
    </p:spTree>
    <p:extLst>
      <p:ext uri="{BB962C8B-B14F-4D97-AF65-F5344CB8AC3E}">
        <p14:creationId xmlns:p14="http://schemas.microsoft.com/office/powerpoint/2010/main" val="2471116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1+#ppt_w/2"/>
                                          </p:val>
                                        </p:tav>
                                        <p:tav tm="100000">
                                          <p:val>
                                            <p:strVal val="#ppt_x"/>
                                          </p:val>
                                        </p:tav>
                                      </p:tavLst>
                                    </p:anim>
                                    <p:anim calcmode="lin" valueType="num">
                                      <p:cBhvr additive="base">
                                        <p:cTn id="13" dur="500" fill="hold"/>
                                        <p:tgtEl>
                                          <p:spTgt spid="4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1+#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C7EC5-8AD7-1CC5-8C63-A9671F74F1C6}"/>
            </a:ext>
          </a:extLst>
        </p:cNvPr>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67E2B7AF-85FA-4096-B44F-8311F471E9F1}"/>
              </a:ext>
            </a:extLst>
          </p:cNvPr>
          <p:cNvCxnSpPr>
            <a:cxnSpLocks/>
          </p:cNvCxnSpPr>
          <p:nvPr/>
        </p:nvCxnSpPr>
        <p:spPr>
          <a:xfrm>
            <a:off x="1214563" y="1390733"/>
            <a:ext cx="9711087" cy="0"/>
          </a:xfrm>
          <a:prstGeom prst="line">
            <a:avLst/>
          </a:prstGeom>
          <a:ln w="28575">
            <a:solidFill>
              <a:srgbClr val="367196"/>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90F00C0D-F9BC-7402-FF08-4563E48E4131}"/>
              </a:ext>
            </a:extLst>
          </p:cNvPr>
          <p:cNvCxnSpPr>
            <a:cxnSpLocks/>
          </p:cNvCxnSpPr>
          <p:nvPr/>
        </p:nvCxnSpPr>
        <p:spPr>
          <a:xfrm>
            <a:off x="1214563" y="2299230"/>
            <a:ext cx="9825387" cy="0"/>
          </a:xfrm>
          <a:prstGeom prst="line">
            <a:avLst/>
          </a:prstGeom>
          <a:ln w="28575">
            <a:solidFill>
              <a:srgbClr val="367196"/>
            </a:solidFill>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44EC6D71-EBEA-B26F-A43F-D4381629533B}"/>
              </a:ext>
            </a:extLst>
          </p:cNvPr>
          <p:cNvSpPr/>
          <p:nvPr/>
        </p:nvSpPr>
        <p:spPr>
          <a:xfrm>
            <a:off x="9223914" y="1390734"/>
            <a:ext cx="1721803" cy="746952"/>
          </a:xfrm>
          <a:prstGeom prst="rect">
            <a:avLst/>
          </a:prstGeom>
          <a:solidFill>
            <a:srgbClr val="36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3" name="文本框 22">
            <a:extLst>
              <a:ext uri="{FF2B5EF4-FFF2-40B4-BE49-F238E27FC236}">
                <a16:creationId xmlns:a16="http://schemas.microsoft.com/office/drawing/2014/main" id="{614AE749-8A31-1C24-27AA-190004D5645A}"/>
              </a:ext>
            </a:extLst>
          </p:cNvPr>
          <p:cNvSpPr txBox="1"/>
          <p:nvPr/>
        </p:nvSpPr>
        <p:spPr>
          <a:xfrm>
            <a:off x="1000665" y="1531628"/>
            <a:ext cx="8115300" cy="584775"/>
          </a:xfrm>
          <a:prstGeom prst="rect">
            <a:avLst/>
          </a:prstGeom>
          <a:noFill/>
        </p:spPr>
        <p:txBody>
          <a:bodyPr wrap="square" rtlCol="0">
            <a:spAutoFit/>
          </a:bodyPr>
          <a:lstStyle>
            <a:defPPr>
              <a:defRPr lang="zh-CN"/>
            </a:defPPr>
            <a:lvl1pPr>
              <a:defRPr sz="2400">
                <a:latin typeface="+mn-ea"/>
              </a:defRPr>
            </a:lvl1pPr>
          </a:lstStyle>
          <a:p>
            <a:pPr algn="r"/>
            <a:r>
              <a:rPr lang="zh-CN" altLang="en-US" sz="1600" dirty="0">
                <a:solidFill>
                  <a:srgbClr val="404040"/>
                </a:solidFill>
                <a:latin typeface="微软雅黑" panose="020B0503020204020204" pitchFamily="34" charset="-122"/>
                <a:ea typeface="微软雅黑" panose="020B0503020204020204" pitchFamily="34" charset="-122"/>
              </a:rPr>
              <a:t>第四十三条　中华人民共和国劳动者有休息的权利。国家发展劳动者休息和休养的设施，规定职工的工作时间和休假制度。第四十六条中华人民共和国公民有受教育的权利和义务</a:t>
            </a:r>
          </a:p>
        </p:txBody>
      </p:sp>
      <p:sp>
        <p:nvSpPr>
          <p:cNvPr id="24" name="文本框 23">
            <a:extLst>
              <a:ext uri="{FF2B5EF4-FFF2-40B4-BE49-F238E27FC236}">
                <a16:creationId xmlns:a16="http://schemas.microsoft.com/office/drawing/2014/main" id="{A89E2AE6-C02E-6D85-0F27-3BE8C89FBEE6}"/>
              </a:ext>
            </a:extLst>
          </p:cNvPr>
          <p:cNvSpPr txBox="1"/>
          <p:nvPr/>
        </p:nvSpPr>
        <p:spPr>
          <a:xfrm>
            <a:off x="9752701" y="1551881"/>
            <a:ext cx="1530614" cy="461665"/>
          </a:xfrm>
          <a:prstGeom prst="rect">
            <a:avLst/>
          </a:prstGeom>
          <a:noFill/>
        </p:spPr>
        <p:txBody>
          <a:bodyPr wrap="square" rtlCol="0">
            <a:spAutoFit/>
          </a:bodyPr>
          <a:lstStyle>
            <a:defPPr>
              <a:defRPr lang="zh-CN"/>
            </a:defPPr>
            <a:lvl1pPr>
              <a:defRPr sz="2400">
                <a:latin typeface="+mn-ea"/>
              </a:defRPr>
            </a:lvl1pPr>
          </a:lstStyle>
          <a:p>
            <a:r>
              <a:rPr lang="en-US" altLang="zh-CN" b="1" dirty="0">
                <a:solidFill>
                  <a:srgbClr val="FFFFFF"/>
                </a:solidFill>
                <a:latin typeface="微软雅黑" panose="020B0503020204020204" pitchFamily="34" charset="-122"/>
                <a:ea typeface="微软雅黑" panose="020B0503020204020204" pitchFamily="34" charset="-122"/>
              </a:rPr>
              <a:t>01</a:t>
            </a:r>
            <a:endParaRPr lang="zh-CN" altLang="en-US" b="1" dirty="0">
              <a:solidFill>
                <a:srgbClr val="FFFFFF"/>
              </a:solidFill>
              <a:latin typeface="微软雅黑" panose="020B0503020204020204" pitchFamily="34" charset="-122"/>
              <a:ea typeface="微软雅黑" panose="020B0503020204020204" pitchFamily="34" charset="-122"/>
            </a:endParaRPr>
          </a:p>
        </p:txBody>
      </p:sp>
      <p:grpSp>
        <p:nvGrpSpPr>
          <p:cNvPr id="25" name="组合 24">
            <a:extLst>
              <a:ext uri="{FF2B5EF4-FFF2-40B4-BE49-F238E27FC236}">
                <a16:creationId xmlns:a16="http://schemas.microsoft.com/office/drawing/2014/main" id="{0D98499B-D7AE-35AC-E609-94B9EBA8F41D}"/>
              </a:ext>
            </a:extLst>
          </p:cNvPr>
          <p:cNvGrpSpPr/>
          <p:nvPr/>
        </p:nvGrpSpPr>
        <p:grpSpPr>
          <a:xfrm>
            <a:off x="1054100" y="2647950"/>
            <a:ext cx="9906000" cy="3282950"/>
            <a:chOff x="1276350" y="2324100"/>
            <a:chExt cx="9906000" cy="3752850"/>
          </a:xfrm>
        </p:grpSpPr>
        <p:sp>
          <p:nvSpPr>
            <p:cNvPr id="26" name="矩形: 圆角 25">
              <a:extLst>
                <a:ext uri="{FF2B5EF4-FFF2-40B4-BE49-F238E27FC236}">
                  <a16:creationId xmlns:a16="http://schemas.microsoft.com/office/drawing/2014/main" id="{39CA9A10-4D91-8466-A882-DF5A89E86730}"/>
                </a:ext>
              </a:extLst>
            </p:cNvPr>
            <p:cNvSpPr/>
            <p:nvPr/>
          </p:nvSpPr>
          <p:spPr>
            <a:xfrm>
              <a:off x="1276350" y="2590800"/>
              <a:ext cx="419100" cy="3219450"/>
            </a:xfrm>
            <a:prstGeom prst="roundRect">
              <a:avLst/>
            </a:prstGeom>
            <a:solidFill>
              <a:srgbClr val="D913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ndParaRPr>
            </a:p>
          </p:txBody>
        </p:sp>
        <p:sp>
          <p:nvSpPr>
            <p:cNvPr id="27" name="矩形: 圆角 26">
              <a:extLst>
                <a:ext uri="{FF2B5EF4-FFF2-40B4-BE49-F238E27FC236}">
                  <a16:creationId xmlns:a16="http://schemas.microsoft.com/office/drawing/2014/main" id="{0545E183-8FAB-7982-87A7-972EA6C04C28}"/>
                </a:ext>
              </a:extLst>
            </p:cNvPr>
            <p:cNvSpPr/>
            <p:nvPr/>
          </p:nvSpPr>
          <p:spPr>
            <a:xfrm>
              <a:off x="1543050" y="2324100"/>
              <a:ext cx="9639300" cy="3752850"/>
            </a:xfrm>
            <a:prstGeom prst="roundRect">
              <a:avLst>
                <a:gd name="adj" fmla="val 7113"/>
              </a:avLst>
            </a:prstGeom>
            <a:solidFill>
              <a:srgbClr val="FFFFFF"/>
            </a:solidFill>
            <a:ln>
              <a:noFill/>
            </a:ln>
            <a:effectLst>
              <a:outerShdw blurRad="2667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8" name="矩形 27">
              <a:extLst>
                <a:ext uri="{FF2B5EF4-FFF2-40B4-BE49-F238E27FC236}">
                  <a16:creationId xmlns:a16="http://schemas.microsoft.com/office/drawing/2014/main" id="{A616AC0E-AA81-3BF9-B404-C614E31D1319}"/>
                </a:ext>
              </a:extLst>
            </p:cNvPr>
            <p:cNvSpPr/>
            <p:nvPr/>
          </p:nvSpPr>
          <p:spPr>
            <a:xfrm>
              <a:off x="2131792" y="2781300"/>
              <a:ext cx="8904508" cy="1146525"/>
            </a:xfrm>
            <a:prstGeom prst="rect">
              <a:avLst/>
            </a:prstGeom>
          </p:spPr>
          <p:txBody>
            <a:bodyPr wrap="square">
              <a:spAutoFit/>
            </a:bodyPr>
            <a:lstStyle/>
            <a:p>
              <a:pPr marL="285750" indent="-285750">
                <a:lnSpc>
                  <a:spcPct val="200000"/>
                </a:lnSpc>
                <a:buFont typeface="Wingdings" panose="05000000000000000000" pitchFamily="2" charset="2"/>
                <a:buChar char="Ø"/>
              </a:pPr>
              <a: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rPr>
                <a:t>国家培养青年、少年、儿童在品德、智力、体质等方面全面发展。第四十九条　婚姻、家庭、母亲和儿童受国家的保护。夫妻双方有实行计划生育的义务</a:t>
              </a:r>
            </a:p>
          </p:txBody>
        </p:sp>
        <p:sp>
          <p:nvSpPr>
            <p:cNvPr id="46" name="矩形 45">
              <a:extLst>
                <a:ext uri="{FF2B5EF4-FFF2-40B4-BE49-F238E27FC236}">
                  <a16:creationId xmlns:a16="http://schemas.microsoft.com/office/drawing/2014/main" id="{5DD915B9-4F80-C605-12A6-EC38510E9114}"/>
                </a:ext>
              </a:extLst>
            </p:cNvPr>
            <p:cNvSpPr/>
            <p:nvPr/>
          </p:nvSpPr>
          <p:spPr>
            <a:xfrm>
              <a:off x="2131792" y="4283891"/>
              <a:ext cx="8904508" cy="1146525"/>
            </a:xfrm>
            <a:prstGeom prst="rect">
              <a:avLst/>
            </a:prstGeom>
          </p:spPr>
          <p:txBody>
            <a:bodyPr wrap="square">
              <a:spAutoFit/>
            </a:bodyPr>
            <a:lstStyle/>
            <a:p>
              <a:pPr marL="285750" indent="-285750">
                <a:lnSpc>
                  <a:spcPct val="200000"/>
                </a:lnSpc>
                <a:buFont typeface="Wingdings" panose="05000000000000000000" pitchFamily="2" charset="2"/>
                <a:buChar char="Ø"/>
              </a:pPr>
              <a:r>
                <a:rPr lang="zh-CN" altLang="en-US" sz="1600" dirty="0">
                  <a:solidFill>
                    <a:srgbClr val="404040"/>
                  </a:solidFill>
                  <a:latin typeface="微软雅黑" panose="020B0503020204020204" pitchFamily="34" charset="-122"/>
                  <a:ea typeface="微软雅黑" panose="020B0503020204020204" pitchFamily="34" charset="-122"/>
                  <a:cs typeface="阿里巴巴普惠体" panose="00020600040101010101" charset="-122"/>
                </a:rPr>
                <a:t>父母有抚养教育未成年子女的义务，成年子女有赡养扶助父母的义务。禁止破坏婚姻自由，禁止虐待老人、妇女和儿童</a:t>
              </a:r>
            </a:p>
          </p:txBody>
        </p:sp>
      </p:grpSp>
    </p:spTree>
    <p:extLst>
      <p:ext uri="{BB962C8B-B14F-4D97-AF65-F5344CB8AC3E}">
        <p14:creationId xmlns:p14="http://schemas.microsoft.com/office/powerpoint/2010/main" val="3043100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37"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anim calcmode="lin" valueType="num">
                                      <p:cBhvr>
                                        <p:cTn id="29" dur="500" fill="hold"/>
                                        <p:tgtEl>
                                          <p:spTgt spid="25"/>
                                        </p:tgtEl>
                                        <p:attrNameLst>
                                          <p:attrName>ppt_x</p:attrName>
                                        </p:attrNameLst>
                                      </p:cBhvr>
                                      <p:tavLst>
                                        <p:tav tm="0">
                                          <p:val>
                                            <p:strVal val="#ppt_x"/>
                                          </p:val>
                                        </p:tav>
                                        <p:tav tm="100000">
                                          <p:val>
                                            <p:strVal val="#ppt_x"/>
                                          </p:val>
                                        </p:tav>
                                      </p:tavLst>
                                    </p:anim>
                                    <p:anim calcmode="lin" valueType="num">
                                      <p:cBhvr>
                                        <p:cTn id="30" dur="450" decel="100000" fill="hold"/>
                                        <p:tgtEl>
                                          <p:spTgt spid="25"/>
                                        </p:tgtEl>
                                        <p:attrNameLst>
                                          <p:attrName>ppt_y</p:attrName>
                                        </p:attrNameLst>
                                      </p:cBhvr>
                                      <p:tavLst>
                                        <p:tav tm="0">
                                          <p:val>
                                            <p:strVal val="#ppt_y+1"/>
                                          </p:val>
                                        </p:tav>
                                        <p:tav tm="100000">
                                          <p:val>
                                            <p:strVal val="#ppt_y-.03"/>
                                          </p:val>
                                        </p:tav>
                                      </p:tavLst>
                                    </p:anim>
                                    <p:anim calcmode="lin" valueType="num">
                                      <p:cBhvr>
                                        <p:cTn id="31" dur="1" accel="100000" fill="hold">
                                          <p:stCondLst>
                                            <p:cond delay="499"/>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01EFA-2E72-2238-3F7E-6139D1ED9328}"/>
            </a:ext>
          </a:extLst>
        </p:cNvPr>
        <p:cNvGrpSpPr/>
        <p:nvPr/>
      </p:nvGrpSpPr>
      <p:grpSpPr>
        <a:xfrm>
          <a:off x="0" y="0"/>
          <a:ext cx="0" cy="0"/>
          <a:chOff x="0" y="0"/>
          <a:chExt cx="0" cy="0"/>
        </a:xfrm>
      </p:grpSpPr>
      <p:sp>
        <p:nvSpPr>
          <p:cNvPr id="17" name="矩形 16">
            <a:extLst>
              <a:ext uri="{FF2B5EF4-FFF2-40B4-BE49-F238E27FC236}">
                <a16:creationId xmlns:a16="http://schemas.microsoft.com/office/drawing/2014/main" id="{C5A4FE41-9F9E-08B6-8C0D-89C58802B322}"/>
              </a:ext>
            </a:extLst>
          </p:cNvPr>
          <p:cNvSpPr/>
          <p:nvPr/>
        </p:nvSpPr>
        <p:spPr>
          <a:xfrm>
            <a:off x="7810500" y="4008284"/>
            <a:ext cx="3505200" cy="1744816"/>
          </a:xfrm>
          <a:prstGeom prst="rect">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709572E8-4BD9-4EDB-AF1C-7E0E6BCCE959}"/>
              </a:ext>
            </a:extLst>
          </p:cNvPr>
          <p:cNvSpPr/>
          <p:nvPr/>
        </p:nvSpPr>
        <p:spPr>
          <a:xfrm>
            <a:off x="935273" y="1627034"/>
            <a:ext cx="3981710" cy="718915"/>
          </a:xfrm>
          <a:prstGeom prst="rect">
            <a:avLst/>
          </a:prstGeom>
        </p:spPr>
        <p:txBody>
          <a:bodyPr wrap="square">
            <a:spAutoFit/>
          </a:bodyPr>
          <a:lstStyle/>
          <a:p>
            <a:pPr>
              <a:lnSpc>
                <a:spcPct val="200000"/>
              </a:lnSpc>
            </a:pPr>
            <a:r>
              <a:rPr lang="zh-CN" altLang="en-US" sz="2400" b="1" dirty="0">
                <a:solidFill>
                  <a:srgbClr val="D9130E"/>
                </a:solidFill>
                <a:latin typeface="微软雅黑" panose="020B0503020204020204" pitchFamily="34" charset="-122"/>
                <a:ea typeface="微软雅黑" panose="020B0503020204020204" pitchFamily="34" charset="-122"/>
                <a:sym typeface="Arial" panose="020B0604020202020204" pitchFamily="34" charset="0"/>
              </a:rPr>
              <a:t>第五十三条　</a:t>
            </a:r>
          </a:p>
        </p:txBody>
      </p:sp>
      <p:pic>
        <p:nvPicPr>
          <p:cNvPr id="14" name="图片 13">
            <a:extLst>
              <a:ext uri="{FF2B5EF4-FFF2-40B4-BE49-F238E27FC236}">
                <a16:creationId xmlns:a16="http://schemas.microsoft.com/office/drawing/2014/main" id="{2A677EDF-D428-CACC-748A-D46568F52996}"/>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p:blipFill>
        <p:spPr>
          <a:xfrm>
            <a:off x="5535740" y="2249099"/>
            <a:ext cx="5064581" cy="2838391"/>
          </a:xfrm>
          <a:custGeom>
            <a:avLst/>
            <a:gdLst>
              <a:gd name="connsiteX0" fmla="*/ 0 w 4600781"/>
              <a:gd name="connsiteY0" fmla="*/ 0 h 4076700"/>
              <a:gd name="connsiteX1" fmla="*/ 4600781 w 4600781"/>
              <a:gd name="connsiteY1" fmla="*/ 0 h 4076700"/>
              <a:gd name="connsiteX2" fmla="*/ 4600781 w 4600781"/>
              <a:gd name="connsiteY2" fmla="*/ 4076700 h 4076700"/>
              <a:gd name="connsiteX3" fmla="*/ 0 w 4600781"/>
              <a:gd name="connsiteY3" fmla="*/ 4076700 h 4076700"/>
            </a:gdLst>
            <a:ahLst/>
            <a:cxnLst>
              <a:cxn ang="0">
                <a:pos x="connsiteX0" y="connsiteY0"/>
              </a:cxn>
              <a:cxn ang="0">
                <a:pos x="connsiteX1" y="connsiteY1"/>
              </a:cxn>
              <a:cxn ang="0">
                <a:pos x="connsiteX2" y="connsiteY2"/>
              </a:cxn>
              <a:cxn ang="0">
                <a:pos x="connsiteX3" y="connsiteY3"/>
              </a:cxn>
            </a:cxnLst>
            <a:rect l="l" t="t" r="r" b="b"/>
            <a:pathLst>
              <a:path w="4600781" h="4076700">
                <a:moveTo>
                  <a:pt x="0" y="0"/>
                </a:moveTo>
                <a:lnTo>
                  <a:pt x="4600781" y="0"/>
                </a:lnTo>
                <a:lnTo>
                  <a:pt x="4600781" y="4076700"/>
                </a:lnTo>
                <a:lnTo>
                  <a:pt x="0" y="4076700"/>
                </a:lnTo>
                <a:close/>
              </a:path>
            </a:pathLst>
          </a:custGeom>
          <a:ln w="38100" cmpd="sng">
            <a:solidFill>
              <a:srgbClr val="FFFFFF"/>
            </a:solidFill>
            <a:prstDash val="solid"/>
          </a:ln>
          <a:effectLst>
            <a:outerShdw blurRad="50800" dist="38100" dir="2700000" algn="tl" rotWithShape="0">
              <a:srgbClr val="000000">
                <a:alpha val="40000"/>
              </a:srgbClr>
            </a:outerShdw>
          </a:effectLst>
        </p:spPr>
      </p:pic>
      <p:sp>
        <p:nvSpPr>
          <p:cNvPr id="15" name="矩形 14">
            <a:extLst>
              <a:ext uri="{FF2B5EF4-FFF2-40B4-BE49-F238E27FC236}">
                <a16:creationId xmlns:a16="http://schemas.microsoft.com/office/drawing/2014/main" id="{BAA4C650-FD76-3462-37B4-ADC9C3B05F3A}"/>
              </a:ext>
            </a:extLst>
          </p:cNvPr>
          <p:cNvSpPr/>
          <p:nvPr/>
        </p:nvSpPr>
        <p:spPr>
          <a:xfrm>
            <a:off x="922573" y="2509684"/>
            <a:ext cx="3981710" cy="2633734"/>
          </a:xfrm>
          <a:prstGeom prst="rect">
            <a:avLst/>
          </a:prstGeom>
        </p:spPr>
        <p:txBody>
          <a:bodyPr wrap="square">
            <a:spAutoFit/>
          </a:bodyPr>
          <a:lstStyle/>
          <a:p>
            <a:pPr>
              <a:lnSpc>
                <a:spcPct val="150000"/>
              </a:lnSpc>
            </a:pP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中华人民共和国公民必须遵守宪法和法律，保守国家秘密，爱护公共财产，遵守劳动纪律，遵守公共秩序，尊重社会公德。第五十六条　中华人民共和国公民有依照法律纳税的义务。第一百四十一条　中华人民共和国国旗是五星红旗。中华人民共和国国歌是</a:t>
            </a:r>
            <a:r>
              <a:rPr lang="en-US" altLang="zh-CN"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义勇军进行曲</a:t>
            </a:r>
            <a:r>
              <a:rPr lang="en-US" altLang="zh-CN"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p>
        </p:txBody>
      </p:sp>
    </p:spTree>
    <p:extLst>
      <p:ext uri="{BB962C8B-B14F-4D97-AF65-F5344CB8AC3E}">
        <p14:creationId xmlns:p14="http://schemas.microsoft.com/office/powerpoint/2010/main" val="3282755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EA1B21C-BE04-71D6-E07E-F4893C3AB365}"/>
              </a:ext>
            </a:extLst>
          </p:cNvPr>
          <p:cNvPicPr>
            <a:picLocks noChangeAspect="1"/>
          </p:cNvPicPr>
          <p:nvPr/>
        </p:nvPicPr>
        <p:blipFill>
          <a:blip r:embed="rId3">
            <a:extLst>
              <a:ext uri="{28A0092B-C50C-407E-A947-70E740481C1C}">
                <a14:useLocalDpi xmlns:a14="http://schemas.microsoft.com/office/drawing/2010/main" val="0"/>
              </a:ext>
            </a:extLst>
          </a:blip>
          <a:srcRect l="26170" r="15710" b="41774"/>
          <a:stretch>
            <a:fillRect/>
          </a:stretch>
        </p:blipFill>
        <p:spPr>
          <a:xfrm>
            <a:off x="0" y="12560"/>
            <a:ext cx="12192000" cy="6845441"/>
          </a:xfrm>
          <a:custGeom>
            <a:avLst/>
            <a:gdLst>
              <a:gd name="connsiteX0" fmla="*/ 0 w 12192000"/>
              <a:gd name="connsiteY0" fmla="*/ 0 h 6845441"/>
              <a:gd name="connsiteX1" fmla="*/ 12192000 w 12192000"/>
              <a:gd name="connsiteY1" fmla="*/ 0 h 6845441"/>
              <a:gd name="connsiteX2" fmla="*/ 12192000 w 12192000"/>
              <a:gd name="connsiteY2" fmla="*/ 6845441 h 6845441"/>
              <a:gd name="connsiteX3" fmla="*/ 0 w 12192000"/>
              <a:gd name="connsiteY3" fmla="*/ 6845441 h 6845441"/>
            </a:gdLst>
            <a:ahLst/>
            <a:cxnLst>
              <a:cxn ang="0">
                <a:pos x="connsiteX0" y="connsiteY0"/>
              </a:cxn>
              <a:cxn ang="0">
                <a:pos x="connsiteX1" y="connsiteY1"/>
              </a:cxn>
              <a:cxn ang="0">
                <a:pos x="connsiteX2" y="connsiteY2"/>
              </a:cxn>
              <a:cxn ang="0">
                <a:pos x="connsiteX3" y="connsiteY3"/>
              </a:cxn>
            </a:cxnLst>
            <a:rect l="l" t="t" r="r" b="b"/>
            <a:pathLst>
              <a:path w="12192000" h="6845441">
                <a:moveTo>
                  <a:pt x="0" y="0"/>
                </a:moveTo>
                <a:lnTo>
                  <a:pt x="12192000" y="0"/>
                </a:lnTo>
                <a:lnTo>
                  <a:pt x="12192000" y="6845441"/>
                </a:lnTo>
                <a:lnTo>
                  <a:pt x="0" y="6845441"/>
                </a:lnTo>
                <a:close/>
              </a:path>
            </a:pathLst>
          </a:custGeom>
        </p:spPr>
      </p:pic>
      <p:sp>
        <p:nvSpPr>
          <p:cNvPr id="13" name="矩形 12">
            <a:extLst>
              <a:ext uri="{FF2B5EF4-FFF2-40B4-BE49-F238E27FC236}">
                <a16:creationId xmlns:a16="http://schemas.microsoft.com/office/drawing/2014/main" id="{EF860D26-159A-787F-57E2-00BAC0E50EF9}"/>
              </a:ext>
            </a:extLst>
          </p:cNvPr>
          <p:cNvSpPr/>
          <p:nvPr/>
        </p:nvSpPr>
        <p:spPr>
          <a:xfrm>
            <a:off x="-1" y="-6491"/>
            <a:ext cx="12192001" cy="5530991"/>
          </a:xfrm>
          <a:prstGeom prst="rect">
            <a:avLst/>
          </a:prstGeom>
          <a:gradFill flip="none" rotWithShape="1">
            <a:gsLst>
              <a:gs pos="100000">
                <a:srgbClr val="2B5A77">
                  <a:alpha val="0"/>
                </a:srgbClr>
              </a:gs>
              <a:gs pos="50000">
                <a:srgbClr val="2B5A77">
                  <a:alpha val="79000"/>
                </a:srgbClr>
              </a:gs>
              <a:gs pos="0">
                <a:srgbClr val="2B5A7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4" name="文本框 23">
            <a:extLst>
              <a:ext uri="{FF2B5EF4-FFF2-40B4-BE49-F238E27FC236}">
                <a16:creationId xmlns:a16="http://schemas.microsoft.com/office/drawing/2014/main" id="{89F281EC-E1E6-B6D0-168C-61CB97749F4E}"/>
              </a:ext>
            </a:extLst>
          </p:cNvPr>
          <p:cNvSpPr txBox="1"/>
          <p:nvPr/>
        </p:nvSpPr>
        <p:spPr>
          <a:xfrm>
            <a:off x="1084929" y="574081"/>
            <a:ext cx="1953854" cy="1107996"/>
          </a:xfrm>
          <a:prstGeom prst="rect">
            <a:avLst/>
          </a:prstGeom>
          <a:noFill/>
        </p:spPr>
        <p:txBody>
          <a:bodyPr wrap="square" rtlCol="0">
            <a:spAutoFit/>
          </a:bodyPr>
          <a:lstStyle/>
          <a:p>
            <a:pPr algn="dist"/>
            <a:r>
              <a:rPr lang="zh-CN" altLang="en-US" sz="6600" b="1" dirty="0">
                <a:solidFill>
                  <a:schemeClr val="bg1"/>
                </a:solidFill>
                <a:effectLst>
                  <a:outerShdw blurRad="60007" dist="200025" dir="15000000" sy="30000" kx="-1800000" algn="bl" rotWithShape="0">
                    <a:prstClr val="black">
                      <a:alpha val="17000"/>
                    </a:prstClr>
                  </a:outerShdw>
                </a:effectLst>
                <a:latin typeface="汉仪雅酷黑 75W" panose="020B0804020202020204" pitchFamily="34" charset="-122"/>
                <a:ea typeface="汉仪雅酷黑 75W" panose="020B0804020202020204" pitchFamily="34" charset="-122"/>
                <a:cs typeface="+mn-ea"/>
                <a:sym typeface="+mn-lt"/>
              </a:rPr>
              <a:t>目录</a:t>
            </a:r>
          </a:p>
        </p:txBody>
      </p:sp>
      <p:grpSp>
        <p:nvGrpSpPr>
          <p:cNvPr id="27" name="组合 26">
            <a:extLst>
              <a:ext uri="{FF2B5EF4-FFF2-40B4-BE49-F238E27FC236}">
                <a16:creationId xmlns:a16="http://schemas.microsoft.com/office/drawing/2014/main" id="{9776B6D1-4BC3-2C8F-3B09-DDA598FE1763}"/>
              </a:ext>
            </a:extLst>
          </p:cNvPr>
          <p:cNvGrpSpPr/>
          <p:nvPr/>
        </p:nvGrpSpPr>
        <p:grpSpPr>
          <a:xfrm>
            <a:off x="3200400" y="1143000"/>
            <a:ext cx="3181350" cy="323850"/>
            <a:chOff x="3200400" y="1143000"/>
            <a:chExt cx="3181350" cy="323850"/>
          </a:xfrm>
        </p:grpSpPr>
        <p:sp>
          <p:nvSpPr>
            <p:cNvPr id="25" name="矩形: 圆角 24">
              <a:extLst>
                <a:ext uri="{FF2B5EF4-FFF2-40B4-BE49-F238E27FC236}">
                  <a16:creationId xmlns:a16="http://schemas.microsoft.com/office/drawing/2014/main" id="{0F285AB1-7358-3825-F9DD-9E77EEAA27AC}"/>
                </a:ext>
              </a:extLst>
            </p:cNvPr>
            <p:cNvSpPr/>
            <p:nvPr/>
          </p:nvSpPr>
          <p:spPr>
            <a:xfrm>
              <a:off x="3200400" y="1143000"/>
              <a:ext cx="3181350" cy="323850"/>
            </a:xfrm>
            <a:prstGeom prst="roundRect">
              <a:avLst>
                <a:gd name="adj" fmla="val 50000"/>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0CDB0F7D-9886-A8CA-B87D-0F9958BDD3AE}"/>
                </a:ext>
              </a:extLst>
            </p:cNvPr>
            <p:cNvSpPr txBox="1"/>
            <p:nvPr/>
          </p:nvSpPr>
          <p:spPr>
            <a:xfrm>
              <a:off x="3614738" y="1166426"/>
              <a:ext cx="2352675" cy="276999"/>
            </a:xfrm>
            <a:prstGeom prst="rect">
              <a:avLst/>
            </a:prstGeom>
            <a:noFill/>
          </p:spPr>
          <p:txBody>
            <a:bodyPr wrap="square" rtlCol="0">
              <a:spAutoFit/>
            </a:bodyPr>
            <a:lstStyle/>
            <a:p>
              <a:pPr algn="dist"/>
              <a:r>
                <a:rPr lang="zh-CN" altLang="en-US" sz="1200" b="1" dirty="0">
                  <a:solidFill>
                    <a:schemeClr val="bg1"/>
                  </a:solidFill>
                  <a:latin typeface="微软雅黑" panose="020B0503020204020204" pitchFamily="34" charset="-122"/>
                  <a:ea typeface="微软雅黑" panose="020B0503020204020204" pitchFamily="34" charset="-122"/>
                  <a:cs typeface="+mn-ea"/>
                  <a:sym typeface="+mn-lt"/>
                </a:rPr>
                <a:t>尊崇宪法、守护宪法</a:t>
              </a:r>
            </a:p>
          </p:txBody>
        </p:sp>
      </p:grpSp>
      <p:grpSp>
        <p:nvGrpSpPr>
          <p:cNvPr id="113" name="组合 112">
            <a:extLst>
              <a:ext uri="{FF2B5EF4-FFF2-40B4-BE49-F238E27FC236}">
                <a16:creationId xmlns:a16="http://schemas.microsoft.com/office/drawing/2014/main" id="{DD7CB4F3-0F56-006A-D5E2-4F34BABA6097}"/>
              </a:ext>
            </a:extLst>
          </p:cNvPr>
          <p:cNvGrpSpPr/>
          <p:nvPr/>
        </p:nvGrpSpPr>
        <p:grpSpPr>
          <a:xfrm>
            <a:off x="609600" y="1828800"/>
            <a:ext cx="10972800" cy="4586514"/>
            <a:chOff x="609600" y="1828800"/>
            <a:chExt cx="10972800" cy="4586514"/>
          </a:xfrm>
        </p:grpSpPr>
        <p:grpSp>
          <p:nvGrpSpPr>
            <p:cNvPr id="109" name="组合 108">
              <a:extLst>
                <a:ext uri="{FF2B5EF4-FFF2-40B4-BE49-F238E27FC236}">
                  <a16:creationId xmlns:a16="http://schemas.microsoft.com/office/drawing/2014/main" id="{239C8ADE-BBF1-6392-9DE4-34004734817C}"/>
                </a:ext>
              </a:extLst>
            </p:cNvPr>
            <p:cNvGrpSpPr/>
            <p:nvPr/>
          </p:nvGrpSpPr>
          <p:grpSpPr>
            <a:xfrm>
              <a:off x="609600" y="1828800"/>
              <a:ext cx="10972800" cy="4529982"/>
              <a:chOff x="609600" y="1828800"/>
              <a:chExt cx="10972800" cy="4529982"/>
            </a:xfrm>
          </p:grpSpPr>
          <p:sp>
            <p:nvSpPr>
              <p:cNvPr id="14" name="矩形 13">
                <a:extLst>
                  <a:ext uri="{FF2B5EF4-FFF2-40B4-BE49-F238E27FC236}">
                    <a16:creationId xmlns:a16="http://schemas.microsoft.com/office/drawing/2014/main" id="{6279E9CF-2F17-D548-C797-8E62AEA5A566}"/>
                  </a:ext>
                </a:extLst>
              </p:cNvPr>
              <p:cNvSpPr/>
              <p:nvPr/>
            </p:nvSpPr>
            <p:spPr>
              <a:xfrm>
                <a:off x="609600" y="1828800"/>
                <a:ext cx="10972800" cy="4529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8" name="图片 107">
                <a:extLst>
                  <a:ext uri="{FF2B5EF4-FFF2-40B4-BE49-F238E27FC236}">
                    <a16:creationId xmlns:a16="http://schemas.microsoft.com/office/drawing/2014/main" id="{50B51BA6-6C2B-0B2F-4F1F-D67438CDAFDE}"/>
                  </a:ext>
                </a:extLst>
              </p:cNvPr>
              <p:cNvPicPr>
                <a:picLocks noChangeAspect="1"/>
              </p:cNvPicPr>
              <p:nvPr/>
            </p:nvPicPr>
            <p:blipFill>
              <a:blip r:embed="rId4">
                <a:grayscl/>
                <a:extLst>
                  <a:ext uri="{28A0092B-C50C-407E-A947-70E740481C1C}">
                    <a14:useLocalDpi xmlns:a14="http://schemas.microsoft.com/office/drawing/2010/main" val="0"/>
                  </a:ext>
                </a:extLst>
              </a:blip>
              <a:srcRect l="25544" t="36575" r="1643" b="17968"/>
              <a:stretch/>
            </p:blipFill>
            <p:spPr>
              <a:xfrm flipH="1">
                <a:off x="609600" y="2933700"/>
                <a:ext cx="10972800" cy="3425082"/>
              </a:xfrm>
              <a:custGeom>
                <a:avLst/>
                <a:gdLst>
                  <a:gd name="connsiteX0" fmla="*/ 10972800 w 10972800"/>
                  <a:gd name="connsiteY0" fmla="*/ 0 h 4529982"/>
                  <a:gd name="connsiteX1" fmla="*/ 0 w 10972800"/>
                  <a:gd name="connsiteY1" fmla="*/ 0 h 4529982"/>
                  <a:gd name="connsiteX2" fmla="*/ 0 w 10972800"/>
                  <a:gd name="connsiteY2" fmla="*/ 4529982 h 4529982"/>
                  <a:gd name="connsiteX3" fmla="*/ 10972800 w 10972800"/>
                  <a:gd name="connsiteY3" fmla="*/ 4529982 h 4529982"/>
                </a:gdLst>
                <a:ahLst/>
                <a:cxnLst>
                  <a:cxn ang="0">
                    <a:pos x="connsiteX0" y="connsiteY0"/>
                  </a:cxn>
                  <a:cxn ang="0">
                    <a:pos x="connsiteX1" y="connsiteY1"/>
                  </a:cxn>
                  <a:cxn ang="0">
                    <a:pos x="connsiteX2" y="connsiteY2"/>
                  </a:cxn>
                  <a:cxn ang="0">
                    <a:pos x="connsiteX3" y="connsiteY3"/>
                  </a:cxn>
                </a:cxnLst>
                <a:rect l="l" t="t" r="r" b="b"/>
                <a:pathLst>
                  <a:path w="10972800" h="4529982">
                    <a:moveTo>
                      <a:pt x="10972800" y="0"/>
                    </a:moveTo>
                    <a:lnTo>
                      <a:pt x="0" y="0"/>
                    </a:lnTo>
                    <a:lnTo>
                      <a:pt x="0" y="4529982"/>
                    </a:lnTo>
                    <a:lnTo>
                      <a:pt x="10972800" y="4529982"/>
                    </a:lnTo>
                    <a:close/>
                  </a:path>
                </a:pathLst>
              </a:custGeom>
            </p:spPr>
          </p:pic>
        </p:grpSp>
        <p:sp>
          <p:nvSpPr>
            <p:cNvPr id="112" name="矩形 111">
              <a:extLst>
                <a:ext uri="{FF2B5EF4-FFF2-40B4-BE49-F238E27FC236}">
                  <a16:creationId xmlns:a16="http://schemas.microsoft.com/office/drawing/2014/main" id="{C7054802-1D37-A900-D0A7-2798BC5E6A90}"/>
                </a:ext>
              </a:extLst>
            </p:cNvPr>
            <p:cNvSpPr/>
            <p:nvPr/>
          </p:nvSpPr>
          <p:spPr>
            <a:xfrm>
              <a:off x="609600" y="6284685"/>
              <a:ext cx="10972800" cy="130629"/>
            </a:xfrm>
            <a:prstGeom prst="rect">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2" name="组合 31">
            <a:extLst>
              <a:ext uri="{FF2B5EF4-FFF2-40B4-BE49-F238E27FC236}">
                <a16:creationId xmlns:a16="http://schemas.microsoft.com/office/drawing/2014/main" id="{C41F4492-9A0F-DD86-9E68-9CB383CC7F9B}"/>
              </a:ext>
            </a:extLst>
          </p:cNvPr>
          <p:cNvGrpSpPr/>
          <p:nvPr/>
        </p:nvGrpSpPr>
        <p:grpSpPr>
          <a:xfrm>
            <a:off x="1304516" y="2479135"/>
            <a:ext cx="4430396" cy="678425"/>
            <a:chOff x="1201147" y="2536723"/>
            <a:chExt cx="4430396" cy="678425"/>
          </a:xfrm>
        </p:grpSpPr>
        <p:sp>
          <p:nvSpPr>
            <p:cNvPr id="29" name="矩形 28">
              <a:extLst>
                <a:ext uri="{FF2B5EF4-FFF2-40B4-BE49-F238E27FC236}">
                  <a16:creationId xmlns:a16="http://schemas.microsoft.com/office/drawing/2014/main" id="{7A58F429-C8CA-7B81-0389-0E684EAD46BE}"/>
                </a:ext>
              </a:extLst>
            </p:cNvPr>
            <p:cNvSpPr/>
            <p:nvPr/>
          </p:nvSpPr>
          <p:spPr>
            <a:xfrm>
              <a:off x="1238865" y="2600164"/>
              <a:ext cx="4392678" cy="5515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圆角 27">
              <a:extLst>
                <a:ext uri="{FF2B5EF4-FFF2-40B4-BE49-F238E27FC236}">
                  <a16:creationId xmlns:a16="http://schemas.microsoft.com/office/drawing/2014/main" id="{72E3FB74-1E3D-63CB-FB3D-C5DECF9303D4}"/>
                </a:ext>
              </a:extLst>
            </p:cNvPr>
            <p:cNvSpPr/>
            <p:nvPr/>
          </p:nvSpPr>
          <p:spPr>
            <a:xfrm>
              <a:off x="1238866" y="2536723"/>
              <a:ext cx="256106" cy="678425"/>
            </a:xfrm>
            <a:prstGeom prst="roundRect">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29F467AD-4780-BF50-FA1E-5E23952FC50B}"/>
                </a:ext>
              </a:extLst>
            </p:cNvPr>
            <p:cNvSpPr txBox="1"/>
            <p:nvPr/>
          </p:nvSpPr>
          <p:spPr>
            <a:xfrm>
              <a:off x="1534043" y="2667309"/>
              <a:ext cx="2500928" cy="461665"/>
            </a:xfrm>
            <a:prstGeom prst="rect">
              <a:avLst/>
            </a:prstGeom>
            <a:noFill/>
          </p:spPr>
          <p:txBody>
            <a:bodyPr wrap="square" rtlCol="0">
              <a:spAutoFit/>
            </a:bodyPr>
            <a:lstStyle/>
            <a:p>
              <a:pPr algn="dist"/>
              <a:r>
                <a:rPr lang="zh-CN" altLang="en-US" sz="24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宪法是什么？</a:t>
              </a:r>
            </a:p>
          </p:txBody>
        </p:sp>
        <p:sp>
          <p:nvSpPr>
            <p:cNvPr id="31" name="文本框 30">
              <a:extLst>
                <a:ext uri="{FF2B5EF4-FFF2-40B4-BE49-F238E27FC236}">
                  <a16:creationId xmlns:a16="http://schemas.microsoft.com/office/drawing/2014/main" id="{620983DE-BBFD-CF5E-0AAB-40A9E461D053}"/>
                </a:ext>
              </a:extLst>
            </p:cNvPr>
            <p:cNvSpPr txBox="1"/>
            <p:nvPr/>
          </p:nvSpPr>
          <p:spPr>
            <a:xfrm>
              <a:off x="1201147" y="2706742"/>
              <a:ext cx="308340" cy="369332"/>
            </a:xfrm>
            <a:prstGeom prst="rect">
              <a:avLst/>
            </a:prstGeom>
            <a:noFill/>
          </p:spPr>
          <p:txBody>
            <a:bodyPr wrap="square" rtlCol="0">
              <a:spAutoFit/>
            </a:bodyPr>
            <a:lstStyle/>
            <a:p>
              <a:pPr algn="dist"/>
              <a:r>
                <a:rPr lang="en-US" altLang="zh-CN" b="1" spc="-300" dirty="0">
                  <a:solidFill>
                    <a:schemeClr val="bg1"/>
                  </a:solidFill>
                  <a:latin typeface="微软雅黑" panose="020B0503020204020204" pitchFamily="34" charset="-122"/>
                  <a:ea typeface="微软雅黑" panose="020B0503020204020204" pitchFamily="34" charset="-122"/>
                  <a:cs typeface="+mn-ea"/>
                  <a:sym typeface="+mn-lt"/>
                </a:rPr>
                <a:t>1</a:t>
              </a:r>
              <a:endParaRPr lang="zh-CN" altLang="en-US" b="1" spc="-3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64" name="组合 63">
            <a:extLst>
              <a:ext uri="{FF2B5EF4-FFF2-40B4-BE49-F238E27FC236}">
                <a16:creationId xmlns:a16="http://schemas.microsoft.com/office/drawing/2014/main" id="{E494C9D9-515C-4971-438E-666ABFC7530F}"/>
              </a:ext>
            </a:extLst>
          </p:cNvPr>
          <p:cNvGrpSpPr/>
          <p:nvPr/>
        </p:nvGrpSpPr>
        <p:grpSpPr>
          <a:xfrm>
            <a:off x="6152287" y="2479135"/>
            <a:ext cx="4430396" cy="678425"/>
            <a:chOff x="1201147" y="2536723"/>
            <a:chExt cx="4430396" cy="678425"/>
          </a:xfrm>
        </p:grpSpPr>
        <p:sp>
          <p:nvSpPr>
            <p:cNvPr id="65" name="矩形 64">
              <a:extLst>
                <a:ext uri="{FF2B5EF4-FFF2-40B4-BE49-F238E27FC236}">
                  <a16:creationId xmlns:a16="http://schemas.microsoft.com/office/drawing/2014/main" id="{1FB262DE-27EA-325D-70D5-CEDC2DE2FD05}"/>
                </a:ext>
              </a:extLst>
            </p:cNvPr>
            <p:cNvSpPr/>
            <p:nvPr/>
          </p:nvSpPr>
          <p:spPr>
            <a:xfrm>
              <a:off x="1238865" y="2600164"/>
              <a:ext cx="4392678" cy="5515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矩形: 圆角 65">
              <a:extLst>
                <a:ext uri="{FF2B5EF4-FFF2-40B4-BE49-F238E27FC236}">
                  <a16:creationId xmlns:a16="http://schemas.microsoft.com/office/drawing/2014/main" id="{EB15D039-FF57-3087-E186-E641E9C08899}"/>
                </a:ext>
              </a:extLst>
            </p:cNvPr>
            <p:cNvSpPr/>
            <p:nvPr/>
          </p:nvSpPr>
          <p:spPr>
            <a:xfrm>
              <a:off x="1238866" y="2536723"/>
              <a:ext cx="256106" cy="678425"/>
            </a:xfrm>
            <a:prstGeom prst="roundRect">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a:extLst>
                <a:ext uri="{FF2B5EF4-FFF2-40B4-BE49-F238E27FC236}">
                  <a16:creationId xmlns:a16="http://schemas.microsoft.com/office/drawing/2014/main" id="{2BC2B371-9B85-3E60-1F83-4D55D1CA69F4}"/>
                </a:ext>
              </a:extLst>
            </p:cNvPr>
            <p:cNvSpPr txBox="1"/>
            <p:nvPr/>
          </p:nvSpPr>
          <p:spPr>
            <a:xfrm>
              <a:off x="1534043" y="2667309"/>
              <a:ext cx="2500928" cy="461665"/>
            </a:xfrm>
            <a:prstGeom prst="rect">
              <a:avLst/>
            </a:prstGeom>
            <a:noFill/>
          </p:spPr>
          <p:txBody>
            <a:bodyPr wrap="square" rtlCol="0">
              <a:spAutoFit/>
            </a:bodyPr>
            <a:lstStyle/>
            <a:p>
              <a:pPr algn="dist"/>
              <a:r>
                <a:rPr lang="zh-CN" altLang="en-US" sz="24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宪法的地位如何？</a:t>
              </a:r>
            </a:p>
          </p:txBody>
        </p:sp>
        <p:sp>
          <p:nvSpPr>
            <p:cNvPr id="68" name="文本框 67">
              <a:extLst>
                <a:ext uri="{FF2B5EF4-FFF2-40B4-BE49-F238E27FC236}">
                  <a16:creationId xmlns:a16="http://schemas.microsoft.com/office/drawing/2014/main" id="{D3E0E26C-5B7C-6586-4B30-0081C7E492FB}"/>
                </a:ext>
              </a:extLst>
            </p:cNvPr>
            <p:cNvSpPr txBox="1"/>
            <p:nvPr/>
          </p:nvSpPr>
          <p:spPr>
            <a:xfrm>
              <a:off x="1201147" y="2706742"/>
              <a:ext cx="308340" cy="369332"/>
            </a:xfrm>
            <a:prstGeom prst="rect">
              <a:avLst/>
            </a:prstGeom>
            <a:noFill/>
          </p:spPr>
          <p:txBody>
            <a:bodyPr wrap="square" rtlCol="0">
              <a:spAutoFit/>
            </a:bodyPr>
            <a:lstStyle/>
            <a:p>
              <a:pPr algn="dist"/>
              <a:r>
                <a:rPr lang="en-US" altLang="zh-CN" b="1" spc="-300" dirty="0">
                  <a:solidFill>
                    <a:schemeClr val="bg1"/>
                  </a:solidFill>
                  <a:latin typeface="微软雅黑" panose="020B0503020204020204" pitchFamily="34" charset="-122"/>
                  <a:ea typeface="微软雅黑" panose="020B0503020204020204" pitchFamily="34" charset="-122"/>
                  <a:cs typeface="+mn-ea"/>
                  <a:sym typeface="+mn-lt"/>
                </a:rPr>
                <a:t>2</a:t>
              </a:r>
              <a:endParaRPr lang="zh-CN" altLang="en-US" b="1" spc="-3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54" name="组合 53">
            <a:extLst>
              <a:ext uri="{FF2B5EF4-FFF2-40B4-BE49-F238E27FC236}">
                <a16:creationId xmlns:a16="http://schemas.microsoft.com/office/drawing/2014/main" id="{DDF4FB37-8D6D-B2C8-2024-89835DF8C744}"/>
              </a:ext>
            </a:extLst>
          </p:cNvPr>
          <p:cNvGrpSpPr/>
          <p:nvPr/>
        </p:nvGrpSpPr>
        <p:grpSpPr>
          <a:xfrm>
            <a:off x="1304516" y="3364507"/>
            <a:ext cx="4531996" cy="678425"/>
            <a:chOff x="1201147" y="2536723"/>
            <a:chExt cx="4531996" cy="678425"/>
          </a:xfrm>
        </p:grpSpPr>
        <p:sp>
          <p:nvSpPr>
            <p:cNvPr id="55" name="矩形 54">
              <a:extLst>
                <a:ext uri="{FF2B5EF4-FFF2-40B4-BE49-F238E27FC236}">
                  <a16:creationId xmlns:a16="http://schemas.microsoft.com/office/drawing/2014/main" id="{0225F1AC-8DAA-4711-AACB-32EEAE2B1987}"/>
                </a:ext>
              </a:extLst>
            </p:cNvPr>
            <p:cNvSpPr/>
            <p:nvPr/>
          </p:nvSpPr>
          <p:spPr>
            <a:xfrm>
              <a:off x="1238865" y="2600164"/>
              <a:ext cx="4392677" cy="5515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圆角 55">
              <a:extLst>
                <a:ext uri="{FF2B5EF4-FFF2-40B4-BE49-F238E27FC236}">
                  <a16:creationId xmlns:a16="http://schemas.microsoft.com/office/drawing/2014/main" id="{09C1FA26-0AEF-DB23-D204-174DA8F89000}"/>
                </a:ext>
              </a:extLst>
            </p:cNvPr>
            <p:cNvSpPr/>
            <p:nvPr/>
          </p:nvSpPr>
          <p:spPr>
            <a:xfrm>
              <a:off x="1238866" y="2536723"/>
              <a:ext cx="256106" cy="678425"/>
            </a:xfrm>
            <a:prstGeom prst="roundRect">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a:extLst>
                <a:ext uri="{FF2B5EF4-FFF2-40B4-BE49-F238E27FC236}">
                  <a16:creationId xmlns:a16="http://schemas.microsoft.com/office/drawing/2014/main" id="{D8C32178-412E-C40C-1842-EAEE4D40EB27}"/>
                </a:ext>
              </a:extLst>
            </p:cNvPr>
            <p:cNvSpPr txBox="1"/>
            <p:nvPr/>
          </p:nvSpPr>
          <p:spPr>
            <a:xfrm>
              <a:off x="1461470" y="2667309"/>
              <a:ext cx="4271673" cy="461665"/>
            </a:xfrm>
            <a:prstGeom prst="rect">
              <a:avLst/>
            </a:prstGeom>
            <a:noFill/>
          </p:spPr>
          <p:txBody>
            <a:bodyPr wrap="square" rtlCol="0">
              <a:spAutoFit/>
            </a:bodyPr>
            <a:lstStyle/>
            <a:p>
              <a:pPr algn="dist"/>
              <a:r>
                <a:rPr lang="zh-CN" altLang="en-US" sz="2400" b="1" spc="-300"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我国现行宪法是哪一年通过的？</a:t>
              </a:r>
            </a:p>
          </p:txBody>
        </p:sp>
        <p:sp>
          <p:nvSpPr>
            <p:cNvPr id="58" name="文本框 57">
              <a:extLst>
                <a:ext uri="{FF2B5EF4-FFF2-40B4-BE49-F238E27FC236}">
                  <a16:creationId xmlns:a16="http://schemas.microsoft.com/office/drawing/2014/main" id="{57E20526-5B60-6081-6A6F-8B3937025C43}"/>
                </a:ext>
              </a:extLst>
            </p:cNvPr>
            <p:cNvSpPr txBox="1"/>
            <p:nvPr/>
          </p:nvSpPr>
          <p:spPr>
            <a:xfrm>
              <a:off x="1201147" y="2706742"/>
              <a:ext cx="308340" cy="369332"/>
            </a:xfrm>
            <a:prstGeom prst="rect">
              <a:avLst/>
            </a:prstGeom>
            <a:noFill/>
          </p:spPr>
          <p:txBody>
            <a:bodyPr wrap="square" rtlCol="0">
              <a:spAutoFit/>
            </a:bodyPr>
            <a:lstStyle/>
            <a:p>
              <a:pPr algn="dist"/>
              <a:r>
                <a:rPr lang="en-US" altLang="zh-CN" b="1" spc="-300" dirty="0">
                  <a:solidFill>
                    <a:schemeClr val="bg1"/>
                  </a:solidFill>
                  <a:latin typeface="微软雅黑" panose="020B0503020204020204" pitchFamily="34" charset="-122"/>
                  <a:ea typeface="微软雅黑" panose="020B0503020204020204" pitchFamily="34" charset="-122"/>
                  <a:cs typeface="+mn-ea"/>
                  <a:sym typeface="+mn-lt"/>
                </a:rPr>
                <a:t>3</a:t>
              </a:r>
              <a:endParaRPr lang="zh-CN" altLang="en-US" b="1" spc="-3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75" name="组合 74">
            <a:extLst>
              <a:ext uri="{FF2B5EF4-FFF2-40B4-BE49-F238E27FC236}">
                <a16:creationId xmlns:a16="http://schemas.microsoft.com/office/drawing/2014/main" id="{9D621D8E-D5FC-7DF1-D7FC-2E5916632F46}"/>
              </a:ext>
            </a:extLst>
          </p:cNvPr>
          <p:cNvGrpSpPr/>
          <p:nvPr/>
        </p:nvGrpSpPr>
        <p:grpSpPr>
          <a:xfrm>
            <a:off x="6152287" y="3364507"/>
            <a:ext cx="4430395" cy="678425"/>
            <a:chOff x="1201147" y="2536723"/>
            <a:chExt cx="4430395" cy="678425"/>
          </a:xfrm>
        </p:grpSpPr>
        <p:sp>
          <p:nvSpPr>
            <p:cNvPr id="76" name="矩形 75">
              <a:extLst>
                <a:ext uri="{FF2B5EF4-FFF2-40B4-BE49-F238E27FC236}">
                  <a16:creationId xmlns:a16="http://schemas.microsoft.com/office/drawing/2014/main" id="{F7D65ED5-D2D8-24F5-33BE-346A57DCA637}"/>
                </a:ext>
              </a:extLst>
            </p:cNvPr>
            <p:cNvSpPr/>
            <p:nvPr/>
          </p:nvSpPr>
          <p:spPr>
            <a:xfrm>
              <a:off x="1238865" y="2600164"/>
              <a:ext cx="4392677" cy="5515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圆角 76">
              <a:extLst>
                <a:ext uri="{FF2B5EF4-FFF2-40B4-BE49-F238E27FC236}">
                  <a16:creationId xmlns:a16="http://schemas.microsoft.com/office/drawing/2014/main" id="{7252B2F3-DF48-992C-EEFF-A701BE03417D}"/>
                </a:ext>
              </a:extLst>
            </p:cNvPr>
            <p:cNvSpPr/>
            <p:nvPr/>
          </p:nvSpPr>
          <p:spPr>
            <a:xfrm>
              <a:off x="1238866" y="2536723"/>
              <a:ext cx="256106" cy="678425"/>
            </a:xfrm>
            <a:prstGeom prst="roundRect">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a:extLst>
                <a:ext uri="{FF2B5EF4-FFF2-40B4-BE49-F238E27FC236}">
                  <a16:creationId xmlns:a16="http://schemas.microsoft.com/office/drawing/2014/main" id="{4D130FD0-AF30-6294-8FDE-E8DD278E5357}"/>
                </a:ext>
              </a:extLst>
            </p:cNvPr>
            <p:cNvSpPr txBox="1"/>
            <p:nvPr/>
          </p:nvSpPr>
          <p:spPr>
            <a:xfrm>
              <a:off x="1461471" y="2667309"/>
              <a:ext cx="3894302" cy="461665"/>
            </a:xfrm>
            <a:prstGeom prst="rect">
              <a:avLst/>
            </a:prstGeom>
            <a:noFill/>
          </p:spPr>
          <p:txBody>
            <a:bodyPr wrap="square" rtlCol="0">
              <a:spAutoFit/>
            </a:bodyPr>
            <a:lstStyle/>
            <a:p>
              <a:pPr algn="dist"/>
              <a:r>
                <a:rPr lang="zh-CN" altLang="en-US" sz="24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宪法经历了哪几次修正？</a:t>
              </a:r>
            </a:p>
          </p:txBody>
        </p:sp>
        <p:sp>
          <p:nvSpPr>
            <p:cNvPr id="79" name="文本框 78">
              <a:extLst>
                <a:ext uri="{FF2B5EF4-FFF2-40B4-BE49-F238E27FC236}">
                  <a16:creationId xmlns:a16="http://schemas.microsoft.com/office/drawing/2014/main" id="{59DDCE2B-2494-E444-F437-13732444649F}"/>
                </a:ext>
              </a:extLst>
            </p:cNvPr>
            <p:cNvSpPr txBox="1"/>
            <p:nvPr/>
          </p:nvSpPr>
          <p:spPr>
            <a:xfrm>
              <a:off x="1201147" y="2706742"/>
              <a:ext cx="308340" cy="369332"/>
            </a:xfrm>
            <a:prstGeom prst="rect">
              <a:avLst/>
            </a:prstGeom>
            <a:noFill/>
          </p:spPr>
          <p:txBody>
            <a:bodyPr wrap="square" rtlCol="0">
              <a:spAutoFit/>
            </a:bodyPr>
            <a:lstStyle/>
            <a:p>
              <a:pPr algn="dist"/>
              <a:r>
                <a:rPr lang="en-US" altLang="zh-CN" b="1" spc="-300" dirty="0">
                  <a:solidFill>
                    <a:schemeClr val="bg1"/>
                  </a:solidFill>
                  <a:latin typeface="微软雅黑" panose="020B0503020204020204" pitchFamily="34" charset="-122"/>
                  <a:ea typeface="微软雅黑" panose="020B0503020204020204" pitchFamily="34" charset="-122"/>
                  <a:cs typeface="+mn-ea"/>
                  <a:sym typeface="+mn-lt"/>
                </a:rPr>
                <a:t>4</a:t>
              </a:r>
              <a:endParaRPr lang="zh-CN" altLang="en-US" b="1" spc="-3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80" name="组合 79">
            <a:extLst>
              <a:ext uri="{FF2B5EF4-FFF2-40B4-BE49-F238E27FC236}">
                <a16:creationId xmlns:a16="http://schemas.microsoft.com/office/drawing/2014/main" id="{A1DF6C6F-367B-D85F-B8D7-D19F863BBCFC}"/>
              </a:ext>
            </a:extLst>
          </p:cNvPr>
          <p:cNvGrpSpPr/>
          <p:nvPr/>
        </p:nvGrpSpPr>
        <p:grpSpPr>
          <a:xfrm>
            <a:off x="1304516" y="4249879"/>
            <a:ext cx="4430395" cy="678425"/>
            <a:chOff x="1201147" y="2536723"/>
            <a:chExt cx="4430395" cy="678425"/>
          </a:xfrm>
        </p:grpSpPr>
        <p:sp>
          <p:nvSpPr>
            <p:cNvPr id="81" name="矩形 80">
              <a:extLst>
                <a:ext uri="{FF2B5EF4-FFF2-40B4-BE49-F238E27FC236}">
                  <a16:creationId xmlns:a16="http://schemas.microsoft.com/office/drawing/2014/main" id="{09032D97-3DD5-2B71-A87E-7A9788EF739F}"/>
                </a:ext>
              </a:extLst>
            </p:cNvPr>
            <p:cNvSpPr/>
            <p:nvPr/>
          </p:nvSpPr>
          <p:spPr>
            <a:xfrm>
              <a:off x="1238865" y="2600164"/>
              <a:ext cx="4392677" cy="5515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圆角 81">
              <a:extLst>
                <a:ext uri="{FF2B5EF4-FFF2-40B4-BE49-F238E27FC236}">
                  <a16:creationId xmlns:a16="http://schemas.microsoft.com/office/drawing/2014/main" id="{E9A9EE9A-64B0-2119-5E74-EA21C2B2949F}"/>
                </a:ext>
              </a:extLst>
            </p:cNvPr>
            <p:cNvSpPr/>
            <p:nvPr/>
          </p:nvSpPr>
          <p:spPr>
            <a:xfrm>
              <a:off x="1238866" y="2536723"/>
              <a:ext cx="256106" cy="678425"/>
            </a:xfrm>
            <a:prstGeom prst="roundRect">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文本框 82">
              <a:extLst>
                <a:ext uri="{FF2B5EF4-FFF2-40B4-BE49-F238E27FC236}">
                  <a16:creationId xmlns:a16="http://schemas.microsoft.com/office/drawing/2014/main" id="{4A3AE4FD-07C8-69C3-3364-963CBB8BF1F6}"/>
                </a:ext>
              </a:extLst>
            </p:cNvPr>
            <p:cNvSpPr txBox="1"/>
            <p:nvPr/>
          </p:nvSpPr>
          <p:spPr>
            <a:xfrm>
              <a:off x="1461471" y="2667309"/>
              <a:ext cx="4039444" cy="461665"/>
            </a:xfrm>
            <a:prstGeom prst="rect">
              <a:avLst/>
            </a:prstGeom>
            <a:noFill/>
          </p:spPr>
          <p:txBody>
            <a:bodyPr wrap="square" rtlCol="0">
              <a:spAutoFit/>
            </a:bodyPr>
            <a:lstStyle/>
            <a:p>
              <a:pPr algn="dist"/>
              <a:r>
                <a:rPr lang="zh-CN" altLang="en-US" sz="2400" b="1" spc="-300"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国家宪法日为何是</a:t>
              </a:r>
              <a:r>
                <a:rPr lang="en-US" altLang="zh-CN" sz="2400" b="1" spc="-300"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12</a:t>
              </a:r>
              <a:r>
                <a:rPr lang="zh-CN" altLang="en-US" sz="2400" b="1" spc="-300"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月</a:t>
              </a:r>
              <a:r>
                <a:rPr lang="en-US" altLang="zh-CN" sz="2400" b="1" spc="-300"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4</a:t>
              </a:r>
              <a:r>
                <a:rPr lang="zh-CN" altLang="en-US" sz="2400" b="1" spc="-300"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日？</a:t>
              </a:r>
            </a:p>
          </p:txBody>
        </p:sp>
        <p:sp>
          <p:nvSpPr>
            <p:cNvPr id="84" name="文本框 83">
              <a:extLst>
                <a:ext uri="{FF2B5EF4-FFF2-40B4-BE49-F238E27FC236}">
                  <a16:creationId xmlns:a16="http://schemas.microsoft.com/office/drawing/2014/main" id="{DD89A8E7-FAC9-F3BE-F81C-3245D9BABC1D}"/>
                </a:ext>
              </a:extLst>
            </p:cNvPr>
            <p:cNvSpPr txBox="1"/>
            <p:nvPr/>
          </p:nvSpPr>
          <p:spPr>
            <a:xfrm>
              <a:off x="1201147" y="2706742"/>
              <a:ext cx="308340" cy="369332"/>
            </a:xfrm>
            <a:prstGeom prst="rect">
              <a:avLst/>
            </a:prstGeom>
            <a:noFill/>
          </p:spPr>
          <p:txBody>
            <a:bodyPr wrap="square" rtlCol="0">
              <a:spAutoFit/>
            </a:bodyPr>
            <a:lstStyle/>
            <a:p>
              <a:pPr algn="dist"/>
              <a:r>
                <a:rPr lang="en-US" altLang="zh-CN" b="1" spc="-300" dirty="0">
                  <a:solidFill>
                    <a:schemeClr val="bg1"/>
                  </a:solidFill>
                  <a:latin typeface="微软雅黑" panose="020B0503020204020204" pitchFamily="34" charset="-122"/>
                  <a:ea typeface="微软雅黑" panose="020B0503020204020204" pitchFamily="34" charset="-122"/>
                  <a:cs typeface="+mn-ea"/>
                  <a:sym typeface="+mn-lt"/>
                </a:rPr>
                <a:t>5</a:t>
              </a:r>
              <a:endParaRPr lang="zh-CN" altLang="en-US" b="1" spc="-3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85" name="组合 84">
            <a:extLst>
              <a:ext uri="{FF2B5EF4-FFF2-40B4-BE49-F238E27FC236}">
                <a16:creationId xmlns:a16="http://schemas.microsoft.com/office/drawing/2014/main" id="{960B7B0D-3CBF-1DDC-8080-F528956C75F0}"/>
              </a:ext>
            </a:extLst>
          </p:cNvPr>
          <p:cNvGrpSpPr/>
          <p:nvPr/>
        </p:nvGrpSpPr>
        <p:grpSpPr>
          <a:xfrm>
            <a:off x="6152287" y="4249879"/>
            <a:ext cx="4430395" cy="678425"/>
            <a:chOff x="1201147" y="2536723"/>
            <a:chExt cx="4430395" cy="678425"/>
          </a:xfrm>
        </p:grpSpPr>
        <p:sp>
          <p:nvSpPr>
            <p:cNvPr id="86" name="矩形 85">
              <a:extLst>
                <a:ext uri="{FF2B5EF4-FFF2-40B4-BE49-F238E27FC236}">
                  <a16:creationId xmlns:a16="http://schemas.microsoft.com/office/drawing/2014/main" id="{815674C4-42DB-2872-4AAB-B676FD897981}"/>
                </a:ext>
              </a:extLst>
            </p:cNvPr>
            <p:cNvSpPr/>
            <p:nvPr/>
          </p:nvSpPr>
          <p:spPr>
            <a:xfrm>
              <a:off x="1238865" y="2600164"/>
              <a:ext cx="4392677" cy="5515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圆角 86">
              <a:extLst>
                <a:ext uri="{FF2B5EF4-FFF2-40B4-BE49-F238E27FC236}">
                  <a16:creationId xmlns:a16="http://schemas.microsoft.com/office/drawing/2014/main" id="{99BAC5EA-65D0-1825-826D-BE6C7DEF6533}"/>
                </a:ext>
              </a:extLst>
            </p:cNvPr>
            <p:cNvSpPr/>
            <p:nvPr/>
          </p:nvSpPr>
          <p:spPr>
            <a:xfrm>
              <a:off x="1238866" y="2536723"/>
              <a:ext cx="256106" cy="678425"/>
            </a:xfrm>
            <a:prstGeom prst="roundRect">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87">
              <a:extLst>
                <a:ext uri="{FF2B5EF4-FFF2-40B4-BE49-F238E27FC236}">
                  <a16:creationId xmlns:a16="http://schemas.microsoft.com/office/drawing/2014/main" id="{2C52EC3D-AFEE-CB9F-F3B4-54114D0D5041}"/>
                </a:ext>
              </a:extLst>
            </p:cNvPr>
            <p:cNvSpPr txBox="1"/>
            <p:nvPr/>
          </p:nvSpPr>
          <p:spPr>
            <a:xfrm>
              <a:off x="1461471" y="2667309"/>
              <a:ext cx="3691101" cy="461665"/>
            </a:xfrm>
            <a:prstGeom prst="rect">
              <a:avLst/>
            </a:prstGeom>
            <a:noFill/>
          </p:spPr>
          <p:txBody>
            <a:bodyPr wrap="square" rtlCol="0">
              <a:spAutoFit/>
            </a:bodyPr>
            <a:lstStyle/>
            <a:p>
              <a:pPr algn="dist"/>
              <a:r>
                <a:rPr lang="zh-CN" altLang="en-US" sz="24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宪法规定了哪些内容</a:t>
              </a:r>
              <a:r>
                <a:rPr lang="en-US" altLang="zh-CN" sz="24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a:t>
              </a:r>
            </a:p>
          </p:txBody>
        </p:sp>
        <p:sp>
          <p:nvSpPr>
            <p:cNvPr id="89" name="文本框 88">
              <a:extLst>
                <a:ext uri="{FF2B5EF4-FFF2-40B4-BE49-F238E27FC236}">
                  <a16:creationId xmlns:a16="http://schemas.microsoft.com/office/drawing/2014/main" id="{D8F2C6F5-9275-AA9C-0520-DAF29564ADDF}"/>
                </a:ext>
              </a:extLst>
            </p:cNvPr>
            <p:cNvSpPr txBox="1"/>
            <p:nvPr/>
          </p:nvSpPr>
          <p:spPr>
            <a:xfrm>
              <a:off x="1201147" y="2706742"/>
              <a:ext cx="308340" cy="369332"/>
            </a:xfrm>
            <a:prstGeom prst="rect">
              <a:avLst/>
            </a:prstGeom>
            <a:noFill/>
          </p:spPr>
          <p:txBody>
            <a:bodyPr wrap="square" rtlCol="0">
              <a:spAutoFit/>
            </a:bodyPr>
            <a:lstStyle/>
            <a:p>
              <a:pPr algn="dist"/>
              <a:r>
                <a:rPr lang="en-US" altLang="zh-CN" b="1" spc="-300" dirty="0">
                  <a:solidFill>
                    <a:schemeClr val="bg1"/>
                  </a:solidFill>
                  <a:latin typeface="微软雅黑" panose="020B0503020204020204" pitchFamily="34" charset="-122"/>
                  <a:ea typeface="微软雅黑" panose="020B0503020204020204" pitchFamily="34" charset="-122"/>
                  <a:cs typeface="+mn-ea"/>
                  <a:sym typeface="+mn-lt"/>
                </a:rPr>
                <a:t>6</a:t>
              </a:r>
              <a:endParaRPr lang="zh-CN" altLang="en-US" b="1" spc="-3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90" name="组合 89">
            <a:extLst>
              <a:ext uri="{FF2B5EF4-FFF2-40B4-BE49-F238E27FC236}">
                <a16:creationId xmlns:a16="http://schemas.microsoft.com/office/drawing/2014/main" id="{D0B33BEC-B624-C930-A427-D8B25EA3B7E2}"/>
              </a:ext>
            </a:extLst>
          </p:cNvPr>
          <p:cNvGrpSpPr/>
          <p:nvPr/>
        </p:nvGrpSpPr>
        <p:grpSpPr>
          <a:xfrm>
            <a:off x="1304516" y="5135250"/>
            <a:ext cx="4430395" cy="678425"/>
            <a:chOff x="1201147" y="2536723"/>
            <a:chExt cx="4430395" cy="678425"/>
          </a:xfrm>
        </p:grpSpPr>
        <p:sp>
          <p:nvSpPr>
            <p:cNvPr id="91" name="矩形 90">
              <a:extLst>
                <a:ext uri="{FF2B5EF4-FFF2-40B4-BE49-F238E27FC236}">
                  <a16:creationId xmlns:a16="http://schemas.microsoft.com/office/drawing/2014/main" id="{434EA782-33AA-1D6B-F00B-1342268CC1DE}"/>
                </a:ext>
              </a:extLst>
            </p:cNvPr>
            <p:cNvSpPr/>
            <p:nvPr/>
          </p:nvSpPr>
          <p:spPr>
            <a:xfrm>
              <a:off x="1238865" y="2600164"/>
              <a:ext cx="4392677" cy="5515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圆角 91">
              <a:extLst>
                <a:ext uri="{FF2B5EF4-FFF2-40B4-BE49-F238E27FC236}">
                  <a16:creationId xmlns:a16="http://schemas.microsoft.com/office/drawing/2014/main" id="{9DD0F6EC-A063-A8EE-EBEA-613742FE48F3}"/>
                </a:ext>
              </a:extLst>
            </p:cNvPr>
            <p:cNvSpPr/>
            <p:nvPr/>
          </p:nvSpPr>
          <p:spPr>
            <a:xfrm>
              <a:off x="1238866" y="2536723"/>
              <a:ext cx="256106" cy="678425"/>
            </a:xfrm>
            <a:prstGeom prst="roundRect">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文本框 92">
              <a:extLst>
                <a:ext uri="{FF2B5EF4-FFF2-40B4-BE49-F238E27FC236}">
                  <a16:creationId xmlns:a16="http://schemas.microsoft.com/office/drawing/2014/main" id="{5544BD75-C399-EF0C-F6F1-B2B172EA0E94}"/>
                </a:ext>
              </a:extLst>
            </p:cNvPr>
            <p:cNvSpPr txBox="1"/>
            <p:nvPr/>
          </p:nvSpPr>
          <p:spPr>
            <a:xfrm>
              <a:off x="1461471" y="2667309"/>
              <a:ext cx="4039444" cy="461665"/>
            </a:xfrm>
            <a:prstGeom prst="rect">
              <a:avLst/>
            </a:prstGeom>
            <a:noFill/>
          </p:spPr>
          <p:txBody>
            <a:bodyPr wrap="square" rtlCol="0">
              <a:spAutoFit/>
            </a:bodyPr>
            <a:lstStyle/>
            <a:p>
              <a:pPr algn="dist"/>
              <a:r>
                <a:rPr lang="zh-CN" altLang="en-US" sz="2400" b="1" spc="-300"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宪法宣誓制度的相关规定有哪些？</a:t>
              </a:r>
            </a:p>
          </p:txBody>
        </p:sp>
        <p:sp>
          <p:nvSpPr>
            <p:cNvPr id="94" name="文本框 93">
              <a:extLst>
                <a:ext uri="{FF2B5EF4-FFF2-40B4-BE49-F238E27FC236}">
                  <a16:creationId xmlns:a16="http://schemas.microsoft.com/office/drawing/2014/main" id="{5BC03CF9-F89D-042A-D7F1-6EDDEC0ED541}"/>
                </a:ext>
              </a:extLst>
            </p:cNvPr>
            <p:cNvSpPr txBox="1"/>
            <p:nvPr/>
          </p:nvSpPr>
          <p:spPr>
            <a:xfrm>
              <a:off x="1201147" y="2706742"/>
              <a:ext cx="308340" cy="369332"/>
            </a:xfrm>
            <a:prstGeom prst="rect">
              <a:avLst/>
            </a:prstGeom>
            <a:noFill/>
          </p:spPr>
          <p:txBody>
            <a:bodyPr wrap="square" rtlCol="0">
              <a:spAutoFit/>
            </a:bodyPr>
            <a:lstStyle/>
            <a:p>
              <a:pPr algn="dist"/>
              <a:r>
                <a:rPr lang="en-US" altLang="zh-CN" b="1" spc="-300" dirty="0">
                  <a:solidFill>
                    <a:schemeClr val="bg1"/>
                  </a:solidFill>
                  <a:latin typeface="微软雅黑" panose="020B0503020204020204" pitchFamily="34" charset="-122"/>
                  <a:ea typeface="微软雅黑" panose="020B0503020204020204" pitchFamily="34" charset="-122"/>
                  <a:cs typeface="+mn-ea"/>
                  <a:sym typeface="+mn-lt"/>
                </a:rPr>
                <a:t>7</a:t>
              </a:r>
              <a:endParaRPr lang="zh-CN" altLang="en-US" b="1" spc="-3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95" name="组合 94">
            <a:extLst>
              <a:ext uri="{FF2B5EF4-FFF2-40B4-BE49-F238E27FC236}">
                <a16:creationId xmlns:a16="http://schemas.microsoft.com/office/drawing/2014/main" id="{63255DE2-3BE3-71EB-FCE7-BD16D3C279F0}"/>
              </a:ext>
            </a:extLst>
          </p:cNvPr>
          <p:cNvGrpSpPr/>
          <p:nvPr/>
        </p:nvGrpSpPr>
        <p:grpSpPr>
          <a:xfrm>
            <a:off x="6152287" y="5135250"/>
            <a:ext cx="4430397" cy="678425"/>
            <a:chOff x="1201147" y="2536723"/>
            <a:chExt cx="4430397" cy="678425"/>
          </a:xfrm>
        </p:grpSpPr>
        <p:sp>
          <p:nvSpPr>
            <p:cNvPr id="96" name="矩形 95">
              <a:extLst>
                <a:ext uri="{FF2B5EF4-FFF2-40B4-BE49-F238E27FC236}">
                  <a16:creationId xmlns:a16="http://schemas.microsoft.com/office/drawing/2014/main" id="{97F84481-FB95-B2C5-385D-84AA7C9C7E35}"/>
                </a:ext>
              </a:extLst>
            </p:cNvPr>
            <p:cNvSpPr/>
            <p:nvPr/>
          </p:nvSpPr>
          <p:spPr>
            <a:xfrm>
              <a:off x="1238865" y="2600164"/>
              <a:ext cx="4392677" cy="5515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圆角 96">
              <a:extLst>
                <a:ext uri="{FF2B5EF4-FFF2-40B4-BE49-F238E27FC236}">
                  <a16:creationId xmlns:a16="http://schemas.microsoft.com/office/drawing/2014/main" id="{814E1AA7-6A93-24BD-EC4C-823F84146378}"/>
                </a:ext>
              </a:extLst>
            </p:cNvPr>
            <p:cNvSpPr/>
            <p:nvPr/>
          </p:nvSpPr>
          <p:spPr>
            <a:xfrm>
              <a:off x="1238866" y="2536723"/>
              <a:ext cx="256106" cy="678425"/>
            </a:xfrm>
            <a:prstGeom prst="roundRect">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文本框 97">
              <a:extLst>
                <a:ext uri="{FF2B5EF4-FFF2-40B4-BE49-F238E27FC236}">
                  <a16:creationId xmlns:a16="http://schemas.microsoft.com/office/drawing/2014/main" id="{162A3147-1712-6B67-3157-B23EAE42FCE0}"/>
                </a:ext>
              </a:extLst>
            </p:cNvPr>
            <p:cNvSpPr txBox="1"/>
            <p:nvPr/>
          </p:nvSpPr>
          <p:spPr>
            <a:xfrm>
              <a:off x="1446957" y="2667309"/>
              <a:ext cx="4184587" cy="461665"/>
            </a:xfrm>
            <a:prstGeom prst="rect">
              <a:avLst/>
            </a:prstGeom>
            <a:noFill/>
          </p:spPr>
          <p:txBody>
            <a:bodyPr wrap="square" rtlCol="0">
              <a:spAutoFit/>
            </a:bodyPr>
            <a:lstStyle/>
            <a:p>
              <a:r>
                <a:rPr lang="zh-CN" altLang="en-US" sz="2400" b="1" spc="-150"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宪法与我们每个人生活息息相关</a:t>
              </a:r>
            </a:p>
          </p:txBody>
        </p:sp>
        <p:sp>
          <p:nvSpPr>
            <p:cNvPr id="99" name="文本框 98">
              <a:extLst>
                <a:ext uri="{FF2B5EF4-FFF2-40B4-BE49-F238E27FC236}">
                  <a16:creationId xmlns:a16="http://schemas.microsoft.com/office/drawing/2014/main" id="{956828C5-CBC8-49DF-D09B-56A95D7D2665}"/>
                </a:ext>
              </a:extLst>
            </p:cNvPr>
            <p:cNvSpPr txBox="1"/>
            <p:nvPr/>
          </p:nvSpPr>
          <p:spPr>
            <a:xfrm>
              <a:off x="1201147" y="2706742"/>
              <a:ext cx="308340" cy="369332"/>
            </a:xfrm>
            <a:prstGeom prst="rect">
              <a:avLst/>
            </a:prstGeom>
            <a:noFill/>
          </p:spPr>
          <p:txBody>
            <a:bodyPr wrap="square" rtlCol="0">
              <a:spAutoFit/>
            </a:bodyPr>
            <a:lstStyle/>
            <a:p>
              <a:pPr algn="dist"/>
              <a:r>
                <a:rPr lang="en-US" altLang="zh-CN" b="1" spc="-300" dirty="0">
                  <a:solidFill>
                    <a:schemeClr val="bg1"/>
                  </a:solidFill>
                  <a:latin typeface="微软雅黑" panose="020B0503020204020204" pitchFamily="34" charset="-122"/>
                  <a:ea typeface="微软雅黑" panose="020B0503020204020204" pitchFamily="34" charset="-122"/>
                  <a:cs typeface="+mn-ea"/>
                  <a:sym typeface="+mn-lt"/>
                </a:rPr>
                <a:t>8</a:t>
              </a:r>
              <a:endParaRPr lang="zh-CN" altLang="en-US" b="1" spc="-300" dirty="0">
                <a:solidFill>
                  <a:schemeClr val="bg1"/>
                </a:solidFill>
                <a:latin typeface="微软雅黑" panose="020B0503020204020204" pitchFamily="34" charset="-122"/>
                <a:ea typeface="微软雅黑" panose="020B0503020204020204" pitchFamily="34" charset="-122"/>
                <a:cs typeface="+mn-ea"/>
                <a:sym typeface="+mn-lt"/>
              </a:endParaRPr>
            </a:p>
          </p:txBody>
        </p:sp>
      </p:grpSp>
      <p:pic>
        <p:nvPicPr>
          <p:cNvPr id="110" name="图片 109">
            <a:extLst>
              <a:ext uri="{FF2B5EF4-FFF2-40B4-BE49-F238E27FC236}">
                <a16:creationId xmlns:a16="http://schemas.microsoft.com/office/drawing/2014/main" id="{1B6B5537-EC32-0D55-726F-4B9BD691AB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5478" flipH="1">
            <a:off x="6938414" y="381083"/>
            <a:ext cx="2028825" cy="1209675"/>
          </a:xfrm>
          <a:prstGeom prst="rect">
            <a:avLst/>
          </a:prstGeom>
        </p:spPr>
      </p:pic>
      <p:pic>
        <p:nvPicPr>
          <p:cNvPr id="22" name="图片 21">
            <a:extLst>
              <a:ext uri="{FF2B5EF4-FFF2-40B4-BE49-F238E27FC236}">
                <a16:creationId xmlns:a16="http://schemas.microsoft.com/office/drawing/2014/main" id="{3A967E53-29ED-4FAA-3708-D29E42F9205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7518" r="805" b="13193"/>
          <a:stretch>
            <a:fillRect/>
          </a:stretch>
        </p:blipFill>
        <p:spPr>
          <a:xfrm rot="15435802">
            <a:off x="6429170" y="712261"/>
            <a:ext cx="7834786" cy="5068033"/>
          </a:xfrm>
          <a:custGeom>
            <a:avLst/>
            <a:gdLst>
              <a:gd name="connsiteX0" fmla="*/ 7834786 w 7834786"/>
              <a:gd name="connsiteY0" fmla="*/ 0 h 5068033"/>
              <a:gd name="connsiteX1" fmla="*/ 6689250 w 7834786"/>
              <a:gd name="connsiteY1" fmla="*/ 5068033 h 5068033"/>
              <a:gd name="connsiteX2" fmla="*/ 0 w 7834786"/>
              <a:gd name="connsiteY2" fmla="*/ 3556051 h 5068033"/>
              <a:gd name="connsiteX3" fmla="*/ 803780 w 7834786"/>
              <a:gd name="connsiteY3" fmla="*/ 0 h 5068033"/>
            </a:gdLst>
            <a:ahLst/>
            <a:cxnLst>
              <a:cxn ang="0">
                <a:pos x="connsiteX0" y="connsiteY0"/>
              </a:cxn>
              <a:cxn ang="0">
                <a:pos x="connsiteX1" y="connsiteY1"/>
              </a:cxn>
              <a:cxn ang="0">
                <a:pos x="connsiteX2" y="connsiteY2"/>
              </a:cxn>
              <a:cxn ang="0">
                <a:pos x="connsiteX3" y="connsiteY3"/>
              </a:cxn>
            </a:cxnLst>
            <a:rect l="l" t="t" r="r" b="b"/>
            <a:pathLst>
              <a:path w="7834786" h="5068033">
                <a:moveTo>
                  <a:pt x="7834786" y="0"/>
                </a:moveTo>
                <a:lnTo>
                  <a:pt x="6689250" y="5068033"/>
                </a:lnTo>
                <a:lnTo>
                  <a:pt x="0" y="3556051"/>
                </a:lnTo>
                <a:lnTo>
                  <a:pt x="803780" y="0"/>
                </a:lnTo>
                <a:close/>
              </a:path>
            </a:pathLst>
          </a:custGeom>
        </p:spPr>
      </p:pic>
    </p:spTree>
    <p:extLst>
      <p:ext uri="{BB962C8B-B14F-4D97-AF65-F5344CB8AC3E}">
        <p14:creationId xmlns:p14="http://schemas.microsoft.com/office/powerpoint/2010/main" val="210726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750"/>
                                        <p:tgtEl>
                                          <p:spTgt spid="113"/>
                                        </p:tgtEl>
                                      </p:cBhvr>
                                    </p:animEffect>
                                    <p:anim calcmode="lin" valueType="num">
                                      <p:cBhvr>
                                        <p:cTn id="8" dur="750" fill="hold"/>
                                        <p:tgtEl>
                                          <p:spTgt spid="113"/>
                                        </p:tgtEl>
                                        <p:attrNameLst>
                                          <p:attrName>ppt_x</p:attrName>
                                        </p:attrNameLst>
                                      </p:cBhvr>
                                      <p:tavLst>
                                        <p:tav tm="0">
                                          <p:val>
                                            <p:strVal val="#ppt_x"/>
                                          </p:val>
                                        </p:tav>
                                        <p:tav tm="100000">
                                          <p:val>
                                            <p:strVal val="#ppt_x"/>
                                          </p:val>
                                        </p:tav>
                                      </p:tavLst>
                                    </p:anim>
                                    <p:anim calcmode="lin" valueType="num">
                                      <p:cBhvr>
                                        <p:cTn id="9" dur="750" fill="hold"/>
                                        <p:tgtEl>
                                          <p:spTgt spid="1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750"/>
                                        <p:tgtEl>
                                          <p:spTgt spid="22"/>
                                        </p:tgtEl>
                                      </p:cBhvr>
                                    </p:animEffect>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10"/>
                                        </p:tgtEl>
                                        <p:attrNameLst>
                                          <p:attrName>style.visibility</p:attrName>
                                        </p:attrNameLst>
                                      </p:cBhvr>
                                      <p:to>
                                        <p:strVal val="visible"/>
                                      </p:to>
                                    </p:set>
                                    <p:anim calcmode="lin" valueType="num">
                                      <p:cBhvr additive="base">
                                        <p:cTn id="17" dur="750" fill="hold"/>
                                        <p:tgtEl>
                                          <p:spTgt spid="110"/>
                                        </p:tgtEl>
                                        <p:attrNameLst>
                                          <p:attrName>ppt_x</p:attrName>
                                        </p:attrNameLst>
                                      </p:cBhvr>
                                      <p:tavLst>
                                        <p:tav tm="0">
                                          <p:val>
                                            <p:strVal val="1+#ppt_w/2"/>
                                          </p:val>
                                        </p:tav>
                                        <p:tav tm="100000">
                                          <p:val>
                                            <p:strVal val="#ppt_x"/>
                                          </p:val>
                                        </p:tav>
                                      </p:tavLst>
                                    </p:anim>
                                    <p:anim calcmode="lin" valueType="num">
                                      <p:cBhvr additive="base">
                                        <p:cTn id="18" dur="750" fill="hold"/>
                                        <p:tgtEl>
                                          <p:spTgt spid="110"/>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37"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750"/>
                                        <p:tgtEl>
                                          <p:spTgt spid="24"/>
                                        </p:tgtEl>
                                      </p:cBhvr>
                                    </p:animEffect>
                                    <p:anim calcmode="lin" valueType="num">
                                      <p:cBhvr>
                                        <p:cTn id="23" dur="750" fill="hold"/>
                                        <p:tgtEl>
                                          <p:spTgt spid="24"/>
                                        </p:tgtEl>
                                        <p:attrNameLst>
                                          <p:attrName>ppt_x</p:attrName>
                                        </p:attrNameLst>
                                      </p:cBhvr>
                                      <p:tavLst>
                                        <p:tav tm="0">
                                          <p:val>
                                            <p:strVal val="#ppt_x"/>
                                          </p:val>
                                        </p:tav>
                                        <p:tav tm="100000">
                                          <p:val>
                                            <p:strVal val="#ppt_x"/>
                                          </p:val>
                                        </p:tav>
                                      </p:tavLst>
                                    </p:anim>
                                    <p:anim calcmode="lin" valueType="num">
                                      <p:cBhvr>
                                        <p:cTn id="24" dur="675" decel="100000" fill="hold"/>
                                        <p:tgtEl>
                                          <p:spTgt spid="24"/>
                                        </p:tgtEl>
                                        <p:attrNameLst>
                                          <p:attrName>ppt_y</p:attrName>
                                        </p:attrNameLst>
                                      </p:cBhvr>
                                      <p:tavLst>
                                        <p:tav tm="0">
                                          <p:val>
                                            <p:strVal val="#ppt_y+1"/>
                                          </p:val>
                                        </p:tav>
                                        <p:tav tm="100000">
                                          <p:val>
                                            <p:strVal val="#ppt_y-.03"/>
                                          </p:val>
                                        </p:tav>
                                      </p:tavLst>
                                    </p:anim>
                                    <p:anim calcmode="lin" valueType="num">
                                      <p:cBhvr>
                                        <p:cTn id="25" dur="75" accel="100000" fill="hold">
                                          <p:stCondLst>
                                            <p:cond delay="675"/>
                                          </p:stCondLst>
                                        </p:cTn>
                                        <p:tgtEl>
                                          <p:spTgt spid="24"/>
                                        </p:tgtEl>
                                        <p:attrNameLst>
                                          <p:attrName>ppt_y</p:attrName>
                                        </p:attrNameLst>
                                      </p:cBhvr>
                                      <p:tavLst>
                                        <p:tav tm="0">
                                          <p:val>
                                            <p:strVal val="#ppt_y-.03"/>
                                          </p:val>
                                        </p:tav>
                                        <p:tav tm="100000">
                                          <p:val>
                                            <p:strVal val="#ppt_y"/>
                                          </p:val>
                                        </p:tav>
                                      </p:tavLst>
                                    </p:anim>
                                  </p:childTnLst>
                                </p:cTn>
                              </p:par>
                              <p:par>
                                <p:cTn id="26" presetID="22" presetClass="entr" presetSubtype="8" fill="hold" nodeType="withEffect">
                                  <p:stCondLst>
                                    <p:cond delay="25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750"/>
                                        <p:tgtEl>
                                          <p:spTgt spid="27"/>
                                        </p:tgtEl>
                                      </p:cBhvr>
                                    </p:animEffect>
                                  </p:childTnLst>
                                </p:cTn>
                              </p:par>
                            </p:childTnLst>
                          </p:cTn>
                        </p:par>
                        <p:par>
                          <p:cTn id="29" fill="hold">
                            <p:stCondLst>
                              <p:cond delay="3250"/>
                            </p:stCondLst>
                            <p:childTnLst>
                              <p:par>
                                <p:cTn id="30" presetID="12" presetClass="entr" presetSubtype="8"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750"/>
                                        <p:tgtEl>
                                          <p:spTgt spid="32"/>
                                        </p:tgtEl>
                                        <p:attrNameLst>
                                          <p:attrName>ppt_x</p:attrName>
                                        </p:attrNameLst>
                                      </p:cBhvr>
                                      <p:tavLst>
                                        <p:tav tm="0">
                                          <p:val>
                                            <p:strVal val="#ppt_x-#ppt_w*1.125000"/>
                                          </p:val>
                                        </p:tav>
                                        <p:tav tm="100000">
                                          <p:val>
                                            <p:strVal val="#ppt_x"/>
                                          </p:val>
                                        </p:tav>
                                      </p:tavLst>
                                    </p:anim>
                                    <p:animEffect transition="in" filter="wipe(right)">
                                      <p:cBhvr>
                                        <p:cTn id="33" dur="750"/>
                                        <p:tgtEl>
                                          <p:spTgt spid="32"/>
                                        </p:tgtEl>
                                      </p:cBhvr>
                                    </p:animEffect>
                                  </p:childTnLst>
                                </p:cTn>
                              </p:par>
                            </p:childTnLst>
                          </p:cTn>
                        </p:par>
                        <p:par>
                          <p:cTn id="34" fill="hold">
                            <p:stCondLst>
                              <p:cond delay="4000"/>
                            </p:stCondLst>
                            <p:childTnLst>
                              <p:par>
                                <p:cTn id="35" presetID="12" presetClass="entr" presetSubtype="2" fill="hold" nodeType="after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750"/>
                                        <p:tgtEl>
                                          <p:spTgt spid="64"/>
                                        </p:tgtEl>
                                        <p:attrNameLst>
                                          <p:attrName>ppt_x</p:attrName>
                                        </p:attrNameLst>
                                      </p:cBhvr>
                                      <p:tavLst>
                                        <p:tav tm="0">
                                          <p:val>
                                            <p:strVal val="#ppt_x+#ppt_w*1.125000"/>
                                          </p:val>
                                        </p:tav>
                                        <p:tav tm="100000">
                                          <p:val>
                                            <p:strVal val="#ppt_x"/>
                                          </p:val>
                                        </p:tav>
                                      </p:tavLst>
                                    </p:anim>
                                    <p:animEffect transition="in" filter="wipe(left)">
                                      <p:cBhvr>
                                        <p:cTn id="38" dur="750"/>
                                        <p:tgtEl>
                                          <p:spTgt spid="64"/>
                                        </p:tgtEl>
                                      </p:cBhvr>
                                    </p:animEffect>
                                  </p:childTnLst>
                                </p:cTn>
                              </p:par>
                            </p:childTnLst>
                          </p:cTn>
                        </p:par>
                        <p:par>
                          <p:cTn id="39" fill="hold">
                            <p:stCondLst>
                              <p:cond delay="4750"/>
                            </p:stCondLst>
                            <p:childTnLst>
                              <p:par>
                                <p:cTn id="40" presetID="12" presetClass="entr" presetSubtype="8"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additive="base">
                                        <p:cTn id="42" dur="750"/>
                                        <p:tgtEl>
                                          <p:spTgt spid="54"/>
                                        </p:tgtEl>
                                        <p:attrNameLst>
                                          <p:attrName>ppt_x</p:attrName>
                                        </p:attrNameLst>
                                      </p:cBhvr>
                                      <p:tavLst>
                                        <p:tav tm="0">
                                          <p:val>
                                            <p:strVal val="#ppt_x-#ppt_w*1.125000"/>
                                          </p:val>
                                        </p:tav>
                                        <p:tav tm="100000">
                                          <p:val>
                                            <p:strVal val="#ppt_x"/>
                                          </p:val>
                                        </p:tav>
                                      </p:tavLst>
                                    </p:anim>
                                    <p:animEffect transition="in" filter="wipe(right)">
                                      <p:cBhvr>
                                        <p:cTn id="43" dur="750"/>
                                        <p:tgtEl>
                                          <p:spTgt spid="54"/>
                                        </p:tgtEl>
                                      </p:cBhvr>
                                    </p:animEffect>
                                  </p:childTnLst>
                                </p:cTn>
                              </p:par>
                            </p:childTnLst>
                          </p:cTn>
                        </p:par>
                        <p:par>
                          <p:cTn id="44" fill="hold">
                            <p:stCondLst>
                              <p:cond delay="5500"/>
                            </p:stCondLst>
                            <p:childTnLst>
                              <p:par>
                                <p:cTn id="45" presetID="12" presetClass="entr" presetSubtype="2" fill="hold" nodeType="afterEffect">
                                  <p:stCondLst>
                                    <p:cond delay="0"/>
                                  </p:stCondLst>
                                  <p:childTnLst>
                                    <p:set>
                                      <p:cBhvr>
                                        <p:cTn id="46" dur="1" fill="hold">
                                          <p:stCondLst>
                                            <p:cond delay="0"/>
                                          </p:stCondLst>
                                        </p:cTn>
                                        <p:tgtEl>
                                          <p:spTgt spid="75"/>
                                        </p:tgtEl>
                                        <p:attrNameLst>
                                          <p:attrName>style.visibility</p:attrName>
                                        </p:attrNameLst>
                                      </p:cBhvr>
                                      <p:to>
                                        <p:strVal val="visible"/>
                                      </p:to>
                                    </p:set>
                                    <p:anim calcmode="lin" valueType="num">
                                      <p:cBhvr additive="base">
                                        <p:cTn id="47" dur="750"/>
                                        <p:tgtEl>
                                          <p:spTgt spid="75"/>
                                        </p:tgtEl>
                                        <p:attrNameLst>
                                          <p:attrName>ppt_x</p:attrName>
                                        </p:attrNameLst>
                                      </p:cBhvr>
                                      <p:tavLst>
                                        <p:tav tm="0">
                                          <p:val>
                                            <p:strVal val="#ppt_x+#ppt_w*1.125000"/>
                                          </p:val>
                                        </p:tav>
                                        <p:tav tm="100000">
                                          <p:val>
                                            <p:strVal val="#ppt_x"/>
                                          </p:val>
                                        </p:tav>
                                      </p:tavLst>
                                    </p:anim>
                                    <p:animEffect transition="in" filter="wipe(left)">
                                      <p:cBhvr>
                                        <p:cTn id="48" dur="750"/>
                                        <p:tgtEl>
                                          <p:spTgt spid="75"/>
                                        </p:tgtEl>
                                      </p:cBhvr>
                                    </p:animEffect>
                                  </p:childTnLst>
                                </p:cTn>
                              </p:par>
                            </p:childTnLst>
                          </p:cTn>
                        </p:par>
                        <p:par>
                          <p:cTn id="49" fill="hold">
                            <p:stCondLst>
                              <p:cond delay="6250"/>
                            </p:stCondLst>
                            <p:childTnLst>
                              <p:par>
                                <p:cTn id="50" presetID="12" presetClass="entr" presetSubtype="8" fill="hold" nodeType="after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additive="base">
                                        <p:cTn id="52" dur="750"/>
                                        <p:tgtEl>
                                          <p:spTgt spid="80"/>
                                        </p:tgtEl>
                                        <p:attrNameLst>
                                          <p:attrName>ppt_x</p:attrName>
                                        </p:attrNameLst>
                                      </p:cBhvr>
                                      <p:tavLst>
                                        <p:tav tm="0">
                                          <p:val>
                                            <p:strVal val="#ppt_x-#ppt_w*1.125000"/>
                                          </p:val>
                                        </p:tav>
                                        <p:tav tm="100000">
                                          <p:val>
                                            <p:strVal val="#ppt_x"/>
                                          </p:val>
                                        </p:tav>
                                      </p:tavLst>
                                    </p:anim>
                                    <p:animEffect transition="in" filter="wipe(right)">
                                      <p:cBhvr>
                                        <p:cTn id="53" dur="750"/>
                                        <p:tgtEl>
                                          <p:spTgt spid="80"/>
                                        </p:tgtEl>
                                      </p:cBhvr>
                                    </p:animEffect>
                                  </p:childTnLst>
                                </p:cTn>
                              </p:par>
                            </p:childTnLst>
                          </p:cTn>
                        </p:par>
                        <p:par>
                          <p:cTn id="54" fill="hold">
                            <p:stCondLst>
                              <p:cond delay="7000"/>
                            </p:stCondLst>
                            <p:childTnLst>
                              <p:par>
                                <p:cTn id="55" presetID="12" presetClass="entr" presetSubtype="2" fill="hold" nodeType="afterEffect">
                                  <p:stCondLst>
                                    <p:cond delay="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750"/>
                                        <p:tgtEl>
                                          <p:spTgt spid="85"/>
                                        </p:tgtEl>
                                        <p:attrNameLst>
                                          <p:attrName>ppt_x</p:attrName>
                                        </p:attrNameLst>
                                      </p:cBhvr>
                                      <p:tavLst>
                                        <p:tav tm="0">
                                          <p:val>
                                            <p:strVal val="#ppt_x+#ppt_w*1.125000"/>
                                          </p:val>
                                        </p:tav>
                                        <p:tav tm="100000">
                                          <p:val>
                                            <p:strVal val="#ppt_x"/>
                                          </p:val>
                                        </p:tav>
                                      </p:tavLst>
                                    </p:anim>
                                    <p:animEffect transition="in" filter="wipe(left)">
                                      <p:cBhvr>
                                        <p:cTn id="58" dur="750"/>
                                        <p:tgtEl>
                                          <p:spTgt spid="85"/>
                                        </p:tgtEl>
                                      </p:cBhvr>
                                    </p:animEffect>
                                  </p:childTnLst>
                                </p:cTn>
                              </p:par>
                            </p:childTnLst>
                          </p:cTn>
                        </p:par>
                        <p:par>
                          <p:cTn id="59" fill="hold">
                            <p:stCondLst>
                              <p:cond delay="7750"/>
                            </p:stCondLst>
                            <p:childTnLst>
                              <p:par>
                                <p:cTn id="60" presetID="12" presetClass="entr" presetSubtype="8" fill="hold" nodeType="afterEffect">
                                  <p:stCondLst>
                                    <p:cond delay="0"/>
                                  </p:stCondLst>
                                  <p:childTnLst>
                                    <p:set>
                                      <p:cBhvr>
                                        <p:cTn id="61" dur="1" fill="hold">
                                          <p:stCondLst>
                                            <p:cond delay="0"/>
                                          </p:stCondLst>
                                        </p:cTn>
                                        <p:tgtEl>
                                          <p:spTgt spid="90"/>
                                        </p:tgtEl>
                                        <p:attrNameLst>
                                          <p:attrName>style.visibility</p:attrName>
                                        </p:attrNameLst>
                                      </p:cBhvr>
                                      <p:to>
                                        <p:strVal val="visible"/>
                                      </p:to>
                                    </p:set>
                                    <p:anim calcmode="lin" valueType="num">
                                      <p:cBhvr additive="base">
                                        <p:cTn id="62" dur="750"/>
                                        <p:tgtEl>
                                          <p:spTgt spid="90"/>
                                        </p:tgtEl>
                                        <p:attrNameLst>
                                          <p:attrName>ppt_x</p:attrName>
                                        </p:attrNameLst>
                                      </p:cBhvr>
                                      <p:tavLst>
                                        <p:tav tm="0">
                                          <p:val>
                                            <p:strVal val="#ppt_x-#ppt_w*1.125000"/>
                                          </p:val>
                                        </p:tav>
                                        <p:tav tm="100000">
                                          <p:val>
                                            <p:strVal val="#ppt_x"/>
                                          </p:val>
                                        </p:tav>
                                      </p:tavLst>
                                    </p:anim>
                                    <p:animEffect transition="in" filter="wipe(right)">
                                      <p:cBhvr>
                                        <p:cTn id="63" dur="750"/>
                                        <p:tgtEl>
                                          <p:spTgt spid="90"/>
                                        </p:tgtEl>
                                      </p:cBhvr>
                                    </p:animEffect>
                                  </p:childTnLst>
                                </p:cTn>
                              </p:par>
                            </p:childTnLst>
                          </p:cTn>
                        </p:par>
                        <p:par>
                          <p:cTn id="64" fill="hold">
                            <p:stCondLst>
                              <p:cond delay="8500"/>
                            </p:stCondLst>
                            <p:childTnLst>
                              <p:par>
                                <p:cTn id="65" presetID="12" presetClass="entr" presetSubtype="2" fill="hold" nodeType="afterEffect">
                                  <p:stCondLst>
                                    <p:cond delay="0"/>
                                  </p:stCondLst>
                                  <p:childTnLst>
                                    <p:set>
                                      <p:cBhvr>
                                        <p:cTn id="66" dur="1" fill="hold">
                                          <p:stCondLst>
                                            <p:cond delay="0"/>
                                          </p:stCondLst>
                                        </p:cTn>
                                        <p:tgtEl>
                                          <p:spTgt spid="95"/>
                                        </p:tgtEl>
                                        <p:attrNameLst>
                                          <p:attrName>style.visibility</p:attrName>
                                        </p:attrNameLst>
                                      </p:cBhvr>
                                      <p:to>
                                        <p:strVal val="visible"/>
                                      </p:to>
                                    </p:set>
                                    <p:anim calcmode="lin" valueType="num">
                                      <p:cBhvr additive="base">
                                        <p:cTn id="67" dur="750"/>
                                        <p:tgtEl>
                                          <p:spTgt spid="95"/>
                                        </p:tgtEl>
                                        <p:attrNameLst>
                                          <p:attrName>ppt_x</p:attrName>
                                        </p:attrNameLst>
                                      </p:cBhvr>
                                      <p:tavLst>
                                        <p:tav tm="0">
                                          <p:val>
                                            <p:strVal val="#ppt_x+#ppt_w*1.125000"/>
                                          </p:val>
                                        </p:tav>
                                        <p:tav tm="100000">
                                          <p:val>
                                            <p:strVal val="#ppt_x"/>
                                          </p:val>
                                        </p:tav>
                                      </p:tavLst>
                                    </p:anim>
                                    <p:animEffect transition="in" filter="wipe(left)">
                                      <p:cBhvr>
                                        <p:cTn id="68" dur="75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2CA08671-BCDF-7E6D-35ED-78C5C4891645}"/>
              </a:ext>
            </a:extLst>
          </p:cNvPr>
          <p:cNvPicPr>
            <a:picLocks noChangeAspect="1"/>
          </p:cNvPicPr>
          <p:nvPr/>
        </p:nvPicPr>
        <p:blipFill>
          <a:blip r:embed="rId2">
            <a:extLst>
              <a:ext uri="{28A0092B-C50C-407E-A947-70E740481C1C}">
                <a14:useLocalDpi xmlns:a14="http://schemas.microsoft.com/office/drawing/2010/main" val="0"/>
              </a:ext>
            </a:extLst>
          </a:blip>
          <a:srcRect l="26170" t="21972" r="15710" b="41774"/>
          <a:stretch>
            <a:fillRect/>
          </a:stretch>
        </p:blipFill>
        <p:spPr>
          <a:xfrm>
            <a:off x="0" y="0"/>
            <a:ext cx="12192000" cy="4262285"/>
          </a:xfrm>
          <a:custGeom>
            <a:avLst/>
            <a:gdLst>
              <a:gd name="connsiteX0" fmla="*/ 0 w 12192000"/>
              <a:gd name="connsiteY0" fmla="*/ 0 h 4262285"/>
              <a:gd name="connsiteX1" fmla="*/ 12192000 w 12192000"/>
              <a:gd name="connsiteY1" fmla="*/ 0 h 4262285"/>
              <a:gd name="connsiteX2" fmla="*/ 12192000 w 12192000"/>
              <a:gd name="connsiteY2" fmla="*/ 4262285 h 4262285"/>
              <a:gd name="connsiteX3" fmla="*/ 0 w 12192000"/>
              <a:gd name="connsiteY3" fmla="*/ 4262285 h 4262285"/>
            </a:gdLst>
            <a:ahLst/>
            <a:cxnLst>
              <a:cxn ang="0">
                <a:pos x="connsiteX0" y="connsiteY0"/>
              </a:cxn>
              <a:cxn ang="0">
                <a:pos x="connsiteX1" y="connsiteY1"/>
              </a:cxn>
              <a:cxn ang="0">
                <a:pos x="connsiteX2" y="connsiteY2"/>
              </a:cxn>
              <a:cxn ang="0">
                <a:pos x="connsiteX3" y="connsiteY3"/>
              </a:cxn>
            </a:cxnLst>
            <a:rect l="l" t="t" r="r" b="b"/>
            <a:pathLst>
              <a:path w="12192000" h="4262285">
                <a:moveTo>
                  <a:pt x="0" y="0"/>
                </a:moveTo>
                <a:lnTo>
                  <a:pt x="12192000" y="0"/>
                </a:lnTo>
                <a:lnTo>
                  <a:pt x="12192000" y="4262285"/>
                </a:lnTo>
                <a:lnTo>
                  <a:pt x="0" y="4262285"/>
                </a:lnTo>
                <a:close/>
              </a:path>
            </a:pathLst>
          </a:custGeom>
        </p:spPr>
      </p:pic>
      <p:sp>
        <p:nvSpPr>
          <p:cNvPr id="9" name="矩形 8">
            <a:extLst>
              <a:ext uri="{FF2B5EF4-FFF2-40B4-BE49-F238E27FC236}">
                <a16:creationId xmlns:a16="http://schemas.microsoft.com/office/drawing/2014/main" id="{0F07909E-A312-0904-DA5F-BA296665B163}"/>
              </a:ext>
            </a:extLst>
          </p:cNvPr>
          <p:cNvSpPr/>
          <p:nvPr/>
        </p:nvSpPr>
        <p:spPr>
          <a:xfrm>
            <a:off x="-1" y="0"/>
            <a:ext cx="12192001" cy="3194293"/>
          </a:xfrm>
          <a:prstGeom prst="rect">
            <a:avLst/>
          </a:prstGeom>
          <a:gradFill flip="none" rotWithShape="1">
            <a:gsLst>
              <a:gs pos="100000">
                <a:srgbClr val="2B5A77">
                  <a:alpha val="0"/>
                </a:srgbClr>
              </a:gs>
              <a:gs pos="15000">
                <a:srgbClr val="2B5A77">
                  <a:alpha val="79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23" name="图片 22">
            <a:extLst>
              <a:ext uri="{FF2B5EF4-FFF2-40B4-BE49-F238E27FC236}">
                <a16:creationId xmlns:a16="http://schemas.microsoft.com/office/drawing/2014/main" id="{598A1B54-1D42-6F3B-5F1F-F4D2F2C57EC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11830" t="42237" r="25767" b="2054"/>
          <a:stretch/>
        </p:blipFill>
        <p:spPr>
          <a:xfrm>
            <a:off x="0" y="857594"/>
            <a:ext cx="12192000" cy="6000406"/>
          </a:xfrm>
          <a:custGeom>
            <a:avLst/>
            <a:gdLst>
              <a:gd name="connsiteX0" fmla="*/ 3708798 w 12192000"/>
              <a:gd name="connsiteY0" fmla="*/ 941718 h 6000406"/>
              <a:gd name="connsiteX1" fmla="*/ 3570887 w 12192000"/>
              <a:gd name="connsiteY1" fmla="*/ 962111 h 6000406"/>
              <a:gd name="connsiteX2" fmla="*/ 3406530 w 12192000"/>
              <a:gd name="connsiteY2" fmla="*/ 1007831 h 6000406"/>
              <a:gd name="connsiteX3" fmla="*/ 3058480 w 12192000"/>
              <a:gd name="connsiteY3" fmla="*/ 1076411 h 6000406"/>
              <a:gd name="connsiteX4" fmla="*/ 3213169 w 12192000"/>
              <a:gd name="connsiteY4" fmla="*/ 1175471 h 6000406"/>
              <a:gd name="connsiteX5" fmla="*/ 3493542 w 12192000"/>
              <a:gd name="connsiteY5" fmla="*/ 1221191 h 6000406"/>
              <a:gd name="connsiteX6" fmla="*/ 4412007 w 12192000"/>
              <a:gd name="connsiteY6" fmla="*/ 1625051 h 6000406"/>
              <a:gd name="connsiteX7" fmla="*/ 4547360 w 12192000"/>
              <a:gd name="connsiteY7" fmla="*/ 1663151 h 6000406"/>
              <a:gd name="connsiteX8" fmla="*/ 4847069 w 12192000"/>
              <a:gd name="connsiteY8" fmla="*/ 1640291 h 6000406"/>
              <a:gd name="connsiteX9" fmla="*/ 4779393 w 12192000"/>
              <a:gd name="connsiteY9" fmla="*/ 1221191 h 6000406"/>
              <a:gd name="connsiteX10" fmla="*/ 3899600 w 12192000"/>
              <a:gd name="connsiteY10" fmla="*/ 962111 h 6000406"/>
              <a:gd name="connsiteX11" fmla="*/ 3774823 w 12192000"/>
              <a:gd name="connsiteY11" fmla="*/ 942823 h 6000406"/>
              <a:gd name="connsiteX12" fmla="*/ 3708798 w 12192000"/>
              <a:gd name="connsiteY12" fmla="*/ 941718 h 6000406"/>
              <a:gd name="connsiteX13" fmla="*/ 11759725 w 12192000"/>
              <a:gd name="connsiteY13" fmla="*/ 186776 h 6000406"/>
              <a:gd name="connsiteX14" fmla="*/ 11626789 w 12192000"/>
              <a:gd name="connsiteY14" fmla="*/ 291551 h 6000406"/>
              <a:gd name="connsiteX15" fmla="*/ 11602619 w 12192000"/>
              <a:gd name="connsiteY15" fmla="*/ 415376 h 6000406"/>
              <a:gd name="connsiteX16" fmla="*/ 11614704 w 12192000"/>
              <a:gd name="connsiteY16" fmla="*/ 577301 h 6000406"/>
              <a:gd name="connsiteX17" fmla="*/ 12049766 w 12192000"/>
              <a:gd name="connsiteY17" fmla="*/ 663026 h 6000406"/>
              <a:gd name="connsiteX18" fmla="*/ 12182702 w 12192000"/>
              <a:gd name="connsiteY18" fmla="*/ 310601 h 6000406"/>
              <a:gd name="connsiteX19" fmla="*/ 0 w 12192000"/>
              <a:gd name="connsiteY19" fmla="*/ 0 h 6000406"/>
              <a:gd name="connsiteX20" fmla="*/ 12192000 w 12192000"/>
              <a:gd name="connsiteY20" fmla="*/ 0 h 6000406"/>
              <a:gd name="connsiteX21" fmla="*/ 12192000 w 12192000"/>
              <a:gd name="connsiteY21" fmla="*/ 6000406 h 6000406"/>
              <a:gd name="connsiteX22" fmla="*/ 0 w 12192000"/>
              <a:gd name="connsiteY22" fmla="*/ 6000406 h 60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000406">
                <a:moveTo>
                  <a:pt x="3708798" y="941718"/>
                </a:moveTo>
                <a:cubicBezTo>
                  <a:pt x="3651612" y="944698"/>
                  <a:pt x="3617113" y="957825"/>
                  <a:pt x="3570887" y="962111"/>
                </a:cubicBezTo>
                <a:cubicBezTo>
                  <a:pt x="3488708" y="969731"/>
                  <a:pt x="3491931" y="991321"/>
                  <a:pt x="3406530" y="1007831"/>
                </a:cubicBezTo>
                <a:cubicBezTo>
                  <a:pt x="3321129" y="1024341"/>
                  <a:pt x="3090707" y="1048471"/>
                  <a:pt x="3058480" y="1076411"/>
                </a:cubicBezTo>
                <a:cubicBezTo>
                  <a:pt x="3026254" y="1104351"/>
                  <a:pt x="3140659" y="1151341"/>
                  <a:pt x="3213169" y="1175471"/>
                </a:cubicBezTo>
                <a:cubicBezTo>
                  <a:pt x="3285679" y="1199601"/>
                  <a:pt x="3293736" y="1146261"/>
                  <a:pt x="3493542" y="1221191"/>
                </a:cubicBezTo>
                <a:cubicBezTo>
                  <a:pt x="3693348" y="1296121"/>
                  <a:pt x="4236371" y="1551391"/>
                  <a:pt x="4412007" y="1625051"/>
                </a:cubicBezTo>
                <a:cubicBezTo>
                  <a:pt x="4587643" y="1698711"/>
                  <a:pt x="4474850" y="1660611"/>
                  <a:pt x="4547360" y="1663151"/>
                </a:cubicBezTo>
                <a:cubicBezTo>
                  <a:pt x="4619870" y="1665691"/>
                  <a:pt x="4808397" y="1713951"/>
                  <a:pt x="4847069" y="1640291"/>
                </a:cubicBezTo>
                <a:cubicBezTo>
                  <a:pt x="4885742" y="1566631"/>
                  <a:pt x="4937304" y="1334221"/>
                  <a:pt x="4779393" y="1221191"/>
                </a:cubicBezTo>
                <a:cubicBezTo>
                  <a:pt x="4621482" y="1108161"/>
                  <a:pt x="4101018" y="1005291"/>
                  <a:pt x="3899600" y="962111"/>
                </a:cubicBezTo>
                <a:cubicBezTo>
                  <a:pt x="3849246" y="951316"/>
                  <a:pt x="3808661" y="945442"/>
                  <a:pt x="3774823" y="942823"/>
                </a:cubicBezTo>
                <a:cubicBezTo>
                  <a:pt x="3749445" y="940859"/>
                  <a:pt x="3727862" y="940725"/>
                  <a:pt x="3708798" y="941718"/>
                </a:cubicBezTo>
                <a:close/>
                <a:moveTo>
                  <a:pt x="11759725" y="186776"/>
                </a:moveTo>
                <a:lnTo>
                  <a:pt x="11626789" y="291551"/>
                </a:lnTo>
                <a:lnTo>
                  <a:pt x="11602619" y="415376"/>
                </a:lnTo>
                <a:lnTo>
                  <a:pt x="11614704" y="577301"/>
                </a:lnTo>
                <a:lnTo>
                  <a:pt x="12049766" y="663026"/>
                </a:lnTo>
                <a:lnTo>
                  <a:pt x="12182702" y="310601"/>
                </a:lnTo>
                <a:close/>
                <a:moveTo>
                  <a:pt x="0" y="0"/>
                </a:moveTo>
                <a:lnTo>
                  <a:pt x="12192000" y="0"/>
                </a:lnTo>
                <a:lnTo>
                  <a:pt x="12192000" y="6000406"/>
                </a:lnTo>
                <a:lnTo>
                  <a:pt x="0" y="6000406"/>
                </a:lnTo>
                <a:close/>
              </a:path>
            </a:pathLst>
          </a:custGeom>
        </p:spPr>
      </p:pic>
      <p:grpSp>
        <p:nvGrpSpPr>
          <p:cNvPr id="33" name="组合 32">
            <a:extLst>
              <a:ext uri="{FF2B5EF4-FFF2-40B4-BE49-F238E27FC236}">
                <a16:creationId xmlns:a16="http://schemas.microsoft.com/office/drawing/2014/main" id="{FB4ACDD4-DBFD-293D-6925-C053B2B2A697}"/>
              </a:ext>
            </a:extLst>
          </p:cNvPr>
          <p:cNvGrpSpPr/>
          <p:nvPr/>
        </p:nvGrpSpPr>
        <p:grpSpPr>
          <a:xfrm>
            <a:off x="1362075" y="3215147"/>
            <a:ext cx="9484010" cy="2571807"/>
            <a:chOff x="1362075" y="3215147"/>
            <a:chExt cx="9484010" cy="2571807"/>
          </a:xfrm>
        </p:grpSpPr>
        <p:sp>
          <p:nvSpPr>
            <p:cNvPr id="11" name="矩形 10">
              <a:extLst>
                <a:ext uri="{FF2B5EF4-FFF2-40B4-BE49-F238E27FC236}">
                  <a16:creationId xmlns:a16="http://schemas.microsoft.com/office/drawing/2014/main" id="{965DDBEA-3C9F-896B-60CF-41B0866F6433}"/>
                </a:ext>
              </a:extLst>
            </p:cNvPr>
            <p:cNvSpPr/>
            <p:nvPr/>
          </p:nvSpPr>
          <p:spPr>
            <a:xfrm>
              <a:off x="1362075" y="3215147"/>
              <a:ext cx="9467850" cy="257180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直角三角形 30">
              <a:extLst>
                <a:ext uri="{FF2B5EF4-FFF2-40B4-BE49-F238E27FC236}">
                  <a16:creationId xmlns:a16="http://schemas.microsoft.com/office/drawing/2014/main" id="{132716D2-F74B-749C-BBD2-F5B7C3302863}"/>
                </a:ext>
              </a:extLst>
            </p:cNvPr>
            <p:cNvSpPr/>
            <p:nvPr/>
          </p:nvSpPr>
          <p:spPr>
            <a:xfrm>
              <a:off x="136207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直角三角形 31">
              <a:extLst>
                <a:ext uri="{FF2B5EF4-FFF2-40B4-BE49-F238E27FC236}">
                  <a16:creationId xmlns:a16="http://schemas.microsoft.com/office/drawing/2014/main" id="{F9B3DD41-8431-9D44-D5BE-5929BC067712}"/>
                </a:ext>
              </a:extLst>
            </p:cNvPr>
            <p:cNvSpPr/>
            <p:nvPr/>
          </p:nvSpPr>
          <p:spPr>
            <a:xfrm flipH="1">
              <a:off x="995362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a:extLst>
              <a:ext uri="{FF2B5EF4-FFF2-40B4-BE49-F238E27FC236}">
                <a16:creationId xmlns:a16="http://schemas.microsoft.com/office/drawing/2014/main" id="{3925595E-A32E-02F6-0B9C-59D81B75226B}"/>
              </a:ext>
            </a:extLst>
          </p:cNvPr>
          <p:cNvSpPr txBox="1"/>
          <p:nvPr/>
        </p:nvSpPr>
        <p:spPr>
          <a:xfrm>
            <a:off x="3094874" y="3589108"/>
            <a:ext cx="6002253" cy="1107996"/>
          </a:xfrm>
          <a:prstGeom prst="rect">
            <a:avLst/>
          </a:prstGeom>
          <a:noFill/>
        </p:spPr>
        <p:txBody>
          <a:bodyPr wrap="square" rtlCol="0">
            <a:spAutoFit/>
          </a:bodyPr>
          <a:lstStyle/>
          <a:p>
            <a:pPr algn="dist"/>
            <a:r>
              <a:rPr lang="zh-CN" altLang="en-US" sz="66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宪法是什么？</a:t>
            </a:r>
          </a:p>
        </p:txBody>
      </p:sp>
      <p:sp>
        <p:nvSpPr>
          <p:cNvPr id="27" name="文本框 26">
            <a:extLst>
              <a:ext uri="{FF2B5EF4-FFF2-40B4-BE49-F238E27FC236}">
                <a16:creationId xmlns:a16="http://schemas.microsoft.com/office/drawing/2014/main" id="{0E36EAAD-AA46-F9F2-8E55-E4F76B7E644F}"/>
              </a:ext>
            </a:extLst>
          </p:cNvPr>
          <p:cNvSpPr txBox="1"/>
          <p:nvPr/>
        </p:nvSpPr>
        <p:spPr>
          <a:xfrm>
            <a:off x="2254535" y="4637715"/>
            <a:ext cx="7682930" cy="775277"/>
          </a:xfrm>
          <a:prstGeom prst="rect">
            <a:avLst/>
          </a:prstGeom>
          <a:noFill/>
        </p:spPr>
        <p:txBody>
          <a:bodyPr wrap="square">
            <a:spAutoFit/>
          </a:bodyPr>
          <a:lstStyle/>
          <a:p>
            <a:pPr marL="0" marR="0" lvl="0" indent="0" algn="ctr" defTabSz="914400" rtl="0" eaLnBrk="0" fontAlgn="base" latinLnBrk="0" hangingPunct="0">
              <a:lnSpc>
                <a:spcPct val="200000"/>
              </a:lnSpc>
              <a:spcBef>
                <a:spcPct val="0"/>
              </a:spcBef>
              <a:spcAft>
                <a:spcPct val="0"/>
              </a:spcAft>
              <a:buClrTx/>
              <a:buSzTx/>
              <a:buFontTx/>
              <a:buNone/>
              <a:tabLst/>
            </a:pPr>
            <a:r>
              <a:rPr kumimoji="0" lang="zh-CN" altLang="zh-CN" sz="1200" b="0" i="0" u="none" strike="noStrike" cap="none" normalizeH="0" baseline="0" dirty="0">
                <a:ln>
                  <a:noFill/>
                </a:ln>
                <a:solidFill>
                  <a:schemeClr val="bg1">
                    <a:lumMod val="50000"/>
                    <a:alpha val="89000"/>
                  </a:schemeClr>
                </a:solidFill>
                <a:effectLst/>
                <a:latin typeface="微软雅黑" panose="020B0503020204020204" pitchFamily="34" charset="-122"/>
                <a:ea typeface="微软雅黑" panose="020B0503020204020204" pitchFamily="34" charset="-122"/>
                <a:cs typeface="+mn-ea"/>
                <a:sym typeface="+mn-lt"/>
              </a:rPr>
              <a:t>宪法是国家的根本法，是治国安邦的总章程。作为与国家前途、人民命运息息相关的“世之经纬”“国之重器”，宪法对我国政治、经济、文化</a:t>
            </a:r>
            <a:endParaRPr kumimoji="0" lang="en-US" altLang="zh-CN" sz="1200" b="0" i="0" u="none" strike="noStrike" cap="none" normalizeH="0" baseline="0" dirty="0">
              <a:ln>
                <a:noFill/>
              </a:ln>
              <a:solidFill>
                <a:schemeClr val="bg1">
                  <a:lumMod val="50000"/>
                  <a:alpha val="89000"/>
                </a:schemeClr>
              </a:solidFill>
              <a:effectLst/>
              <a:latin typeface="微软雅黑" panose="020B0503020204020204" pitchFamily="34" charset="-122"/>
              <a:ea typeface="微软雅黑" panose="020B0503020204020204" pitchFamily="34" charset="-122"/>
              <a:cs typeface="+mn-ea"/>
              <a:sym typeface="+mn-lt"/>
            </a:endParaRPr>
          </a:p>
        </p:txBody>
      </p:sp>
      <p:sp>
        <p:nvSpPr>
          <p:cNvPr id="29" name="文本框 28">
            <a:extLst>
              <a:ext uri="{FF2B5EF4-FFF2-40B4-BE49-F238E27FC236}">
                <a16:creationId xmlns:a16="http://schemas.microsoft.com/office/drawing/2014/main" id="{FF33836D-1AB3-31E5-C8B9-1EC34505CE5F}"/>
              </a:ext>
            </a:extLst>
          </p:cNvPr>
          <p:cNvSpPr txBox="1"/>
          <p:nvPr/>
        </p:nvSpPr>
        <p:spPr>
          <a:xfrm>
            <a:off x="1273583" y="353052"/>
            <a:ext cx="1775491" cy="3247043"/>
          </a:xfrm>
          <a:prstGeom prst="rect">
            <a:avLst/>
          </a:prstGeom>
          <a:noFill/>
        </p:spPr>
        <p:txBody>
          <a:bodyPr wrap="square" rtlCol="0">
            <a:spAutoFit/>
          </a:bodyPr>
          <a:lstStyle/>
          <a:p>
            <a:r>
              <a:rPr lang="zh-CN" altLang="en-US" sz="20500" dirty="0">
                <a:gradFill flip="none" rotWithShape="1">
                  <a:gsLst>
                    <a:gs pos="83000">
                      <a:schemeClr val="bg1">
                        <a:alpha val="0"/>
                      </a:schemeClr>
                    </a:gs>
                    <a:gs pos="55000">
                      <a:schemeClr val="bg1"/>
                    </a:gs>
                  </a:gsLst>
                  <a:lin ang="5400000" scaled="1"/>
                  <a:tileRect/>
                </a:gradFill>
                <a:latin typeface="汉仪许静行楷W" panose="00020600040101010101" pitchFamily="18" charset="-122"/>
                <a:ea typeface="汉仪许静行楷W" panose="00020600040101010101" pitchFamily="18" charset="-122"/>
              </a:rPr>
              <a:t>壹</a:t>
            </a:r>
          </a:p>
        </p:txBody>
      </p:sp>
      <p:sp>
        <p:nvSpPr>
          <p:cNvPr id="34" name="文本框 33">
            <a:extLst>
              <a:ext uri="{FF2B5EF4-FFF2-40B4-BE49-F238E27FC236}">
                <a16:creationId xmlns:a16="http://schemas.microsoft.com/office/drawing/2014/main" id="{09F326FC-7DAE-7E11-B68D-25AD33B979A1}"/>
              </a:ext>
            </a:extLst>
          </p:cNvPr>
          <p:cNvSpPr txBox="1"/>
          <p:nvPr/>
        </p:nvSpPr>
        <p:spPr>
          <a:xfrm>
            <a:off x="2894124" y="6044597"/>
            <a:ext cx="6403752" cy="400110"/>
          </a:xfrm>
          <a:prstGeom prst="rect">
            <a:avLst/>
          </a:prstGeom>
          <a:noFill/>
        </p:spPr>
        <p:txBody>
          <a:bodyPr wrap="square" rtlCol="0">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国无法不治，民无法不立</a:t>
            </a:r>
          </a:p>
        </p:txBody>
      </p:sp>
      <p:pic>
        <p:nvPicPr>
          <p:cNvPr id="35" name="图片 34">
            <a:extLst>
              <a:ext uri="{FF2B5EF4-FFF2-40B4-BE49-F238E27FC236}">
                <a16:creationId xmlns:a16="http://schemas.microsoft.com/office/drawing/2014/main" id="{D75E9785-1A75-BA17-B6B0-0B8C9B0B7B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5478" flipH="1">
            <a:off x="5140390" y="549517"/>
            <a:ext cx="3153310" cy="1880143"/>
          </a:xfrm>
          <a:prstGeom prst="rect">
            <a:avLst/>
          </a:prstGeom>
        </p:spPr>
      </p:pic>
      <p:sp>
        <p:nvSpPr>
          <p:cNvPr id="36" name="文本框 35">
            <a:extLst>
              <a:ext uri="{FF2B5EF4-FFF2-40B4-BE49-F238E27FC236}">
                <a16:creationId xmlns:a16="http://schemas.microsoft.com/office/drawing/2014/main" id="{E88DAC7B-3444-E66C-0EE6-4BAB74CF348F}"/>
              </a:ext>
            </a:extLst>
          </p:cNvPr>
          <p:cNvSpPr txBox="1"/>
          <p:nvPr/>
        </p:nvSpPr>
        <p:spPr>
          <a:xfrm>
            <a:off x="10499309" y="356019"/>
            <a:ext cx="1188788" cy="988476"/>
          </a:xfrm>
          <a:prstGeom prst="rect">
            <a:avLst/>
          </a:prstGeom>
          <a:noFill/>
        </p:spPr>
        <p:txBody>
          <a:bodyPr wrap="square">
            <a:spAutoFit/>
          </a:bodyPr>
          <a:lstStyle/>
          <a:p>
            <a:pPr algn="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WEEKLONG PUBLICITY CAMPAIGN ON CONSTITUTION</a:t>
            </a:r>
          </a:p>
        </p:txBody>
      </p:sp>
      <p:pic>
        <p:nvPicPr>
          <p:cNvPr id="37" name="图片 36">
            <a:extLst>
              <a:ext uri="{FF2B5EF4-FFF2-40B4-BE49-F238E27FC236}">
                <a16:creationId xmlns:a16="http://schemas.microsoft.com/office/drawing/2014/main" id="{EAE42583-0B00-922C-1879-9585B836668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58478">
            <a:off x="9114262" y="1988056"/>
            <a:ext cx="2483679" cy="987080"/>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129256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750"/>
                                        <p:tgtEl>
                                          <p:spTgt spid="33"/>
                                        </p:tgtEl>
                                      </p:cBhvr>
                                    </p:animEffect>
                                  </p:childTnLst>
                                </p:cTn>
                              </p:par>
                            </p:childTnLst>
                          </p:cTn>
                        </p:par>
                        <p:par>
                          <p:cTn id="8" fill="hold">
                            <p:stCondLst>
                              <p:cond delay="750"/>
                            </p:stCondLst>
                            <p:childTnLst>
                              <p:par>
                                <p:cTn id="9" presetID="12" presetClass="entr" presetSubtype="2"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750"/>
                                        <p:tgtEl>
                                          <p:spTgt spid="37"/>
                                        </p:tgtEl>
                                        <p:attrNameLst>
                                          <p:attrName>ppt_x</p:attrName>
                                        </p:attrNameLst>
                                      </p:cBhvr>
                                      <p:tavLst>
                                        <p:tav tm="0">
                                          <p:val>
                                            <p:strVal val="#ppt_x+#ppt_w*1.125000"/>
                                          </p:val>
                                        </p:tav>
                                        <p:tav tm="100000">
                                          <p:val>
                                            <p:strVal val="#ppt_x"/>
                                          </p:val>
                                        </p:tav>
                                      </p:tavLst>
                                    </p:anim>
                                    <p:animEffect transition="in" filter="wipe(left)">
                                      <p:cBhvr>
                                        <p:cTn id="12" dur="750"/>
                                        <p:tgtEl>
                                          <p:spTgt spid="37"/>
                                        </p:tgtEl>
                                      </p:cBhvr>
                                    </p:animEffect>
                                  </p:childTnLst>
                                </p:cTn>
                              </p:par>
                            </p:childTnLst>
                          </p:cTn>
                        </p:par>
                        <p:par>
                          <p:cTn id="13" fill="hold">
                            <p:stCondLst>
                              <p:cond delay="1500"/>
                            </p:stCondLst>
                            <p:childTnLst>
                              <p:par>
                                <p:cTn id="14" presetID="2" presetClass="entr" presetSubtype="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1+#ppt_w/2"/>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cTn>
                              </p:par>
                            </p:childTnLst>
                          </p:cTn>
                        </p:par>
                        <p:par>
                          <p:cTn id="18" fill="hold">
                            <p:stCondLst>
                              <p:cond delay="2250"/>
                            </p:stCondLst>
                            <p:childTnLst>
                              <p:par>
                                <p:cTn id="19" presetID="47"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750"/>
                                        <p:tgtEl>
                                          <p:spTgt spid="36"/>
                                        </p:tgtEl>
                                      </p:cBhvr>
                                    </p:animEffect>
                                    <p:anim calcmode="lin" valueType="num">
                                      <p:cBhvr>
                                        <p:cTn id="22" dur="750" fill="hold"/>
                                        <p:tgtEl>
                                          <p:spTgt spid="36"/>
                                        </p:tgtEl>
                                        <p:attrNameLst>
                                          <p:attrName>ppt_x</p:attrName>
                                        </p:attrNameLst>
                                      </p:cBhvr>
                                      <p:tavLst>
                                        <p:tav tm="0">
                                          <p:val>
                                            <p:strVal val="#ppt_x"/>
                                          </p:val>
                                        </p:tav>
                                        <p:tav tm="100000">
                                          <p:val>
                                            <p:strVal val="#ppt_x"/>
                                          </p:val>
                                        </p:tav>
                                      </p:tavLst>
                                    </p:anim>
                                    <p:anim calcmode="lin" valueType="num">
                                      <p:cBhvr>
                                        <p:cTn id="23" dur="750" fill="hold"/>
                                        <p:tgtEl>
                                          <p:spTgt spid="3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37"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50"/>
                                        <p:tgtEl>
                                          <p:spTgt spid="29"/>
                                        </p:tgtEl>
                                      </p:cBhvr>
                                    </p:animEffect>
                                    <p:anim calcmode="lin" valueType="num">
                                      <p:cBhvr>
                                        <p:cTn id="28" dur="750" fill="hold"/>
                                        <p:tgtEl>
                                          <p:spTgt spid="29"/>
                                        </p:tgtEl>
                                        <p:attrNameLst>
                                          <p:attrName>ppt_x</p:attrName>
                                        </p:attrNameLst>
                                      </p:cBhvr>
                                      <p:tavLst>
                                        <p:tav tm="0">
                                          <p:val>
                                            <p:strVal val="#ppt_x"/>
                                          </p:val>
                                        </p:tav>
                                        <p:tav tm="100000">
                                          <p:val>
                                            <p:strVal val="#ppt_x"/>
                                          </p:val>
                                        </p:tav>
                                      </p:tavLst>
                                    </p:anim>
                                    <p:anim calcmode="lin" valueType="num">
                                      <p:cBhvr>
                                        <p:cTn id="29" dur="675" decel="100000" fill="hold"/>
                                        <p:tgtEl>
                                          <p:spTgt spid="29"/>
                                        </p:tgtEl>
                                        <p:attrNameLst>
                                          <p:attrName>ppt_y</p:attrName>
                                        </p:attrNameLst>
                                      </p:cBhvr>
                                      <p:tavLst>
                                        <p:tav tm="0">
                                          <p:val>
                                            <p:strVal val="#ppt_y+1"/>
                                          </p:val>
                                        </p:tav>
                                        <p:tav tm="100000">
                                          <p:val>
                                            <p:strVal val="#ppt_y-.03"/>
                                          </p:val>
                                        </p:tav>
                                      </p:tavLst>
                                    </p:anim>
                                    <p:anim calcmode="lin" valueType="num">
                                      <p:cBhvr>
                                        <p:cTn id="30" dur="75" accel="100000" fill="hold">
                                          <p:stCondLst>
                                            <p:cond delay="675"/>
                                          </p:stCondLst>
                                        </p:cTn>
                                        <p:tgtEl>
                                          <p:spTgt spid="29"/>
                                        </p:tgtEl>
                                        <p:attrNameLst>
                                          <p:attrName>ppt_y</p:attrName>
                                        </p:attrNameLst>
                                      </p:cBhvr>
                                      <p:tavLst>
                                        <p:tav tm="0">
                                          <p:val>
                                            <p:strVal val="#ppt_y-.03"/>
                                          </p:val>
                                        </p:tav>
                                        <p:tav tm="100000">
                                          <p:val>
                                            <p:strVal val="#ppt_y"/>
                                          </p:val>
                                        </p:tav>
                                      </p:tavLst>
                                    </p:anim>
                                  </p:childTnLst>
                                </p:cTn>
                              </p:par>
                            </p:childTnLst>
                          </p:cTn>
                        </p:par>
                        <p:par>
                          <p:cTn id="31" fill="hold">
                            <p:stCondLst>
                              <p:cond delay="375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750"/>
                                        <p:tgtEl>
                                          <p:spTgt spid="26"/>
                                        </p:tgtEl>
                                      </p:cBhvr>
                                    </p:animEffect>
                                  </p:childTnLst>
                                </p:cTn>
                              </p:par>
                            </p:childTnLst>
                          </p:cTn>
                        </p:par>
                        <p:par>
                          <p:cTn id="35" fill="hold">
                            <p:stCondLst>
                              <p:cond delay="4500"/>
                            </p:stCondLst>
                            <p:childTnLst>
                              <p:par>
                                <p:cTn id="36" presetID="42"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750"/>
                                        <p:tgtEl>
                                          <p:spTgt spid="27"/>
                                        </p:tgtEl>
                                      </p:cBhvr>
                                    </p:animEffect>
                                    <p:anim calcmode="lin" valueType="num">
                                      <p:cBhvr>
                                        <p:cTn id="39" dur="750" fill="hold"/>
                                        <p:tgtEl>
                                          <p:spTgt spid="27"/>
                                        </p:tgtEl>
                                        <p:attrNameLst>
                                          <p:attrName>ppt_x</p:attrName>
                                        </p:attrNameLst>
                                      </p:cBhvr>
                                      <p:tavLst>
                                        <p:tav tm="0">
                                          <p:val>
                                            <p:strVal val="#ppt_x"/>
                                          </p:val>
                                        </p:tav>
                                        <p:tav tm="100000">
                                          <p:val>
                                            <p:strVal val="#ppt_x"/>
                                          </p:val>
                                        </p:tav>
                                      </p:tavLst>
                                    </p:anim>
                                    <p:anim calcmode="lin" valueType="num">
                                      <p:cBhvr>
                                        <p:cTn id="40" dur="750" fill="hold"/>
                                        <p:tgtEl>
                                          <p:spTgt spid="27"/>
                                        </p:tgtEl>
                                        <p:attrNameLst>
                                          <p:attrName>ppt_y</p:attrName>
                                        </p:attrNameLst>
                                      </p:cBhvr>
                                      <p:tavLst>
                                        <p:tav tm="0">
                                          <p:val>
                                            <p:strVal val="#ppt_y+.1"/>
                                          </p:val>
                                        </p:tav>
                                        <p:tav tm="100000">
                                          <p:val>
                                            <p:strVal val="#ppt_y"/>
                                          </p:val>
                                        </p:tav>
                                      </p:tavLst>
                                    </p:anim>
                                  </p:childTnLst>
                                </p:cTn>
                              </p:par>
                            </p:childTnLst>
                          </p:cTn>
                        </p:par>
                        <p:par>
                          <p:cTn id="41" fill="hold">
                            <p:stCondLst>
                              <p:cond delay="5250"/>
                            </p:stCondLst>
                            <p:childTnLst>
                              <p:par>
                                <p:cTn id="42" presetID="55" presetClass="entr" presetSubtype="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750" fill="hold"/>
                                        <p:tgtEl>
                                          <p:spTgt spid="34"/>
                                        </p:tgtEl>
                                        <p:attrNameLst>
                                          <p:attrName>ppt_w</p:attrName>
                                        </p:attrNameLst>
                                      </p:cBhvr>
                                      <p:tavLst>
                                        <p:tav tm="0">
                                          <p:val>
                                            <p:strVal val="#ppt_w*0.70"/>
                                          </p:val>
                                        </p:tav>
                                        <p:tav tm="100000">
                                          <p:val>
                                            <p:strVal val="#ppt_w"/>
                                          </p:val>
                                        </p:tav>
                                      </p:tavLst>
                                    </p:anim>
                                    <p:anim calcmode="lin" valueType="num">
                                      <p:cBhvr>
                                        <p:cTn id="45" dur="750" fill="hold"/>
                                        <p:tgtEl>
                                          <p:spTgt spid="34"/>
                                        </p:tgtEl>
                                        <p:attrNameLst>
                                          <p:attrName>ppt_h</p:attrName>
                                        </p:attrNameLst>
                                      </p:cBhvr>
                                      <p:tavLst>
                                        <p:tav tm="0">
                                          <p:val>
                                            <p:strVal val="#ppt_h"/>
                                          </p:val>
                                        </p:tav>
                                        <p:tav tm="100000">
                                          <p:val>
                                            <p:strVal val="#ppt_h"/>
                                          </p:val>
                                        </p:tav>
                                      </p:tavLst>
                                    </p:anim>
                                    <p:animEffect transition="in" filter="fade">
                                      <p:cBhvr>
                                        <p:cTn id="46"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4"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4BF2800C-9904-6959-1740-B978CA922607}"/>
              </a:ext>
            </a:extLst>
          </p:cNvPr>
          <p:cNvGrpSpPr/>
          <p:nvPr/>
        </p:nvGrpSpPr>
        <p:grpSpPr>
          <a:xfrm>
            <a:off x="618229" y="1466049"/>
            <a:ext cx="10888262" cy="1052362"/>
            <a:chOff x="4802127" y="1936491"/>
            <a:chExt cx="10888262" cy="1052362"/>
          </a:xfrm>
        </p:grpSpPr>
        <p:sp>
          <p:nvSpPr>
            <p:cNvPr id="26" name="矩形 25">
              <a:extLst>
                <a:ext uri="{FF2B5EF4-FFF2-40B4-BE49-F238E27FC236}">
                  <a16:creationId xmlns:a16="http://schemas.microsoft.com/office/drawing/2014/main" id="{887CBC70-136C-5184-0F3B-4A204AB537D1}"/>
                </a:ext>
              </a:extLst>
            </p:cNvPr>
            <p:cNvSpPr/>
            <p:nvPr/>
          </p:nvSpPr>
          <p:spPr>
            <a:xfrm>
              <a:off x="4802127" y="1936491"/>
              <a:ext cx="10888262" cy="105236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7" name="矩形: 圆角 26">
              <a:extLst>
                <a:ext uri="{FF2B5EF4-FFF2-40B4-BE49-F238E27FC236}">
                  <a16:creationId xmlns:a16="http://schemas.microsoft.com/office/drawing/2014/main" id="{5A631871-0B29-CE8E-E0B9-E000F4A98524}"/>
                </a:ext>
              </a:extLst>
            </p:cNvPr>
            <p:cNvSpPr/>
            <p:nvPr/>
          </p:nvSpPr>
          <p:spPr>
            <a:xfrm>
              <a:off x="4822841" y="1948977"/>
              <a:ext cx="662807" cy="1020625"/>
            </a:xfrm>
            <a:prstGeom prst="roundRect">
              <a:avLst>
                <a:gd name="adj" fmla="val 0"/>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ndParaRPr>
            </a:p>
          </p:txBody>
        </p:sp>
        <p:sp>
          <p:nvSpPr>
            <p:cNvPr id="28" name="矩形 27">
              <a:extLst>
                <a:ext uri="{FF2B5EF4-FFF2-40B4-BE49-F238E27FC236}">
                  <a16:creationId xmlns:a16="http://schemas.microsoft.com/office/drawing/2014/main" id="{F7043FB0-6513-6430-0600-3B80881BDCE2}"/>
                </a:ext>
              </a:extLst>
            </p:cNvPr>
            <p:cNvSpPr/>
            <p:nvPr/>
          </p:nvSpPr>
          <p:spPr>
            <a:xfrm>
              <a:off x="5011952" y="2095928"/>
              <a:ext cx="738664" cy="581057"/>
            </a:xfrm>
            <a:prstGeom prst="rect">
              <a:avLst/>
            </a:prstGeom>
          </p:spPr>
          <p:txBody>
            <a:bodyPr vert="horz" wrap="square">
              <a:spAutoFit/>
            </a:bodyPr>
            <a:lstStyle/>
            <a:p>
              <a:pPr>
                <a:lnSpc>
                  <a:spcPct val="150000"/>
                </a:lnSpc>
              </a:pPr>
              <a:r>
                <a:rPr lang="en-US" altLang="zh-CN" sz="2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A6D9EB9F-B710-DEB4-E681-A910266A70F1}"/>
                </a:ext>
              </a:extLst>
            </p:cNvPr>
            <p:cNvSpPr txBox="1"/>
            <p:nvPr/>
          </p:nvSpPr>
          <p:spPr>
            <a:xfrm>
              <a:off x="5677217" y="2035573"/>
              <a:ext cx="9501811" cy="787523"/>
            </a:xfrm>
            <a:prstGeom prst="rect">
              <a:avLst/>
            </a:prstGeom>
            <a:noFill/>
          </p:spPr>
          <p:txBody>
            <a:bodyPr wrap="square" rtlCol="0" anchor="t">
              <a:spAutoFit/>
            </a:bodyPr>
            <a:lstStyle/>
            <a:p>
              <a:pPr>
                <a:lnSpc>
                  <a:spcPct val="150000"/>
                </a:lnSpc>
              </a:pPr>
              <a:r>
                <a:rPr lang="en-US" altLang="zh-CN" sz="1600" dirty="0">
                  <a:solidFill>
                    <a:srgbClr val="404040"/>
                  </a:solidFill>
                  <a:latin typeface="微软雅黑" panose="020B0503020204020204" pitchFamily="34" charset="-122"/>
                  <a:ea typeface="微软雅黑" panose="020B0503020204020204" pitchFamily="34" charset="-122"/>
                  <a:cs typeface="汉仪宋韵朗黑简" panose="00020600040101010101" charset="-122"/>
                </a:rPr>
                <a:t>《</a:t>
              </a:r>
              <a:r>
                <a:rPr lang="zh-CN" altLang="en-US" sz="1600" dirty="0">
                  <a:solidFill>
                    <a:srgbClr val="404040"/>
                  </a:solidFill>
                  <a:latin typeface="微软雅黑" panose="020B0503020204020204" pitchFamily="34" charset="-122"/>
                  <a:ea typeface="微软雅黑" panose="020B0503020204020204" pitchFamily="34" charset="-122"/>
                  <a:cs typeface="汉仪宋韵朗黑简" panose="00020600040101010101" charset="-122"/>
                </a:rPr>
                <a:t>中华人民共和国宪法</a:t>
              </a:r>
              <a:r>
                <a:rPr lang="en-US" altLang="zh-CN" sz="1600" dirty="0">
                  <a:solidFill>
                    <a:srgbClr val="404040"/>
                  </a:solidFill>
                  <a:latin typeface="微软雅黑" panose="020B0503020204020204" pitchFamily="34" charset="-122"/>
                  <a:ea typeface="微软雅黑" panose="020B0503020204020204" pitchFamily="34" charset="-122"/>
                  <a:cs typeface="汉仪宋韵朗黑简" panose="00020600040101010101" charset="-122"/>
                </a:rPr>
                <a:t>》</a:t>
              </a:r>
              <a:r>
                <a:rPr lang="zh-CN" altLang="en-US" sz="1600" dirty="0">
                  <a:solidFill>
                    <a:srgbClr val="404040"/>
                  </a:solidFill>
                  <a:latin typeface="微软雅黑" panose="020B0503020204020204" pitchFamily="34" charset="-122"/>
                  <a:ea typeface="微软雅黑" panose="020B0503020204020204" pitchFamily="34" charset="-122"/>
                  <a:cs typeface="汉仪宋韵朗黑简" panose="00020600040101010101" charset="-122"/>
                </a:rPr>
                <a:t>是我国的根本大法，是治国安邦的总章程，也是公民权利的保障书。如果把法律体系比喻为一棵大树，宪法就是树根，其他法律就是树干和树枝。宪法规定国家最根本的经济</a:t>
              </a:r>
            </a:p>
          </p:txBody>
        </p:sp>
      </p:grpSp>
      <p:grpSp>
        <p:nvGrpSpPr>
          <p:cNvPr id="30" name="组合 29">
            <a:extLst>
              <a:ext uri="{FF2B5EF4-FFF2-40B4-BE49-F238E27FC236}">
                <a16:creationId xmlns:a16="http://schemas.microsoft.com/office/drawing/2014/main" id="{AA7DB76C-F4D3-ABE5-DAB2-4A8E2F9C80A0}"/>
              </a:ext>
            </a:extLst>
          </p:cNvPr>
          <p:cNvGrpSpPr/>
          <p:nvPr/>
        </p:nvGrpSpPr>
        <p:grpSpPr>
          <a:xfrm>
            <a:off x="618229" y="3018624"/>
            <a:ext cx="10888262" cy="1052362"/>
            <a:chOff x="4802127" y="1936491"/>
            <a:chExt cx="10888262" cy="1052362"/>
          </a:xfrm>
        </p:grpSpPr>
        <p:sp>
          <p:nvSpPr>
            <p:cNvPr id="31" name="矩形 30">
              <a:extLst>
                <a:ext uri="{FF2B5EF4-FFF2-40B4-BE49-F238E27FC236}">
                  <a16:creationId xmlns:a16="http://schemas.microsoft.com/office/drawing/2014/main" id="{D10EDC70-47A1-A11C-3EDE-337FDC5A4AC4}"/>
                </a:ext>
              </a:extLst>
            </p:cNvPr>
            <p:cNvSpPr/>
            <p:nvPr/>
          </p:nvSpPr>
          <p:spPr>
            <a:xfrm>
              <a:off x="4802127" y="1936491"/>
              <a:ext cx="10888262" cy="105236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2" name="矩形: 圆角 31">
              <a:extLst>
                <a:ext uri="{FF2B5EF4-FFF2-40B4-BE49-F238E27FC236}">
                  <a16:creationId xmlns:a16="http://schemas.microsoft.com/office/drawing/2014/main" id="{EA099A19-27D5-2243-8B27-AE0735D606D5}"/>
                </a:ext>
              </a:extLst>
            </p:cNvPr>
            <p:cNvSpPr/>
            <p:nvPr/>
          </p:nvSpPr>
          <p:spPr>
            <a:xfrm>
              <a:off x="4822841" y="1948977"/>
              <a:ext cx="662807" cy="1020625"/>
            </a:xfrm>
            <a:prstGeom prst="roundRect">
              <a:avLst>
                <a:gd name="adj" fmla="val 0"/>
              </a:avLst>
            </a:prstGeom>
            <a:solidFill>
              <a:srgbClr val="D91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ndParaRPr>
            </a:p>
          </p:txBody>
        </p:sp>
        <p:sp>
          <p:nvSpPr>
            <p:cNvPr id="33" name="矩形 32">
              <a:extLst>
                <a:ext uri="{FF2B5EF4-FFF2-40B4-BE49-F238E27FC236}">
                  <a16:creationId xmlns:a16="http://schemas.microsoft.com/office/drawing/2014/main" id="{7039675B-71CF-A75E-8300-E55BE8AE434D}"/>
                </a:ext>
              </a:extLst>
            </p:cNvPr>
            <p:cNvSpPr/>
            <p:nvPr/>
          </p:nvSpPr>
          <p:spPr>
            <a:xfrm>
              <a:off x="5011952" y="2095928"/>
              <a:ext cx="738664" cy="581057"/>
            </a:xfrm>
            <a:prstGeom prst="rect">
              <a:avLst/>
            </a:prstGeom>
          </p:spPr>
          <p:txBody>
            <a:bodyPr vert="horz" wrap="square">
              <a:spAutoFit/>
            </a:bodyPr>
            <a:lstStyle/>
            <a:p>
              <a:pPr>
                <a:lnSpc>
                  <a:spcPct val="150000"/>
                </a:lnSpc>
              </a:pPr>
              <a:r>
                <a:rPr lang="en-US" altLang="zh-CN" sz="2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5AC62E19-C18E-2832-61AD-849E6E3EB315}"/>
                </a:ext>
              </a:extLst>
            </p:cNvPr>
            <p:cNvSpPr txBox="1"/>
            <p:nvPr/>
          </p:nvSpPr>
          <p:spPr>
            <a:xfrm>
              <a:off x="5677217" y="2035573"/>
              <a:ext cx="9501811" cy="787523"/>
            </a:xfrm>
            <a:prstGeom prst="rect">
              <a:avLst/>
            </a:prstGeom>
            <a:noFill/>
          </p:spPr>
          <p:txBody>
            <a:bodyPr wrap="square" rtlCol="0" anchor="t">
              <a:spAutoFit/>
            </a:bodyPr>
            <a:lstStyle/>
            <a:p>
              <a:pPr>
                <a:lnSpc>
                  <a:spcPct val="150000"/>
                </a:lnSpc>
              </a:pPr>
              <a:r>
                <a:rPr lang="zh-CN" altLang="en-US" sz="1600" dirty="0">
                  <a:solidFill>
                    <a:srgbClr val="404040"/>
                  </a:solidFill>
                  <a:latin typeface="微软雅黑" panose="020B0503020204020204" pitchFamily="34" charset="-122"/>
                  <a:ea typeface="微软雅黑" panose="020B0503020204020204" pitchFamily="34" charset="-122"/>
                  <a:cs typeface="汉仪宋韵朗黑简" panose="00020600040101010101" charset="-122"/>
                </a:rPr>
                <a:t>政治和社会制度，公民的基本权利和义务，以及国家机构组织和活动的基本原则。宪法具有最高法律效力，是制定其他法律的依据。所有的法律都诞生在宪法之下，服从于宪法精神。</a:t>
              </a:r>
            </a:p>
          </p:txBody>
        </p:sp>
      </p:grpSp>
      <p:grpSp>
        <p:nvGrpSpPr>
          <p:cNvPr id="35" name="组合 34">
            <a:extLst>
              <a:ext uri="{FF2B5EF4-FFF2-40B4-BE49-F238E27FC236}">
                <a16:creationId xmlns:a16="http://schemas.microsoft.com/office/drawing/2014/main" id="{D9567498-195F-7701-419B-CC972E0457D5}"/>
              </a:ext>
            </a:extLst>
          </p:cNvPr>
          <p:cNvGrpSpPr/>
          <p:nvPr/>
        </p:nvGrpSpPr>
        <p:grpSpPr>
          <a:xfrm>
            <a:off x="618229" y="4571199"/>
            <a:ext cx="10888262" cy="1052362"/>
            <a:chOff x="4802127" y="1936491"/>
            <a:chExt cx="10888262" cy="1052362"/>
          </a:xfrm>
        </p:grpSpPr>
        <p:sp>
          <p:nvSpPr>
            <p:cNvPr id="36" name="矩形 35">
              <a:extLst>
                <a:ext uri="{FF2B5EF4-FFF2-40B4-BE49-F238E27FC236}">
                  <a16:creationId xmlns:a16="http://schemas.microsoft.com/office/drawing/2014/main" id="{7C7C86B7-699F-F9E9-539F-092D3E2CDECC}"/>
                </a:ext>
              </a:extLst>
            </p:cNvPr>
            <p:cNvSpPr/>
            <p:nvPr/>
          </p:nvSpPr>
          <p:spPr>
            <a:xfrm>
              <a:off x="4802127" y="1936491"/>
              <a:ext cx="10888262" cy="105236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7" name="矩形: 圆角 36">
              <a:extLst>
                <a:ext uri="{FF2B5EF4-FFF2-40B4-BE49-F238E27FC236}">
                  <a16:creationId xmlns:a16="http://schemas.microsoft.com/office/drawing/2014/main" id="{4D33AA64-29A4-0610-639D-3D671527D9F3}"/>
                </a:ext>
              </a:extLst>
            </p:cNvPr>
            <p:cNvSpPr/>
            <p:nvPr/>
          </p:nvSpPr>
          <p:spPr>
            <a:xfrm>
              <a:off x="4822841" y="1948977"/>
              <a:ext cx="662807" cy="1020625"/>
            </a:xfrm>
            <a:prstGeom prst="roundRect">
              <a:avLst>
                <a:gd name="adj" fmla="val 0"/>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ndParaRPr>
            </a:p>
          </p:txBody>
        </p:sp>
        <p:sp>
          <p:nvSpPr>
            <p:cNvPr id="38" name="矩形 37">
              <a:extLst>
                <a:ext uri="{FF2B5EF4-FFF2-40B4-BE49-F238E27FC236}">
                  <a16:creationId xmlns:a16="http://schemas.microsoft.com/office/drawing/2014/main" id="{02B93E95-20B5-2E2C-F887-6789621ABE53}"/>
                </a:ext>
              </a:extLst>
            </p:cNvPr>
            <p:cNvSpPr/>
            <p:nvPr/>
          </p:nvSpPr>
          <p:spPr>
            <a:xfrm>
              <a:off x="5011952" y="2095928"/>
              <a:ext cx="738664" cy="581057"/>
            </a:xfrm>
            <a:prstGeom prst="rect">
              <a:avLst/>
            </a:prstGeom>
          </p:spPr>
          <p:txBody>
            <a:bodyPr vert="horz" wrap="square">
              <a:spAutoFit/>
            </a:bodyPr>
            <a:lstStyle/>
            <a:p>
              <a:pPr>
                <a:lnSpc>
                  <a:spcPct val="150000"/>
                </a:lnSpc>
              </a:pPr>
              <a:r>
                <a:rPr lang="en-US" altLang="zh-CN" sz="2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9" name="文本框 38">
              <a:extLst>
                <a:ext uri="{FF2B5EF4-FFF2-40B4-BE49-F238E27FC236}">
                  <a16:creationId xmlns:a16="http://schemas.microsoft.com/office/drawing/2014/main" id="{0B09C23B-1EDB-2D67-7953-7C089460D045}"/>
                </a:ext>
              </a:extLst>
            </p:cNvPr>
            <p:cNvSpPr txBox="1"/>
            <p:nvPr/>
          </p:nvSpPr>
          <p:spPr>
            <a:xfrm>
              <a:off x="5677217" y="2054623"/>
              <a:ext cx="9669981" cy="830997"/>
            </a:xfrm>
            <a:prstGeom prst="rect">
              <a:avLst/>
            </a:prstGeom>
            <a:noFill/>
          </p:spPr>
          <p:txBody>
            <a:bodyPr wrap="square" rtlCol="0" anchor="t">
              <a:spAutoFit/>
            </a:bodyPr>
            <a:lstStyle/>
            <a:p>
              <a:r>
                <a:rPr lang="zh-CN" altLang="en-US" sz="1600" dirty="0">
                  <a:solidFill>
                    <a:srgbClr val="404040"/>
                  </a:solidFill>
                  <a:latin typeface="微软雅黑" panose="020B0503020204020204" pitchFamily="34" charset="-122"/>
                  <a:ea typeface="微软雅黑" panose="020B0503020204020204" pitchFamily="34" charset="-122"/>
                  <a:cs typeface="汉仪宋韵朗黑简" panose="00020600040101010101" charset="-122"/>
                </a:rPr>
                <a:t>我国宪法以国家根本法的形式，确认了中国共产党领导中国人民进行革命、建设、改革的伟大斗争和根本成就，确立了工人阶级领导的、以工农联盟为基础的人民民主专政的社会主义国家的国体和人民代表大会制度的政体</a:t>
              </a:r>
            </a:p>
          </p:txBody>
        </p:sp>
      </p:grpSp>
    </p:spTree>
    <p:extLst>
      <p:ext uri="{BB962C8B-B14F-4D97-AF65-F5344CB8AC3E}">
        <p14:creationId xmlns:p14="http://schemas.microsoft.com/office/powerpoint/2010/main" val="3468284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1+#ppt_w/2"/>
                                          </p:val>
                                        </p:tav>
                                        <p:tav tm="100000">
                                          <p:val>
                                            <p:strVal val="#ppt_x"/>
                                          </p:val>
                                        </p:tav>
                                      </p:tavLst>
                                    </p:anim>
                                    <p:anim calcmode="lin" valueType="num">
                                      <p:cBhvr additive="base">
                                        <p:cTn id="13" dur="500" fill="hold"/>
                                        <p:tgtEl>
                                          <p:spTgt spid="3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1+#ppt_w/2"/>
                                          </p:val>
                                        </p:tav>
                                        <p:tav tm="100000">
                                          <p:val>
                                            <p:strVal val="#ppt_x"/>
                                          </p:val>
                                        </p:tav>
                                      </p:tavLst>
                                    </p:anim>
                                    <p:anim calcmode="lin" valueType="num">
                                      <p:cBhvr additive="base">
                                        <p:cTn id="18"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6AF56-32EC-B62E-8256-B3B52BD65B90}"/>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44B49EF2-33BD-20D3-61D1-A82B57A09794}"/>
              </a:ext>
            </a:extLst>
          </p:cNvPr>
          <p:cNvGrpSpPr/>
          <p:nvPr/>
        </p:nvGrpSpPr>
        <p:grpSpPr>
          <a:xfrm>
            <a:off x="1424904" y="2667000"/>
            <a:ext cx="9189792" cy="2950614"/>
            <a:chOff x="1278795" y="1277327"/>
            <a:chExt cx="8985080" cy="5615521"/>
          </a:xfrm>
        </p:grpSpPr>
        <p:sp>
          <p:nvSpPr>
            <p:cNvPr id="11" name="缺角矩形 10">
              <a:extLst>
                <a:ext uri="{FF2B5EF4-FFF2-40B4-BE49-F238E27FC236}">
                  <a16:creationId xmlns:a16="http://schemas.microsoft.com/office/drawing/2014/main" id="{FF43D9C3-A179-DC43-05AC-05AA3B153CBF}"/>
                </a:ext>
              </a:extLst>
            </p:cNvPr>
            <p:cNvSpPr/>
            <p:nvPr/>
          </p:nvSpPr>
          <p:spPr>
            <a:xfrm>
              <a:off x="1278795" y="1277327"/>
              <a:ext cx="8985080" cy="5615521"/>
            </a:xfrm>
            <a:prstGeom prst="plaque">
              <a:avLst>
                <a:gd name="adj" fmla="val 12577"/>
              </a:avLst>
            </a:prstGeom>
            <a:solidFill>
              <a:srgbClr val="F2F2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058B0"/>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7F8780DE-F979-DFD7-CDB9-90B76624E388}"/>
                </a:ext>
              </a:extLst>
            </p:cNvPr>
            <p:cNvSpPr/>
            <p:nvPr/>
          </p:nvSpPr>
          <p:spPr>
            <a:xfrm>
              <a:off x="1835685" y="2472861"/>
              <a:ext cx="7838378" cy="2846018"/>
            </a:xfrm>
            <a:prstGeom prst="rect">
              <a:avLst/>
            </a:prstGeom>
          </p:spPr>
          <p:txBody>
            <a:bodyPr wrap="square">
              <a:spAutoFit/>
            </a:bodyPr>
            <a:lstStyle/>
            <a:p>
              <a:pPr algn="ctr">
                <a:lnSpc>
                  <a:spcPct val="200000"/>
                </a:lnSpc>
              </a:pPr>
              <a:r>
                <a:rPr lang="zh-CN" altLang="en-US" sz="1600" dirty="0">
                  <a:solidFill>
                    <a:srgbClr val="000000"/>
                  </a:solidFill>
                  <a:latin typeface="微软雅黑" panose="020B0503020204020204" pitchFamily="34" charset="-122"/>
                  <a:ea typeface="微软雅黑" panose="020B0503020204020204" pitchFamily="34" charset="-122"/>
                </a:rPr>
                <a:t>确定了国家的根本任务、领导核心、指导思想、发展道路、奋斗目标，规定了中国共产党领导的多党合作和政治协商制度、民族区域自治制度以及基层群众自治制度，规定了社会主义法治原则、民主集中制原则、尊重和保障人权原则等等。</a:t>
              </a:r>
            </a:p>
          </p:txBody>
        </p:sp>
      </p:grpSp>
      <p:grpSp>
        <p:nvGrpSpPr>
          <p:cNvPr id="13" name="组合 12">
            <a:extLst>
              <a:ext uri="{FF2B5EF4-FFF2-40B4-BE49-F238E27FC236}">
                <a16:creationId xmlns:a16="http://schemas.microsoft.com/office/drawing/2014/main" id="{DF5C9FD0-7227-A985-EE04-0CCAA8620D96}"/>
              </a:ext>
            </a:extLst>
          </p:cNvPr>
          <p:cNvGrpSpPr/>
          <p:nvPr/>
        </p:nvGrpSpPr>
        <p:grpSpPr>
          <a:xfrm>
            <a:off x="1482725" y="1580297"/>
            <a:ext cx="8972550" cy="585053"/>
            <a:chOff x="1609725" y="5549047"/>
            <a:chExt cx="8972550" cy="585053"/>
          </a:xfrm>
        </p:grpSpPr>
        <p:sp>
          <p:nvSpPr>
            <p:cNvPr id="14" name="矩形: 圆角 13">
              <a:extLst>
                <a:ext uri="{FF2B5EF4-FFF2-40B4-BE49-F238E27FC236}">
                  <a16:creationId xmlns:a16="http://schemas.microsoft.com/office/drawing/2014/main" id="{15BCD618-32CE-635B-320F-A017DE0CF058}"/>
                </a:ext>
              </a:extLst>
            </p:cNvPr>
            <p:cNvSpPr/>
            <p:nvPr/>
          </p:nvSpPr>
          <p:spPr>
            <a:xfrm>
              <a:off x="1609725" y="5619750"/>
              <a:ext cx="8972550" cy="514350"/>
            </a:xfrm>
            <a:prstGeom prst="roundRect">
              <a:avLst>
                <a:gd name="adj" fmla="val 50000"/>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5" name="矩形 14">
              <a:extLst>
                <a:ext uri="{FF2B5EF4-FFF2-40B4-BE49-F238E27FC236}">
                  <a16:creationId xmlns:a16="http://schemas.microsoft.com/office/drawing/2014/main" id="{281E221D-7604-AD27-086B-0635966BD699}"/>
                </a:ext>
              </a:extLst>
            </p:cNvPr>
            <p:cNvSpPr/>
            <p:nvPr/>
          </p:nvSpPr>
          <p:spPr>
            <a:xfrm>
              <a:off x="5279209" y="5549047"/>
              <a:ext cx="1887582" cy="581057"/>
            </a:xfrm>
            <a:prstGeom prst="rect">
              <a:avLst/>
            </a:prstGeom>
          </p:spPr>
          <p:txBody>
            <a:bodyPr wrap="square">
              <a:spAutoFit/>
            </a:bodyPr>
            <a:lstStyle/>
            <a:p>
              <a:pPr algn="dist">
                <a:lnSpc>
                  <a:spcPct val="150000"/>
                </a:lnSpc>
                <a:defRPr/>
              </a:pPr>
              <a:r>
                <a:rPr lang="zh-CN" altLang="en-US" sz="2400" b="1" kern="100" dirty="0">
                  <a:solidFill>
                    <a:srgbClr val="FFFFFF"/>
                  </a:solidFill>
                  <a:latin typeface="微软雅黑" panose="020B0503020204020204" pitchFamily="34" charset="-122"/>
                  <a:ea typeface="微软雅黑" panose="020B0503020204020204" pitchFamily="34" charset="-122"/>
                  <a:cs typeface="思源黑体 Light" panose="020B0300000000000000" charset="-122"/>
                  <a:sym typeface="+mn-lt"/>
                </a:rPr>
                <a:t>宪法是什么</a:t>
              </a:r>
            </a:p>
          </p:txBody>
        </p:sp>
      </p:grpSp>
    </p:spTree>
    <p:extLst>
      <p:ext uri="{BB962C8B-B14F-4D97-AF65-F5344CB8AC3E}">
        <p14:creationId xmlns:p14="http://schemas.microsoft.com/office/powerpoint/2010/main" val="3443346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6A617-2EFC-15E4-7CAD-0104D8960485}"/>
            </a:ext>
          </a:extLst>
        </p:cNvPr>
        <p:cNvGrpSpPr/>
        <p:nvPr/>
      </p:nvGrpSpPr>
      <p:grpSpPr>
        <a:xfrm>
          <a:off x="0" y="0"/>
          <a:ext cx="0" cy="0"/>
          <a:chOff x="0" y="0"/>
          <a:chExt cx="0" cy="0"/>
        </a:xfrm>
      </p:grpSpPr>
      <p:pic>
        <p:nvPicPr>
          <p:cNvPr id="25" name="图片 24">
            <a:extLst>
              <a:ext uri="{FF2B5EF4-FFF2-40B4-BE49-F238E27FC236}">
                <a16:creationId xmlns:a16="http://schemas.microsoft.com/office/drawing/2014/main" id="{19F89612-2CBE-43C0-5D2A-FE6C4671AE20}"/>
              </a:ext>
            </a:extLst>
          </p:cNvPr>
          <p:cNvPicPr>
            <a:picLocks noChangeAspect="1"/>
          </p:cNvPicPr>
          <p:nvPr/>
        </p:nvPicPr>
        <p:blipFill>
          <a:blip r:embed="rId2">
            <a:extLst>
              <a:ext uri="{28A0092B-C50C-407E-A947-70E740481C1C}">
                <a14:useLocalDpi xmlns:a14="http://schemas.microsoft.com/office/drawing/2010/main" val="0"/>
              </a:ext>
            </a:extLst>
          </a:blip>
          <a:srcRect l="26170" t="21972" r="15710" b="41774"/>
          <a:stretch>
            <a:fillRect/>
          </a:stretch>
        </p:blipFill>
        <p:spPr>
          <a:xfrm>
            <a:off x="0" y="0"/>
            <a:ext cx="12192000" cy="4262285"/>
          </a:xfrm>
          <a:custGeom>
            <a:avLst/>
            <a:gdLst>
              <a:gd name="connsiteX0" fmla="*/ 0 w 12192000"/>
              <a:gd name="connsiteY0" fmla="*/ 0 h 4262285"/>
              <a:gd name="connsiteX1" fmla="*/ 12192000 w 12192000"/>
              <a:gd name="connsiteY1" fmla="*/ 0 h 4262285"/>
              <a:gd name="connsiteX2" fmla="*/ 12192000 w 12192000"/>
              <a:gd name="connsiteY2" fmla="*/ 4262285 h 4262285"/>
              <a:gd name="connsiteX3" fmla="*/ 0 w 12192000"/>
              <a:gd name="connsiteY3" fmla="*/ 4262285 h 4262285"/>
            </a:gdLst>
            <a:ahLst/>
            <a:cxnLst>
              <a:cxn ang="0">
                <a:pos x="connsiteX0" y="connsiteY0"/>
              </a:cxn>
              <a:cxn ang="0">
                <a:pos x="connsiteX1" y="connsiteY1"/>
              </a:cxn>
              <a:cxn ang="0">
                <a:pos x="connsiteX2" y="connsiteY2"/>
              </a:cxn>
              <a:cxn ang="0">
                <a:pos x="connsiteX3" y="connsiteY3"/>
              </a:cxn>
            </a:cxnLst>
            <a:rect l="l" t="t" r="r" b="b"/>
            <a:pathLst>
              <a:path w="12192000" h="4262285">
                <a:moveTo>
                  <a:pt x="0" y="0"/>
                </a:moveTo>
                <a:lnTo>
                  <a:pt x="12192000" y="0"/>
                </a:lnTo>
                <a:lnTo>
                  <a:pt x="12192000" y="4262285"/>
                </a:lnTo>
                <a:lnTo>
                  <a:pt x="0" y="4262285"/>
                </a:lnTo>
                <a:close/>
              </a:path>
            </a:pathLst>
          </a:custGeom>
        </p:spPr>
      </p:pic>
      <p:sp>
        <p:nvSpPr>
          <p:cNvPr id="9" name="矩形 8">
            <a:extLst>
              <a:ext uri="{FF2B5EF4-FFF2-40B4-BE49-F238E27FC236}">
                <a16:creationId xmlns:a16="http://schemas.microsoft.com/office/drawing/2014/main" id="{3F167749-69BD-3E4F-C838-8BF4740297E2}"/>
              </a:ext>
            </a:extLst>
          </p:cNvPr>
          <p:cNvSpPr/>
          <p:nvPr/>
        </p:nvSpPr>
        <p:spPr>
          <a:xfrm>
            <a:off x="-1" y="0"/>
            <a:ext cx="12192001" cy="3194293"/>
          </a:xfrm>
          <a:prstGeom prst="rect">
            <a:avLst/>
          </a:prstGeom>
          <a:gradFill flip="none" rotWithShape="1">
            <a:gsLst>
              <a:gs pos="100000">
                <a:srgbClr val="2B5A77">
                  <a:alpha val="0"/>
                </a:srgbClr>
              </a:gs>
              <a:gs pos="15000">
                <a:srgbClr val="2B5A77">
                  <a:alpha val="79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23" name="图片 22">
            <a:extLst>
              <a:ext uri="{FF2B5EF4-FFF2-40B4-BE49-F238E27FC236}">
                <a16:creationId xmlns:a16="http://schemas.microsoft.com/office/drawing/2014/main" id="{816C6A05-605B-D934-8CF8-7B138F2E9D9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11830" t="42237" r="25767" b="2054"/>
          <a:stretch/>
        </p:blipFill>
        <p:spPr>
          <a:xfrm>
            <a:off x="0" y="857594"/>
            <a:ext cx="12192000" cy="6000406"/>
          </a:xfrm>
          <a:custGeom>
            <a:avLst/>
            <a:gdLst>
              <a:gd name="connsiteX0" fmla="*/ 3708798 w 12192000"/>
              <a:gd name="connsiteY0" fmla="*/ 941718 h 6000406"/>
              <a:gd name="connsiteX1" fmla="*/ 3570887 w 12192000"/>
              <a:gd name="connsiteY1" fmla="*/ 962111 h 6000406"/>
              <a:gd name="connsiteX2" fmla="*/ 3406530 w 12192000"/>
              <a:gd name="connsiteY2" fmla="*/ 1007831 h 6000406"/>
              <a:gd name="connsiteX3" fmla="*/ 3058480 w 12192000"/>
              <a:gd name="connsiteY3" fmla="*/ 1076411 h 6000406"/>
              <a:gd name="connsiteX4" fmla="*/ 3213169 w 12192000"/>
              <a:gd name="connsiteY4" fmla="*/ 1175471 h 6000406"/>
              <a:gd name="connsiteX5" fmla="*/ 3493542 w 12192000"/>
              <a:gd name="connsiteY5" fmla="*/ 1221191 h 6000406"/>
              <a:gd name="connsiteX6" fmla="*/ 4412007 w 12192000"/>
              <a:gd name="connsiteY6" fmla="*/ 1625051 h 6000406"/>
              <a:gd name="connsiteX7" fmla="*/ 4547360 w 12192000"/>
              <a:gd name="connsiteY7" fmla="*/ 1663151 h 6000406"/>
              <a:gd name="connsiteX8" fmla="*/ 4847069 w 12192000"/>
              <a:gd name="connsiteY8" fmla="*/ 1640291 h 6000406"/>
              <a:gd name="connsiteX9" fmla="*/ 4779393 w 12192000"/>
              <a:gd name="connsiteY9" fmla="*/ 1221191 h 6000406"/>
              <a:gd name="connsiteX10" fmla="*/ 3899600 w 12192000"/>
              <a:gd name="connsiteY10" fmla="*/ 962111 h 6000406"/>
              <a:gd name="connsiteX11" fmla="*/ 3774823 w 12192000"/>
              <a:gd name="connsiteY11" fmla="*/ 942823 h 6000406"/>
              <a:gd name="connsiteX12" fmla="*/ 3708798 w 12192000"/>
              <a:gd name="connsiteY12" fmla="*/ 941718 h 6000406"/>
              <a:gd name="connsiteX13" fmla="*/ 11759725 w 12192000"/>
              <a:gd name="connsiteY13" fmla="*/ 186776 h 6000406"/>
              <a:gd name="connsiteX14" fmla="*/ 11626789 w 12192000"/>
              <a:gd name="connsiteY14" fmla="*/ 291551 h 6000406"/>
              <a:gd name="connsiteX15" fmla="*/ 11602619 w 12192000"/>
              <a:gd name="connsiteY15" fmla="*/ 415376 h 6000406"/>
              <a:gd name="connsiteX16" fmla="*/ 11614704 w 12192000"/>
              <a:gd name="connsiteY16" fmla="*/ 577301 h 6000406"/>
              <a:gd name="connsiteX17" fmla="*/ 12049766 w 12192000"/>
              <a:gd name="connsiteY17" fmla="*/ 663026 h 6000406"/>
              <a:gd name="connsiteX18" fmla="*/ 12182702 w 12192000"/>
              <a:gd name="connsiteY18" fmla="*/ 310601 h 6000406"/>
              <a:gd name="connsiteX19" fmla="*/ 0 w 12192000"/>
              <a:gd name="connsiteY19" fmla="*/ 0 h 6000406"/>
              <a:gd name="connsiteX20" fmla="*/ 12192000 w 12192000"/>
              <a:gd name="connsiteY20" fmla="*/ 0 h 6000406"/>
              <a:gd name="connsiteX21" fmla="*/ 12192000 w 12192000"/>
              <a:gd name="connsiteY21" fmla="*/ 6000406 h 6000406"/>
              <a:gd name="connsiteX22" fmla="*/ 0 w 12192000"/>
              <a:gd name="connsiteY22" fmla="*/ 6000406 h 60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000406">
                <a:moveTo>
                  <a:pt x="3708798" y="941718"/>
                </a:moveTo>
                <a:cubicBezTo>
                  <a:pt x="3651612" y="944698"/>
                  <a:pt x="3617113" y="957825"/>
                  <a:pt x="3570887" y="962111"/>
                </a:cubicBezTo>
                <a:cubicBezTo>
                  <a:pt x="3488708" y="969731"/>
                  <a:pt x="3491931" y="991321"/>
                  <a:pt x="3406530" y="1007831"/>
                </a:cubicBezTo>
                <a:cubicBezTo>
                  <a:pt x="3321129" y="1024341"/>
                  <a:pt x="3090707" y="1048471"/>
                  <a:pt x="3058480" y="1076411"/>
                </a:cubicBezTo>
                <a:cubicBezTo>
                  <a:pt x="3026254" y="1104351"/>
                  <a:pt x="3140659" y="1151341"/>
                  <a:pt x="3213169" y="1175471"/>
                </a:cubicBezTo>
                <a:cubicBezTo>
                  <a:pt x="3285679" y="1199601"/>
                  <a:pt x="3293736" y="1146261"/>
                  <a:pt x="3493542" y="1221191"/>
                </a:cubicBezTo>
                <a:cubicBezTo>
                  <a:pt x="3693348" y="1296121"/>
                  <a:pt x="4236371" y="1551391"/>
                  <a:pt x="4412007" y="1625051"/>
                </a:cubicBezTo>
                <a:cubicBezTo>
                  <a:pt x="4587643" y="1698711"/>
                  <a:pt x="4474850" y="1660611"/>
                  <a:pt x="4547360" y="1663151"/>
                </a:cubicBezTo>
                <a:cubicBezTo>
                  <a:pt x="4619870" y="1665691"/>
                  <a:pt x="4808397" y="1713951"/>
                  <a:pt x="4847069" y="1640291"/>
                </a:cubicBezTo>
                <a:cubicBezTo>
                  <a:pt x="4885742" y="1566631"/>
                  <a:pt x="4937304" y="1334221"/>
                  <a:pt x="4779393" y="1221191"/>
                </a:cubicBezTo>
                <a:cubicBezTo>
                  <a:pt x="4621482" y="1108161"/>
                  <a:pt x="4101018" y="1005291"/>
                  <a:pt x="3899600" y="962111"/>
                </a:cubicBezTo>
                <a:cubicBezTo>
                  <a:pt x="3849246" y="951316"/>
                  <a:pt x="3808661" y="945442"/>
                  <a:pt x="3774823" y="942823"/>
                </a:cubicBezTo>
                <a:cubicBezTo>
                  <a:pt x="3749445" y="940859"/>
                  <a:pt x="3727862" y="940725"/>
                  <a:pt x="3708798" y="941718"/>
                </a:cubicBezTo>
                <a:close/>
                <a:moveTo>
                  <a:pt x="11759725" y="186776"/>
                </a:moveTo>
                <a:lnTo>
                  <a:pt x="11626789" y="291551"/>
                </a:lnTo>
                <a:lnTo>
                  <a:pt x="11602619" y="415376"/>
                </a:lnTo>
                <a:lnTo>
                  <a:pt x="11614704" y="577301"/>
                </a:lnTo>
                <a:lnTo>
                  <a:pt x="12049766" y="663026"/>
                </a:lnTo>
                <a:lnTo>
                  <a:pt x="12182702" y="310601"/>
                </a:lnTo>
                <a:close/>
                <a:moveTo>
                  <a:pt x="0" y="0"/>
                </a:moveTo>
                <a:lnTo>
                  <a:pt x="12192000" y="0"/>
                </a:lnTo>
                <a:lnTo>
                  <a:pt x="12192000" y="6000406"/>
                </a:lnTo>
                <a:lnTo>
                  <a:pt x="0" y="6000406"/>
                </a:lnTo>
                <a:close/>
              </a:path>
            </a:pathLst>
          </a:custGeom>
        </p:spPr>
      </p:pic>
      <p:grpSp>
        <p:nvGrpSpPr>
          <p:cNvPr id="33" name="组合 32">
            <a:extLst>
              <a:ext uri="{FF2B5EF4-FFF2-40B4-BE49-F238E27FC236}">
                <a16:creationId xmlns:a16="http://schemas.microsoft.com/office/drawing/2014/main" id="{346C3ABC-DA57-C3E5-AAF7-E4483025E03F}"/>
              </a:ext>
            </a:extLst>
          </p:cNvPr>
          <p:cNvGrpSpPr/>
          <p:nvPr/>
        </p:nvGrpSpPr>
        <p:grpSpPr>
          <a:xfrm>
            <a:off x="1362075" y="3215147"/>
            <a:ext cx="9484010" cy="2571807"/>
            <a:chOff x="1362075" y="3215147"/>
            <a:chExt cx="9484010" cy="2571807"/>
          </a:xfrm>
        </p:grpSpPr>
        <p:sp>
          <p:nvSpPr>
            <p:cNvPr id="11" name="矩形 10">
              <a:extLst>
                <a:ext uri="{FF2B5EF4-FFF2-40B4-BE49-F238E27FC236}">
                  <a16:creationId xmlns:a16="http://schemas.microsoft.com/office/drawing/2014/main" id="{2A97CDC3-198E-F1E0-E5A7-312DE8F4C7A8}"/>
                </a:ext>
              </a:extLst>
            </p:cNvPr>
            <p:cNvSpPr/>
            <p:nvPr/>
          </p:nvSpPr>
          <p:spPr>
            <a:xfrm>
              <a:off x="1362075" y="3215147"/>
              <a:ext cx="9467850" cy="257180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直角三角形 30">
              <a:extLst>
                <a:ext uri="{FF2B5EF4-FFF2-40B4-BE49-F238E27FC236}">
                  <a16:creationId xmlns:a16="http://schemas.microsoft.com/office/drawing/2014/main" id="{708AE023-E30B-8F32-1EA0-A27C5EBD8944}"/>
                </a:ext>
              </a:extLst>
            </p:cNvPr>
            <p:cNvSpPr/>
            <p:nvPr/>
          </p:nvSpPr>
          <p:spPr>
            <a:xfrm>
              <a:off x="136207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a:extLst>
                <a:ext uri="{FF2B5EF4-FFF2-40B4-BE49-F238E27FC236}">
                  <a16:creationId xmlns:a16="http://schemas.microsoft.com/office/drawing/2014/main" id="{5C866DC7-B1C8-5709-0A81-4236F0123534}"/>
                </a:ext>
              </a:extLst>
            </p:cNvPr>
            <p:cNvSpPr/>
            <p:nvPr/>
          </p:nvSpPr>
          <p:spPr>
            <a:xfrm flipH="1">
              <a:off x="995362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a:extLst>
              <a:ext uri="{FF2B5EF4-FFF2-40B4-BE49-F238E27FC236}">
                <a16:creationId xmlns:a16="http://schemas.microsoft.com/office/drawing/2014/main" id="{5530930C-0BF2-1A90-4ECB-B3C2EBC76395}"/>
              </a:ext>
            </a:extLst>
          </p:cNvPr>
          <p:cNvSpPr txBox="1"/>
          <p:nvPr/>
        </p:nvSpPr>
        <p:spPr>
          <a:xfrm>
            <a:off x="2757112" y="3589108"/>
            <a:ext cx="6677776" cy="1107996"/>
          </a:xfrm>
          <a:prstGeom prst="rect">
            <a:avLst/>
          </a:prstGeom>
          <a:noFill/>
        </p:spPr>
        <p:txBody>
          <a:bodyPr wrap="square" rtlCol="0">
            <a:spAutoFit/>
          </a:bodyPr>
          <a:lstStyle/>
          <a:p>
            <a:pPr algn="dist"/>
            <a:r>
              <a:rPr lang="zh-CN" altLang="en-US" sz="66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宪法的地位如何</a:t>
            </a:r>
          </a:p>
        </p:txBody>
      </p:sp>
      <p:sp>
        <p:nvSpPr>
          <p:cNvPr id="27" name="文本框 26">
            <a:extLst>
              <a:ext uri="{FF2B5EF4-FFF2-40B4-BE49-F238E27FC236}">
                <a16:creationId xmlns:a16="http://schemas.microsoft.com/office/drawing/2014/main" id="{FEBCE2B3-42EA-8411-DE12-CC1353B4337D}"/>
              </a:ext>
            </a:extLst>
          </p:cNvPr>
          <p:cNvSpPr txBox="1"/>
          <p:nvPr/>
        </p:nvSpPr>
        <p:spPr>
          <a:xfrm>
            <a:off x="2254535" y="4637715"/>
            <a:ext cx="7682930" cy="775277"/>
          </a:xfrm>
          <a:prstGeom prst="rect">
            <a:avLst/>
          </a:prstGeom>
          <a:noFill/>
        </p:spPr>
        <p:txBody>
          <a:bodyPr wrap="square">
            <a:spAutoFit/>
          </a:bodyPr>
          <a:lstStyle/>
          <a:p>
            <a:pPr marL="0" marR="0" lvl="0" indent="0" algn="ctr" defTabSz="914400" rtl="0" eaLnBrk="0" fontAlgn="base" latinLnBrk="0" hangingPunct="0">
              <a:lnSpc>
                <a:spcPct val="200000"/>
              </a:lnSpc>
              <a:spcBef>
                <a:spcPct val="0"/>
              </a:spcBef>
              <a:spcAft>
                <a:spcPct val="0"/>
              </a:spcAft>
              <a:buClrTx/>
              <a:buSzTx/>
              <a:buFontTx/>
              <a:buNone/>
              <a:tabLst/>
            </a:pPr>
            <a:r>
              <a:rPr kumimoji="0" lang="zh-CN" altLang="zh-CN" sz="1200" b="0" i="0" u="none" strike="noStrike" cap="none" normalizeH="0" baseline="0" dirty="0">
                <a:ln>
                  <a:noFill/>
                </a:ln>
                <a:solidFill>
                  <a:schemeClr val="bg1">
                    <a:lumMod val="50000"/>
                    <a:alpha val="89000"/>
                  </a:schemeClr>
                </a:solidFill>
                <a:effectLst/>
                <a:latin typeface="微软雅黑" panose="020B0503020204020204" pitchFamily="34" charset="-122"/>
                <a:ea typeface="微软雅黑" panose="020B0503020204020204" pitchFamily="34" charset="-122"/>
                <a:cs typeface="+mn-ea"/>
                <a:sym typeface="+mn-lt"/>
              </a:rPr>
              <a:t>宪法是国家的根本法，是治国安邦的总章程。作为与国家前途、人民命运息息相关的“世之经纬”“国之重器”，宪法对我国政治、经济、文化</a:t>
            </a:r>
            <a:endParaRPr kumimoji="0" lang="en-US" altLang="zh-CN" sz="1200" b="0" i="0" u="none" strike="noStrike" cap="none" normalizeH="0" baseline="0" dirty="0">
              <a:ln>
                <a:noFill/>
              </a:ln>
              <a:solidFill>
                <a:schemeClr val="bg1">
                  <a:lumMod val="50000"/>
                  <a:alpha val="89000"/>
                </a:schemeClr>
              </a:solidFill>
              <a:effectLst/>
              <a:latin typeface="微软雅黑" panose="020B0503020204020204" pitchFamily="34" charset="-122"/>
              <a:ea typeface="微软雅黑" panose="020B0503020204020204" pitchFamily="34" charset="-122"/>
              <a:cs typeface="+mn-ea"/>
              <a:sym typeface="+mn-lt"/>
            </a:endParaRPr>
          </a:p>
        </p:txBody>
      </p:sp>
      <p:sp>
        <p:nvSpPr>
          <p:cNvPr id="29" name="文本框 28">
            <a:extLst>
              <a:ext uri="{FF2B5EF4-FFF2-40B4-BE49-F238E27FC236}">
                <a16:creationId xmlns:a16="http://schemas.microsoft.com/office/drawing/2014/main" id="{2123D1F1-602D-3678-CEE8-7C15658B8BD7}"/>
              </a:ext>
            </a:extLst>
          </p:cNvPr>
          <p:cNvSpPr txBox="1"/>
          <p:nvPr/>
        </p:nvSpPr>
        <p:spPr>
          <a:xfrm>
            <a:off x="1425983" y="353052"/>
            <a:ext cx="1775491" cy="3247043"/>
          </a:xfrm>
          <a:prstGeom prst="rect">
            <a:avLst/>
          </a:prstGeom>
          <a:noFill/>
        </p:spPr>
        <p:txBody>
          <a:bodyPr wrap="square" rtlCol="0">
            <a:spAutoFit/>
          </a:bodyPr>
          <a:lstStyle/>
          <a:p>
            <a:r>
              <a:rPr lang="zh-CN" altLang="en-US" sz="20500" dirty="0">
                <a:gradFill flip="none" rotWithShape="1">
                  <a:gsLst>
                    <a:gs pos="83000">
                      <a:schemeClr val="bg1">
                        <a:alpha val="0"/>
                      </a:schemeClr>
                    </a:gs>
                    <a:gs pos="55000">
                      <a:schemeClr val="bg1"/>
                    </a:gs>
                  </a:gsLst>
                  <a:lin ang="5400000" scaled="1"/>
                  <a:tileRect/>
                </a:gradFill>
                <a:latin typeface="汉仪许静行楷W" panose="00020600040101010101" pitchFamily="18" charset="-122"/>
                <a:ea typeface="汉仪许静行楷W" panose="00020600040101010101" pitchFamily="18" charset="-122"/>
              </a:rPr>
              <a:t>贰</a:t>
            </a:r>
          </a:p>
        </p:txBody>
      </p:sp>
      <p:sp>
        <p:nvSpPr>
          <p:cNvPr id="34" name="文本框 33">
            <a:extLst>
              <a:ext uri="{FF2B5EF4-FFF2-40B4-BE49-F238E27FC236}">
                <a16:creationId xmlns:a16="http://schemas.microsoft.com/office/drawing/2014/main" id="{2F643CD0-D541-8EB6-046C-9AD80A9A5BC2}"/>
              </a:ext>
            </a:extLst>
          </p:cNvPr>
          <p:cNvSpPr txBox="1"/>
          <p:nvPr/>
        </p:nvSpPr>
        <p:spPr>
          <a:xfrm>
            <a:off x="2894124" y="6044597"/>
            <a:ext cx="6403752" cy="400110"/>
          </a:xfrm>
          <a:prstGeom prst="rect">
            <a:avLst/>
          </a:prstGeom>
          <a:noFill/>
        </p:spPr>
        <p:txBody>
          <a:bodyPr wrap="square" rtlCol="0">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国无法不治，民无法不立</a:t>
            </a:r>
          </a:p>
        </p:txBody>
      </p:sp>
      <p:pic>
        <p:nvPicPr>
          <p:cNvPr id="35" name="图片 34">
            <a:extLst>
              <a:ext uri="{FF2B5EF4-FFF2-40B4-BE49-F238E27FC236}">
                <a16:creationId xmlns:a16="http://schemas.microsoft.com/office/drawing/2014/main" id="{1C5012EF-F994-DBD8-517C-E56D57A512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5478" flipH="1">
            <a:off x="5140390" y="549517"/>
            <a:ext cx="3153310" cy="1880143"/>
          </a:xfrm>
          <a:prstGeom prst="rect">
            <a:avLst/>
          </a:prstGeom>
        </p:spPr>
      </p:pic>
      <p:sp>
        <p:nvSpPr>
          <p:cNvPr id="36" name="文本框 35">
            <a:extLst>
              <a:ext uri="{FF2B5EF4-FFF2-40B4-BE49-F238E27FC236}">
                <a16:creationId xmlns:a16="http://schemas.microsoft.com/office/drawing/2014/main" id="{CC3757D9-4922-A04A-2124-0DAFC01538A5}"/>
              </a:ext>
            </a:extLst>
          </p:cNvPr>
          <p:cNvSpPr txBox="1"/>
          <p:nvPr/>
        </p:nvSpPr>
        <p:spPr>
          <a:xfrm>
            <a:off x="10499309" y="356019"/>
            <a:ext cx="1188788" cy="988476"/>
          </a:xfrm>
          <a:prstGeom prst="rect">
            <a:avLst/>
          </a:prstGeom>
          <a:noFill/>
        </p:spPr>
        <p:txBody>
          <a:bodyPr wrap="square">
            <a:spAutoFit/>
          </a:bodyPr>
          <a:lstStyle/>
          <a:p>
            <a:pPr algn="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WEEKLONG PUBLICITY CAMPAIGN ON CONSTITUTION</a:t>
            </a:r>
          </a:p>
        </p:txBody>
      </p:sp>
      <p:pic>
        <p:nvPicPr>
          <p:cNvPr id="37" name="图片 36">
            <a:extLst>
              <a:ext uri="{FF2B5EF4-FFF2-40B4-BE49-F238E27FC236}">
                <a16:creationId xmlns:a16="http://schemas.microsoft.com/office/drawing/2014/main" id="{7E581E37-9AD4-F4FC-C855-E884DDF65E2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58478">
            <a:off x="9114262" y="1988056"/>
            <a:ext cx="2483679" cy="987080"/>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1592751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750"/>
                                        <p:tgtEl>
                                          <p:spTgt spid="33"/>
                                        </p:tgtEl>
                                      </p:cBhvr>
                                    </p:animEffect>
                                  </p:childTnLst>
                                </p:cTn>
                              </p:par>
                            </p:childTnLst>
                          </p:cTn>
                        </p:par>
                        <p:par>
                          <p:cTn id="8" fill="hold">
                            <p:stCondLst>
                              <p:cond delay="750"/>
                            </p:stCondLst>
                            <p:childTnLst>
                              <p:par>
                                <p:cTn id="9" presetID="12" presetClass="entr" presetSubtype="2"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750"/>
                                        <p:tgtEl>
                                          <p:spTgt spid="37"/>
                                        </p:tgtEl>
                                        <p:attrNameLst>
                                          <p:attrName>ppt_x</p:attrName>
                                        </p:attrNameLst>
                                      </p:cBhvr>
                                      <p:tavLst>
                                        <p:tav tm="0">
                                          <p:val>
                                            <p:strVal val="#ppt_x+#ppt_w*1.125000"/>
                                          </p:val>
                                        </p:tav>
                                        <p:tav tm="100000">
                                          <p:val>
                                            <p:strVal val="#ppt_x"/>
                                          </p:val>
                                        </p:tav>
                                      </p:tavLst>
                                    </p:anim>
                                    <p:animEffect transition="in" filter="wipe(left)">
                                      <p:cBhvr>
                                        <p:cTn id="12" dur="750"/>
                                        <p:tgtEl>
                                          <p:spTgt spid="37"/>
                                        </p:tgtEl>
                                      </p:cBhvr>
                                    </p:animEffect>
                                  </p:childTnLst>
                                </p:cTn>
                              </p:par>
                            </p:childTnLst>
                          </p:cTn>
                        </p:par>
                        <p:par>
                          <p:cTn id="13" fill="hold">
                            <p:stCondLst>
                              <p:cond delay="1500"/>
                            </p:stCondLst>
                            <p:childTnLst>
                              <p:par>
                                <p:cTn id="14" presetID="2" presetClass="entr" presetSubtype="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1+#ppt_w/2"/>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cTn>
                              </p:par>
                            </p:childTnLst>
                          </p:cTn>
                        </p:par>
                        <p:par>
                          <p:cTn id="18" fill="hold">
                            <p:stCondLst>
                              <p:cond delay="2250"/>
                            </p:stCondLst>
                            <p:childTnLst>
                              <p:par>
                                <p:cTn id="19" presetID="47"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750"/>
                                        <p:tgtEl>
                                          <p:spTgt spid="36"/>
                                        </p:tgtEl>
                                      </p:cBhvr>
                                    </p:animEffect>
                                    <p:anim calcmode="lin" valueType="num">
                                      <p:cBhvr>
                                        <p:cTn id="22" dur="750" fill="hold"/>
                                        <p:tgtEl>
                                          <p:spTgt spid="36"/>
                                        </p:tgtEl>
                                        <p:attrNameLst>
                                          <p:attrName>ppt_x</p:attrName>
                                        </p:attrNameLst>
                                      </p:cBhvr>
                                      <p:tavLst>
                                        <p:tav tm="0">
                                          <p:val>
                                            <p:strVal val="#ppt_x"/>
                                          </p:val>
                                        </p:tav>
                                        <p:tav tm="100000">
                                          <p:val>
                                            <p:strVal val="#ppt_x"/>
                                          </p:val>
                                        </p:tav>
                                      </p:tavLst>
                                    </p:anim>
                                    <p:anim calcmode="lin" valueType="num">
                                      <p:cBhvr>
                                        <p:cTn id="23" dur="750" fill="hold"/>
                                        <p:tgtEl>
                                          <p:spTgt spid="3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37"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50"/>
                                        <p:tgtEl>
                                          <p:spTgt spid="29"/>
                                        </p:tgtEl>
                                      </p:cBhvr>
                                    </p:animEffect>
                                    <p:anim calcmode="lin" valueType="num">
                                      <p:cBhvr>
                                        <p:cTn id="28" dur="750" fill="hold"/>
                                        <p:tgtEl>
                                          <p:spTgt spid="29"/>
                                        </p:tgtEl>
                                        <p:attrNameLst>
                                          <p:attrName>ppt_x</p:attrName>
                                        </p:attrNameLst>
                                      </p:cBhvr>
                                      <p:tavLst>
                                        <p:tav tm="0">
                                          <p:val>
                                            <p:strVal val="#ppt_x"/>
                                          </p:val>
                                        </p:tav>
                                        <p:tav tm="100000">
                                          <p:val>
                                            <p:strVal val="#ppt_x"/>
                                          </p:val>
                                        </p:tav>
                                      </p:tavLst>
                                    </p:anim>
                                    <p:anim calcmode="lin" valueType="num">
                                      <p:cBhvr>
                                        <p:cTn id="29" dur="675" decel="100000" fill="hold"/>
                                        <p:tgtEl>
                                          <p:spTgt spid="29"/>
                                        </p:tgtEl>
                                        <p:attrNameLst>
                                          <p:attrName>ppt_y</p:attrName>
                                        </p:attrNameLst>
                                      </p:cBhvr>
                                      <p:tavLst>
                                        <p:tav tm="0">
                                          <p:val>
                                            <p:strVal val="#ppt_y+1"/>
                                          </p:val>
                                        </p:tav>
                                        <p:tav tm="100000">
                                          <p:val>
                                            <p:strVal val="#ppt_y-.03"/>
                                          </p:val>
                                        </p:tav>
                                      </p:tavLst>
                                    </p:anim>
                                    <p:anim calcmode="lin" valueType="num">
                                      <p:cBhvr>
                                        <p:cTn id="30" dur="75" accel="100000" fill="hold">
                                          <p:stCondLst>
                                            <p:cond delay="675"/>
                                          </p:stCondLst>
                                        </p:cTn>
                                        <p:tgtEl>
                                          <p:spTgt spid="29"/>
                                        </p:tgtEl>
                                        <p:attrNameLst>
                                          <p:attrName>ppt_y</p:attrName>
                                        </p:attrNameLst>
                                      </p:cBhvr>
                                      <p:tavLst>
                                        <p:tav tm="0">
                                          <p:val>
                                            <p:strVal val="#ppt_y-.03"/>
                                          </p:val>
                                        </p:tav>
                                        <p:tav tm="100000">
                                          <p:val>
                                            <p:strVal val="#ppt_y"/>
                                          </p:val>
                                        </p:tav>
                                      </p:tavLst>
                                    </p:anim>
                                  </p:childTnLst>
                                </p:cTn>
                              </p:par>
                            </p:childTnLst>
                          </p:cTn>
                        </p:par>
                        <p:par>
                          <p:cTn id="31" fill="hold">
                            <p:stCondLst>
                              <p:cond delay="375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750"/>
                                        <p:tgtEl>
                                          <p:spTgt spid="26"/>
                                        </p:tgtEl>
                                      </p:cBhvr>
                                    </p:animEffect>
                                  </p:childTnLst>
                                </p:cTn>
                              </p:par>
                            </p:childTnLst>
                          </p:cTn>
                        </p:par>
                        <p:par>
                          <p:cTn id="35" fill="hold">
                            <p:stCondLst>
                              <p:cond delay="4500"/>
                            </p:stCondLst>
                            <p:childTnLst>
                              <p:par>
                                <p:cTn id="36" presetID="42"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750"/>
                                        <p:tgtEl>
                                          <p:spTgt spid="27"/>
                                        </p:tgtEl>
                                      </p:cBhvr>
                                    </p:animEffect>
                                    <p:anim calcmode="lin" valueType="num">
                                      <p:cBhvr>
                                        <p:cTn id="39" dur="750" fill="hold"/>
                                        <p:tgtEl>
                                          <p:spTgt spid="27"/>
                                        </p:tgtEl>
                                        <p:attrNameLst>
                                          <p:attrName>ppt_x</p:attrName>
                                        </p:attrNameLst>
                                      </p:cBhvr>
                                      <p:tavLst>
                                        <p:tav tm="0">
                                          <p:val>
                                            <p:strVal val="#ppt_x"/>
                                          </p:val>
                                        </p:tav>
                                        <p:tav tm="100000">
                                          <p:val>
                                            <p:strVal val="#ppt_x"/>
                                          </p:val>
                                        </p:tav>
                                      </p:tavLst>
                                    </p:anim>
                                    <p:anim calcmode="lin" valueType="num">
                                      <p:cBhvr>
                                        <p:cTn id="40" dur="750" fill="hold"/>
                                        <p:tgtEl>
                                          <p:spTgt spid="27"/>
                                        </p:tgtEl>
                                        <p:attrNameLst>
                                          <p:attrName>ppt_y</p:attrName>
                                        </p:attrNameLst>
                                      </p:cBhvr>
                                      <p:tavLst>
                                        <p:tav tm="0">
                                          <p:val>
                                            <p:strVal val="#ppt_y+.1"/>
                                          </p:val>
                                        </p:tav>
                                        <p:tav tm="100000">
                                          <p:val>
                                            <p:strVal val="#ppt_y"/>
                                          </p:val>
                                        </p:tav>
                                      </p:tavLst>
                                    </p:anim>
                                  </p:childTnLst>
                                </p:cTn>
                              </p:par>
                            </p:childTnLst>
                          </p:cTn>
                        </p:par>
                        <p:par>
                          <p:cTn id="41" fill="hold">
                            <p:stCondLst>
                              <p:cond delay="5250"/>
                            </p:stCondLst>
                            <p:childTnLst>
                              <p:par>
                                <p:cTn id="42" presetID="55" presetClass="entr" presetSubtype="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750" fill="hold"/>
                                        <p:tgtEl>
                                          <p:spTgt spid="34"/>
                                        </p:tgtEl>
                                        <p:attrNameLst>
                                          <p:attrName>ppt_w</p:attrName>
                                        </p:attrNameLst>
                                      </p:cBhvr>
                                      <p:tavLst>
                                        <p:tav tm="0">
                                          <p:val>
                                            <p:strVal val="#ppt_w*0.70"/>
                                          </p:val>
                                        </p:tav>
                                        <p:tav tm="100000">
                                          <p:val>
                                            <p:strVal val="#ppt_w"/>
                                          </p:val>
                                        </p:tav>
                                      </p:tavLst>
                                    </p:anim>
                                    <p:anim calcmode="lin" valueType="num">
                                      <p:cBhvr>
                                        <p:cTn id="45" dur="750" fill="hold"/>
                                        <p:tgtEl>
                                          <p:spTgt spid="34"/>
                                        </p:tgtEl>
                                        <p:attrNameLst>
                                          <p:attrName>ppt_h</p:attrName>
                                        </p:attrNameLst>
                                      </p:cBhvr>
                                      <p:tavLst>
                                        <p:tav tm="0">
                                          <p:val>
                                            <p:strVal val="#ppt_h"/>
                                          </p:val>
                                        </p:tav>
                                        <p:tav tm="100000">
                                          <p:val>
                                            <p:strVal val="#ppt_h"/>
                                          </p:val>
                                        </p:tav>
                                      </p:tavLst>
                                    </p:anim>
                                    <p:animEffect transition="in" filter="fade">
                                      <p:cBhvr>
                                        <p:cTn id="46"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4"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0FE96-175C-0CF3-FE5F-D548C2FFD151}"/>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8E522C09-C515-B089-64AB-1141700B2F63}"/>
              </a:ext>
            </a:extLst>
          </p:cNvPr>
          <p:cNvGrpSpPr/>
          <p:nvPr/>
        </p:nvGrpSpPr>
        <p:grpSpPr>
          <a:xfrm>
            <a:off x="1104054" y="1902786"/>
            <a:ext cx="4621246" cy="3271583"/>
            <a:chOff x="1336840" y="1978137"/>
            <a:chExt cx="3848617" cy="3200991"/>
          </a:xfrm>
        </p:grpSpPr>
        <p:sp>
          <p:nvSpPr>
            <p:cNvPr id="66" name="任意多边形: 形状 65">
              <a:extLst>
                <a:ext uri="{FF2B5EF4-FFF2-40B4-BE49-F238E27FC236}">
                  <a16:creationId xmlns:a16="http://schemas.microsoft.com/office/drawing/2014/main" id="{1E5089D1-D897-206B-BEA1-19AA1DA2C542}"/>
                </a:ext>
              </a:extLst>
            </p:cNvPr>
            <p:cNvSpPr/>
            <p:nvPr/>
          </p:nvSpPr>
          <p:spPr>
            <a:xfrm>
              <a:off x="1649392" y="2084333"/>
              <a:ext cx="3536065" cy="529400"/>
            </a:xfrm>
            <a:custGeom>
              <a:avLst/>
              <a:gdLst>
                <a:gd name="connsiteX0" fmla="*/ 0 w 3536065"/>
                <a:gd name="connsiteY0" fmla="*/ 0 h 529400"/>
                <a:gd name="connsiteX1" fmla="*/ 3381017 w 3536065"/>
                <a:gd name="connsiteY1" fmla="*/ 0 h 529400"/>
                <a:gd name="connsiteX2" fmla="*/ 3536065 w 3536065"/>
                <a:gd name="connsiteY2" fmla="*/ 145826 h 529400"/>
                <a:gd name="connsiteX3" fmla="*/ 3536065 w 3536065"/>
                <a:gd name="connsiteY3" fmla="*/ 529400 h 529400"/>
                <a:gd name="connsiteX4" fmla="*/ 0 w 3536065"/>
                <a:gd name="connsiteY4" fmla="*/ 529400 h 52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6065" h="529400">
                  <a:moveTo>
                    <a:pt x="0" y="0"/>
                  </a:moveTo>
                  <a:lnTo>
                    <a:pt x="3381017" y="0"/>
                  </a:lnTo>
                  <a:lnTo>
                    <a:pt x="3536065" y="145826"/>
                  </a:lnTo>
                  <a:lnTo>
                    <a:pt x="3536065" y="529400"/>
                  </a:lnTo>
                  <a:lnTo>
                    <a:pt x="0" y="529400"/>
                  </a:lnTo>
                  <a:close/>
                </a:path>
              </a:pathLst>
            </a:custGeom>
            <a:solidFill>
              <a:srgbClr val="36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04040"/>
                </a:solidFill>
                <a:latin typeface="微软雅黑" panose="020B0503020204020204" pitchFamily="34" charset="-122"/>
                <a:ea typeface="微软雅黑" panose="020B0503020204020204" pitchFamily="34" charset="-122"/>
              </a:endParaRPr>
            </a:p>
          </p:txBody>
        </p:sp>
        <p:sp>
          <p:nvSpPr>
            <p:cNvPr id="67" name="矩形 66">
              <a:extLst>
                <a:ext uri="{FF2B5EF4-FFF2-40B4-BE49-F238E27FC236}">
                  <a16:creationId xmlns:a16="http://schemas.microsoft.com/office/drawing/2014/main" id="{BB07EF80-2E40-ECC7-7FA9-DC02EBB7195D}"/>
                </a:ext>
              </a:extLst>
            </p:cNvPr>
            <p:cNvSpPr/>
            <p:nvPr/>
          </p:nvSpPr>
          <p:spPr>
            <a:xfrm>
              <a:off x="1406770" y="2509560"/>
              <a:ext cx="3778687" cy="266956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04040"/>
                </a:solidFill>
                <a:latin typeface="微软雅黑" panose="020B0503020204020204" pitchFamily="34" charset="-122"/>
                <a:ea typeface="微软雅黑" panose="020B0503020204020204" pitchFamily="34" charset="-122"/>
              </a:endParaRPr>
            </a:p>
          </p:txBody>
        </p:sp>
        <p:sp>
          <p:nvSpPr>
            <p:cNvPr id="68" name="任意多边形: 形状 67">
              <a:extLst>
                <a:ext uri="{FF2B5EF4-FFF2-40B4-BE49-F238E27FC236}">
                  <a16:creationId xmlns:a16="http://schemas.microsoft.com/office/drawing/2014/main" id="{AD5B2A95-2C0D-B16E-05C2-586D1A301E6F}"/>
                </a:ext>
              </a:extLst>
            </p:cNvPr>
            <p:cNvSpPr/>
            <p:nvPr/>
          </p:nvSpPr>
          <p:spPr>
            <a:xfrm>
              <a:off x="1406770" y="1978137"/>
              <a:ext cx="3778687" cy="529400"/>
            </a:xfrm>
            <a:custGeom>
              <a:avLst/>
              <a:gdLst>
                <a:gd name="connsiteX0" fmla="*/ 0 w 3778687"/>
                <a:gd name="connsiteY0" fmla="*/ 0 h 529400"/>
                <a:gd name="connsiteX1" fmla="*/ 3381017 w 3778687"/>
                <a:gd name="connsiteY1" fmla="*/ 0 h 529400"/>
                <a:gd name="connsiteX2" fmla="*/ 3778687 w 3778687"/>
                <a:gd name="connsiteY2" fmla="*/ 374017 h 529400"/>
                <a:gd name="connsiteX3" fmla="*/ 3778687 w 3778687"/>
                <a:gd name="connsiteY3" fmla="*/ 529400 h 529400"/>
                <a:gd name="connsiteX4" fmla="*/ 0 w 3778687"/>
                <a:gd name="connsiteY4" fmla="*/ 529400 h 52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687" h="529400">
                  <a:moveTo>
                    <a:pt x="0" y="0"/>
                  </a:moveTo>
                  <a:lnTo>
                    <a:pt x="3381017" y="0"/>
                  </a:lnTo>
                  <a:lnTo>
                    <a:pt x="3778687" y="374017"/>
                  </a:lnTo>
                  <a:lnTo>
                    <a:pt x="3778687" y="529400"/>
                  </a:lnTo>
                  <a:lnTo>
                    <a:pt x="0" y="529400"/>
                  </a:lnTo>
                  <a:close/>
                </a:path>
              </a:pathLst>
            </a:custGeom>
            <a:solidFill>
              <a:srgbClr val="36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04040"/>
                </a:solidFill>
                <a:latin typeface="微软雅黑" panose="020B0503020204020204" pitchFamily="34" charset="-122"/>
                <a:ea typeface="微软雅黑" panose="020B0503020204020204" pitchFamily="34" charset="-122"/>
              </a:endParaRPr>
            </a:p>
          </p:txBody>
        </p:sp>
        <p:sp>
          <p:nvSpPr>
            <p:cNvPr id="69" name="任意多边形: 形状 68">
              <a:extLst>
                <a:ext uri="{FF2B5EF4-FFF2-40B4-BE49-F238E27FC236}">
                  <a16:creationId xmlns:a16="http://schemas.microsoft.com/office/drawing/2014/main" id="{E3F7A7E8-645E-F697-C0A4-D8ECF39DB68D}"/>
                </a:ext>
              </a:extLst>
            </p:cNvPr>
            <p:cNvSpPr/>
            <p:nvPr/>
          </p:nvSpPr>
          <p:spPr>
            <a:xfrm>
              <a:off x="4559333" y="1980161"/>
              <a:ext cx="544844" cy="457997"/>
            </a:xfrm>
            <a:custGeom>
              <a:avLst/>
              <a:gdLst>
                <a:gd name="connsiteX0" fmla="*/ 0 w 544844"/>
                <a:gd name="connsiteY0" fmla="*/ 0 h 457997"/>
                <a:gd name="connsiteX1" fmla="*/ 104907 w 544844"/>
                <a:gd name="connsiteY1" fmla="*/ 0 h 457997"/>
                <a:gd name="connsiteX2" fmla="*/ 544844 w 544844"/>
                <a:gd name="connsiteY2" fmla="*/ 405715 h 457997"/>
                <a:gd name="connsiteX3" fmla="*/ 496629 w 544844"/>
                <a:gd name="connsiteY3" fmla="*/ 457997 h 457997"/>
              </a:gdLst>
              <a:ahLst/>
              <a:cxnLst>
                <a:cxn ang="0">
                  <a:pos x="connsiteX0" y="connsiteY0"/>
                </a:cxn>
                <a:cxn ang="0">
                  <a:pos x="connsiteX1" y="connsiteY1"/>
                </a:cxn>
                <a:cxn ang="0">
                  <a:pos x="connsiteX2" y="connsiteY2"/>
                </a:cxn>
                <a:cxn ang="0">
                  <a:pos x="connsiteX3" y="connsiteY3"/>
                </a:cxn>
              </a:cxnLst>
              <a:rect l="l" t="t" r="r" b="b"/>
              <a:pathLst>
                <a:path w="544844" h="457997">
                  <a:moveTo>
                    <a:pt x="0" y="0"/>
                  </a:moveTo>
                  <a:lnTo>
                    <a:pt x="104907" y="0"/>
                  </a:lnTo>
                  <a:lnTo>
                    <a:pt x="544844" y="405715"/>
                  </a:lnTo>
                  <a:lnTo>
                    <a:pt x="496629" y="457997"/>
                  </a:lnTo>
                  <a:close/>
                </a:path>
              </a:pathLst>
            </a:custGeom>
            <a:gradFill flip="none" rotWithShape="1">
              <a:gsLst>
                <a:gs pos="0">
                  <a:srgbClr val="367196">
                    <a:alpha val="50000"/>
                  </a:srgbClr>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04040"/>
                </a:solidFill>
                <a:latin typeface="微软雅黑" panose="020B0503020204020204" pitchFamily="34" charset="-122"/>
                <a:ea typeface="微软雅黑" panose="020B0503020204020204" pitchFamily="34" charset="-122"/>
              </a:endParaRPr>
            </a:p>
          </p:txBody>
        </p:sp>
        <p:sp>
          <p:nvSpPr>
            <p:cNvPr id="70" name="任意多边形: 形状 69">
              <a:extLst>
                <a:ext uri="{FF2B5EF4-FFF2-40B4-BE49-F238E27FC236}">
                  <a16:creationId xmlns:a16="http://schemas.microsoft.com/office/drawing/2014/main" id="{A2A58AFE-7DF8-F32F-974A-A4D50478DA35}"/>
                </a:ext>
              </a:extLst>
            </p:cNvPr>
            <p:cNvSpPr/>
            <p:nvPr/>
          </p:nvSpPr>
          <p:spPr>
            <a:xfrm rot="18760955">
              <a:off x="1467519" y="2256568"/>
              <a:ext cx="71120" cy="332478"/>
            </a:xfrm>
            <a:custGeom>
              <a:avLst/>
              <a:gdLst>
                <a:gd name="connsiteX0" fmla="*/ 71120 w 71120"/>
                <a:gd name="connsiteY0" fmla="*/ 0 h 332478"/>
                <a:gd name="connsiteX1" fmla="*/ 71120 w 71120"/>
                <a:gd name="connsiteY1" fmla="*/ 332478 h 332478"/>
                <a:gd name="connsiteX2" fmla="*/ 0 w 71120"/>
                <a:gd name="connsiteY2" fmla="*/ 255359 h 332478"/>
                <a:gd name="connsiteX3" fmla="*/ 0 w 71120"/>
                <a:gd name="connsiteY3" fmla="*/ 65588 h 332478"/>
              </a:gdLst>
              <a:ahLst/>
              <a:cxnLst>
                <a:cxn ang="0">
                  <a:pos x="connsiteX0" y="connsiteY0"/>
                </a:cxn>
                <a:cxn ang="0">
                  <a:pos x="connsiteX1" y="connsiteY1"/>
                </a:cxn>
                <a:cxn ang="0">
                  <a:pos x="connsiteX2" y="connsiteY2"/>
                </a:cxn>
                <a:cxn ang="0">
                  <a:pos x="connsiteX3" y="connsiteY3"/>
                </a:cxn>
              </a:cxnLst>
              <a:rect l="l" t="t" r="r" b="b"/>
              <a:pathLst>
                <a:path w="71120" h="332478">
                  <a:moveTo>
                    <a:pt x="71120" y="0"/>
                  </a:moveTo>
                  <a:lnTo>
                    <a:pt x="71120" y="332478"/>
                  </a:lnTo>
                  <a:lnTo>
                    <a:pt x="0" y="255359"/>
                  </a:lnTo>
                  <a:lnTo>
                    <a:pt x="0" y="65588"/>
                  </a:lnTo>
                  <a:close/>
                </a:path>
              </a:pathLst>
            </a:custGeom>
            <a:gradFill flip="none" rotWithShape="1">
              <a:gsLst>
                <a:gs pos="0">
                  <a:srgbClr val="367196">
                    <a:alpha val="50000"/>
                  </a:srgbClr>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latin typeface="微软雅黑" panose="020B0503020204020204" pitchFamily="34" charset="-122"/>
                <a:ea typeface="微软雅黑" panose="020B0503020204020204" pitchFamily="34" charset="-122"/>
              </a:endParaRPr>
            </a:p>
          </p:txBody>
        </p:sp>
      </p:grpSp>
      <p:sp>
        <p:nvSpPr>
          <p:cNvPr id="71" name="TextBox 42">
            <a:extLst>
              <a:ext uri="{FF2B5EF4-FFF2-40B4-BE49-F238E27FC236}">
                <a16:creationId xmlns:a16="http://schemas.microsoft.com/office/drawing/2014/main" id="{22ADA199-44D2-8751-78CA-83A206EEC84A}"/>
              </a:ext>
            </a:extLst>
          </p:cNvPr>
          <p:cNvSpPr txBox="1"/>
          <p:nvPr/>
        </p:nvSpPr>
        <p:spPr>
          <a:xfrm>
            <a:off x="3106219" y="2006055"/>
            <a:ext cx="2870279" cy="369332"/>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r>
              <a:rPr lang="en-US" altLang="zh-CN" sz="2400" dirty="0">
                <a:solidFill>
                  <a:srgbClr val="FFFFFF"/>
                </a:solidFill>
              </a:rPr>
              <a:t>01</a:t>
            </a:r>
            <a:endParaRPr lang="zh-CN" altLang="en-US" sz="2400" dirty="0">
              <a:solidFill>
                <a:srgbClr val="FFFFFF"/>
              </a:solidFill>
            </a:endParaRPr>
          </a:p>
        </p:txBody>
      </p:sp>
      <p:sp>
        <p:nvSpPr>
          <p:cNvPr id="72" name="TextBox 53">
            <a:extLst>
              <a:ext uri="{FF2B5EF4-FFF2-40B4-BE49-F238E27FC236}">
                <a16:creationId xmlns:a16="http://schemas.microsoft.com/office/drawing/2014/main" id="{243BE365-E5B5-2F85-EE0C-85C326B35522}"/>
              </a:ext>
            </a:extLst>
          </p:cNvPr>
          <p:cNvSpPr txBox="1"/>
          <p:nvPr/>
        </p:nvSpPr>
        <p:spPr>
          <a:xfrm>
            <a:off x="1559554" y="2945244"/>
            <a:ext cx="3618358" cy="1433854"/>
          </a:xfrm>
          <a:prstGeom prst="rect">
            <a:avLst/>
          </a:prstGeom>
          <a:noFill/>
        </p:spPr>
        <p:txBody>
          <a:bodyPr wrap="square" lIns="0" tIns="0" rIns="0" bIns="0" rtlCol="0">
            <a:spAutoFit/>
          </a:bodyPr>
          <a:lstStyle>
            <a:defPPr>
              <a:defRPr lang="zh-CN"/>
            </a:defPPr>
            <a:lvl1pPr algn="just">
              <a:lnSpc>
                <a:spcPts val="2000"/>
              </a:lnSpc>
              <a:defRPr sz="1200">
                <a:solidFill>
                  <a:schemeClr val="tx1">
                    <a:lumMod val="65000"/>
                    <a:lumOff val="35000"/>
                  </a:schemeClr>
                </a:solidFill>
                <a:latin typeface="微软雅黑 Light" panose="020B0502040204020203" pitchFamily="34" charset="-122"/>
                <a:ea typeface="微软雅黑 Light" panose="020B0502040204020203" pitchFamily="34" charset="-122"/>
              </a:defRPr>
            </a:lvl1pPr>
          </a:lstStyle>
          <a:p>
            <a:pPr algn="ctr">
              <a:lnSpc>
                <a:spcPct val="150000"/>
              </a:lnSpc>
            </a:pPr>
            <a:r>
              <a:rPr lang="zh-CN" altLang="en-US" sz="1600" dirty="0">
                <a:solidFill>
                  <a:srgbClr val="404040"/>
                </a:solidFill>
                <a:latin typeface="微软雅黑" panose="020B0503020204020204" pitchFamily="34" charset="-122"/>
                <a:ea typeface="微软雅黑" panose="020B0503020204020204" pitchFamily="34" charset="-122"/>
              </a:rPr>
              <a:t>宪法是国家的根本法，具有最高的法律地位、法律权威、法律效力，具有根本性、全局性、稳定性、长期性。全国各族人民、一切国家机关和武装力量</a:t>
            </a:r>
          </a:p>
        </p:txBody>
      </p:sp>
      <p:grpSp>
        <p:nvGrpSpPr>
          <p:cNvPr id="85" name="组合 84">
            <a:extLst>
              <a:ext uri="{FF2B5EF4-FFF2-40B4-BE49-F238E27FC236}">
                <a16:creationId xmlns:a16="http://schemas.microsoft.com/office/drawing/2014/main" id="{5B876E94-8BF6-4B0A-B859-340D41AC2F15}"/>
              </a:ext>
            </a:extLst>
          </p:cNvPr>
          <p:cNvGrpSpPr/>
          <p:nvPr/>
        </p:nvGrpSpPr>
        <p:grpSpPr>
          <a:xfrm>
            <a:off x="6476154" y="1902786"/>
            <a:ext cx="4621246" cy="3271583"/>
            <a:chOff x="1336840" y="1978137"/>
            <a:chExt cx="3848617" cy="3200991"/>
          </a:xfrm>
        </p:grpSpPr>
        <p:sp>
          <p:nvSpPr>
            <p:cNvPr id="86" name="任意多边形: 形状 85">
              <a:extLst>
                <a:ext uri="{FF2B5EF4-FFF2-40B4-BE49-F238E27FC236}">
                  <a16:creationId xmlns:a16="http://schemas.microsoft.com/office/drawing/2014/main" id="{C58C6CC9-8FA6-5636-08BF-45D7D409E4FA}"/>
                </a:ext>
              </a:extLst>
            </p:cNvPr>
            <p:cNvSpPr/>
            <p:nvPr/>
          </p:nvSpPr>
          <p:spPr>
            <a:xfrm>
              <a:off x="1649392" y="2084333"/>
              <a:ext cx="3536065" cy="529400"/>
            </a:xfrm>
            <a:custGeom>
              <a:avLst/>
              <a:gdLst>
                <a:gd name="connsiteX0" fmla="*/ 0 w 3536065"/>
                <a:gd name="connsiteY0" fmla="*/ 0 h 529400"/>
                <a:gd name="connsiteX1" fmla="*/ 3381017 w 3536065"/>
                <a:gd name="connsiteY1" fmla="*/ 0 h 529400"/>
                <a:gd name="connsiteX2" fmla="*/ 3536065 w 3536065"/>
                <a:gd name="connsiteY2" fmla="*/ 145826 h 529400"/>
                <a:gd name="connsiteX3" fmla="*/ 3536065 w 3536065"/>
                <a:gd name="connsiteY3" fmla="*/ 529400 h 529400"/>
                <a:gd name="connsiteX4" fmla="*/ 0 w 3536065"/>
                <a:gd name="connsiteY4" fmla="*/ 529400 h 52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6065" h="529400">
                  <a:moveTo>
                    <a:pt x="0" y="0"/>
                  </a:moveTo>
                  <a:lnTo>
                    <a:pt x="3381017" y="0"/>
                  </a:lnTo>
                  <a:lnTo>
                    <a:pt x="3536065" y="145826"/>
                  </a:lnTo>
                  <a:lnTo>
                    <a:pt x="3536065" y="529400"/>
                  </a:lnTo>
                  <a:lnTo>
                    <a:pt x="0" y="529400"/>
                  </a:lnTo>
                  <a:close/>
                </a:path>
              </a:pathLst>
            </a:custGeom>
            <a:solidFill>
              <a:srgbClr val="D913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04040"/>
                </a:solidFill>
                <a:latin typeface="微软雅黑" panose="020B0503020204020204" pitchFamily="34" charset="-122"/>
                <a:ea typeface="微软雅黑" panose="020B0503020204020204" pitchFamily="34" charset="-122"/>
              </a:endParaRPr>
            </a:p>
          </p:txBody>
        </p:sp>
        <p:sp>
          <p:nvSpPr>
            <p:cNvPr id="87" name="矩形 86">
              <a:extLst>
                <a:ext uri="{FF2B5EF4-FFF2-40B4-BE49-F238E27FC236}">
                  <a16:creationId xmlns:a16="http://schemas.microsoft.com/office/drawing/2014/main" id="{657AE0DB-9970-CC61-521A-DE4E08D94380}"/>
                </a:ext>
              </a:extLst>
            </p:cNvPr>
            <p:cNvSpPr/>
            <p:nvPr/>
          </p:nvSpPr>
          <p:spPr>
            <a:xfrm>
              <a:off x="1406770" y="2509560"/>
              <a:ext cx="3778687" cy="266956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04040"/>
                </a:solidFill>
                <a:latin typeface="微软雅黑" panose="020B0503020204020204" pitchFamily="34" charset="-122"/>
                <a:ea typeface="微软雅黑" panose="020B0503020204020204" pitchFamily="34" charset="-122"/>
              </a:endParaRPr>
            </a:p>
          </p:txBody>
        </p:sp>
        <p:sp>
          <p:nvSpPr>
            <p:cNvPr id="88" name="任意多边形: 形状 87">
              <a:extLst>
                <a:ext uri="{FF2B5EF4-FFF2-40B4-BE49-F238E27FC236}">
                  <a16:creationId xmlns:a16="http://schemas.microsoft.com/office/drawing/2014/main" id="{67B9E6B2-9C2A-5F7D-243A-C7AF738DAE38}"/>
                </a:ext>
              </a:extLst>
            </p:cNvPr>
            <p:cNvSpPr/>
            <p:nvPr/>
          </p:nvSpPr>
          <p:spPr>
            <a:xfrm>
              <a:off x="1406770" y="1978137"/>
              <a:ext cx="3778687" cy="529400"/>
            </a:xfrm>
            <a:custGeom>
              <a:avLst/>
              <a:gdLst>
                <a:gd name="connsiteX0" fmla="*/ 0 w 3778687"/>
                <a:gd name="connsiteY0" fmla="*/ 0 h 529400"/>
                <a:gd name="connsiteX1" fmla="*/ 3381017 w 3778687"/>
                <a:gd name="connsiteY1" fmla="*/ 0 h 529400"/>
                <a:gd name="connsiteX2" fmla="*/ 3778687 w 3778687"/>
                <a:gd name="connsiteY2" fmla="*/ 374017 h 529400"/>
                <a:gd name="connsiteX3" fmla="*/ 3778687 w 3778687"/>
                <a:gd name="connsiteY3" fmla="*/ 529400 h 529400"/>
                <a:gd name="connsiteX4" fmla="*/ 0 w 3778687"/>
                <a:gd name="connsiteY4" fmla="*/ 529400 h 52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687" h="529400">
                  <a:moveTo>
                    <a:pt x="0" y="0"/>
                  </a:moveTo>
                  <a:lnTo>
                    <a:pt x="3381017" y="0"/>
                  </a:lnTo>
                  <a:lnTo>
                    <a:pt x="3778687" y="374017"/>
                  </a:lnTo>
                  <a:lnTo>
                    <a:pt x="3778687" y="529400"/>
                  </a:lnTo>
                  <a:lnTo>
                    <a:pt x="0" y="529400"/>
                  </a:lnTo>
                  <a:close/>
                </a:path>
              </a:pathLst>
            </a:custGeom>
            <a:solidFill>
              <a:srgbClr val="D913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04040"/>
                </a:solidFill>
                <a:latin typeface="微软雅黑" panose="020B0503020204020204" pitchFamily="34" charset="-122"/>
                <a:ea typeface="微软雅黑" panose="020B0503020204020204" pitchFamily="34" charset="-122"/>
              </a:endParaRPr>
            </a:p>
          </p:txBody>
        </p:sp>
        <p:sp>
          <p:nvSpPr>
            <p:cNvPr id="89" name="任意多边形: 形状 88">
              <a:extLst>
                <a:ext uri="{FF2B5EF4-FFF2-40B4-BE49-F238E27FC236}">
                  <a16:creationId xmlns:a16="http://schemas.microsoft.com/office/drawing/2014/main" id="{CBDC4924-6329-DD4C-2E56-144A4B30E841}"/>
                </a:ext>
              </a:extLst>
            </p:cNvPr>
            <p:cNvSpPr/>
            <p:nvPr/>
          </p:nvSpPr>
          <p:spPr>
            <a:xfrm>
              <a:off x="4559333" y="1980161"/>
              <a:ext cx="544844" cy="457997"/>
            </a:xfrm>
            <a:custGeom>
              <a:avLst/>
              <a:gdLst>
                <a:gd name="connsiteX0" fmla="*/ 0 w 544844"/>
                <a:gd name="connsiteY0" fmla="*/ 0 h 457997"/>
                <a:gd name="connsiteX1" fmla="*/ 104907 w 544844"/>
                <a:gd name="connsiteY1" fmla="*/ 0 h 457997"/>
                <a:gd name="connsiteX2" fmla="*/ 544844 w 544844"/>
                <a:gd name="connsiteY2" fmla="*/ 405715 h 457997"/>
                <a:gd name="connsiteX3" fmla="*/ 496629 w 544844"/>
                <a:gd name="connsiteY3" fmla="*/ 457997 h 457997"/>
              </a:gdLst>
              <a:ahLst/>
              <a:cxnLst>
                <a:cxn ang="0">
                  <a:pos x="connsiteX0" y="connsiteY0"/>
                </a:cxn>
                <a:cxn ang="0">
                  <a:pos x="connsiteX1" y="connsiteY1"/>
                </a:cxn>
                <a:cxn ang="0">
                  <a:pos x="connsiteX2" y="connsiteY2"/>
                </a:cxn>
                <a:cxn ang="0">
                  <a:pos x="connsiteX3" y="connsiteY3"/>
                </a:cxn>
              </a:cxnLst>
              <a:rect l="l" t="t" r="r" b="b"/>
              <a:pathLst>
                <a:path w="544844" h="457997">
                  <a:moveTo>
                    <a:pt x="0" y="0"/>
                  </a:moveTo>
                  <a:lnTo>
                    <a:pt x="104907" y="0"/>
                  </a:lnTo>
                  <a:lnTo>
                    <a:pt x="544844" y="405715"/>
                  </a:lnTo>
                  <a:lnTo>
                    <a:pt x="496629" y="457997"/>
                  </a:lnTo>
                  <a:close/>
                </a:path>
              </a:pathLst>
            </a:custGeom>
            <a:gradFill flip="none" rotWithShape="1">
              <a:gsLst>
                <a:gs pos="0">
                  <a:srgbClr val="D9130E"/>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04040"/>
                </a:solidFill>
                <a:latin typeface="微软雅黑" panose="020B0503020204020204" pitchFamily="34" charset="-122"/>
                <a:ea typeface="微软雅黑" panose="020B0503020204020204" pitchFamily="34" charset="-122"/>
              </a:endParaRPr>
            </a:p>
          </p:txBody>
        </p:sp>
        <p:sp>
          <p:nvSpPr>
            <p:cNvPr id="90" name="任意多边形: 形状 89">
              <a:extLst>
                <a:ext uri="{FF2B5EF4-FFF2-40B4-BE49-F238E27FC236}">
                  <a16:creationId xmlns:a16="http://schemas.microsoft.com/office/drawing/2014/main" id="{2796C8DD-BCA4-4699-3E02-A5F7AD06B7F5}"/>
                </a:ext>
              </a:extLst>
            </p:cNvPr>
            <p:cNvSpPr/>
            <p:nvPr/>
          </p:nvSpPr>
          <p:spPr>
            <a:xfrm rot="18760955">
              <a:off x="1467519" y="2256568"/>
              <a:ext cx="71120" cy="332478"/>
            </a:xfrm>
            <a:custGeom>
              <a:avLst/>
              <a:gdLst>
                <a:gd name="connsiteX0" fmla="*/ 71120 w 71120"/>
                <a:gd name="connsiteY0" fmla="*/ 0 h 332478"/>
                <a:gd name="connsiteX1" fmla="*/ 71120 w 71120"/>
                <a:gd name="connsiteY1" fmla="*/ 332478 h 332478"/>
                <a:gd name="connsiteX2" fmla="*/ 0 w 71120"/>
                <a:gd name="connsiteY2" fmla="*/ 255359 h 332478"/>
                <a:gd name="connsiteX3" fmla="*/ 0 w 71120"/>
                <a:gd name="connsiteY3" fmla="*/ 65588 h 332478"/>
              </a:gdLst>
              <a:ahLst/>
              <a:cxnLst>
                <a:cxn ang="0">
                  <a:pos x="connsiteX0" y="connsiteY0"/>
                </a:cxn>
                <a:cxn ang="0">
                  <a:pos x="connsiteX1" y="connsiteY1"/>
                </a:cxn>
                <a:cxn ang="0">
                  <a:pos x="connsiteX2" y="connsiteY2"/>
                </a:cxn>
                <a:cxn ang="0">
                  <a:pos x="connsiteX3" y="connsiteY3"/>
                </a:cxn>
              </a:cxnLst>
              <a:rect l="l" t="t" r="r" b="b"/>
              <a:pathLst>
                <a:path w="71120" h="332478">
                  <a:moveTo>
                    <a:pt x="71120" y="0"/>
                  </a:moveTo>
                  <a:lnTo>
                    <a:pt x="71120" y="332478"/>
                  </a:lnTo>
                  <a:lnTo>
                    <a:pt x="0" y="255359"/>
                  </a:lnTo>
                  <a:lnTo>
                    <a:pt x="0" y="65588"/>
                  </a:lnTo>
                  <a:close/>
                </a:path>
              </a:pathLst>
            </a:custGeom>
            <a:gradFill flip="none" rotWithShape="1">
              <a:gsLst>
                <a:gs pos="0">
                  <a:srgbClr val="D9130E"/>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latin typeface="微软雅黑" panose="020B0503020204020204" pitchFamily="34" charset="-122"/>
                <a:ea typeface="微软雅黑" panose="020B0503020204020204" pitchFamily="34" charset="-122"/>
              </a:endParaRPr>
            </a:p>
          </p:txBody>
        </p:sp>
      </p:grpSp>
      <p:sp>
        <p:nvSpPr>
          <p:cNvPr id="91" name="TextBox 42">
            <a:extLst>
              <a:ext uri="{FF2B5EF4-FFF2-40B4-BE49-F238E27FC236}">
                <a16:creationId xmlns:a16="http://schemas.microsoft.com/office/drawing/2014/main" id="{363629C9-2DE6-4144-0ABD-08BD23D55CCB}"/>
              </a:ext>
            </a:extLst>
          </p:cNvPr>
          <p:cNvSpPr txBox="1"/>
          <p:nvPr/>
        </p:nvSpPr>
        <p:spPr>
          <a:xfrm>
            <a:off x="8694219" y="2018755"/>
            <a:ext cx="611193" cy="369332"/>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r>
              <a:rPr lang="en-US" altLang="zh-CN" sz="2400" dirty="0">
                <a:solidFill>
                  <a:srgbClr val="FFFFFF"/>
                </a:solidFill>
              </a:rPr>
              <a:t>02</a:t>
            </a:r>
            <a:endParaRPr lang="zh-CN" altLang="en-US" sz="2400" dirty="0">
              <a:solidFill>
                <a:srgbClr val="FFFFFF"/>
              </a:solidFill>
            </a:endParaRPr>
          </a:p>
        </p:txBody>
      </p:sp>
      <p:sp>
        <p:nvSpPr>
          <p:cNvPr id="92" name="TextBox 53">
            <a:extLst>
              <a:ext uri="{FF2B5EF4-FFF2-40B4-BE49-F238E27FC236}">
                <a16:creationId xmlns:a16="http://schemas.microsoft.com/office/drawing/2014/main" id="{DEAA66E4-DDEF-209D-90BC-91AC51EC3371}"/>
              </a:ext>
            </a:extLst>
          </p:cNvPr>
          <p:cNvSpPr txBox="1"/>
          <p:nvPr/>
        </p:nvSpPr>
        <p:spPr>
          <a:xfrm>
            <a:off x="6915326" y="2800101"/>
            <a:ext cx="3779829" cy="1803186"/>
          </a:xfrm>
          <a:prstGeom prst="rect">
            <a:avLst/>
          </a:prstGeom>
          <a:noFill/>
        </p:spPr>
        <p:txBody>
          <a:bodyPr wrap="square" lIns="0" tIns="0" rIns="0" bIns="0" rtlCol="0">
            <a:spAutoFit/>
          </a:bodyPr>
          <a:lstStyle>
            <a:defPPr>
              <a:defRPr lang="zh-CN"/>
            </a:defPPr>
            <a:lvl1pPr algn="just">
              <a:lnSpc>
                <a:spcPts val="2000"/>
              </a:lnSpc>
              <a:defRPr sz="1200">
                <a:solidFill>
                  <a:schemeClr val="tx1">
                    <a:lumMod val="65000"/>
                    <a:lumOff val="35000"/>
                  </a:schemeClr>
                </a:solidFill>
                <a:latin typeface="微软雅黑 Light" panose="020B0502040204020203" pitchFamily="34" charset="-122"/>
                <a:ea typeface="微软雅黑 Light" panose="020B0502040204020203" pitchFamily="34" charset="-122"/>
              </a:defRPr>
            </a:lvl1pPr>
          </a:lstStyle>
          <a:p>
            <a:pPr algn="ctr">
              <a:lnSpc>
                <a:spcPct val="150000"/>
              </a:lnSpc>
            </a:pPr>
            <a:r>
              <a:rPr lang="zh-CN" altLang="en-US" sz="1600" dirty="0">
                <a:solidFill>
                  <a:srgbClr val="404040"/>
                </a:solidFill>
                <a:latin typeface="微软雅黑" panose="020B0503020204020204" pitchFamily="34" charset="-122"/>
                <a:ea typeface="微软雅黑" panose="020B0503020204020204" pitchFamily="34" charset="-122"/>
              </a:rPr>
              <a:t>各政党和各社会团体、各企业事业组织，都必须以宪法为根本的活动准则，并且负有维护宪法尊严、保证宪法实施的职责。一切法律、行政法规和地方性法规都不得同宪法相抵触</a:t>
            </a:r>
          </a:p>
        </p:txBody>
      </p:sp>
    </p:spTree>
    <p:extLst>
      <p:ext uri="{BB962C8B-B14F-4D97-AF65-F5344CB8AC3E}">
        <p14:creationId xmlns:p14="http://schemas.microsoft.com/office/powerpoint/2010/main" val="41064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randombar(horizontal)">
                                      <p:cBhvr>
                                        <p:cTn id="13" dur="500"/>
                                        <p:tgtEl>
                                          <p:spTgt spid="7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anim calcmode="lin" valueType="num">
                                      <p:cBhvr>
                                        <p:cTn id="17" dur="500" fill="hold"/>
                                        <p:tgtEl>
                                          <p:spTgt spid="72"/>
                                        </p:tgtEl>
                                        <p:attrNameLst>
                                          <p:attrName>ppt_x</p:attrName>
                                        </p:attrNameLst>
                                      </p:cBhvr>
                                      <p:tavLst>
                                        <p:tav tm="0">
                                          <p:val>
                                            <p:strVal val="#ppt_x"/>
                                          </p:val>
                                        </p:tav>
                                        <p:tav tm="100000">
                                          <p:val>
                                            <p:strVal val="#ppt_x"/>
                                          </p:val>
                                        </p:tav>
                                      </p:tavLst>
                                    </p:anim>
                                    <p:anim calcmode="lin" valueType="num">
                                      <p:cBhvr>
                                        <p:cTn id="18" dur="500" fill="hold"/>
                                        <p:tgtEl>
                                          <p:spTgt spid="7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anim calcmode="lin" valueType="num">
                                      <p:cBhvr>
                                        <p:cTn id="23" dur="500" fill="hold"/>
                                        <p:tgtEl>
                                          <p:spTgt spid="85"/>
                                        </p:tgtEl>
                                        <p:attrNameLst>
                                          <p:attrName>ppt_x</p:attrName>
                                        </p:attrNameLst>
                                      </p:cBhvr>
                                      <p:tavLst>
                                        <p:tav tm="0">
                                          <p:val>
                                            <p:strVal val="#ppt_x"/>
                                          </p:val>
                                        </p:tav>
                                        <p:tav tm="100000">
                                          <p:val>
                                            <p:strVal val="#ppt_x"/>
                                          </p:val>
                                        </p:tav>
                                      </p:tavLst>
                                    </p:anim>
                                    <p:anim calcmode="lin" valueType="num">
                                      <p:cBhvr>
                                        <p:cTn id="24" dur="500" fill="hold"/>
                                        <p:tgtEl>
                                          <p:spTgt spid="85"/>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randombar(horizontal)">
                                      <p:cBhvr>
                                        <p:cTn id="28" dur="500"/>
                                        <p:tgtEl>
                                          <p:spTgt spid="91"/>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fade">
                                      <p:cBhvr>
                                        <p:cTn id="31" dur="500"/>
                                        <p:tgtEl>
                                          <p:spTgt spid="92"/>
                                        </p:tgtEl>
                                      </p:cBhvr>
                                    </p:animEffect>
                                    <p:anim calcmode="lin" valueType="num">
                                      <p:cBhvr>
                                        <p:cTn id="32" dur="500" fill="hold"/>
                                        <p:tgtEl>
                                          <p:spTgt spid="92"/>
                                        </p:tgtEl>
                                        <p:attrNameLst>
                                          <p:attrName>ppt_x</p:attrName>
                                        </p:attrNameLst>
                                      </p:cBhvr>
                                      <p:tavLst>
                                        <p:tav tm="0">
                                          <p:val>
                                            <p:strVal val="#ppt_x"/>
                                          </p:val>
                                        </p:tav>
                                        <p:tav tm="100000">
                                          <p:val>
                                            <p:strVal val="#ppt_x"/>
                                          </p:val>
                                        </p:tav>
                                      </p:tavLst>
                                    </p:anim>
                                    <p:anim calcmode="lin" valueType="num">
                                      <p:cBhvr>
                                        <p:cTn id="33" dur="5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91" grpId="0"/>
      <p:bldP spid="9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1E69C-A075-E921-E708-235208ADCA99}"/>
            </a:ext>
          </a:extLst>
        </p:cNvPr>
        <p:cNvGrpSpPr/>
        <p:nvPr/>
      </p:nvGrpSpPr>
      <p:grpSpPr>
        <a:xfrm>
          <a:off x="0" y="0"/>
          <a:ext cx="0" cy="0"/>
          <a:chOff x="0" y="0"/>
          <a:chExt cx="0" cy="0"/>
        </a:xfrm>
      </p:grpSpPr>
      <p:pic>
        <p:nvPicPr>
          <p:cNvPr id="25" name="图片 24">
            <a:extLst>
              <a:ext uri="{FF2B5EF4-FFF2-40B4-BE49-F238E27FC236}">
                <a16:creationId xmlns:a16="http://schemas.microsoft.com/office/drawing/2014/main" id="{9AE4392A-DC18-84AF-0F7E-EE2B05D36A12}"/>
              </a:ext>
            </a:extLst>
          </p:cNvPr>
          <p:cNvPicPr>
            <a:picLocks noChangeAspect="1"/>
          </p:cNvPicPr>
          <p:nvPr/>
        </p:nvPicPr>
        <p:blipFill>
          <a:blip r:embed="rId2">
            <a:extLst>
              <a:ext uri="{28A0092B-C50C-407E-A947-70E740481C1C}">
                <a14:useLocalDpi xmlns:a14="http://schemas.microsoft.com/office/drawing/2010/main" val="0"/>
              </a:ext>
            </a:extLst>
          </a:blip>
          <a:srcRect l="26170" t="21972" r="15710" b="41774"/>
          <a:stretch>
            <a:fillRect/>
          </a:stretch>
        </p:blipFill>
        <p:spPr>
          <a:xfrm>
            <a:off x="0" y="0"/>
            <a:ext cx="12192000" cy="4262285"/>
          </a:xfrm>
          <a:custGeom>
            <a:avLst/>
            <a:gdLst>
              <a:gd name="connsiteX0" fmla="*/ 0 w 12192000"/>
              <a:gd name="connsiteY0" fmla="*/ 0 h 4262285"/>
              <a:gd name="connsiteX1" fmla="*/ 12192000 w 12192000"/>
              <a:gd name="connsiteY1" fmla="*/ 0 h 4262285"/>
              <a:gd name="connsiteX2" fmla="*/ 12192000 w 12192000"/>
              <a:gd name="connsiteY2" fmla="*/ 4262285 h 4262285"/>
              <a:gd name="connsiteX3" fmla="*/ 0 w 12192000"/>
              <a:gd name="connsiteY3" fmla="*/ 4262285 h 4262285"/>
            </a:gdLst>
            <a:ahLst/>
            <a:cxnLst>
              <a:cxn ang="0">
                <a:pos x="connsiteX0" y="connsiteY0"/>
              </a:cxn>
              <a:cxn ang="0">
                <a:pos x="connsiteX1" y="connsiteY1"/>
              </a:cxn>
              <a:cxn ang="0">
                <a:pos x="connsiteX2" y="connsiteY2"/>
              </a:cxn>
              <a:cxn ang="0">
                <a:pos x="connsiteX3" y="connsiteY3"/>
              </a:cxn>
            </a:cxnLst>
            <a:rect l="l" t="t" r="r" b="b"/>
            <a:pathLst>
              <a:path w="12192000" h="4262285">
                <a:moveTo>
                  <a:pt x="0" y="0"/>
                </a:moveTo>
                <a:lnTo>
                  <a:pt x="12192000" y="0"/>
                </a:lnTo>
                <a:lnTo>
                  <a:pt x="12192000" y="4262285"/>
                </a:lnTo>
                <a:lnTo>
                  <a:pt x="0" y="4262285"/>
                </a:lnTo>
                <a:close/>
              </a:path>
            </a:pathLst>
          </a:custGeom>
        </p:spPr>
      </p:pic>
      <p:sp>
        <p:nvSpPr>
          <p:cNvPr id="9" name="矩形 8">
            <a:extLst>
              <a:ext uri="{FF2B5EF4-FFF2-40B4-BE49-F238E27FC236}">
                <a16:creationId xmlns:a16="http://schemas.microsoft.com/office/drawing/2014/main" id="{80ECA844-70D8-DBEE-49B6-CC339AC39FB5}"/>
              </a:ext>
            </a:extLst>
          </p:cNvPr>
          <p:cNvSpPr/>
          <p:nvPr/>
        </p:nvSpPr>
        <p:spPr>
          <a:xfrm>
            <a:off x="-1" y="0"/>
            <a:ext cx="12192001" cy="3194293"/>
          </a:xfrm>
          <a:prstGeom prst="rect">
            <a:avLst/>
          </a:prstGeom>
          <a:gradFill flip="none" rotWithShape="1">
            <a:gsLst>
              <a:gs pos="100000">
                <a:srgbClr val="2B5A77">
                  <a:alpha val="0"/>
                </a:srgbClr>
              </a:gs>
              <a:gs pos="15000">
                <a:srgbClr val="2B5A77">
                  <a:alpha val="79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23" name="图片 22">
            <a:extLst>
              <a:ext uri="{FF2B5EF4-FFF2-40B4-BE49-F238E27FC236}">
                <a16:creationId xmlns:a16="http://schemas.microsoft.com/office/drawing/2014/main" id="{4967DC61-FB9F-36DD-79F7-87E753FD61B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11830" t="42237" r="25767" b="2054"/>
          <a:stretch/>
        </p:blipFill>
        <p:spPr>
          <a:xfrm>
            <a:off x="0" y="857594"/>
            <a:ext cx="12192000" cy="6000406"/>
          </a:xfrm>
          <a:custGeom>
            <a:avLst/>
            <a:gdLst>
              <a:gd name="connsiteX0" fmla="*/ 3708798 w 12192000"/>
              <a:gd name="connsiteY0" fmla="*/ 941718 h 6000406"/>
              <a:gd name="connsiteX1" fmla="*/ 3570887 w 12192000"/>
              <a:gd name="connsiteY1" fmla="*/ 962111 h 6000406"/>
              <a:gd name="connsiteX2" fmla="*/ 3406530 w 12192000"/>
              <a:gd name="connsiteY2" fmla="*/ 1007831 h 6000406"/>
              <a:gd name="connsiteX3" fmla="*/ 3058480 w 12192000"/>
              <a:gd name="connsiteY3" fmla="*/ 1076411 h 6000406"/>
              <a:gd name="connsiteX4" fmla="*/ 3213169 w 12192000"/>
              <a:gd name="connsiteY4" fmla="*/ 1175471 h 6000406"/>
              <a:gd name="connsiteX5" fmla="*/ 3493542 w 12192000"/>
              <a:gd name="connsiteY5" fmla="*/ 1221191 h 6000406"/>
              <a:gd name="connsiteX6" fmla="*/ 4412007 w 12192000"/>
              <a:gd name="connsiteY6" fmla="*/ 1625051 h 6000406"/>
              <a:gd name="connsiteX7" fmla="*/ 4547360 w 12192000"/>
              <a:gd name="connsiteY7" fmla="*/ 1663151 h 6000406"/>
              <a:gd name="connsiteX8" fmla="*/ 4847069 w 12192000"/>
              <a:gd name="connsiteY8" fmla="*/ 1640291 h 6000406"/>
              <a:gd name="connsiteX9" fmla="*/ 4779393 w 12192000"/>
              <a:gd name="connsiteY9" fmla="*/ 1221191 h 6000406"/>
              <a:gd name="connsiteX10" fmla="*/ 3899600 w 12192000"/>
              <a:gd name="connsiteY10" fmla="*/ 962111 h 6000406"/>
              <a:gd name="connsiteX11" fmla="*/ 3774823 w 12192000"/>
              <a:gd name="connsiteY11" fmla="*/ 942823 h 6000406"/>
              <a:gd name="connsiteX12" fmla="*/ 3708798 w 12192000"/>
              <a:gd name="connsiteY12" fmla="*/ 941718 h 6000406"/>
              <a:gd name="connsiteX13" fmla="*/ 11759725 w 12192000"/>
              <a:gd name="connsiteY13" fmla="*/ 186776 h 6000406"/>
              <a:gd name="connsiteX14" fmla="*/ 11626789 w 12192000"/>
              <a:gd name="connsiteY14" fmla="*/ 291551 h 6000406"/>
              <a:gd name="connsiteX15" fmla="*/ 11602619 w 12192000"/>
              <a:gd name="connsiteY15" fmla="*/ 415376 h 6000406"/>
              <a:gd name="connsiteX16" fmla="*/ 11614704 w 12192000"/>
              <a:gd name="connsiteY16" fmla="*/ 577301 h 6000406"/>
              <a:gd name="connsiteX17" fmla="*/ 12049766 w 12192000"/>
              <a:gd name="connsiteY17" fmla="*/ 663026 h 6000406"/>
              <a:gd name="connsiteX18" fmla="*/ 12182702 w 12192000"/>
              <a:gd name="connsiteY18" fmla="*/ 310601 h 6000406"/>
              <a:gd name="connsiteX19" fmla="*/ 0 w 12192000"/>
              <a:gd name="connsiteY19" fmla="*/ 0 h 6000406"/>
              <a:gd name="connsiteX20" fmla="*/ 12192000 w 12192000"/>
              <a:gd name="connsiteY20" fmla="*/ 0 h 6000406"/>
              <a:gd name="connsiteX21" fmla="*/ 12192000 w 12192000"/>
              <a:gd name="connsiteY21" fmla="*/ 6000406 h 6000406"/>
              <a:gd name="connsiteX22" fmla="*/ 0 w 12192000"/>
              <a:gd name="connsiteY22" fmla="*/ 6000406 h 60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000406">
                <a:moveTo>
                  <a:pt x="3708798" y="941718"/>
                </a:moveTo>
                <a:cubicBezTo>
                  <a:pt x="3651612" y="944698"/>
                  <a:pt x="3617113" y="957825"/>
                  <a:pt x="3570887" y="962111"/>
                </a:cubicBezTo>
                <a:cubicBezTo>
                  <a:pt x="3488708" y="969731"/>
                  <a:pt x="3491931" y="991321"/>
                  <a:pt x="3406530" y="1007831"/>
                </a:cubicBezTo>
                <a:cubicBezTo>
                  <a:pt x="3321129" y="1024341"/>
                  <a:pt x="3090707" y="1048471"/>
                  <a:pt x="3058480" y="1076411"/>
                </a:cubicBezTo>
                <a:cubicBezTo>
                  <a:pt x="3026254" y="1104351"/>
                  <a:pt x="3140659" y="1151341"/>
                  <a:pt x="3213169" y="1175471"/>
                </a:cubicBezTo>
                <a:cubicBezTo>
                  <a:pt x="3285679" y="1199601"/>
                  <a:pt x="3293736" y="1146261"/>
                  <a:pt x="3493542" y="1221191"/>
                </a:cubicBezTo>
                <a:cubicBezTo>
                  <a:pt x="3693348" y="1296121"/>
                  <a:pt x="4236371" y="1551391"/>
                  <a:pt x="4412007" y="1625051"/>
                </a:cubicBezTo>
                <a:cubicBezTo>
                  <a:pt x="4587643" y="1698711"/>
                  <a:pt x="4474850" y="1660611"/>
                  <a:pt x="4547360" y="1663151"/>
                </a:cubicBezTo>
                <a:cubicBezTo>
                  <a:pt x="4619870" y="1665691"/>
                  <a:pt x="4808397" y="1713951"/>
                  <a:pt x="4847069" y="1640291"/>
                </a:cubicBezTo>
                <a:cubicBezTo>
                  <a:pt x="4885742" y="1566631"/>
                  <a:pt x="4937304" y="1334221"/>
                  <a:pt x="4779393" y="1221191"/>
                </a:cubicBezTo>
                <a:cubicBezTo>
                  <a:pt x="4621482" y="1108161"/>
                  <a:pt x="4101018" y="1005291"/>
                  <a:pt x="3899600" y="962111"/>
                </a:cubicBezTo>
                <a:cubicBezTo>
                  <a:pt x="3849246" y="951316"/>
                  <a:pt x="3808661" y="945442"/>
                  <a:pt x="3774823" y="942823"/>
                </a:cubicBezTo>
                <a:cubicBezTo>
                  <a:pt x="3749445" y="940859"/>
                  <a:pt x="3727862" y="940725"/>
                  <a:pt x="3708798" y="941718"/>
                </a:cubicBezTo>
                <a:close/>
                <a:moveTo>
                  <a:pt x="11759725" y="186776"/>
                </a:moveTo>
                <a:lnTo>
                  <a:pt x="11626789" y="291551"/>
                </a:lnTo>
                <a:lnTo>
                  <a:pt x="11602619" y="415376"/>
                </a:lnTo>
                <a:lnTo>
                  <a:pt x="11614704" y="577301"/>
                </a:lnTo>
                <a:lnTo>
                  <a:pt x="12049766" y="663026"/>
                </a:lnTo>
                <a:lnTo>
                  <a:pt x="12182702" y="310601"/>
                </a:lnTo>
                <a:close/>
                <a:moveTo>
                  <a:pt x="0" y="0"/>
                </a:moveTo>
                <a:lnTo>
                  <a:pt x="12192000" y="0"/>
                </a:lnTo>
                <a:lnTo>
                  <a:pt x="12192000" y="6000406"/>
                </a:lnTo>
                <a:lnTo>
                  <a:pt x="0" y="6000406"/>
                </a:lnTo>
                <a:close/>
              </a:path>
            </a:pathLst>
          </a:custGeom>
        </p:spPr>
      </p:pic>
      <p:grpSp>
        <p:nvGrpSpPr>
          <p:cNvPr id="33" name="组合 32">
            <a:extLst>
              <a:ext uri="{FF2B5EF4-FFF2-40B4-BE49-F238E27FC236}">
                <a16:creationId xmlns:a16="http://schemas.microsoft.com/office/drawing/2014/main" id="{A08AD1BC-49FC-65AD-1310-499FE99DDDEF}"/>
              </a:ext>
            </a:extLst>
          </p:cNvPr>
          <p:cNvGrpSpPr/>
          <p:nvPr/>
        </p:nvGrpSpPr>
        <p:grpSpPr>
          <a:xfrm>
            <a:off x="1362075" y="3215147"/>
            <a:ext cx="9484010" cy="2571807"/>
            <a:chOff x="1362075" y="3215147"/>
            <a:chExt cx="9484010" cy="2571807"/>
          </a:xfrm>
        </p:grpSpPr>
        <p:sp>
          <p:nvSpPr>
            <p:cNvPr id="11" name="矩形 10">
              <a:extLst>
                <a:ext uri="{FF2B5EF4-FFF2-40B4-BE49-F238E27FC236}">
                  <a16:creationId xmlns:a16="http://schemas.microsoft.com/office/drawing/2014/main" id="{B16C8404-F986-3BCE-B2A8-4FD2406922CB}"/>
                </a:ext>
              </a:extLst>
            </p:cNvPr>
            <p:cNvSpPr/>
            <p:nvPr/>
          </p:nvSpPr>
          <p:spPr>
            <a:xfrm>
              <a:off x="1362075" y="3215147"/>
              <a:ext cx="9467850" cy="257180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直角三角形 30">
              <a:extLst>
                <a:ext uri="{FF2B5EF4-FFF2-40B4-BE49-F238E27FC236}">
                  <a16:creationId xmlns:a16="http://schemas.microsoft.com/office/drawing/2014/main" id="{663B866A-FBA8-409D-ED69-980C95F7B028}"/>
                </a:ext>
              </a:extLst>
            </p:cNvPr>
            <p:cNvSpPr/>
            <p:nvPr/>
          </p:nvSpPr>
          <p:spPr>
            <a:xfrm>
              <a:off x="136207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a:extLst>
                <a:ext uri="{FF2B5EF4-FFF2-40B4-BE49-F238E27FC236}">
                  <a16:creationId xmlns:a16="http://schemas.microsoft.com/office/drawing/2014/main" id="{1A2D5F83-512E-112B-E8DC-39E93F2AEFAF}"/>
                </a:ext>
              </a:extLst>
            </p:cNvPr>
            <p:cNvSpPr/>
            <p:nvPr/>
          </p:nvSpPr>
          <p:spPr>
            <a:xfrm flipH="1">
              <a:off x="9953625" y="5334000"/>
              <a:ext cx="892460" cy="452954"/>
            </a:xfrm>
            <a:prstGeom prst="rtTriangle">
              <a:avLst/>
            </a:prstGeom>
            <a:solidFill>
              <a:srgbClr val="367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a:extLst>
              <a:ext uri="{FF2B5EF4-FFF2-40B4-BE49-F238E27FC236}">
                <a16:creationId xmlns:a16="http://schemas.microsoft.com/office/drawing/2014/main" id="{626514B6-983B-4AA2-A3B6-8EFD6F352C0C}"/>
              </a:ext>
            </a:extLst>
          </p:cNvPr>
          <p:cNvSpPr txBox="1"/>
          <p:nvPr/>
        </p:nvSpPr>
        <p:spPr>
          <a:xfrm>
            <a:off x="2057400" y="3512908"/>
            <a:ext cx="8077200" cy="2123658"/>
          </a:xfrm>
          <a:prstGeom prst="rect">
            <a:avLst/>
          </a:prstGeom>
          <a:noFill/>
        </p:spPr>
        <p:txBody>
          <a:bodyPr wrap="square" rtlCol="0">
            <a:spAutoFit/>
          </a:bodyPr>
          <a:lstStyle/>
          <a:p>
            <a:pPr algn="ctr"/>
            <a:r>
              <a:rPr lang="zh-CN" altLang="en-US" sz="6600" b="1" dirty="0">
                <a:solidFill>
                  <a:schemeClr val="tx1">
                    <a:lumMod val="75000"/>
                    <a:lumOff val="25000"/>
                  </a:schemeClr>
                </a:solidFill>
                <a:latin typeface="汉仪雅酷黑 75W" panose="020B0804020202020204" pitchFamily="34" charset="-122"/>
                <a:ea typeface="汉仪雅酷黑 75W" panose="020B0804020202020204" pitchFamily="34" charset="-122"/>
                <a:cs typeface="+mn-ea"/>
                <a:sym typeface="+mn-lt"/>
              </a:rPr>
              <a:t>我国现行宪法是哪一年通过的</a:t>
            </a:r>
          </a:p>
        </p:txBody>
      </p:sp>
      <p:sp>
        <p:nvSpPr>
          <p:cNvPr id="29" name="文本框 28">
            <a:extLst>
              <a:ext uri="{FF2B5EF4-FFF2-40B4-BE49-F238E27FC236}">
                <a16:creationId xmlns:a16="http://schemas.microsoft.com/office/drawing/2014/main" id="{EEF95CD8-1810-4C96-3FB4-B79433B57852}"/>
              </a:ext>
            </a:extLst>
          </p:cNvPr>
          <p:cNvSpPr txBox="1"/>
          <p:nvPr/>
        </p:nvSpPr>
        <p:spPr>
          <a:xfrm>
            <a:off x="1425983" y="353052"/>
            <a:ext cx="1775491" cy="3247043"/>
          </a:xfrm>
          <a:prstGeom prst="rect">
            <a:avLst/>
          </a:prstGeom>
          <a:noFill/>
        </p:spPr>
        <p:txBody>
          <a:bodyPr wrap="square" rtlCol="0">
            <a:spAutoFit/>
          </a:bodyPr>
          <a:lstStyle/>
          <a:p>
            <a:r>
              <a:rPr lang="zh-CN" altLang="en-US" sz="20500" dirty="0">
                <a:gradFill flip="none" rotWithShape="1">
                  <a:gsLst>
                    <a:gs pos="83000">
                      <a:schemeClr val="bg1">
                        <a:alpha val="0"/>
                      </a:schemeClr>
                    </a:gs>
                    <a:gs pos="55000">
                      <a:schemeClr val="bg1"/>
                    </a:gs>
                  </a:gsLst>
                  <a:lin ang="5400000" scaled="1"/>
                  <a:tileRect/>
                </a:gradFill>
                <a:latin typeface="汉仪许静行楷W" panose="00020600040101010101" pitchFamily="18" charset="-122"/>
                <a:ea typeface="汉仪许静行楷W" panose="00020600040101010101" pitchFamily="18" charset="-122"/>
              </a:rPr>
              <a:t>叁</a:t>
            </a:r>
          </a:p>
        </p:txBody>
      </p:sp>
      <p:sp>
        <p:nvSpPr>
          <p:cNvPr id="34" name="文本框 33">
            <a:extLst>
              <a:ext uri="{FF2B5EF4-FFF2-40B4-BE49-F238E27FC236}">
                <a16:creationId xmlns:a16="http://schemas.microsoft.com/office/drawing/2014/main" id="{7272F28E-E55C-AD5D-D067-35D5FF5882AD}"/>
              </a:ext>
            </a:extLst>
          </p:cNvPr>
          <p:cNvSpPr txBox="1"/>
          <p:nvPr/>
        </p:nvSpPr>
        <p:spPr>
          <a:xfrm>
            <a:off x="2894124" y="6044597"/>
            <a:ext cx="6403752" cy="400110"/>
          </a:xfrm>
          <a:prstGeom prst="rect">
            <a:avLst/>
          </a:prstGeom>
          <a:noFill/>
        </p:spPr>
        <p:txBody>
          <a:bodyPr wrap="square" rtlCol="0">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国无法不治，民无法不立</a:t>
            </a:r>
          </a:p>
        </p:txBody>
      </p:sp>
      <p:pic>
        <p:nvPicPr>
          <p:cNvPr id="35" name="图片 34">
            <a:extLst>
              <a:ext uri="{FF2B5EF4-FFF2-40B4-BE49-F238E27FC236}">
                <a16:creationId xmlns:a16="http://schemas.microsoft.com/office/drawing/2014/main" id="{6AA0DC8E-7A94-B984-3321-B8A3477BE4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5478" flipH="1">
            <a:off x="5140390" y="549517"/>
            <a:ext cx="3153310" cy="1880143"/>
          </a:xfrm>
          <a:prstGeom prst="rect">
            <a:avLst/>
          </a:prstGeom>
        </p:spPr>
      </p:pic>
      <p:sp>
        <p:nvSpPr>
          <p:cNvPr id="36" name="文本框 35">
            <a:extLst>
              <a:ext uri="{FF2B5EF4-FFF2-40B4-BE49-F238E27FC236}">
                <a16:creationId xmlns:a16="http://schemas.microsoft.com/office/drawing/2014/main" id="{AEEDCECE-8ADE-904E-DA50-C6EC2B6ADF2A}"/>
              </a:ext>
            </a:extLst>
          </p:cNvPr>
          <p:cNvSpPr txBox="1"/>
          <p:nvPr/>
        </p:nvSpPr>
        <p:spPr>
          <a:xfrm>
            <a:off x="10499309" y="356019"/>
            <a:ext cx="1188788" cy="988476"/>
          </a:xfrm>
          <a:prstGeom prst="rect">
            <a:avLst/>
          </a:prstGeom>
          <a:noFill/>
        </p:spPr>
        <p:txBody>
          <a:bodyPr wrap="square">
            <a:spAutoFit/>
          </a:bodyPr>
          <a:lstStyle/>
          <a:p>
            <a:pPr algn="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WEEKLONG PUBLICITY CAMPAIGN ON CONSTITUTION</a:t>
            </a:r>
          </a:p>
        </p:txBody>
      </p:sp>
      <p:pic>
        <p:nvPicPr>
          <p:cNvPr id="37" name="图片 36">
            <a:extLst>
              <a:ext uri="{FF2B5EF4-FFF2-40B4-BE49-F238E27FC236}">
                <a16:creationId xmlns:a16="http://schemas.microsoft.com/office/drawing/2014/main" id="{705FBBAE-5913-E158-9A47-3392F0AF5FA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28584" b="31674"/>
          <a:stretch>
            <a:fillRect/>
          </a:stretch>
        </p:blipFill>
        <p:spPr>
          <a:xfrm rot="20958478">
            <a:off x="9114262" y="1988056"/>
            <a:ext cx="2483679" cy="987080"/>
          </a:xfrm>
          <a:custGeom>
            <a:avLst/>
            <a:gdLst>
              <a:gd name="connsiteX0" fmla="*/ 0 w 6858000"/>
              <a:gd name="connsiteY0" fmla="*/ 0 h 2725556"/>
              <a:gd name="connsiteX1" fmla="*/ 6858000 w 6858000"/>
              <a:gd name="connsiteY1" fmla="*/ 0 h 2725556"/>
              <a:gd name="connsiteX2" fmla="*/ 6858000 w 6858000"/>
              <a:gd name="connsiteY2" fmla="*/ 2725556 h 2725556"/>
              <a:gd name="connsiteX3" fmla="*/ 0 w 6858000"/>
              <a:gd name="connsiteY3" fmla="*/ 2725556 h 2725556"/>
            </a:gdLst>
            <a:ahLst/>
            <a:cxnLst>
              <a:cxn ang="0">
                <a:pos x="connsiteX0" y="connsiteY0"/>
              </a:cxn>
              <a:cxn ang="0">
                <a:pos x="connsiteX1" y="connsiteY1"/>
              </a:cxn>
              <a:cxn ang="0">
                <a:pos x="connsiteX2" y="connsiteY2"/>
              </a:cxn>
              <a:cxn ang="0">
                <a:pos x="connsiteX3" y="connsiteY3"/>
              </a:cxn>
            </a:cxnLst>
            <a:rect l="l" t="t" r="r" b="b"/>
            <a:pathLst>
              <a:path w="6858000" h="2725556">
                <a:moveTo>
                  <a:pt x="0" y="0"/>
                </a:moveTo>
                <a:lnTo>
                  <a:pt x="6858000" y="0"/>
                </a:lnTo>
                <a:lnTo>
                  <a:pt x="6858000" y="2725556"/>
                </a:lnTo>
                <a:lnTo>
                  <a:pt x="0" y="2725556"/>
                </a:lnTo>
                <a:close/>
              </a:path>
            </a:pathLst>
          </a:custGeom>
        </p:spPr>
      </p:pic>
    </p:spTree>
    <p:extLst>
      <p:ext uri="{BB962C8B-B14F-4D97-AF65-F5344CB8AC3E}">
        <p14:creationId xmlns:p14="http://schemas.microsoft.com/office/powerpoint/2010/main" val="1448701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750"/>
                                        <p:tgtEl>
                                          <p:spTgt spid="33"/>
                                        </p:tgtEl>
                                      </p:cBhvr>
                                    </p:animEffect>
                                  </p:childTnLst>
                                </p:cTn>
                              </p:par>
                            </p:childTnLst>
                          </p:cTn>
                        </p:par>
                        <p:par>
                          <p:cTn id="8" fill="hold">
                            <p:stCondLst>
                              <p:cond delay="750"/>
                            </p:stCondLst>
                            <p:childTnLst>
                              <p:par>
                                <p:cTn id="9" presetID="12" presetClass="entr" presetSubtype="2"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750"/>
                                        <p:tgtEl>
                                          <p:spTgt spid="37"/>
                                        </p:tgtEl>
                                        <p:attrNameLst>
                                          <p:attrName>ppt_x</p:attrName>
                                        </p:attrNameLst>
                                      </p:cBhvr>
                                      <p:tavLst>
                                        <p:tav tm="0">
                                          <p:val>
                                            <p:strVal val="#ppt_x+#ppt_w*1.125000"/>
                                          </p:val>
                                        </p:tav>
                                        <p:tav tm="100000">
                                          <p:val>
                                            <p:strVal val="#ppt_x"/>
                                          </p:val>
                                        </p:tav>
                                      </p:tavLst>
                                    </p:anim>
                                    <p:animEffect transition="in" filter="wipe(left)">
                                      <p:cBhvr>
                                        <p:cTn id="12" dur="750"/>
                                        <p:tgtEl>
                                          <p:spTgt spid="37"/>
                                        </p:tgtEl>
                                      </p:cBhvr>
                                    </p:animEffect>
                                  </p:childTnLst>
                                </p:cTn>
                              </p:par>
                            </p:childTnLst>
                          </p:cTn>
                        </p:par>
                        <p:par>
                          <p:cTn id="13" fill="hold">
                            <p:stCondLst>
                              <p:cond delay="1500"/>
                            </p:stCondLst>
                            <p:childTnLst>
                              <p:par>
                                <p:cTn id="14" presetID="2" presetClass="entr" presetSubtype="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1+#ppt_w/2"/>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cTn>
                              </p:par>
                            </p:childTnLst>
                          </p:cTn>
                        </p:par>
                        <p:par>
                          <p:cTn id="18" fill="hold">
                            <p:stCondLst>
                              <p:cond delay="2250"/>
                            </p:stCondLst>
                            <p:childTnLst>
                              <p:par>
                                <p:cTn id="19" presetID="47"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750"/>
                                        <p:tgtEl>
                                          <p:spTgt spid="36"/>
                                        </p:tgtEl>
                                      </p:cBhvr>
                                    </p:animEffect>
                                    <p:anim calcmode="lin" valueType="num">
                                      <p:cBhvr>
                                        <p:cTn id="22" dur="750" fill="hold"/>
                                        <p:tgtEl>
                                          <p:spTgt spid="36"/>
                                        </p:tgtEl>
                                        <p:attrNameLst>
                                          <p:attrName>ppt_x</p:attrName>
                                        </p:attrNameLst>
                                      </p:cBhvr>
                                      <p:tavLst>
                                        <p:tav tm="0">
                                          <p:val>
                                            <p:strVal val="#ppt_x"/>
                                          </p:val>
                                        </p:tav>
                                        <p:tav tm="100000">
                                          <p:val>
                                            <p:strVal val="#ppt_x"/>
                                          </p:val>
                                        </p:tav>
                                      </p:tavLst>
                                    </p:anim>
                                    <p:anim calcmode="lin" valueType="num">
                                      <p:cBhvr>
                                        <p:cTn id="23" dur="750" fill="hold"/>
                                        <p:tgtEl>
                                          <p:spTgt spid="3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37"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50"/>
                                        <p:tgtEl>
                                          <p:spTgt spid="29"/>
                                        </p:tgtEl>
                                      </p:cBhvr>
                                    </p:animEffect>
                                    <p:anim calcmode="lin" valueType="num">
                                      <p:cBhvr>
                                        <p:cTn id="28" dur="750" fill="hold"/>
                                        <p:tgtEl>
                                          <p:spTgt spid="29"/>
                                        </p:tgtEl>
                                        <p:attrNameLst>
                                          <p:attrName>ppt_x</p:attrName>
                                        </p:attrNameLst>
                                      </p:cBhvr>
                                      <p:tavLst>
                                        <p:tav tm="0">
                                          <p:val>
                                            <p:strVal val="#ppt_x"/>
                                          </p:val>
                                        </p:tav>
                                        <p:tav tm="100000">
                                          <p:val>
                                            <p:strVal val="#ppt_x"/>
                                          </p:val>
                                        </p:tav>
                                      </p:tavLst>
                                    </p:anim>
                                    <p:anim calcmode="lin" valueType="num">
                                      <p:cBhvr>
                                        <p:cTn id="29" dur="675" decel="100000" fill="hold"/>
                                        <p:tgtEl>
                                          <p:spTgt spid="29"/>
                                        </p:tgtEl>
                                        <p:attrNameLst>
                                          <p:attrName>ppt_y</p:attrName>
                                        </p:attrNameLst>
                                      </p:cBhvr>
                                      <p:tavLst>
                                        <p:tav tm="0">
                                          <p:val>
                                            <p:strVal val="#ppt_y+1"/>
                                          </p:val>
                                        </p:tav>
                                        <p:tav tm="100000">
                                          <p:val>
                                            <p:strVal val="#ppt_y-.03"/>
                                          </p:val>
                                        </p:tav>
                                      </p:tavLst>
                                    </p:anim>
                                    <p:anim calcmode="lin" valueType="num">
                                      <p:cBhvr>
                                        <p:cTn id="30" dur="75" accel="100000" fill="hold">
                                          <p:stCondLst>
                                            <p:cond delay="675"/>
                                          </p:stCondLst>
                                        </p:cTn>
                                        <p:tgtEl>
                                          <p:spTgt spid="29"/>
                                        </p:tgtEl>
                                        <p:attrNameLst>
                                          <p:attrName>ppt_y</p:attrName>
                                        </p:attrNameLst>
                                      </p:cBhvr>
                                      <p:tavLst>
                                        <p:tav tm="0">
                                          <p:val>
                                            <p:strVal val="#ppt_y-.03"/>
                                          </p:val>
                                        </p:tav>
                                        <p:tav tm="100000">
                                          <p:val>
                                            <p:strVal val="#ppt_y"/>
                                          </p:val>
                                        </p:tav>
                                      </p:tavLst>
                                    </p:anim>
                                  </p:childTnLst>
                                </p:cTn>
                              </p:par>
                            </p:childTnLst>
                          </p:cTn>
                        </p:par>
                        <p:par>
                          <p:cTn id="31" fill="hold">
                            <p:stCondLst>
                              <p:cond delay="375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750"/>
                                        <p:tgtEl>
                                          <p:spTgt spid="26"/>
                                        </p:tgtEl>
                                      </p:cBhvr>
                                    </p:animEffect>
                                  </p:childTnLst>
                                </p:cTn>
                              </p:par>
                            </p:childTnLst>
                          </p:cTn>
                        </p:par>
                        <p:par>
                          <p:cTn id="35" fill="hold">
                            <p:stCondLst>
                              <p:cond delay="4500"/>
                            </p:stCondLst>
                            <p:childTnLst>
                              <p:par>
                                <p:cTn id="36" presetID="55" presetClass="entr" presetSubtype="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750" fill="hold"/>
                                        <p:tgtEl>
                                          <p:spTgt spid="34"/>
                                        </p:tgtEl>
                                        <p:attrNameLst>
                                          <p:attrName>ppt_w</p:attrName>
                                        </p:attrNameLst>
                                      </p:cBhvr>
                                      <p:tavLst>
                                        <p:tav tm="0">
                                          <p:val>
                                            <p:strVal val="#ppt_w*0.70"/>
                                          </p:val>
                                        </p:tav>
                                        <p:tav tm="100000">
                                          <p:val>
                                            <p:strVal val="#ppt_w"/>
                                          </p:val>
                                        </p:tav>
                                      </p:tavLst>
                                    </p:anim>
                                    <p:anim calcmode="lin" valueType="num">
                                      <p:cBhvr>
                                        <p:cTn id="39" dur="750" fill="hold"/>
                                        <p:tgtEl>
                                          <p:spTgt spid="34"/>
                                        </p:tgtEl>
                                        <p:attrNameLst>
                                          <p:attrName>ppt_h</p:attrName>
                                        </p:attrNameLst>
                                      </p:cBhvr>
                                      <p:tavLst>
                                        <p:tav tm="0">
                                          <p:val>
                                            <p:strVal val="#ppt_h"/>
                                          </p:val>
                                        </p:tav>
                                        <p:tav tm="100000">
                                          <p:val>
                                            <p:strVal val="#ppt_h"/>
                                          </p:val>
                                        </p:tav>
                                      </p:tavLst>
                                    </p:anim>
                                    <p:animEffect transition="in" filter="fade">
                                      <p:cBhvr>
                                        <p:cTn id="40"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4"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ADJUSTMENTS" val="1.252835"/>
</p:tagLst>
</file>

<file path=ppt/tags/tag2.xml><?xml version="1.0" encoding="utf-8"?>
<p:tagLst xmlns:a="http://schemas.openxmlformats.org/drawingml/2006/main" xmlns:r="http://schemas.openxmlformats.org/officeDocument/2006/relationships" xmlns:p="http://schemas.openxmlformats.org/presentationml/2006/main">
  <p:tag name="ADJUSTMENTS" val="1.252835"/>
</p:tagLst>
</file>

<file path=ppt/tags/tag3.xml><?xml version="1.0" encoding="utf-8"?>
<p:tagLst xmlns:a="http://schemas.openxmlformats.org/drawingml/2006/main" xmlns:r="http://schemas.openxmlformats.org/officeDocument/2006/relationships" xmlns:p="http://schemas.openxmlformats.org/presentationml/2006/main">
  <p:tag name="ADJUSTMENTS" val="1.252835"/>
</p:tagLst>
</file>

<file path=ppt/tags/tag4.xml><?xml version="1.0" encoding="utf-8"?>
<p:tagLst xmlns:a="http://schemas.openxmlformats.org/drawingml/2006/main" xmlns:r="http://schemas.openxmlformats.org/officeDocument/2006/relationships" xmlns:p="http://schemas.openxmlformats.org/presentationml/2006/main">
  <p:tag name="CROPBOTTOM" val="0"/>
  <p:tag name="CROPRIGHT" val="0"/>
  <p:tag name="CROPTOP" val="0"/>
  <p:tag name="CROPLEFT" val="0"/>
  <p:tag name="PICTUREHEIGHT" val="231.4048"/>
  <p:tag name="PICTUREWIDTH" val="291.8592"/>
  <p:tag name="HEIGHT" val="231.4048"/>
  <p:tag name="WIDTH" val="291.8592"/>
  <p:tag name="TOP" val="141.4285"/>
  <p:tag name="LEFT" val="100.1194"/>
</p:tagLst>
</file>

<file path=ppt/tags/tag5.xml><?xml version="1.0" encoding="utf-8"?>
<p:tagLst xmlns:a="http://schemas.openxmlformats.org/drawingml/2006/main" xmlns:r="http://schemas.openxmlformats.org/officeDocument/2006/relationships" xmlns:p="http://schemas.openxmlformats.org/presentationml/2006/main">
  <p:tag name="CROPBOTTOM" val="0"/>
  <p:tag name="CROPRIGHT" val="653.9551"/>
  <p:tag name="CROPTOP" val="0"/>
  <p:tag name="CROPLEFT" val="653.9551"/>
  <p:tag name="PICTUREHEIGHT" val="270.8012"/>
  <p:tag name="PICTUREWIDTH" val="483.2045"/>
  <p:tag name="HEIGHT" val="270.8012"/>
  <p:tag name="WIDTH" val="193.8323"/>
  <p:tag name="TOP" val="157.5991"/>
  <p:tag name="LEFT" val="89.53165"/>
</p:tagLst>
</file>

<file path=ppt/tags/tag6.xml><?xml version="1.0" encoding="utf-8"?>
<p:tagLst xmlns:a="http://schemas.openxmlformats.org/drawingml/2006/main" xmlns:r="http://schemas.openxmlformats.org/officeDocument/2006/relationships" xmlns:p="http://schemas.openxmlformats.org/presentationml/2006/main">
  <p:tag name="CROPBOTTOM" val="0"/>
  <p:tag name="CROPRIGHT" val="0"/>
  <p:tag name="CROPTOP" val="0"/>
  <p:tag name="CROPLEFT" val="0"/>
  <p:tag name="PICTUREHEIGHT" val="252.6842"/>
  <p:tag name="PICTUREWIDTH" val="398.7859"/>
  <p:tag name="HEIGHT" val="252.6842"/>
  <p:tag name="WIDTH" val="398.7859"/>
  <p:tag name="TOP" val="156.5"/>
  <p:tag name="LEFT" val="449.385"/>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1709</Words>
  <Application>Microsoft Macintosh PowerPoint</Application>
  <PresentationFormat>宽屏</PresentationFormat>
  <Paragraphs>104</Paragraphs>
  <Slides>22</Slides>
  <Notes>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22</vt:i4>
      </vt:variant>
    </vt:vector>
  </HeadingPairs>
  <TitlesOfParts>
    <vt:vector size="31" baseType="lpstr">
      <vt:lpstr>等线</vt:lpstr>
      <vt:lpstr>等线 Light</vt:lpstr>
      <vt:lpstr>汉仪许静行楷W</vt:lpstr>
      <vt:lpstr>汉仪雅酷黑 75W</vt:lpstr>
      <vt:lpstr>思源黑体 CN Normal</vt:lpstr>
      <vt:lpstr>微软雅黑</vt:lpstr>
      <vt:lpstr>Arial</vt:lpstr>
      <vt:lpstr>Wingdings</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2024-11-11T03:40:30Z</dcterms:created>
  <dcterms:modified xsi:type="dcterms:W3CDTF">2024-11-29T05:06:52Z</dcterms:modified>
</cp:coreProperties>
</file>