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1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罐头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7630" y="117475"/>
            <a:ext cx="4965065" cy="662368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539740" y="438785"/>
            <a:ext cx="5941060" cy="563118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300000"/>
              </a:lnSpc>
            </a:pP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       </a:t>
            </a:r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故事讲的是：有一天巴托洛蒂太太收到一个巨大的罐头包裹，从里面爬出一个小男孩，叫康拉德。他叫巴托洛蒂太太妈妈，他不会说假话，不会做坏事儿，学习成绩优秀，甚至被同学</a:t>
            </a:r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讽刺，也不反抗，是一个完美小孩。原来，康拉德是一个神秘工厂生产出来的人造小孩。</a:t>
            </a:r>
            <a:endParaRPr lang="zh-CN" altLang="en-US" sz="20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5596890" y="812800"/>
            <a:ext cx="5941060" cy="37846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300000"/>
              </a:lnSpc>
            </a:pP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       </a:t>
            </a:r>
            <a:r>
              <a:rPr lang="zh-CN" altLang="en-US"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这个包裹是错送给巴托洛蒂太太的，工厂发现了这个错误，准备把康拉德要回去。可是康拉德已经和大家建立了深厚的感情。大家为了能够留下康拉德，开始了和工厂斗智斗勇的计划。</a:t>
            </a:r>
            <a:endParaRPr lang="zh-CN" altLang="en-US" sz="2000" b="1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 descr="罐头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4795" y="123190"/>
            <a:ext cx="5059045" cy="64503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罐头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4810" y="280670"/>
            <a:ext cx="4935220" cy="619379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596890" y="340360"/>
            <a:ext cx="5941060" cy="590804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300000"/>
              </a:lnSpc>
            </a:pP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       </a:t>
            </a:r>
            <a:r>
              <a:rPr lang="zh-CN" altLang="en-US" sz="18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我推荐这本书的理由是：</a:t>
            </a:r>
            <a:r>
              <a:rPr lang="en-US" altLang="zh-CN" sz="18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 </a:t>
            </a:r>
            <a:r>
              <a:rPr lang="zh-CN" altLang="en-US" sz="1800" b="1">
                <a:solidFill>
                  <a:srgbClr val="1D41D5"/>
                </a:solidFill>
                <a:latin typeface="Arial" panose="020B0604020202020204" pitchFamily="34" charset="0"/>
                <a:ea typeface="微软雅黑" panose="020B0503020204020204" charset="-122"/>
              </a:rPr>
              <a:t>大人们总是希望能够拥有像康拉德一样完美的孩子。无论生活还是学习，都是优秀的。可是，世界上没有完美的孩子。康拉德毕竟是一个人造孩子，所以他什么都会做得好好的，但是我们生活中真实的孩子不会十全十美。我们可以努力做到认真听课，认真学习，尊重老师，但是我们会有自己的缺点，比如淘气，上课会做小动作，这是七岁孩子真实的模样。</a:t>
            </a:r>
            <a:endParaRPr lang="zh-CN" altLang="en-US" sz="1800" b="1">
              <a:solidFill>
                <a:srgbClr val="1D41D5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5596890" y="340360"/>
            <a:ext cx="5941060" cy="590804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300000"/>
              </a:lnSpc>
            </a:pP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       </a:t>
            </a:r>
            <a:r>
              <a:rPr lang="zh-CN" sz="1800" b="1">
                <a:solidFill>
                  <a:srgbClr val="1D41D5"/>
                </a:solidFill>
                <a:latin typeface="Arial" panose="020B0604020202020204" pitchFamily="34" charset="0"/>
                <a:ea typeface="微软雅黑" panose="020B0503020204020204" charset="-122"/>
              </a:rPr>
              <a:t>我的妈妈也是一样，她不是完美的妈妈。有的时候和我像亲密的好朋友一样相亲相爱，有的时候又会跟我发脾气，和我互不理睬。</a:t>
            </a:r>
            <a:endParaRPr lang="zh-CN" sz="1800" b="1">
              <a:solidFill>
                <a:srgbClr val="1D41D5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>
              <a:lnSpc>
                <a:spcPct val="300000"/>
              </a:lnSpc>
            </a:pPr>
            <a:r>
              <a:rPr lang="en-US" altLang="zh-CN" sz="1800" b="1">
                <a:solidFill>
                  <a:srgbClr val="1D41D5"/>
                </a:solidFill>
                <a:latin typeface="Arial" panose="020B0604020202020204" pitchFamily="34" charset="0"/>
                <a:ea typeface="微软雅黑" panose="020B0503020204020204" charset="-122"/>
              </a:rPr>
              <a:t>       </a:t>
            </a:r>
            <a:r>
              <a:rPr lang="zh-CN" sz="1800" b="1">
                <a:solidFill>
                  <a:srgbClr val="1D41D5"/>
                </a:solidFill>
                <a:latin typeface="Arial" panose="020B0604020202020204" pitchFamily="34" charset="0"/>
                <a:ea typeface="微软雅黑" panose="020B0503020204020204" charset="-122"/>
              </a:rPr>
              <a:t>但我觉得妈妈</a:t>
            </a:r>
            <a:r>
              <a:rPr lang="zh-CN" sz="1800" b="1">
                <a:solidFill>
                  <a:srgbClr val="1D41D5"/>
                </a:solidFill>
                <a:latin typeface="Arial" panose="020B0604020202020204" pitchFamily="34" charset="0"/>
                <a:ea typeface="微软雅黑" panose="020B0503020204020204" charset="-122"/>
              </a:rPr>
              <a:t>不用很完美，妈妈是可以犯错的，因为即使妈妈犯错，也不会减少我对她的爱。</a:t>
            </a:r>
            <a:endParaRPr lang="zh-CN" sz="1800" b="1">
              <a:solidFill>
                <a:srgbClr val="1D41D5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>
              <a:lnSpc>
                <a:spcPct val="300000"/>
              </a:lnSpc>
            </a:pPr>
            <a:r>
              <a:rPr lang="en-US" altLang="zh-CN" sz="1800" b="1">
                <a:solidFill>
                  <a:srgbClr val="1D41D5"/>
                </a:solidFill>
                <a:latin typeface="Arial" panose="020B0604020202020204" pitchFamily="34" charset="0"/>
                <a:ea typeface="微软雅黑" panose="020B0503020204020204" charset="-122"/>
              </a:rPr>
              <a:t>       </a:t>
            </a:r>
            <a:r>
              <a:rPr lang="zh-CN" altLang="en-US" sz="1800" b="1">
                <a:solidFill>
                  <a:srgbClr val="1D41D5"/>
                </a:solidFill>
                <a:latin typeface="Arial" panose="020B0604020202020204" pitchFamily="34" charset="0"/>
                <a:ea typeface="微软雅黑" panose="020B0503020204020204" charset="-122"/>
              </a:rPr>
              <a:t>我推荐小朋友和爸爸妈妈去读一读这一本书，读完这本书，你</a:t>
            </a:r>
            <a:r>
              <a:rPr lang="zh-CN" altLang="en-US" sz="1800" b="1">
                <a:solidFill>
                  <a:srgbClr val="1D41D5"/>
                </a:solidFill>
                <a:latin typeface="Arial" panose="020B0604020202020204" pitchFamily="34" charset="0"/>
                <a:ea typeface="微软雅黑" panose="020B0503020204020204" charset="-122"/>
              </a:rPr>
              <a:t>们肯定也会有自己的很多想法。</a:t>
            </a:r>
            <a:endParaRPr lang="zh-CN" altLang="en-US" sz="1800" b="1">
              <a:solidFill>
                <a:srgbClr val="1D41D5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3" name="图片 2" descr="罐头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2285" y="172085"/>
            <a:ext cx="5002530" cy="639826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jQ4N2I3MjIxMGRkOWRiNGNjMTFjYTkwYjZjYzY0OTg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550</Words>
  <Application>WPS 演示</Application>
  <PresentationFormat>宽屏</PresentationFormat>
  <Paragraphs>10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Lenovo</dc:creator>
  <cp:lastModifiedBy>暖日清风</cp:lastModifiedBy>
  <cp:revision>5</cp:revision>
  <dcterms:created xsi:type="dcterms:W3CDTF">2023-08-09T12:44:00Z</dcterms:created>
  <dcterms:modified xsi:type="dcterms:W3CDTF">2024-09-01T11:22:53Z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2052-12.1.0.17827</vt:lpwstr>
  </property>
</Properties>
</file>