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3"/>
  </p:notesMasterIdLst>
  <p:sldIdLst>
    <p:sldId id="416" r:id="rId2"/>
    <p:sldId id="417" r:id="rId3"/>
    <p:sldId id="428" r:id="rId4"/>
    <p:sldId id="429" r:id="rId5"/>
    <p:sldId id="430" r:id="rId6"/>
    <p:sldId id="431" r:id="rId7"/>
    <p:sldId id="432" r:id="rId8"/>
    <p:sldId id="433" r:id="rId9"/>
    <p:sldId id="434" r:id="rId10"/>
    <p:sldId id="435" r:id="rId11"/>
    <p:sldId id="436" r:id="rId12"/>
    <p:sldId id="438" r:id="rId13"/>
    <p:sldId id="439" r:id="rId14"/>
    <p:sldId id="440" r:id="rId15"/>
    <p:sldId id="441" r:id="rId16"/>
    <p:sldId id="442" r:id="rId17"/>
    <p:sldId id="443" r:id="rId18"/>
    <p:sldId id="444" r:id="rId19"/>
    <p:sldId id="445" r:id="rId20"/>
    <p:sldId id="446" r:id="rId21"/>
    <p:sldId id="447" r:id="rId22"/>
    <p:sldId id="448" r:id="rId23"/>
    <p:sldId id="449" r:id="rId24"/>
    <p:sldId id="450" r:id="rId25"/>
    <p:sldId id="421" r:id="rId26"/>
    <p:sldId id="427" r:id="rId27"/>
    <p:sldId id="422" r:id="rId28"/>
    <p:sldId id="423" r:id="rId29"/>
    <p:sldId id="424" r:id="rId30"/>
    <p:sldId id="425" r:id="rId31"/>
    <p:sldId id="426" r:id="rId32"/>
  </p:sldIdLst>
  <p:sldSz cx="9144000" cy="6858000" type="screen4x3"/>
  <p:notesSz cx="6858000" cy="9144000"/>
  <p:custDataLst>
    <p:tags r:id="rId3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3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80" d="100"/>
          <a:sy n="80" d="100"/>
        </p:scale>
        <p:origin x="-2514" y="-690"/>
      </p:cViewPr>
      <p:guideLst>
        <p:guide orient="horz" pos="213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E2A0C-08D2-414B-97F5-48EC78A9CC7C}" type="datetimeFigureOut">
              <a:rPr lang="zh-CN" altLang="en-US" smtClean="0"/>
              <a:t>2024/3/30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988996-BCB1-4998-9AFA-A7688720F6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3829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2024/3/30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2024/3/30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2024/3/30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2024/3/30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2024/3/30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2024/3/30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2024/3/30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2024/3/30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2024/3/30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2024/3/30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2024/3/30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2024/3/30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88640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467544" y="260648"/>
            <a:ext cx="799288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endParaRPr lang="en-US" altLang="zh-CN" sz="360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200000"/>
              </a:lnSpc>
            </a:pPr>
            <a:r>
              <a:rPr lang="zh-CN" altLang="zh-CN" sz="36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第五</a:t>
            </a:r>
            <a:r>
              <a:rPr lang="zh-CN" altLang="zh-CN" sz="36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节课 </a:t>
            </a:r>
            <a:endParaRPr lang="en-US" altLang="zh-CN" sz="360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36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zh-CN" sz="36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《简单对联创作技巧•范例演练之一》</a:t>
            </a:r>
            <a:endParaRPr lang="en-US" altLang="zh-CN" sz="360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3200" dirty="0"/>
              <a:t> </a:t>
            </a:r>
          </a:p>
          <a:p>
            <a:r>
              <a:rPr lang="en-US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8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400" dirty="0"/>
              <a:t>   </a:t>
            </a:r>
            <a:endParaRPr lang="zh-CN" altLang="zh-CN" sz="2400" dirty="0"/>
          </a:p>
        </p:txBody>
      </p:sp>
    </p:spTree>
    <p:extLst>
      <p:ext uri="{BB962C8B-B14F-4D97-AF65-F5344CB8AC3E}">
        <p14:creationId xmlns:p14="http://schemas.microsoft.com/office/powerpoint/2010/main" val="19393456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88640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467544" y="260648"/>
            <a:ext cx="7992888" cy="84946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300000"/>
              </a:lnSpc>
            </a:pPr>
            <a:r>
              <a:rPr lang="en-US" altLang="zh-CN" sz="3200" dirty="0"/>
              <a:t> 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例：</a:t>
            </a:r>
            <a:endParaRPr lang="en-US" altLang="zh-CN" sz="320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上联：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春风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送暖：</a:t>
            </a: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endParaRPr lang="en-US" altLang="zh-CN" sz="320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下联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：（</a:t>
            </a: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 </a:t>
            </a: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3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 </a:t>
            </a:r>
            <a:endParaRPr lang="zh-CN" altLang="zh-CN" sz="3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3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8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400" dirty="0"/>
              <a:t>   </a:t>
            </a:r>
            <a:endParaRPr lang="zh-CN" altLang="zh-CN" sz="2400" dirty="0"/>
          </a:p>
        </p:txBody>
      </p:sp>
    </p:spTree>
    <p:extLst>
      <p:ext uri="{BB962C8B-B14F-4D97-AF65-F5344CB8AC3E}">
        <p14:creationId xmlns:p14="http://schemas.microsoft.com/office/powerpoint/2010/main" val="201040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88640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467544" y="260648"/>
            <a:ext cx="7992888" cy="84946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300000"/>
              </a:lnSpc>
            </a:pPr>
            <a:r>
              <a:rPr lang="en-US" altLang="zh-CN" sz="3200" dirty="0"/>
              <a:t> 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例：</a:t>
            </a:r>
            <a:endParaRPr lang="en-US" altLang="zh-CN" sz="320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上联：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里春风送暖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；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</a:p>
          <a:p>
            <a:pPr>
              <a:lnSpc>
                <a:spcPct val="300000"/>
              </a:lnSpc>
            </a:pP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下联：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 </a:t>
            </a: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3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 </a:t>
            </a:r>
            <a:endParaRPr lang="zh-CN" altLang="zh-CN" sz="3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3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8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400" dirty="0"/>
              <a:t>   </a:t>
            </a:r>
            <a:endParaRPr lang="zh-CN" altLang="zh-CN" sz="2400" dirty="0"/>
          </a:p>
        </p:txBody>
      </p:sp>
    </p:spTree>
    <p:extLst>
      <p:ext uri="{BB962C8B-B14F-4D97-AF65-F5344CB8AC3E}">
        <p14:creationId xmlns:p14="http://schemas.microsoft.com/office/powerpoint/2010/main" val="389022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88640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467544" y="260648"/>
            <a:ext cx="7992888" cy="84946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300000"/>
              </a:lnSpc>
            </a:pPr>
            <a:r>
              <a:rPr lang="en-US" altLang="zh-CN" sz="3200" dirty="0"/>
              <a:t> 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例：</a:t>
            </a:r>
            <a:endParaRPr lang="en-US" altLang="zh-CN" sz="320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上联：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入画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；</a:t>
            </a: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</a:t>
            </a:r>
            <a:endParaRPr lang="en-US" altLang="zh-CN" sz="320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下联：（</a:t>
            </a: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 </a:t>
            </a: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3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 </a:t>
            </a:r>
            <a:endParaRPr lang="zh-CN" altLang="zh-CN" sz="3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3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8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400" dirty="0"/>
              <a:t>   </a:t>
            </a:r>
            <a:endParaRPr lang="zh-CN" altLang="zh-CN" sz="2400" dirty="0"/>
          </a:p>
        </p:txBody>
      </p:sp>
    </p:spTree>
    <p:extLst>
      <p:ext uri="{BB962C8B-B14F-4D97-AF65-F5344CB8AC3E}">
        <p14:creationId xmlns:p14="http://schemas.microsoft.com/office/powerpoint/2010/main" val="364924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88640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467544" y="260648"/>
            <a:ext cx="7992888" cy="84946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300000"/>
              </a:lnSpc>
            </a:pPr>
            <a:r>
              <a:rPr lang="en-US" altLang="zh-CN" sz="3200" dirty="0"/>
              <a:t> 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例：</a:t>
            </a:r>
            <a:endParaRPr lang="en-US" altLang="zh-CN" sz="320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上联：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风光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入画； </a:t>
            </a: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</a:p>
          <a:p>
            <a:pPr>
              <a:lnSpc>
                <a:spcPct val="300000"/>
              </a:lnSpc>
            </a:pP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下联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 </a:t>
            </a: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3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 </a:t>
            </a:r>
            <a:endParaRPr lang="zh-CN" altLang="zh-CN" sz="3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3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8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400" dirty="0"/>
              <a:t>   </a:t>
            </a:r>
            <a:endParaRPr lang="zh-CN" altLang="zh-CN" sz="2400" dirty="0"/>
          </a:p>
        </p:txBody>
      </p:sp>
    </p:spTree>
    <p:extLst>
      <p:ext uri="{BB962C8B-B14F-4D97-AF65-F5344CB8AC3E}">
        <p14:creationId xmlns:p14="http://schemas.microsoft.com/office/powerpoint/2010/main" val="203555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88640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467544" y="260648"/>
            <a:ext cx="7992888" cy="84946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300000"/>
              </a:lnSpc>
            </a:pPr>
            <a:r>
              <a:rPr lang="en-US" altLang="zh-CN" sz="3200" dirty="0"/>
              <a:t> 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例：</a:t>
            </a:r>
            <a:endParaRPr lang="en-US" altLang="zh-CN" sz="320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上联：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里风光入画；</a:t>
            </a: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endParaRPr lang="en-US" altLang="zh-CN" sz="320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下联：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 </a:t>
            </a: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3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 </a:t>
            </a:r>
            <a:endParaRPr lang="zh-CN" altLang="zh-CN" sz="3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3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8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400" dirty="0"/>
              <a:t>   </a:t>
            </a:r>
            <a:endParaRPr lang="zh-CN" altLang="zh-CN" sz="2400" dirty="0"/>
          </a:p>
        </p:txBody>
      </p:sp>
    </p:spTree>
    <p:extLst>
      <p:ext uri="{BB962C8B-B14F-4D97-AF65-F5344CB8AC3E}">
        <p14:creationId xmlns:p14="http://schemas.microsoft.com/office/powerpoint/2010/main" val="322396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88640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467544" y="260648"/>
            <a:ext cx="7992888" cy="84946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300000"/>
              </a:lnSpc>
            </a:pPr>
            <a:r>
              <a:rPr lang="en-US" altLang="zh-CN" sz="3200" dirty="0"/>
              <a:t> 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例：</a:t>
            </a:r>
            <a:endParaRPr lang="en-US" altLang="zh-CN" sz="320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</a:t>
            </a: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上联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里风光堪入画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；</a:t>
            </a:r>
            <a:endParaRPr lang="en-US" altLang="zh-CN" sz="320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下联：（</a:t>
            </a: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 </a:t>
            </a: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3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 </a:t>
            </a:r>
            <a:endParaRPr lang="zh-CN" altLang="zh-CN" sz="3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3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8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400" dirty="0"/>
              <a:t>   </a:t>
            </a:r>
            <a:endParaRPr lang="zh-CN" altLang="zh-CN" sz="2400" dirty="0"/>
          </a:p>
        </p:txBody>
      </p:sp>
    </p:spTree>
    <p:extLst>
      <p:ext uri="{BB962C8B-B14F-4D97-AF65-F5344CB8AC3E}">
        <p14:creationId xmlns:p14="http://schemas.microsoft.com/office/powerpoint/2010/main" val="304054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88640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467544" y="260648"/>
            <a:ext cx="7992888" cy="84946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300000"/>
              </a:lnSpc>
            </a:pPr>
            <a:r>
              <a:rPr lang="en-US" altLang="zh-CN" sz="3200" dirty="0"/>
              <a:t> 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例：</a:t>
            </a:r>
            <a:endParaRPr lang="en-US" altLang="zh-CN" sz="320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</a:t>
            </a: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上联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山色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；</a:t>
            </a: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endParaRPr lang="en-US" altLang="zh-CN" sz="320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下联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 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 </a:t>
            </a: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3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 </a:t>
            </a:r>
            <a:endParaRPr lang="zh-CN" altLang="zh-CN" sz="3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3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8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400" dirty="0"/>
              <a:t>   </a:t>
            </a:r>
            <a:endParaRPr lang="zh-CN" altLang="zh-CN" sz="2400" dirty="0"/>
          </a:p>
        </p:txBody>
      </p:sp>
    </p:spTree>
    <p:extLst>
      <p:ext uri="{BB962C8B-B14F-4D97-AF65-F5344CB8AC3E}">
        <p14:creationId xmlns:p14="http://schemas.microsoft.com/office/powerpoint/2010/main" val="349399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88640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467544" y="260648"/>
            <a:ext cx="7992888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300000"/>
              </a:lnSpc>
            </a:pPr>
            <a:r>
              <a:rPr lang="en-US" altLang="zh-CN" sz="3200" dirty="0"/>
              <a:t> 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例：</a:t>
            </a:r>
            <a:endParaRPr lang="en-US" altLang="zh-CN" sz="320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上联：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扑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窗山色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；</a:t>
            </a:r>
            <a:endParaRPr lang="en-US" altLang="zh-CN" sz="320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下联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：（ 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 </a:t>
            </a: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3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8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400" dirty="0"/>
              <a:t>   </a:t>
            </a:r>
            <a:endParaRPr lang="zh-CN" altLang="zh-CN" sz="2400" dirty="0"/>
          </a:p>
        </p:txBody>
      </p:sp>
    </p:spTree>
    <p:extLst>
      <p:ext uri="{BB962C8B-B14F-4D97-AF65-F5344CB8AC3E}">
        <p14:creationId xmlns:p14="http://schemas.microsoft.com/office/powerpoint/2010/main" val="343217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16632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467544" y="260648"/>
            <a:ext cx="799288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300000"/>
              </a:lnSpc>
            </a:pPr>
            <a:r>
              <a:rPr lang="en-US" altLang="zh-CN" sz="3200" dirty="0"/>
              <a:t> 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例：</a:t>
            </a:r>
            <a:endParaRPr lang="en-US" altLang="zh-CN" sz="320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上联：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扑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窗山色烟云画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；</a:t>
            </a:r>
            <a:endParaRPr lang="en-US" altLang="zh-CN" sz="320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下联：（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 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 </a:t>
            </a:r>
            <a:r>
              <a:rPr lang="en-US" altLang="zh-CN" sz="3600" dirty="0"/>
              <a:t> </a:t>
            </a:r>
            <a:endParaRPr lang="zh-CN" altLang="zh-CN" sz="3600" dirty="0"/>
          </a:p>
        </p:txBody>
      </p:sp>
    </p:spTree>
    <p:extLst>
      <p:ext uri="{BB962C8B-B14F-4D97-AF65-F5344CB8AC3E}">
        <p14:creationId xmlns:p14="http://schemas.microsoft.com/office/powerpoint/2010/main" val="427705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16632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467544" y="260648"/>
            <a:ext cx="799288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300000"/>
              </a:lnSpc>
            </a:pPr>
            <a:r>
              <a:rPr lang="en-US" altLang="zh-CN" sz="3200" dirty="0"/>
              <a:t> 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例：</a:t>
            </a:r>
            <a:endParaRPr lang="en-US" altLang="zh-CN" sz="320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上联：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梅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影；</a:t>
            </a: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endParaRPr lang="en-US" altLang="zh-CN" sz="320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下联：（</a:t>
            </a: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 </a:t>
            </a:r>
            <a:r>
              <a:rPr lang="en-US" altLang="zh-CN" sz="3600" dirty="0"/>
              <a:t> </a:t>
            </a:r>
            <a:endParaRPr lang="zh-CN" altLang="zh-CN" sz="3600" dirty="0"/>
          </a:p>
        </p:txBody>
      </p:sp>
    </p:spTree>
    <p:extLst>
      <p:ext uri="{BB962C8B-B14F-4D97-AF65-F5344CB8AC3E}">
        <p14:creationId xmlns:p14="http://schemas.microsoft.com/office/powerpoint/2010/main" val="233134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88640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467544" y="260648"/>
            <a:ext cx="799288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3200" dirty="0"/>
              <a:t> 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例：</a:t>
            </a:r>
            <a:endParaRPr lang="en-US" altLang="zh-CN" sz="320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zh-CN" sz="36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上联：</a:t>
            </a:r>
            <a:r>
              <a:rPr lang="en-US" altLang="zh-CN" sz="36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</a:t>
            </a:r>
            <a:r>
              <a:rPr lang="zh-CN" altLang="zh-CN" sz="36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听</a:t>
            </a:r>
            <a:r>
              <a:rPr lang="zh-CN" altLang="zh-CN" sz="36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雨； </a:t>
            </a:r>
            <a:r>
              <a:rPr lang="en-US" altLang="zh-CN" sz="36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</a:t>
            </a:r>
            <a:endParaRPr lang="en-US" altLang="zh-CN" sz="360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6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</a:t>
            </a:r>
            <a:r>
              <a:rPr lang="zh-CN" altLang="zh-CN" sz="36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下联：</a:t>
            </a:r>
            <a:r>
              <a:rPr lang="en-US" altLang="zh-CN" sz="36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zh-CN" sz="36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36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</a:t>
            </a:r>
            <a:r>
              <a:rPr lang="zh-CN" altLang="zh-CN" sz="36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zh-CN" sz="36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 </a:t>
            </a:r>
            <a:r>
              <a:rPr lang="en-US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4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915205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16632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467544" y="260648"/>
            <a:ext cx="799288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300000"/>
              </a:lnSpc>
            </a:pPr>
            <a:r>
              <a:rPr lang="en-US" altLang="zh-CN" sz="3200" dirty="0"/>
              <a:t> 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例：</a:t>
            </a:r>
            <a:endParaRPr lang="en-US" altLang="zh-CN" sz="320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上联：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邀梅影；</a:t>
            </a: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endParaRPr lang="en-US" altLang="zh-CN" sz="320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下联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：（ </a:t>
            </a: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 </a:t>
            </a:r>
            <a:r>
              <a:rPr lang="en-US" altLang="zh-CN" sz="3600" dirty="0"/>
              <a:t> </a:t>
            </a:r>
            <a:endParaRPr lang="zh-CN" altLang="zh-CN" sz="3600" dirty="0"/>
          </a:p>
        </p:txBody>
      </p:sp>
    </p:spTree>
    <p:extLst>
      <p:ext uri="{BB962C8B-B14F-4D97-AF65-F5344CB8AC3E}">
        <p14:creationId xmlns:p14="http://schemas.microsoft.com/office/powerpoint/2010/main" val="425354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16632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467544" y="260648"/>
            <a:ext cx="799288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300000"/>
              </a:lnSpc>
            </a:pPr>
            <a:r>
              <a:rPr lang="en-US" altLang="zh-CN" sz="3200" dirty="0"/>
              <a:t> 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例：</a:t>
            </a:r>
            <a:endParaRPr lang="en-US" altLang="zh-CN" sz="320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上联：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邀梅影攀窗过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；</a:t>
            </a:r>
            <a:endParaRPr lang="en-US" altLang="zh-CN" sz="320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下联：（ 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   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 </a:t>
            </a:r>
            <a:r>
              <a:rPr lang="en-US" altLang="zh-CN" sz="3600" dirty="0"/>
              <a:t> </a:t>
            </a:r>
            <a:endParaRPr lang="zh-CN" altLang="zh-CN" sz="3600" dirty="0"/>
          </a:p>
        </p:txBody>
      </p:sp>
    </p:spTree>
    <p:extLst>
      <p:ext uri="{BB962C8B-B14F-4D97-AF65-F5344CB8AC3E}">
        <p14:creationId xmlns:p14="http://schemas.microsoft.com/office/powerpoint/2010/main" val="260957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16632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467544" y="260648"/>
            <a:ext cx="799288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300000"/>
              </a:lnSpc>
            </a:pPr>
            <a:r>
              <a:rPr lang="en-US" altLang="zh-CN" sz="3200" dirty="0"/>
              <a:t> 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例：</a:t>
            </a:r>
            <a:endParaRPr lang="en-US" altLang="zh-CN" sz="320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上联：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窗外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桃花艳：</a:t>
            </a: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endParaRPr lang="en-US" altLang="zh-CN" sz="320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下联：（ 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 </a:t>
            </a: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r>
              <a:rPr lang="en-US" altLang="zh-CN" sz="3600" dirty="0"/>
              <a:t> </a:t>
            </a:r>
            <a:endParaRPr lang="zh-CN" altLang="zh-CN" sz="3600" dirty="0"/>
          </a:p>
        </p:txBody>
      </p:sp>
    </p:spTree>
    <p:extLst>
      <p:ext uri="{BB962C8B-B14F-4D97-AF65-F5344CB8AC3E}">
        <p14:creationId xmlns:p14="http://schemas.microsoft.com/office/powerpoint/2010/main" val="263728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16632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467544" y="260648"/>
            <a:ext cx="799288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300000"/>
              </a:lnSpc>
            </a:pPr>
            <a:r>
              <a:rPr lang="en-US" altLang="zh-CN" sz="3200" dirty="0"/>
              <a:t> 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例：</a:t>
            </a:r>
            <a:endParaRPr lang="en-US" altLang="zh-CN" sz="320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上联：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笔端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无俗字； </a:t>
            </a: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endParaRPr lang="en-US" altLang="zh-CN" sz="320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下联：（ </a:t>
            </a: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 </a:t>
            </a: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3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r>
              <a:rPr lang="en-US" altLang="zh-CN" sz="3600" dirty="0"/>
              <a:t> </a:t>
            </a:r>
            <a:endParaRPr lang="zh-CN" altLang="zh-CN" sz="3600" dirty="0"/>
          </a:p>
        </p:txBody>
      </p:sp>
    </p:spTree>
    <p:extLst>
      <p:ext uri="{BB962C8B-B14F-4D97-AF65-F5344CB8AC3E}">
        <p14:creationId xmlns:p14="http://schemas.microsoft.com/office/powerpoint/2010/main" val="350166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16632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467544" y="260648"/>
            <a:ext cx="799288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300000"/>
              </a:lnSpc>
            </a:pPr>
            <a:r>
              <a:rPr lang="en-US" altLang="zh-CN" sz="3200" dirty="0"/>
              <a:t> 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例：</a:t>
            </a:r>
            <a:endParaRPr lang="en-US" altLang="zh-CN" sz="320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上联：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雨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润香花艳；</a:t>
            </a: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endParaRPr lang="en-US" altLang="zh-CN" sz="320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下联：（</a:t>
            </a: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 </a:t>
            </a: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3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r>
              <a:rPr lang="en-US" altLang="zh-CN" sz="3600" dirty="0"/>
              <a:t> </a:t>
            </a:r>
            <a:endParaRPr lang="zh-CN" altLang="zh-CN" sz="3600" dirty="0"/>
          </a:p>
        </p:txBody>
      </p:sp>
    </p:spTree>
    <p:extLst>
      <p:ext uri="{BB962C8B-B14F-4D97-AF65-F5344CB8AC3E}">
        <p14:creationId xmlns:p14="http://schemas.microsoft.com/office/powerpoint/2010/main" val="15163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88640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altLang="zh-CN" sz="2000" b="1" dirty="0" smtClean="0"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/>
              <a:t> </a:t>
            </a:r>
            <a:endParaRPr lang="zh-CN" altLang="zh-CN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403648" y="188640"/>
            <a:ext cx="58326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附：《楹联高雅词•常用景语》</a:t>
            </a:r>
            <a:r>
              <a:rPr lang="en-US" altLang="zh-CN" sz="36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36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187624" y="1196752"/>
            <a:ext cx="6984776" cy="4906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zh-CN" sz="2000" b="1" dirty="0">
                <a:solidFill>
                  <a:schemeClr val="lt1"/>
                </a:solidFill>
                <a:latin typeface="黑体" pitchFamily="49" charset="-122"/>
                <a:ea typeface="黑体" pitchFamily="49" charset="-122"/>
              </a:rPr>
              <a:t>（一） </a:t>
            </a:r>
            <a:r>
              <a:rPr lang="en-US" altLang="zh-CN" sz="2000" b="1" dirty="0">
                <a:solidFill>
                  <a:schemeClr val="lt1"/>
                </a:solidFill>
                <a:latin typeface="黑体" pitchFamily="49" charset="-122"/>
                <a:ea typeface="黑体" pitchFamily="49" charset="-122"/>
              </a:rPr>
              <a:t> </a:t>
            </a:r>
            <a:endParaRPr lang="zh-CN" altLang="zh-CN" sz="2000" b="1" dirty="0">
              <a:solidFill>
                <a:schemeClr val="lt1"/>
              </a:solidFill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200000"/>
              </a:lnSpc>
            </a:pPr>
            <a:r>
              <a:rPr lang="zh-CN" altLang="zh-CN" sz="2000" b="1" dirty="0">
                <a:solidFill>
                  <a:schemeClr val="lt1"/>
                </a:solidFill>
                <a:latin typeface="黑体" pitchFamily="49" charset="-122"/>
                <a:ea typeface="黑体" pitchFamily="49" charset="-122"/>
              </a:rPr>
              <a:t>平沙，落雁，斜风，斜雨，斜阳，斜辉，翠柳，绿柳，碧柳，依依，袅袅，杳杳，纤影，瘦影，逍遥，孤影，残阳，败柳，瘦柳，老树，昏鸦，时光，韶华，年华，年岁，华年，风华，芳华，流沙，别梦，断弦，筝弦，琴弦，恨老，怕老，谁晓，雁过，飞雁，鹏雁，鸿雁，雁鸿，落寞，漫舞，曼妙，寒香，玉蕊，长亭，兰亭，亭轩，兰亭，亭东，亭西，画楼，翠楼，楼台，红楼，玉笛，长笛，笙萧，浅弦</a:t>
            </a:r>
            <a:r>
              <a:rPr lang="zh-CN" altLang="zh-CN" sz="2000" b="1" dirty="0" smtClean="0">
                <a:solidFill>
                  <a:schemeClr val="lt1"/>
                </a:solidFill>
                <a:latin typeface="黑体" pitchFamily="49" charset="-122"/>
                <a:ea typeface="黑体" pitchFamily="49" charset="-122"/>
              </a:rPr>
              <a:t>，</a:t>
            </a:r>
            <a:endParaRPr lang="zh-CN" altLang="en-US" sz="2000" b="1" dirty="0">
              <a:solidFill>
                <a:schemeClr val="lt1"/>
              </a:solidFill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488409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88640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altLang="zh-CN" sz="2000" b="1" dirty="0" smtClean="0"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/>
              <a:t> </a:t>
            </a:r>
            <a:endParaRPr lang="zh-CN" altLang="zh-CN" sz="2000" dirty="0"/>
          </a:p>
        </p:txBody>
      </p:sp>
      <p:sp>
        <p:nvSpPr>
          <p:cNvPr id="2" name="矩形 1"/>
          <p:cNvSpPr/>
          <p:nvPr/>
        </p:nvSpPr>
        <p:spPr>
          <a:xfrm>
            <a:off x="1115616" y="1196752"/>
            <a:ext cx="705678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zh-CN" sz="2000" b="1" dirty="0" smtClean="0">
                <a:solidFill>
                  <a:schemeClr val="lt1"/>
                </a:solidFill>
                <a:latin typeface="黑体" pitchFamily="49" charset="-122"/>
                <a:ea typeface="黑体" pitchFamily="49" charset="-122"/>
              </a:rPr>
              <a:t>千</a:t>
            </a:r>
            <a:r>
              <a:rPr lang="zh-CN" altLang="zh-CN" sz="2000" b="1" dirty="0">
                <a:solidFill>
                  <a:schemeClr val="lt1"/>
                </a:solidFill>
                <a:latin typeface="黑体" pitchFamily="49" charset="-122"/>
                <a:ea typeface="黑体" pitchFamily="49" charset="-122"/>
              </a:rPr>
              <a:t>山，五岳，四海，深壑，翠帘，清帘，幽帘，熏香，瑞脑，麝香，夜曲，珠翠，蝶鬓，钗悬，月梦，兰楼，羽衣，诉尽，烛泪，烛影，忽惊，闺楼，楼阁，兰阶，珠帘，晶帘，帘影，衷肠，断肠，密语，花魂，空杯，醉饮，豪饮，何以，雨泣，天暇。叶凝，捧雪，露凝，溪畔，叶老，菊黄，重云，寒浸，雨诉，伴酒，伴诗，伴花，伴月，乌蓬，水榭，临波，风弦。</a:t>
            </a:r>
            <a:endParaRPr lang="zh-CN" altLang="en-US" sz="2000" b="1" dirty="0">
              <a:solidFill>
                <a:schemeClr val="lt1"/>
              </a:solidFill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35904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88640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altLang="zh-CN" sz="2000" b="1" dirty="0" smtClean="0"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50000"/>
              </a:lnSpc>
            </a:pPr>
            <a:endParaRPr lang="zh-CN" altLang="zh-CN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332656"/>
            <a:ext cx="7344816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000" b="1" dirty="0">
                <a:solidFill>
                  <a:schemeClr val="lt1"/>
                </a:solidFill>
                <a:latin typeface="黑体" pitchFamily="49" charset="-122"/>
                <a:ea typeface="黑体" pitchFamily="49" charset="-122"/>
              </a:rPr>
              <a:t>（二） </a:t>
            </a:r>
            <a:r>
              <a:rPr lang="en-US" altLang="zh-CN" sz="2000" b="1" dirty="0">
                <a:solidFill>
                  <a:schemeClr val="lt1"/>
                </a:solidFill>
                <a:latin typeface="黑体" pitchFamily="49" charset="-122"/>
                <a:ea typeface="黑体" pitchFamily="49" charset="-122"/>
              </a:rPr>
              <a:t> </a:t>
            </a:r>
            <a:endParaRPr lang="zh-CN" altLang="zh-CN" sz="2000" b="1" dirty="0">
              <a:solidFill>
                <a:schemeClr val="lt1"/>
              </a:solidFill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2000" b="1" dirty="0">
                <a:solidFill>
                  <a:schemeClr val="lt1"/>
                </a:solidFill>
                <a:latin typeface="黑体" pitchFamily="49" charset="-122"/>
                <a:ea typeface="黑体" pitchFamily="49" charset="-122"/>
              </a:rPr>
              <a:t>脉脉风，寒烟袅，云天渺，丝柳柔，柳丝柔，柳丝软，忆缠绵，梅映墙，覆新黄，鹅柳柔，云天碧，碧云天，霜雪闹，浮生梦，清风寂，霜天月，烟树杳，云烟杳，诗几阕，几阕诗，叹长更，摇声远，冰颜媚，上眉稍，眉间绕，雁影深，雁影遥，楚宫腰，凭倚栏，斜倚栏，倚凭栏，郁浮欢，溅云霄，悲人后，笑人前，隐泪眼，依兰杆，绕指寒，山风啸，目送远，青石阶，拂筝弦，邀玉轮，深把盏，身觉冷，禅月圆，冷月残，夜渐沉，入诗裁，夜色阑，枕上书，闻杜鹃，醉红颜，独自欢，问谁怜，水生烟，绕草丛，春正酣，透帘栊，熏帘栊，绿浓装，醉人间，雾锁山，西风烈，雪千重，孤剑冷，孤独剑，青锋剑，碧血剑，空余梦，明月孤，眸蓄泪，忆当初，一杯无，上高楼，上西楼，寒塘影，上层楼</a:t>
            </a:r>
            <a:r>
              <a:rPr lang="zh-CN" altLang="zh-CN" sz="2000" b="1" dirty="0" smtClean="0">
                <a:solidFill>
                  <a:schemeClr val="lt1"/>
                </a:solidFill>
                <a:latin typeface="黑体" pitchFamily="49" charset="-122"/>
                <a:ea typeface="黑体" pitchFamily="49" charset="-122"/>
              </a:rPr>
              <a:t>。</a:t>
            </a:r>
            <a:r>
              <a:rPr lang="en-US" altLang="zh-CN" sz="2000" b="1" dirty="0">
                <a:solidFill>
                  <a:schemeClr val="lt1"/>
                </a:solidFill>
                <a:latin typeface="黑体" pitchFamily="49" charset="-122"/>
                <a:ea typeface="黑体" pitchFamily="49" charset="-122"/>
              </a:rPr>
              <a:t> </a:t>
            </a:r>
            <a:endParaRPr lang="zh-CN" altLang="zh-CN" sz="2000" b="1" dirty="0">
              <a:solidFill>
                <a:schemeClr val="lt1"/>
              </a:solidFill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08088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88640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altLang="zh-CN" sz="2000" b="1" dirty="0" smtClean="0"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50000"/>
              </a:lnSpc>
            </a:pPr>
            <a:endParaRPr lang="zh-CN" altLang="zh-CN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692696"/>
            <a:ext cx="734481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000" b="1" dirty="0">
                <a:solidFill>
                  <a:schemeClr val="lt1"/>
                </a:solidFill>
                <a:latin typeface="黑体" pitchFamily="49" charset="-122"/>
                <a:ea typeface="黑体" pitchFamily="49" charset="-122"/>
              </a:rPr>
              <a:t>雨叩窗，风叩窗，雪叩窗，竹叩窗，菊傲霜，月夜魂，透心寒，透茶凉，自烦恼，小楼东，小楼西，小亭东，小亭西，小轩东，采菱舟，尘世游，惹秋愁，花烂漫，入仙境，出幻乡，荷田田，荷叶床，轮回景，风初静，那畔行，皓月孤，蛩声凄，蛩声欢，醅新酒，雪飘红，芳心碎，芳心醉，珍珠泪，花倾君，淬秋霜，香深处，破浮云，恰逢君，琥珀杯，瑶台畔，沉香谷，离人影，念已深，清波送，几盏莲，醉秋心，醉仙家，千般梦，万种缘，爱更深，江波渡，江上渡，依翠树，绕榭台，落盛开，凡世忘，携明月，上瑶台，喜碧柔，过千舟，春之秀，莺转喉，醉门台，叠瘦梦，芳菲梦，捻作词，梨香雪，入梦来，恐来迟，若梦中，唱柳稍，一梦遥，槐花梦，倾梦坠，风景娇。</a:t>
            </a:r>
            <a:r>
              <a:rPr lang="en-US" altLang="zh-CN" sz="2000" b="1" dirty="0">
                <a:solidFill>
                  <a:schemeClr val="lt1"/>
                </a:solidFill>
                <a:latin typeface="黑体" pitchFamily="49" charset="-122"/>
                <a:ea typeface="黑体" pitchFamily="49" charset="-122"/>
              </a:rPr>
              <a:t> </a:t>
            </a:r>
            <a:endParaRPr lang="zh-CN" altLang="zh-CN" sz="2000" b="1" dirty="0">
              <a:solidFill>
                <a:schemeClr val="lt1"/>
              </a:solidFill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044219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88640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altLang="zh-CN" sz="2000" b="1" dirty="0" smtClean="0"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50000"/>
              </a:lnSpc>
            </a:pPr>
            <a:endParaRPr lang="zh-CN" altLang="zh-CN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476672"/>
            <a:ext cx="7344816" cy="60218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000" b="1" dirty="0">
                <a:solidFill>
                  <a:schemeClr val="lt1"/>
                </a:solidFill>
                <a:latin typeface="黑体" pitchFamily="49" charset="-122"/>
                <a:ea typeface="黑体" pitchFamily="49" charset="-122"/>
              </a:rPr>
              <a:t>锦瑟篇，锁景深，渺尘音，别梦人，眸內呈，雅韵浓，弹指过，绕指柔，鸥去远，幻梦穿，一江秋，一江景，艾蒿香，草木凄，潇潇恨，典史裁，婵娟梦，醉心光，丝丝韵，卷染芳，笔下倘，画中游，意如兰，心若镜，几阙绵，字香缠，纂美文，初梦醒，捻字痕，逐水流，燕羽寒，夜宿湾，燕知还，多变幻，醉诗毫，万千娇，眸中落，旧蓝桥，泪潸然，泪湿衫，落红飘，枉凝眉，乱绪飞，梦同归，落叶纷，夜归人，品芳痕，梦留痕，楚香环，乱紫烟，急切弦，泪痕凉，系寸肠，春梦绝，白玉帐，满月陪，千层浪，上九霄，驹过隙，挑绣帘，银波梦，梦里传，滴芳翠，慢品香，醉春怀，万里穹，月影凉，动愁肠，夜色新，照九江，雨花飞，冷衾帏，愁万绪，忧郁落，舞彷徨，白天短，黑夜长，悠梦去，枕清霜，添几许，帘栊冷，风弄影，浪淘沙，随缘度，伴彿空，双飞处，比翼时。</a:t>
            </a:r>
          </a:p>
        </p:txBody>
      </p:sp>
    </p:spTree>
    <p:extLst>
      <p:ext uri="{BB962C8B-B14F-4D97-AF65-F5344CB8AC3E}">
        <p14:creationId xmlns:p14="http://schemas.microsoft.com/office/powerpoint/2010/main" val="3404644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88640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467544" y="260648"/>
            <a:ext cx="799288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300000"/>
              </a:lnSpc>
            </a:pPr>
            <a:r>
              <a:rPr lang="en-US" altLang="zh-CN" sz="3200" dirty="0"/>
              <a:t> 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例：</a:t>
            </a:r>
            <a:endParaRPr lang="en-US" altLang="zh-CN" sz="320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上联：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楼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前听雨； 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endParaRPr lang="en-US" altLang="zh-CN" sz="320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下联：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 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 </a:t>
            </a:r>
            <a:r>
              <a:rPr lang="en-US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4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400" dirty="0"/>
              <a:t>   </a:t>
            </a:r>
            <a:endParaRPr lang="zh-CN" altLang="zh-CN" sz="2400" dirty="0"/>
          </a:p>
        </p:txBody>
      </p:sp>
    </p:spTree>
    <p:extLst>
      <p:ext uri="{BB962C8B-B14F-4D97-AF65-F5344CB8AC3E}">
        <p14:creationId xmlns:p14="http://schemas.microsoft.com/office/powerpoint/2010/main" val="11420254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88640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altLang="zh-CN" sz="2000" b="1" dirty="0" smtClean="0"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50000"/>
              </a:lnSpc>
            </a:pPr>
            <a:endParaRPr lang="zh-CN" altLang="zh-CN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259632" y="548680"/>
            <a:ext cx="662473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000" b="1" dirty="0">
                <a:solidFill>
                  <a:schemeClr val="lt1"/>
                </a:solidFill>
                <a:latin typeface="黑体" pitchFamily="49" charset="-122"/>
                <a:ea typeface="黑体" pitchFamily="49" charset="-122"/>
              </a:rPr>
              <a:t>（三） </a:t>
            </a:r>
            <a:r>
              <a:rPr lang="en-US" altLang="zh-CN" sz="2000" b="1" dirty="0">
                <a:solidFill>
                  <a:schemeClr val="lt1"/>
                </a:solidFill>
                <a:latin typeface="黑体" pitchFamily="49" charset="-122"/>
                <a:ea typeface="黑体" pitchFamily="49" charset="-122"/>
              </a:rPr>
              <a:t> </a:t>
            </a:r>
            <a:endParaRPr lang="zh-CN" altLang="zh-CN" sz="2000" b="1" dirty="0">
              <a:solidFill>
                <a:schemeClr val="lt1"/>
              </a:solidFill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2000" b="1" dirty="0">
                <a:solidFill>
                  <a:schemeClr val="lt1"/>
                </a:solidFill>
                <a:latin typeface="黑体" pitchFamily="49" charset="-122"/>
                <a:ea typeface="黑体" pitchFamily="49" charset="-122"/>
              </a:rPr>
              <a:t>冷香摄魂，白雪莹莹，柳色青青，拂氤袅袅，一缕相思，几分惆怅，月透西窗，竹影透窗，梅影透窗，浮云沧海，诗心蝶梦，叶落花残，弱柳轻飘，菊韵枫情，娟娟如玉，素心凝恨，几度流光，幽情难逍，半卷珠帘，一叶孤舟，半江寂寞，香消漏尽，月色锁窗，万种柔情，柔情万种，压酒双流，唐诗元曲，唐风宋雨，惆伥迷酣，对夜无眠，唐词宋律，疏星点点，烟锁青山，愁思悠悠，无言尽诉，洋洋漫卷，冷风欺单，风舞霓裳，芳菲四月，一笺小字，枕上无心，飞花入梦，一缕芳魂，梦里清山，翠柳笼烟，水嗳鱼跃，东方神韵，相对无言，刀剑悲吟，猎措旌旗，芙蓉粉面，翠色罗裙，诗心缱绻，红尘百</a:t>
            </a:r>
            <a:r>
              <a:rPr lang="zh-CN" altLang="zh-CN" sz="2000" b="1" dirty="0" smtClean="0">
                <a:solidFill>
                  <a:schemeClr val="lt1"/>
                </a:solidFill>
                <a:latin typeface="黑体" pitchFamily="49" charset="-122"/>
                <a:ea typeface="黑体" pitchFamily="49" charset="-122"/>
              </a:rPr>
              <a:t>载</a:t>
            </a:r>
            <a:r>
              <a:rPr lang="zh-CN" altLang="en-US" sz="2000" b="1" dirty="0">
                <a:solidFill>
                  <a:schemeClr val="lt1"/>
                </a:solidFill>
                <a:latin typeface="黑体" pitchFamily="49" charset="-122"/>
                <a:ea typeface="黑体" pitchFamily="49" charset="-122"/>
              </a:rPr>
              <a:t>，</a:t>
            </a:r>
            <a:r>
              <a:rPr lang="zh-CN" altLang="zh-CN" sz="2000" b="1" dirty="0" smtClean="0">
                <a:solidFill>
                  <a:schemeClr val="lt1"/>
                </a:solidFill>
                <a:latin typeface="黑体" pitchFamily="49" charset="-122"/>
                <a:ea typeface="黑体" pitchFamily="49" charset="-122"/>
              </a:rPr>
              <a:t>碧</a:t>
            </a:r>
            <a:r>
              <a:rPr lang="zh-CN" altLang="zh-CN" sz="2000" b="1" dirty="0">
                <a:solidFill>
                  <a:schemeClr val="lt1"/>
                </a:solidFill>
                <a:latin typeface="黑体" pitchFamily="49" charset="-122"/>
                <a:ea typeface="黑体" pitchFamily="49" charset="-122"/>
              </a:rPr>
              <a:t>水柔沙，</a:t>
            </a:r>
          </a:p>
        </p:txBody>
      </p:sp>
    </p:spTree>
    <p:extLst>
      <p:ext uri="{BB962C8B-B14F-4D97-AF65-F5344CB8AC3E}">
        <p14:creationId xmlns:p14="http://schemas.microsoft.com/office/powerpoint/2010/main" val="36431210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88640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altLang="zh-CN" sz="2000" b="1" dirty="0" smtClean="0"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50000"/>
              </a:lnSpc>
            </a:pPr>
            <a:endParaRPr lang="zh-CN" altLang="zh-CN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259632" y="476672"/>
            <a:ext cx="662473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000" b="1" dirty="0" smtClean="0">
                <a:solidFill>
                  <a:schemeClr val="lt1"/>
                </a:solidFill>
                <a:latin typeface="黑体" pitchFamily="49" charset="-122"/>
                <a:ea typeface="黑体" pitchFamily="49" charset="-122"/>
              </a:rPr>
              <a:t>风</a:t>
            </a:r>
            <a:r>
              <a:rPr lang="zh-CN" altLang="zh-CN" sz="2000" b="1" dirty="0">
                <a:solidFill>
                  <a:schemeClr val="lt1"/>
                </a:solidFill>
                <a:latin typeface="黑体" pitchFamily="49" charset="-122"/>
                <a:ea typeface="黑体" pitchFamily="49" charset="-122"/>
              </a:rPr>
              <a:t>曳诗情，月影娉婷。一卷闲诗，花开并蒂，鹏击万里，千丝淡馆，绫罗小扇，长笛犹闻，浓雪清梅，流水托明，把盏清风，桃源美酒，梦里神游，曲终人散，经火历练，耳畔呢喃，闻笛折柳，菡萏浮波，幻梦千番，酿酒拾芳，碧水蓝天，清风醉月，雾锁峰岚，雾锁江天，迷蒙隐现，晓月一弯，清风携韵，香柔落笺，情思缱绻，一醉红尘，霎那芳华，月上稍头，瘳落红尘，月上西楼，清音妙曲，长堤独钓，千载悲歌，和墨飞诗，幻梦三千，烟波浩渺，汀花锦簇，浮云一纸，锦梦千舟，益友良朋，词真句美，扯下白云，朝霞晚露，随心遣笔，落墨相思，泪锁离情，心魂苦荡，思结幻渺，满院花香，风亲扬柳，夜雨敲窗，长堤漫步，雨卷飞花，冷雨敲窗，飞花逐韵，万里云</a:t>
            </a:r>
            <a:r>
              <a:rPr lang="zh-CN" altLang="zh-CN" sz="2000" b="1" dirty="0" smtClean="0">
                <a:solidFill>
                  <a:schemeClr val="lt1"/>
                </a:solidFill>
                <a:latin typeface="黑体" pitchFamily="49" charset="-122"/>
                <a:ea typeface="黑体" pitchFamily="49" charset="-122"/>
              </a:rPr>
              <a:t>峰</a:t>
            </a:r>
            <a:r>
              <a:rPr lang="zh-CN" altLang="en-US" sz="2000" b="1" dirty="0" smtClean="0">
                <a:solidFill>
                  <a:schemeClr val="lt1"/>
                </a:solidFill>
                <a:latin typeface="黑体" pitchFamily="49" charset="-122"/>
                <a:ea typeface="黑体" pitchFamily="49" charset="-122"/>
              </a:rPr>
              <a:t>。</a:t>
            </a:r>
            <a:endParaRPr lang="zh-CN" altLang="zh-CN" sz="2000" b="1" dirty="0">
              <a:solidFill>
                <a:schemeClr val="lt1"/>
              </a:solidFill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356246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88640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467544" y="260648"/>
            <a:ext cx="7992888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300000"/>
              </a:lnSpc>
            </a:pPr>
            <a:r>
              <a:rPr lang="en-US" altLang="zh-CN" sz="3200" dirty="0"/>
              <a:t> 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例：</a:t>
            </a:r>
            <a:endParaRPr lang="zh-CN" altLang="zh-CN" sz="3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上联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楼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前闲听雨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；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endParaRPr lang="en-US" altLang="zh-CN" sz="320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下联：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 </a:t>
            </a:r>
            <a:r>
              <a:rPr lang="en-US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4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4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400" dirty="0"/>
              <a:t>   </a:t>
            </a:r>
            <a:endParaRPr lang="zh-CN" altLang="zh-CN" sz="2400" dirty="0"/>
          </a:p>
        </p:txBody>
      </p:sp>
    </p:spTree>
    <p:extLst>
      <p:ext uri="{BB962C8B-B14F-4D97-AF65-F5344CB8AC3E}">
        <p14:creationId xmlns:p14="http://schemas.microsoft.com/office/powerpoint/2010/main" val="40123968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88640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395536" y="260648"/>
            <a:ext cx="799288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300000"/>
              </a:lnSpc>
            </a:pPr>
            <a:r>
              <a:rPr lang="en-US" altLang="zh-CN" sz="3200" dirty="0"/>
              <a:t> 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例：</a:t>
            </a:r>
            <a:endParaRPr lang="zh-CN" altLang="zh-CN" sz="3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上联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春日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楼前闲听雨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；</a:t>
            </a:r>
            <a:endParaRPr lang="en-US" altLang="zh-CN" sz="320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下联：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r>
              <a:rPr lang="en-US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4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400" dirty="0"/>
              <a:t>   </a:t>
            </a:r>
            <a:endParaRPr lang="zh-CN" altLang="zh-CN" sz="2400" dirty="0"/>
          </a:p>
        </p:txBody>
      </p:sp>
    </p:spTree>
    <p:extLst>
      <p:ext uri="{BB962C8B-B14F-4D97-AF65-F5344CB8AC3E}">
        <p14:creationId xmlns:p14="http://schemas.microsoft.com/office/powerpoint/2010/main" val="30503310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88640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467544" y="260648"/>
            <a:ext cx="7992888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300000"/>
              </a:lnSpc>
            </a:pPr>
            <a:r>
              <a:rPr lang="en-US" altLang="zh-CN" sz="3200" dirty="0"/>
              <a:t> 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例：</a:t>
            </a:r>
            <a:endParaRPr lang="en-US" altLang="zh-CN" sz="320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上联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秀发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；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</a:t>
            </a:r>
            <a:endParaRPr lang="en-US" altLang="zh-CN" sz="320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下联：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 </a:t>
            </a: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3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8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400" dirty="0"/>
              <a:t>   </a:t>
            </a:r>
            <a:endParaRPr lang="zh-CN" altLang="zh-CN" sz="2400" dirty="0"/>
          </a:p>
        </p:txBody>
      </p:sp>
    </p:spTree>
    <p:extLst>
      <p:ext uri="{BB962C8B-B14F-4D97-AF65-F5344CB8AC3E}">
        <p14:creationId xmlns:p14="http://schemas.microsoft.com/office/powerpoint/2010/main" val="393939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88640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467544" y="260648"/>
            <a:ext cx="7992888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300000"/>
              </a:lnSpc>
            </a:pPr>
            <a:r>
              <a:rPr lang="en-US" altLang="zh-CN" sz="3200" dirty="0"/>
              <a:t> 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例：</a:t>
            </a:r>
            <a:endParaRPr lang="en-US" altLang="zh-CN" sz="320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上联：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柳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梳秀发； </a:t>
            </a: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endParaRPr lang="en-US" altLang="zh-CN" sz="320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下联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 </a:t>
            </a: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3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8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400" dirty="0"/>
              <a:t>   </a:t>
            </a:r>
            <a:endParaRPr lang="zh-CN" altLang="zh-CN" sz="2400" dirty="0"/>
          </a:p>
        </p:txBody>
      </p:sp>
    </p:spTree>
    <p:extLst>
      <p:ext uri="{BB962C8B-B14F-4D97-AF65-F5344CB8AC3E}">
        <p14:creationId xmlns:p14="http://schemas.microsoft.com/office/powerpoint/2010/main" val="195101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88640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467544" y="260648"/>
            <a:ext cx="7992888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300000"/>
              </a:lnSpc>
            </a:pPr>
            <a:r>
              <a:rPr lang="en-US" altLang="zh-CN" sz="3200" dirty="0"/>
              <a:t> 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例：</a:t>
            </a:r>
            <a:endParaRPr lang="en-US" altLang="zh-CN" sz="320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上联：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柳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向清溪梳秀发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；</a:t>
            </a:r>
            <a:endParaRPr lang="en-US" altLang="zh-CN" sz="320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下联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：（ </a:t>
            </a: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 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 </a:t>
            </a: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3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3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8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400" dirty="0"/>
              <a:t>   </a:t>
            </a:r>
            <a:endParaRPr lang="zh-CN" altLang="zh-CN" sz="2400" dirty="0"/>
          </a:p>
        </p:txBody>
      </p:sp>
    </p:spTree>
    <p:extLst>
      <p:ext uri="{BB962C8B-B14F-4D97-AF65-F5344CB8AC3E}">
        <p14:creationId xmlns:p14="http://schemas.microsoft.com/office/powerpoint/2010/main" val="162759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88640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467544" y="260648"/>
            <a:ext cx="7992888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300000"/>
              </a:lnSpc>
            </a:pPr>
            <a:r>
              <a:rPr lang="en-US" altLang="zh-CN" sz="3200" dirty="0"/>
              <a:t> 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例：</a:t>
            </a:r>
            <a:endParaRPr lang="en-US" altLang="zh-CN" sz="320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上联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送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暖；</a:t>
            </a: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endParaRPr lang="en-US" altLang="zh-CN" sz="320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下联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 </a:t>
            </a:r>
            <a:r>
              <a:rPr lang="en-US" altLang="zh-CN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</a:t>
            </a:r>
            <a:r>
              <a:rPr lang="zh-CN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 </a:t>
            </a: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 </a:t>
            </a:r>
            <a:endParaRPr lang="zh-CN" altLang="zh-CN" sz="3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3000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3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8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400" dirty="0"/>
              <a:t>   </a:t>
            </a:r>
            <a:endParaRPr lang="zh-CN" altLang="zh-CN" sz="2400" dirty="0"/>
          </a:p>
        </p:txBody>
      </p:sp>
    </p:spTree>
    <p:extLst>
      <p:ext uri="{BB962C8B-B14F-4D97-AF65-F5344CB8AC3E}">
        <p14:creationId xmlns:p14="http://schemas.microsoft.com/office/powerpoint/2010/main" val="112001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ODdkMzMwZmMyNzdhMDkyNjZjNTVhNDEzMjgzNTZlMDY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979</Words>
  <Application>Microsoft Office PowerPoint</Application>
  <PresentationFormat>全屏显示(4:3)</PresentationFormat>
  <Paragraphs>136</Paragraphs>
  <Slides>31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31</vt:i4>
      </vt:variant>
    </vt:vector>
  </HeadingPairs>
  <TitlesOfParts>
    <vt:vector size="32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宋海娟</dc:creator>
  <cp:lastModifiedBy>孙丽</cp:lastModifiedBy>
  <cp:revision>349</cp:revision>
  <cp:lastPrinted>2019-06-17T05:18:00Z</cp:lastPrinted>
  <dcterms:created xsi:type="dcterms:W3CDTF">2019-06-17T03:04:00Z</dcterms:created>
  <dcterms:modified xsi:type="dcterms:W3CDTF">2024-03-30T02:46:04Z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D6B6C2629F414317B0DA4E2A3B9F755A_12</vt:lpwstr>
  </property>
  <property fmtid="{D5CDD505-2E9C-101B-9397-08002B2CF9AE}" pid="3" name="KSOProductBuildVer">
    <vt:lpwstr>2052-12.1.0.15712</vt:lpwstr>
  </property>
</Properties>
</file>