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3"/>
    <p:sldId id="264" r:id="rId4"/>
    <p:sldId id="304" r:id="rId5"/>
    <p:sldId id="325" r:id="rId6"/>
    <p:sldId id="306" r:id="rId7"/>
    <p:sldId id="326" r:id="rId8"/>
    <p:sldId id="305" r:id="rId9"/>
    <p:sldId id="327" r:id="rId10"/>
    <p:sldId id="307" r:id="rId11"/>
    <p:sldId id="308" r:id="rId12"/>
    <p:sldId id="309" r:id="rId13"/>
    <p:sldId id="329" r:id="rId14"/>
    <p:sldId id="310" r:id="rId15"/>
    <p:sldId id="330" r:id="rId16"/>
    <p:sldId id="331" r:id="rId17"/>
    <p:sldId id="332" r:id="rId18"/>
    <p:sldId id="333" r:id="rId19"/>
    <p:sldId id="334" r:id="rId20"/>
    <p:sldId id="328" r:id="rId21"/>
  </p:sldIdLst>
  <p:sldSz cx="12192000" cy="6858000"/>
  <p:notesSz cx="6858000" cy="9144000"/>
  <p:embeddedFontLst>
    <p:embeddedFont>
      <p:font typeface="思源黑体 CN Bold" panose="020B0800000000000000" pitchFamily="34" charset="-122"/>
      <p:bold r:id="rId27"/>
    </p:embeddedFont>
    <p:embeddedFont>
      <p:font typeface="Open Sans" panose="020B0606030504020204" pitchFamily="34" charset="0"/>
      <p:regular r:id="rId28"/>
    </p:embeddedFont>
    <p:embeddedFont>
      <p:font typeface="微软雅黑" panose="020B0503020204020204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790" userDrawn="1">
          <p15:clr>
            <a:srgbClr val="A4A3A4"/>
          </p15:clr>
        </p15:guide>
        <p15:guide id="3" pos="362" userDrawn="1">
          <p15:clr>
            <a:srgbClr val="A4A3A4"/>
          </p15:clr>
        </p15:guide>
        <p15:guide id="4" pos="7255" userDrawn="1">
          <p15:clr>
            <a:srgbClr val="A4A3A4"/>
          </p15:clr>
        </p15:guide>
        <p15:guide id="5" orient="horz" pos="665" userDrawn="1">
          <p15:clr>
            <a:srgbClr val="A4A3A4"/>
          </p15:clr>
        </p15:guide>
        <p15:guide id="6" orient="horz" pos="2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0"/>
    <a:srgbClr val="608382"/>
    <a:srgbClr val="B5BD9C"/>
    <a:srgbClr val="4F86C6"/>
    <a:srgbClr val="379392"/>
    <a:srgbClr val="4FB0C6"/>
    <a:srgbClr val="FFBC42"/>
    <a:srgbClr val="6C49B8"/>
    <a:srgbClr val="FDD45F"/>
    <a:srgbClr val="FDC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02" y="235"/>
      </p:cViewPr>
      <p:guideLst>
        <p:guide orient="horz" pos="2128"/>
        <p:guide pos="3790"/>
        <p:guide pos="362"/>
        <p:guide pos="7255"/>
        <p:guide orient="horz" pos="665"/>
        <p:guide orient="horz" pos="20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82.xml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Open Sans" panose="020B0606030504020204" pitchFamily="34" charset="0"/>
              </a:rPr>
            </a:fld>
            <a:endParaRPr lang="zh-CN" altLang="en-US">
              <a:latin typeface="Open Sans" panose="020B0606030504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Open Sans" panose="020B0606030504020204" pitchFamily="34" charset="0"/>
              </a:rPr>
            </a:fld>
            <a:endParaRPr lang="zh-CN" altLang="en-US">
              <a:latin typeface="Open Sans" panose="020B0606030504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Open Sans" panose="020B0606030504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Open Sans" panose="020B0606030504020204" pitchFamily="34" charset="0"/>
              </a:defRPr>
            </a:lvl1pPr>
          </a:lstStyle>
          <a:p>
            <a:fld id="{A5EB52BE-AC33-40F0-821D-CA4BF1D1CE6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Open Sans" panose="020B0606030504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Open Sans" panose="020B0606030504020204" pitchFamily="34" charset="0"/>
              </a:defRPr>
            </a:lvl1pPr>
          </a:lstStyle>
          <a:p>
            <a:fld id="{D1DE5DBF-32AD-4337-A0AE-F08B6308064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Open Sans" panose="020B0606030504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Open Sans" panose="020B0606030504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Open Sans" panose="020B0606030504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Open Sans" panose="020B0606030504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Open Sans" panose="020B0606030504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6" Type="http://schemas.openxmlformats.org/officeDocument/2006/relationships/tags" Target="../tags/tag25.xml"/><Relationship Id="rId45" Type="http://schemas.openxmlformats.org/officeDocument/2006/relationships/tags" Target="../tags/tag24.xml"/><Relationship Id="rId44" Type="http://schemas.openxmlformats.org/officeDocument/2006/relationships/tags" Target="../tags/tag23.xml"/><Relationship Id="rId43" Type="http://schemas.openxmlformats.org/officeDocument/2006/relationships/tags" Target="../tags/tag22.xml"/><Relationship Id="rId42" Type="http://schemas.openxmlformats.org/officeDocument/2006/relationships/tags" Target="../tags/tag21.xml"/><Relationship Id="rId41" Type="http://schemas.openxmlformats.org/officeDocument/2006/relationships/tags" Target="../tags/tag20.xml"/><Relationship Id="rId40" Type="http://schemas.openxmlformats.org/officeDocument/2006/relationships/tags" Target="../tags/tag19.xml"/><Relationship Id="rId4" Type="http://schemas.openxmlformats.org/officeDocument/2006/relationships/tags" Target="../tags/tag3.xml"/><Relationship Id="rId39" Type="http://schemas.openxmlformats.org/officeDocument/2006/relationships/tags" Target="../tags/tag18.xml"/><Relationship Id="rId38" Type="http://schemas.openxmlformats.org/officeDocument/2006/relationships/tags" Target="../tags/tag17.xml"/><Relationship Id="rId37" Type="http://schemas.openxmlformats.org/officeDocument/2006/relationships/tags" Target="../tags/tag16.xml"/><Relationship Id="rId36" Type="http://schemas.openxmlformats.org/officeDocument/2006/relationships/image" Target="../media/image20.svg"/><Relationship Id="rId35" Type="http://schemas.openxmlformats.org/officeDocument/2006/relationships/image" Target="../media/image19.png"/><Relationship Id="rId34" Type="http://schemas.openxmlformats.org/officeDocument/2006/relationships/tags" Target="../tags/tag15.xml"/><Relationship Id="rId33" Type="http://schemas.openxmlformats.org/officeDocument/2006/relationships/image" Target="../media/image18.svg"/><Relationship Id="rId32" Type="http://schemas.openxmlformats.org/officeDocument/2006/relationships/image" Target="../media/image17.png"/><Relationship Id="rId31" Type="http://schemas.openxmlformats.org/officeDocument/2006/relationships/tags" Target="../tags/tag14.xml"/><Relationship Id="rId30" Type="http://schemas.openxmlformats.org/officeDocument/2006/relationships/image" Target="../media/image16.svg"/><Relationship Id="rId3" Type="http://schemas.openxmlformats.org/officeDocument/2006/relationships/tags" Target="../tags/tag2.xml"/><Relationship Id="rId29" Type="http://schemas.openxmlformats.org/officeDocument/2006/relationships/image" Target="../media/image15.png"/><Relationship Id="rId28" Type="http://schemas.openxmlformats.org/officeDocument/2006/relationships/tags" Target="../tags/tag13.xml"/><Relationship Id="rId27" Type="http://schemas.openxmlformats.org/officeDocument/2006/relationships/image" Target="../media/image14.svg"/><Relationship Id="rId26" Type="http://schemas.openxmlformats.org/officeDocument/2006/relationships/image" Target="../media/image13.png"/><Relationship Id="rId25" Type="http://schemas.openxmlformats.org/officeDocument/2006/relationships/tags" Target="../tags/tag12.xml"/><Relationship Id="rId24" Type="http://schemas.openxmlformats.org/officeDocument/2006/relationships/image" Target="../media/image12.svg"/><Relationship Id="rId23" Type="http://schemas.openxmlformats.org/officeDocument/2006/relationships/image" Target="../media/image11.png"/><Relationship Id="rId22" Type="http://schemas.openxmlformats.org/officeDocument/2006/relationships/tags" Target="../tags/tag11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tags" Target="../tags/tag1.xml"/><Relationship Id="rId19" Type="http://schemas.openxmlformats.org/officeDocument/2006/relationships/tags" Target="../tags/tag10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9.xml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tags" Target="../tags/tag8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.png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5" Type="http://schemas.openxmlformats.org/officeDocument/2006/relationships/tags" Target="../tags/tag107.xml"/><Relationship Id="rId44" Type="http://schemas.openxmlformats.org/officeDocument/2006/relationships/tags" Target="../tags/tag106.xml"/><Relationship Id="rId43" Type="http://schemas.openxmlformats.org/officeDocument/2006/relationships/tags" Target="../tags/tag105.xml"/><Relationship Id="rId42" Type="http://schemas.openxmlformats.org/officeDocument/2006/relationships/tags" Target="../tags/tag104.xml"/><Relationship Id="rId41" Type="http://schemas.openxmlformats.org/officeDocument/2006/relationships/tags" Target="../tags/tag103.xml"/><Relationship Id="rId40" Type="http://schemas.openxmlformats.org/officeDocument/2006/relationships/tags" Target="../tags/tag102.xml"/><Relationship Id="rId4" Type="http://schemas.openxmlformats.org/officeDocument/2006/relationships/tags" Target="../tags/tag86.xml"/><Relationship Id="rId39" Type="http://schemas.openxmlformats.org/officeDocument/2006/relationships/tags" Target="../tags/tag101.xml"/><Relationship Id="rId38" Type="http://schemas.openxmlformats.org/officeDocument/2006/relationships/tags" Target="../tags/tag100.xml"/><Relationship Id="rId37" Type="http://schemas.openxmlformats.org/officeDocument/2006/relationships/tags" Target="../tags/tag99.xml"/><Relationship Id="rId36" Type="http://schemas.openxmlformats.org/officeDocument/2006/relationships/image" Target="../media/image14.svg"/><Relationship Id="rId35" Type="http://schemas.openxmlformats.org/officeDocument/2006/relationships/image" Target="../media/image13.png"/><Relationship Id="rId34" Type="http://schemas.openxmlformats.org/officeDocument/2006/relationships/tags" Target="../tags/tag98.xml"/><Relationship Id="rId33" Type="http://schemas.openxmlformats.org/officeDocument/2006/relationships/image" Target="../media/image20.svg"/><Relationship Id="rId32" Type="http://schemas.openxmlformats.org/officeDocument/2006/relationships/image" Target="../media/image19.png"/><Relationship Id="rId31" Type="http://schemas.openxmlformats.org/officeDocument/2006/relationships/tags" Target="../tags/tag97.xml"/><Relationship Id="rId30" Type="http://schemas.openxmlformats.org/officeDocument/2006/relationships/image" Target="../media/image18.svg"/><Relationship Id="rId3" Type="http://schemas.openxmlformats.org/officeDocument/2006/relationships/tags" Target="../tags/tag85.xml"/><Relationship Id="rId29" Type="http://schemas.openxmlformats.org/officeDocument/2006/relationships/image" Target="../media/image17.png"/><Relationship Id="rId28" Type="http://schemas.openxmlformats.org/officeDocument/2006/relationships/tags" Target="../tags/tag96.xml"/><Relationship Id="rId27" Type="http://schemas.openxmlformats.org/officeDocument/2006/relationships/image" Target="../media/image26.svg"/><Relationship Id="rId26" Type="http://schemas.openxmlformats.org/officeDocument/2006/relationships/image" Target="../media/image25.png"/><Relationship Id="rId25" Type="http://schemas.openxmlformats.org/officeDocument/2006/relationships/tags" Target="../tags/tag95.xml"/><Relationship Id="rId24" Type="http://schemas.openxmlformats.org/officeDocument/2006/relationships/image" Target="../media/image12.svg"/><Relationship Id="rId23" Type="http://schemas.openxmlformats.org/officeDocument/2006/relationships/image" Target="../media/image11.png"/><Relationship Id="rId22" Type="http://schemas.openxmlformats.org/officeDocument/2006/relationships/tags" Target="../tags/tag94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tags" Target="../tags/tag84.xml"/><Relationship Id="rId19" Type="http://schemas.openxmlformats.org/officeDocument/2006/relationships/tags" Target="../tags/tag93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92.xml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tags" Target="../tags/tag91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tags" Target="../tags/tag3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svg"/><Relationship Id="rId8" Type="http://schemas.openxmlformats.org/officeDocument/2006/relationships/image" Target="../media/image21.png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40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image" Target="../media/image2.svg"/><Relationship Id="rId15" Type="http://schemas.openxmlformats.org/officeDocument/2006/relationships/image" Target="../media/image1.png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>
            <p:custDataLst>
              <p:tags r:id="rId6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40"/>
            </p:custDataLst>
          </p:nvPr>
        </p:nvSpPr>
        <p:spPr>
          <a:xfrm>
            <a:off x="5073650" y="4586120"/>
            <a:ext cx="2044701" cy="470715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9" name="十字形 28"/>
          <p:cNvSpPr/>
          <p:nvPr>
            <p:custDataLst>
              <p:tags r:id="rId41"/>
            </p:custDataLst>
          </p:nvPr>
        </p:nvSpPr>
        <p:spPr>
          <a:xfrm>
            <a:off x="5099669" y="4613290"/>
            <a:ext cx="1992065" cy="409748"/>
          </a:xfrm>
          <a:prstGeom prst="plus">
            <a:avLst>
              <a:gd name="adj" fmla="val 6091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2"/>
            </p:custDataLst>
          </p:nvPr>
        </p:nvSpPr>
        <p:spPr>
          <a:xfrm>
            <a:off x="1482725" y="1358900"/>
            <a:ext cx="9226550" cy="2133083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3"/>
            </p:custDataLst>
          </p:nvPr>
        </p:nvSpPr>
        <p:spPr>
          <a:xfrm>
            <a:off x="1482725" y="3600000"/>
            <a:ext cx="9226550" cy="541479"/>
          </a:xfrm>
        </p:spPr>
        <p:txBody>
          <a:bodyPr wrap="square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44"/>
            </p:custDataLst>
          </p:nvPr>
        </p:nvSpPr>
        <p:spPr>
          <a:xfrm>
            <a:off x="5073650" y="4578388"/>
            <a:ext cx="2044701" cy="462528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80" name="图形 29"/>
          <p:cNvSpPr/>
          <p:nvPr>
            <p:custDataLst>
              <p:tags r:id="rId45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>
            <p:custDataLst>
              <p:tags r:id="rId46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547955" y="836607"/>
            <a:ext cx="11096091" cy="5032386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15" name="十字形 14"/>
          <p:cNvSpPr/>
          <p:nvPr>
            <p:custDataLst>
              <p:tags r:id="rId4"/>
            </p:custDataLst>
          </p:nvPr>
        </p:nvSpPr>
        <p:spPr>
          <a:xfrm>
            <a:off x="618506" y="936996"/>
            <a:ext cx="10954988" cy="4831608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11521461" y="936995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614677" y="936995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>
            <p:custDataLst>
              <p:tags r:id="rId4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4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42"/>
            </p:custDataLst>
          </p:nvPr>
        </p:nvSpPr>
        <p:spPr>
          <a:xfrm>
            <a:off x="2724834" y="1524000"/>
            <a:ext cx="6742333" cy="231008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1" name="矩形 40"/>
          <p:cNvSpPr/>
          <p:nvPr>
            <p:custDataLst>
              <p:tags r:id="rId43"/>
            </p:custDataLst>
          </p:nvPr>
        </p:nvSpPr>
        <p:spPr>
          <a:xfrm>
            <a:off x="5073649" y="3952155"/>
            <a:ext cx="2044701" cy="470715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  <a:cs typeface="黑体" panose="02010609060101010101" charset="-122"/>
            </a:endParaRPr>
          </a:p>
        </p:txBody>
      </p:sp>
      <p:sp>
        <p:nvSpPr>
          <p:cNvPr id="42" name="十字形 41"/>
          <p:cNvSpPr/>
          <p:nvPr>
            <p:custDataLst>
              <p:tags r:id="rId44"/>
            </p:custDataLst>
          </p:nvPr>
        </p:nvSpPr>
        <p:spPr>
          <a:xfrm>
            <a:off x="5099967" y="3982638"/>
            <a:ext cx="1992065" cy="409748"/>
          </a:xfrm>
          <a:prstGeom prst="plus">
            <a:avLst>
              <a:gd name="adj" fmla="val 6091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  <a:cs typeface="黑体" panose="02010609060101010101" charset="-122"/>
            </a:endParaRP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45"/>
            </p:custDataLst>
          </p:nvPr>
        </p:nvSpPr>
        <p:spPr>
          <a:xfrm>
            <a:off x="5096443" y="3982638"/>
            <a:ext cx="1999113" cy="409748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547955" y="1920706"/>
            <a:ext cx="11096091" cy="4195133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pic>
        <p:nvPicPr>
          <p:cNvPr id="3" name="图形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4" name="图形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4444"/>
          <a:stretch>
            <a:fillRect/>
          </a:stretch>
        </p:blipFill>
        <p:spPr>
          <a:xfrm>
            <a:off x="9243631" y="5432602"/>
            <a:ext cx="2948366" cy="1425397"/>
          </a:xfrm>
          <a:custGeom>
            <a:avLst/>
            <a:gdLst>
              <a:gd name="connsiteX0" fmla="*/ 0 w 4716784"/>
              <a:gd name="connsiteY0" fmla="*/ 0 h 2280344"/>
              <a:gd name="connsiteX1" fmla="*/ 4716784 w 4716784"/>
              <a:gd name="connsiteY1" fmla="*/ 0 h 2280344"/>
              <a:gd name="connsiteX2" fmla="*/ 4716784 w 4716784"/>
              <a:gd name="connsiteY2" fmla="*/ 2280344 h 2280344"/>
              <a:gd name="connsiteX3" fmla="*/ 0 w 4716784"/>
              <a:gd name="connsiteY3" fmla="*/ 2280344 h 22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784" h="2280344">
                <a:moveTo>
                  <a:pt x="0" y="0"/>
                </a:moveTo>
                <a:lnTo>
                  <a:pt x="4716784" y="0"/>
                </a:lnTo>
                <a:lnTo>
                  <a:pt x="4716784" y="2280344"/>
                </a:lnTo>
                <a:lnTo>
                  <a:pt x="0" y="2280344"/>
                </a:lnTo>
                <a:close/>
              </a:path>
            </a:pathLst>
          </a:custGeom>
        </p:spPr>
      </p:pic>
      <p:pic>
        <p:nvPicPr>
          <p:cNvPr id="6" name="图形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998"/>
          <a:stretch>
            <a:fillRect/>
          </a:stretch>
        </p:blipFill>
        <p:spPr>
          <a:xfrm>
            <a:off x="0" y="5668407"/>
            <a:ext cx="1452598" cy="1189593"/>
          </a:xfrm>
          <a:custGeom>
            <a:avLst/>
            <a:gdLst>
              <a:gd name="connsiteX0" fmla="*/ 0 w 2179166"/>
              <a:gd name="connsiteY0" fmla="*/ 0 h 1784609"/>
              <a:gd name="connsiteX1" fmla="*/ 2179166 w 2179166"/>
              <a:gd name="connsiteY1" fmla="*/ 0 h 1784609"/>
              <a:gd name="connsiteX2" fmla="*/ 2179166 w 2179166"/>
              <a:gd name="connsiteY2" fmla="*/ 1784609 h 1784609"/>
              <a:gd name="connsiteX3" fmla="*/ 0 w 2179166"/>
              <a:gd name="connsiteY3" fmla="*/ 1784609 h 178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9166" h="1784609">
                <a:moveTo>
                  <a:pt x="0" y="0"/>
                </a:moveTo>
                <a:lnTo>
                  <a:pt x="2179166" y="0"/>
                </a:lnTo>
                <a:lnTo>
                  <a:pt x="2179166" y="1784609"/>
                </a:lnTo>
                <a:lnTo>
                  <a:pt x="0" y="1784609"/>
                </a:lnTo>
                <a:close/>
              </a:path>
            </a:pathLst>
          </a:cu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标题 1"/>
          <p:cNvSpPr>
            <a:spLocks noGrp="1"/>
          </p:cNvSpPr>
          <p:nvPr>
            <p:ph type="title" hasCustomPrompt="1"/>
            <p:custDataLst>
              <p:tags r:id="rId16"/>
            </p:custDataLst>
          </p:nvPr>
        </p:nvSpPr>
        <p:spPr>
          <a:xfrm>
            <a:off x="547955" y="679981"/>
            <a:ext cx="1808919" cy="1081088"/>
          </a:xfrm>
        </p:spPr>
        <p:txBody>
          <a:bodyPr wrap="square" anchor="b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cxnSp>
        <p:nvCxnSpPr>
          <p:cNvPr id="23" name="直接连接符 22"/>
          <p:cNvCxnSpPr/>
          <p:nvPr>
            <p:custDataLst>
              <p:tags r:id="rId17"/>
            </p:custDataLst>
          </p:nvPr>
        </p:nvCxnSpPr>
        <p:spPr>
          <a:xfrm>
            <a:off x="4582162" y="2062064"/>
            <a:ext cx="9252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8"/>
            </p:custDataLst>
          </p:nvPr>
        </p:nvCxnSpPr>
        <p:spPr>
          <a:xfrm>
            <a:off x="6684627" y="2062064"/>
            <a:ext cx="9252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1526400" y="2904799"/>
            <a:ext cx="9144000" cy="982766"/>
          </a:xfrm>
        </p:spPr>
        <p:txBody>
          <a:bodyPr wrap="square" anchor="b">
            <a:normAutofit/>
          </a:bodyPr>
          <a:lstStyle>
            <a:lvl1pPr algn="ctr">
              <a:defRPr sz="4800" b="1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0"/>
            </p:custDataLst>
          </p:nvPr>
        </p:nvSpPr>
        <p:spPr>
          <a:xfrm>
            <a:off x="1526400" y="3966537"/>
            <a:ext cx="9144000" cy="651242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1"/>
            </p:custDataLst>
          </p:nvPr>
        </p:nvSpPr>
        <p:spPr>
          <a:xfrm>
            <a:off x="5507372" y="1461810"/>
            <a:ext cx="1170000" cy="1168711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 wrap="none" anchor="ctr">
            <a:normAutofit/>
          </a:bodyPr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image" Target="../media/image27.png"/><Relationship Id="rId12" Type="http://schemas.openxmlformats.org/officeDocument/2006/relationships/tags" Target="../tags/tag10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alphaModFix amt="3000"/>
          </a:blip>
          <a:stretch>
            <a:fillRect/>
          </a:stretch>
        </p:blipFill>
        <p:spPr>
          <a:xfrm flipH="1">
            <a:off x="3000" y="2852581"/>
            <a:ext cx="12186000" cy="4003101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4" Type="http://schemas.openxmlformats.org/officeDocument/2006/relationships/image" Target="../media/image30.emf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1.xml"/><Relationship Id="rId4" Type="http://schemas.openxmlformats.org/officeDocument/2006/relationships/image" Target="../media/image30.emf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image" Target="../media/image30.emf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9.xml"/><Relationship Id="rId4" Type="http://schemas.openxmlformats.org/officeDocument/2006/relationships/image" Target="../media/image30.emf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3.xml"/><Relationship Id="rId4" Type="http://schemas.openxmlformats.org/officeDocument/2006/relationships/image" Target="../media/image30.emf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7.xml"/><Relationship Id="rId4" Type="http://schemas.openxmlformats.org/officeDocument/2006/relationships/image" Target="../media/image30.emf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1.xml"/><Relationship Id="rId4" Type="http://schemas.openxmlformats.org/officeDocument/2006/relationships/image" Target="../media/image30.emf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5.xml"/><Relationship Id="rId4" Type="http://schemas.openxmlformats.org/officeDocument/2006/relationships/image" Target="../media/image30.emf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9.xml"/><Relationship Id="rId4" Type="http://schemas.openxmlformats.org/officeDocument/2006/relationships/image" Target="../media/image30.emf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1.xml"/><Relationship Id="rId2" Type="http://schemas.openxmlformats.org/officeDocument/2006/relationships/image" Target="../media/image31.emf"/><Relationship Id="rId1" Type="http://schemas.openxmlformats.org/officeDocument/2006/relationships/tags" Target="../tags/tag18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30.emf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31.emf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tags" Target="../tags/tag12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30.emf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1.emf"/><Relationship Id="rId1" Type="http://schemas.openxmlformats.org/officeDocument/2006/relationships/tags" Target="../tags/tag13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0.emf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1.emf"/><Relationship Id="rId2" Type="http://schemas.openxmlformats.org/officeDocument/2006/relationships/tags" Target="../tags/tag138.xml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30.emf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400800" y="0"/>
            <a:ext cx="5791201" cy="5960753"/>
            <a:chOff x="5509848" y="0"/>
            <a:chExt cx="6682153" cy="6877790"/>
          </a:xfrm>
        </p:grpSpPr>
        <p:sp>
          <p:nvSpPr>
            <p:cNvPr id="18" name="任意多边形: 形状 6"/>
            <p:cNvSpPr/>
            <p:nvPr/>
          </p:nvSpPr>
          <p:spPr>
            <a:xfrm>
              <a:off x="5509848" y="0"/>
              <a:ext cx="6682152" cy="6729044"/>
            </a:xfrm>
            <a:custGeom>
              <a:avLst/>
              <a:gdLst>
                <a:gd name="connsiteX0" fmla="*/ 541101 w 6682152"/>
                <a:gd name="connsiteY0" fmla="*/ 0 h 6729044"/>
                <a:gd name="connsiteX1" fmla="*/ 6682152 w 6682152"/>
                <a:gd name="connsiteY1" fmla="*/ 0 h 6729044"/>
                <a:gd name="connsiteX2" fmla="*/ 6682152 w 6682152"/>
                <a:gd name="connsiteY2" fmla="*/ 6212637 h 6729044"/>
                <a:gd name="connsiteX3" fmla="*/ 6554150 w 6682152"/>
                <a:gd name="connsiteY3" fmla="*/ 6278195 h 6729044"/>
                <a:gd name="connsiteX4" fmla="*/ 4571999 w 6682152"/>
                <a:gd name="connsiteY4" fmla="*/ 6729044 h 6729044"/>
                <a:gd name="connsiteX5" fmla="*/ 0 w 6682152"/>
                <a:gd name="connsiteY5" fmla="*/ 2157044 h 6729044"/>
                <a:gd name="connsiteX6" fmla="*/ 359290 w 6682152"/>
                <a:gd name="connsiteY6" fmla="*/ 377415 h 672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2152" h="6729044">
                  <a:moveTo>
                    <a:pt x="541101" y="0"/>
                  </a:moveTo>
                  <a:lnTo>
                    <a:pt x="6682152" y="0"/>
                  </a:lnTo>
                  <a:lnTo>
                    <a:pt x="6682152" y="6212637"/>
                  </a:lnTo>
                  <a:lnTo>
                    <a:pt x="6554150" y="6278195"/>
                  </a:lnTo>
                  <a:cubicBezTo>
                    <a:pt x="5954520" y="6567127"/>
                    <a:pt x="5282168" y="6729044"/>
                    <a:pt x="4571999" y="6729044"/>
                  </a:cubicBezTo>
                  <a:cubicBezTo>
                    <a:pt x="2046955" y="6729044"/>
                    <a:pt x="0" y="4682090"/>
                    <a:pt x="0" y="2157044"/>
                  </a:cubicBezTo>
                  <a:cubicBezTo>
                    <a:pt x="0" y="1525783"/>
                    <a:pt x="127934" y="924402"/>
                    <a:pt x="359290" y="377415"/>
                  </a:cubicBezTo>
                  <a:close/>
                </a:path>
              </a:pathLst>
            </a:custGeom>
            <a:solidFill>
              <a:srgbClr val="FEE6A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/>
            <a:srcRect l="15493" t="14313" r="25816"/>
            <a:stretch>
              <a:fillRect/>
            </a:stretch>
          </p:blipFill>
          <p:spPr>
            <a:xfrm>
              <a:off x="5955326" y="0"/>
              <a:ext cx="6236675" cy="6877790"/>
            </a:xfrm>
            <a:custGeom>
              <a:avLst/>
              <a:gdLst>
                <a:gd name="connsiteX0" fmla="*/ 0 w 6236675"/>
                <a:gd name="connsiteY0" fmla="*/ 0 h 6877790"/>
                <a:gd name="connsiteX1" fmla="*/ 6236675 w 6236675"/>
                <a:gd name="connsiteY1" fmla="*/ 0 h 6877790"/>
                <a:gd name="connsiteX2" fmla="*/ 6236675 w 6236675"/>
                <a:gd name="connsiteY2" fmla="*/ 6877790 h 6877790"/>
                <a:gd name="connsiteX3" fmla="*/ 0 w 6236675"/>
                <a:gd name="connsiteY3" fmla="*/ 6877790 h 68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36675" h="6877790">
                  <a:moveTo>
                    <a:pt x="0" y="0"/>
                  </a:moveTo>
                  <a:lnTo>
                    <a:pt x="6236675" y="0"/>
                  </a:lnTo>
                  <a:lnTo>
                    <a:pt x="6236675" y="6877790"/>
                  </a:lnTo>
                  <a:lnTo>
                    <a:pt x="0" y="6877790"/>
                  </a:lnTo>
                  <a:close/>
                </a:path>
              </a:pathLst>
            </a:cu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1207" y="5608320"/>
              <a:ext cx="1963783" cy="1249680"/>
            </a:xfrm>
            <a:prstGeom prst="rect">
              <a:avLst/>
            </a:prstGeom>
          </p:spPr>
        </p:pic>
      </p:grpSp>
      <p:sp>
        <p:nvSpPr>
          <p:cNvPr id="21" name="标题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-633095" y="1296035"/>
            <a:ext cx="9226550" cy="2133083"/>
          </a:xfrm>
        </p:spPr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dirty="0">
                <a:sym typeface="Open Sans" panose="020B0606030504020204" pitchFamily="34" charset="0"/>
              </a:rPr>
              <a:t>“问题驱动下幼儿早期阅读”</a:t>
            </a:r>
            <a:endParaRPr lang="zh-CN" altLang="en-US" sz="4400" dirty="0">
              <a:sym typeface="Open Sans" panose="020B0606030504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dirty="0">
                <a:sym typeface="Open Sans" panose="020B0606030504020204" pitchFamily="34" charset="0"/>
              </a:rPr>
              <a:t>亲子阅读建议</a:t>
            </a:r>
            <a:endParaRPr lang="zh-CN" altLang="en-US" sz="4400" dirty="0">
              <a:sym typeface="Open Sans" panose="020B0606030504020204" pitchFamily="34" charset="0"/>
            </a:endParaRPr>
          </a:p>
        </p:txBody>
      </p:sp>
      <p:sp>
        <p:nvSpPr>
          <p:cNvPr id="23" name="署名"/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>
          <a:xfrm>
            <a:off x="4818380" y="4478655"/>
            <a:ext cx="2555240" cy="577850"/>
          </a:xfrm>
        </p:spPr>
        <p:txBody>
          <a:bodyPr>
            <a:normAutofit/>
          </a:bodyPr>
          <a:p>
            <a:pPr marL="0" lvl="0" indent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sym typeface="Open Sans" panose="020B0606030504020204" pitchFamily="34" charset="0"/>
              </a:rPr>
              <a:t>常州市天宁区青龙中心幼儿园</a:t>
            </a:r>
            <a:endParaRPr lang="zh-CN" altLang="en-US" sz="1200" dirty="0">
              <a:solidFill>
                <a:schemeClr val="accent1">
                  <a:lumMod val="75000"/>
                </a:schemeClr>
              </a:solidFill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为什么要学会提问？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031365"/>
            <a:ext cx="11066145" cy="4217670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75945" y="2486025"/>
            <a:ext cx="11002645" cy="3246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很多家长特别困惑，为什么读个绘本要这么麻烦？直接拿起绘本，给孩子读一遍不就行了？怎么还要互动，还要提问？ 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亲子共读，不是我们讲故事给孩子听，而是引导孩子去发现自己的故事，引导孩子在阅读中说出自己的想法，享受亲子阅读的乐趣，从泛读走向精读，帮助孩子更好地过渡到自主阅读。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不同的提问方法可以帮助孩子获取不同的阅读体验和收获，这样的阅读过程既是快乐、轻松愉悦的亲子交流，也是提升孩子阅读力和思考力的过程。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亲子阅读中的一些误区：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阅读中的提问并非“测试”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22605" y="2874010"/>
            <a:ext cx="11002645" cy="2499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0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不少家长将阅读视为孩子增长知识、获取经验的重要手段，对孩子的提问，也仅仅是为了对其掌握程度进行考核。这种情况下，提问便成了孩子的负担，孩子感觉无趣，自然也就不愿意回应。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0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亲子阅读重在“悦读”，让孩子享受读书的过程，并从中获得愉快的体验才是关键。所以，父母提问也应遵守以激发和维持孩子的兴趣为主的这项原则，帮助孩子更好地理解故事中的奥妙。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亲子阅读中的一些误区：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过多说教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12445" y="2553970"/>
            <a:ext cx="11002645" cy="3707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有一类家长，看一本书，觉得里面的故事很有道理，可以解决育儿过程中遇到的某一个问题。他们喜欢问：这个大灰狼刚开始做了什么，后来怎么样了？你以后要跟好朋友怎么相处呢？这个故事告诉我们什么？……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遇到这些问题，孩子可能有两种应对方法。一种会记下家长告诉他的道理，并用这些道理构建他人生的规则，评判和规范他经历的人和事；一种会躲避，他们一想到听故事要面临这么多提问、说教，以后看到书就会躲得远远的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这样的亲子共读，似任务胜过陪伴。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亲子阅读中的一些误区：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不要预设问题的答案。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15620" y="2894330"/>
            <a:ext cx="110026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开放性的提问更能引发孩子的参与，而针对孩子的回答，也需要家长做出更加灵活的处理。很多时候，孩子领悟到的东西要远远超出大人的想象。因此，父母不要预设所谓的正确答案，或者试图总结一系列的道理，来框定孩子的思维。把思考的空间留给孩子，相信他们在潜移默化中，自会总结出属于自己的经验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亲子阅读中的一些误区：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家长对故事的评价过多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15620" y="2894330"/>
            <a:ext cx="11002645" cy="278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还有一类家长在讲故事时，对故事的角色、情节评价太多，经常打断故事情节。比如：“这个小朋友真淘气！”“真是一个自私自利的家伙啊！”“青菜是有益身体健康的食物。”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他们会用各种各样的形容词给角色贴上标签、做评价。孩子听到的故事，是评价和故事情节揉在一起的。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对于这类家长，我觉得可以做做减法，把这种评价、标签减少一些。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亲子阅读提出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问题的时机：观察孩子的反应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15620" y="2894330"/>
            <a:ext cx="110026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边讲故事边观察孩子的反应。如果他在认真观察图画，你可以停下来等待，也可以跟他一起读图；如果他突然有所发现，往回翻书，就陪他再看一遍；如果你发现他面露困惑，就停下讲述，等他思考；如果他有感触想和你聊，你就正视他的问题，像朋友一样跟他交流，而不是敷衍他，完成任务似的赶快接着讲故事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亲子阅读提出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问题的前提：家长读透故事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15620" y="2406015"/>
            <a:ext cx="11002645" cy="382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怎样读透图画书呢？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1.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文字部分要能表达流利，你讲故事的时候要能掌控语言的韵律。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2.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你要能体会图画之美，要能确定图文关联，还可以挖掘画面的细节。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3.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你要能体会图画书的故事性和趣味性。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4.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要能领会这个作者或者绘者表达什么，不要跑题，也不要刻意拔高主题。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5.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还要能了解一些故事的背景知识。在孩子问到的时候，你能给他解释一下。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亲子阅读提出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问题的技巧：尽量把书中的故事和孩子自己的经验联结起来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05574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15620" y="3053715"/>
            <a:ext cx="110026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在提问的时候，尽量把故事和孩子自身经验做一个连接。比如故事性的绘本，可以问孩子：如果你是这个绘本的主人公，遇到这样的事情会怎么办呢？你觉得书里主角的这种行为对不对？让孩子从自己的经验出发，去延伸思考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亲子阅读提出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问题的技巧：孩子害羞不敢说怎么办？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173605"/>
            <a:ext cx="11066145" cy="450151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48945" y="2505075"/>
            <a:ext cx="11002645" cy="4169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家长不要急于让孩子表达，否则可能会起反作用，反而让TA更加害怕表达。其实表达不一定要正经地“讲”出来。有些孩子天生性格就不爱在公开场合表达自己的想法，我们可以允许孩子和爸爸妈妈随意地聊一聊，允许TA自己在心里“讲”，允许TA用写的方式表达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可以在家里陪孩子多练习。例如在亲子阅读的时候，向孩子提问，让TA在回答的过程中练习。这样在一个相对安全宽松的环境里，提高孩子讲的能力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孩子不敢在阅读活动中表达，可能是自信心不足。不止在阅读，孩子可能在生活中的方方面面都有信心不足的情况，家长可以在学习、运动等方面都多加留意，多鼓励、肯定孩子，增强TA的自信。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54285" y="-635"/>
            <a:ext cx="2037715" cy="1755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64740" y="2041525"/>
            <a:ext cx="7233920" cy="2173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138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感谢聆听</a:t>
            </a:r>
            <a:endParaRPr lang="zh-CN" altLang="en-US" sz="138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第一个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关键词：提问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512445" y="2199640"/>
            <a:ext cx="11066145" cy="3893820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75310" y="3121025"/>
            <a:ext cx="110026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     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在阅读中适当加入一些有技巧的提问，不仅能让故事变得更加生动有趣，提高宝宝的阅读兴趣和专注力，还能更好地帮助培养他们的思考能力，吸收内化到自己的认知体系，从而提升自己。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139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阅读前：5W1H法读封面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512445" y="2199640"/>
            <a:ext cx="11066145" cy="3893820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75945" y="2800985"/>
            <a:ext cx="11002645" cy="305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“5W1H”分析法很适合用于指导亲子阅读，who（谁）where（在哪里）when（什么时候）what（什么）why（为什么）how（怎么样）。尤其适用于针对图片（封面和插画）来启发提问。拿到一本绘本，先从封面开始，引导宝宝观察图画中的细节，通过书名和封面图，猜测书里的内容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下面以一本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“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逃家小兔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”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为例。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54285" y="-635"/>
            <a:ext cx="2037715" cy="1755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54285" y="-635"/>
            <a:ext cx="2037715" cy="175514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9875" t="9543" r="4673"/>
          <a:stretch>
            <a:fillRect/>
          </a:stretch>
        </p:blipFill>
        <p:spPr>
          <a:xfrm>
            <a:off x="208280" y="172085"/>
            <a:ext cx="4819015" cy="38220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027295" y="1840865"/>
            <a:ext cx="7009130" cy="458343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阅读中：间隔提问4F法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512445" y="2031365"/>
            <a:ext cx="11066145" cy="429831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75945" y="2930525"/>
            <a:ext cx="11002645" cy="2499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间隔提问是一种有效维持专注力的阅读方法。针对绘本阅读的4F法，适合在阅读过程中引导反思。4F即Fact 事实，Feeling 感觉，Finding 发现，Future 将来。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具体怎样操作，还以《逃家小兔》为例。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54285" y="-635"/>
            <a:ext cx="2037715" cy="1755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73700" cy="53594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5474335" y="2027555"/>
            <a:ext cx="6717665" cy="4830445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阅读后：整体提问提升认知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512445" y="2199640"/>
            <a:ext cx="11066145" cy="4125595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75945" y="3013075"/>
            <a:ext cx="11002645" cy="2499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根据美国教育心理学家本杰明·布鲁姆提出的六个认知学习目标（记忆、领会、应用、分析、评价、创新）来有的放矢地提问，相信有了这些提问方法，你的问题再也不会LOW爆啦！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457200" fontAlgn="auto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阅读后的提问，对孩子的认知从易到难的问题有六层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endParaRPr lang="zh-CN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50925" y="1228725"/>
            <a:ext cx="10090785" cy="56292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54285" y="-635"/>
            <a:ext cx="2037715" cy="1755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0925" y="462915"/>
            <a:ext cx="3617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六层提问（整体提问）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2445" y="1162685"/>
            <a:ext cx="11065510" cy="762000"/>
          </a:xfrm>
          <a:prstGeom prst="roundRect">
            <a:avLst/>
          </a:prstGeom>
          <a:solidFill>
            <a:srgbClr val="608382">
              <a:alpha val="77000"/>
            </a:srgbClr>
          </a:solidFill>
          <a:ln w="60325">
            <a:solidFill>
              <a:srgbClr val="FEE6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75945" y="472440"/>
            <a:ext cx="6542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80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567675"/>
                </a:solidFill>
                <a:cs typeface="+mn-ea"/>
                <a:sym typeface="Open Sans" panose="020B0606030504020204" pitchFamily="34" charset="0"/>
              </a:rPr>
              <a:t>问题驱动下的亲子阅读建议</a:t>
            </a:r>
            <a:endParaRPr lang="zh-CN" altLang="en-US" sz="3200" dirty="0">
              <a:solidFill>
                <a:srgbClr val="567675"/>
              </a:solidFill>
              <a:cs typeface="+mn-ea"/>
              <a:sym typeface="Open Sans" panose="020B0606030504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1109345"/>
            <a:ext cx="1100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亲子阅读整体提问的三个原则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任意多边形: 形状 11"/>
          <p:cNvSpPr/>
          <p:nvPr>
            <p:custDataLst>
              <p:tags r:id="rId1"/>
            </p:custDataLst>
          </p:nvPr>
        </p:nvSpPr>
        <p:spPr>
          <a:xfrm flipV="1">
            <a:off x="448945" y="2031365"/>
            <a:ext cx="11066145" cy="4217670"/>
          </a:xfrm>
          <a:custGeom>
            <a:avLst/>
            <a:gdLst>
              <a:gd name="connsiteX0" fmla="*/ 250789 w 6202680"/>
              <a:gd name="connsiteY0" fmla="*/ 0 h 5023836"/>
              <a:gd name="connsiteX1" fmla="*/ 5951891 w 6202680"/>
              <a:gd name="connsiteY1" fmla="*/ 0 h 5023836"/>
              <a:gd name="connsiteX2" fmla="*/ 6202680 w 6202680"/>
              <a:gd name="connsiteY2" fmla="*/ 250789 h 5023836"/>
              <a:gd name="connsiteX3" fmla="*/ 6202680 w 6202680"/>
              <a:gd name="connsiteY3" fmla="*/ 4351691 h 5023836"/>
              <a:gd name="connsiteX4" fmla="*/ 5951891 w 6202680"/>
              <a:gd name="connsiteY4" fmla="*/ 4602480 h 5023836"/>
              <a:gd name="connsiteX5" fmla="*/ 1164185 w 6202680"/>
              <a:gd name="connsiteY5" fmla="*/ 4602480 h 5023836"/>
              <a:gd name="connsiteX6" fmla="*/ 1217440 w 6202680"/>
              <a:gd name="connsiteY6" fmla="*/ 4632504 h 5023836"/>
              <a:gd name="connsiteX7" fmla="*/ 552372 w 6202680"/>
              <a:gd name="connsiteY7" fmla="*/ 5023836 h 5023836"/>
              <a:gd name="connsiteX8" fmla="*/ 547221 w 6202680"/>
              <a:gd name="connsiteY8" fmla="*/ 4602480 h 5023836"/>
              <a:gd name="connsiteX9" fmla="*/ 250789 w 6202680"/>
              <a:gd name="connsiteY9" fmla="*/ 4602480 h 5023836"/>
              <a:gd name="connsiteX10" fmla="*/ 0 w 6202680"/>
              <a:gd name="connsiteY10" fmla="*/ 4351691 h 5023836"/>
              <a:gd name="connsiteX11" fmla="*/ 0 w 6202680"/>
              <a:gd name="connsiteY11" fmla="*/ 250789 h 5023836"/>
              <a:gd name="connsiteX12" fmla="*/ 250789 w 6202680"/>
              <a:gd name="connsiteY12" fmla="*/ 0 h 50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02680" h="5023836">
                <a:moveTo>
                  <a:pt x="250789" y="0"/>
                </a:moveTo>
                <a:lnTo>
                  <a:pt x="5951891" y="0"/>
                </a:lnTo>
                <a:cubicBezTo>
                  <a:pt x="6090398" y="0"/>
                  <a:pt x="6202680" y="112282"/>
                  <a:pt x="6202680" y="250789"/>
                </a:cubicBezTo>
                <a:lnTo>
                  <a:pt x="6202680" y="4351691"/>
                </a:lnTo>
                <a:cubicBezTo>
                  <a:pt x="6202680" y="4490198"/>
                  <a:pt x="6090398" y="4602480"/>
                  <a:pt x="5951891" y="4602480"/>
                </a:cubicBezTo>
                <a:lnTo>
                  <a:pt x="1164185" y="4602480"/>
                </a:lnTo>
                <a:lnTo>
                  <a:pt x="1217440" y="4632504"/>
                </a:lnTo>
                <a:lnTo>
                  <a:pt x="552372" y="5023836"/>
                </a:lnTo>
                <a:lnTo>
                  <a:pt x="547221" y="4602480"/>
                </a:lnTo>
                <a:lnTo>
                  <a:pt x="250789" y="4602480"/>
                </a:lnTo>
                <a:cubicBezTo>
                  <a:pt x="112282" y="4602480"/>
                  <a:pt x="0" y="4490198"/>
                  <a:pt x="0" y="4351691"/>
                </a:cubicBezTo>
                <a:lnTo>
                  <a:pt x="0" y="250789"/>
                </a:lnTo>
                <a:cubicBezTo>
                  <a:pt x="0" y="112282"/>
                  <a:pt x="112282" y="0"/>
                  <a:pt x="250789" y="0"/>
                </a:cubicBezTo>
                <a:close/>
              </a:path>
            </a:pathLst>
          </a:custGeom>
          <a:noFill/>
          <a:ln w="57150">
            <a:solidFill>
              <a:srgbClr val="567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75945" y="2486025"/>
            <a:ext cx="11002645" cy="357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针对整体提问，儿童阅读教育专家王林在《绘本阅读百问百答》提出了提问题的三个原则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：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原则一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多提大问题，少提小问题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提问者应该多提一些统摄全本书的概览性问题。需要读者从头到尾去进行一定程度的归纳，对他的归纳能力、概括能力是一个培养。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原则二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多提诠释性的问题，少提事实性的问题。多用“为什么”来提问。比如“为什么小兔子要离家出走?”“为什么最后他放弃了这样的想法回家了呢?”。通过这种提问引导宝宝去解释小兔子的动机，解释它的行为。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indent="0">
              <a:lnSpc>
                <a:spcPct val="150000"/>
              </a:lnSpc>
              <a:spcAft>
                <a:spcPts val="1500"/>
              </a:spcAft>
              <a:buFont typeface="Open Sans" panose="020B0606030504020204" pitchFamily="34" charset="0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原则三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少提固定答案的问题，多提创意思考的问题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。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思源黑体 CN Bold" panose="020B0800000000000000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比如“是和不是”、“对不对”等等，都有固定答案。多用“如果”来提问，帮助他打开思路。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思源黑体 CN Bold" panose="020B0800000000000000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2860" y="0"/>
            <a:ext cx="2009140" cy="16103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105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_INDEX" val="0"/>
  <p:tag name="KSO_WM_UNIT_PRESET_TEXT_LEN" val="0"/>
  <p:tag name="KSO_WM_UNIT_VALUE" val="7"/>
</p:tagLst>
</file>

<file path=ppt/tags/tag10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130"/>
</p:tagLst>
</file>

<file path=ppt/tags/tag1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第二级&#13;第三级&#13;第四级&#13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130"/>
</p:tagLst>
</file>

<file path=ppt/tags/tag11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130"/>
  <p:tag name="KSO_WM_TEMPLATE_CATEGORY" val="custom"/>
  <p:tag name="KSO_WM_TEMPLATE_MASTER_TYPE" val="0"/>
</p:tagLst>
</file>

<file path=ppt/tags/tag1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3;添加文档标题内容"/>
  <p:tag name="KSO_WM_UNIT_ID" val="custom20236130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130"/>
  <p:tag name="KSO_WM_TEMPLATE_CATEGORY" val="custom"/>
  <p:tag name="KSO_WM_UNIT_ISCONTENTSTITLE" val="0"/>
  <p:tag name="KSO_WM_UNIT_TEXT_TYPE" val="1"/>
</p:tagLst>
</file>

<file path=ppt/tags/tag11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130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130"/>
  <p:tag name="KSO_WM_TEMPLATE_CATEGORY" val="custom"/>
</p:tagLst>
</file>

<file path=ppt/tags/tag117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6130"/>
  <p:tag name="KSO_WM_TEMPLATE_CATEGORY" val="custom"/>
  <p:tag name="KSO_WM_SLIDE_INDEX" val="1"/>
  <p:tag name="KSO_WM_SLIDE_ID" val="custom20236130_1"/>
  <p:tag name="KSO_WM_TEMPLATE_MASTER_TYPE" val="0"/>
  <p:tag name="KSO_WM_SLIDE_LAYOUT" val="a_b_f"/>
  <p:tag name="KSO_WM_SLIDE_LAYOUT_CNT" val="1_1_1"/>
  <p:tag name="KSO_WM_SLIDE_THEME_ID" val="3330595"/>
  <p:tag name="KSO_WM_SLIDE_THEME_NAME" val="绿金山水金融中国风主题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4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SLIDE_THEME_ID" val="3330595"/>
  <p:tag name="KSO_WM_SLIDE_THEME_NAME" val="绿金山水金融中国风主题"/>
  <p:tag name="KSO_WM_SLIDE_TYPE" val="text"/>
</p:tagLst>
</file>

<file path=ppt/tags/tag182.xml><?xml version="1.0" encoding="utf-8"?>
<p:tagLst xmlns:p="http://schemas.openxmlformats.org/presentationml/2006/main">
  <p:tag name="KSO_WPP_MARK_KEY" val="6f947f0a-4d77-4caf-ac95-d11d046dc7ec"/>
  <p:tag name="COMMONDATA" val="eyJoZGlkIjoiNTg0NTBjYTk0N2M5ZmM3MzFhZjM2NWFjN2U3YWMwMjgifQ=="/>
  <p:tag name="commondata" val="eyJoZGlkIjoiYTkwNGFmYWM2NzQ2YjY3M2JjNDkwZmY5ZDVjMWQyZjIifQ=="/>
</p:tagLst>
</file>

<file path=ppt/tags/tag1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_INDEX" val="0"/>
  <p:tag name="KSO_WM_UNIT_PRESET_TEXT_LEN" val="0"/>
</p:tagLst>
</file>

<file path=ppt/tags/tag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2"/>
</p:tagLst>
</file>

<file path=ppt/tags/tag2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9"/>
</p:tagLst>
</file>

<file path=ppt/tags/tag23.xml><?xml version="1.0" encoding="utf-8"?>
<p:tagLst xmlns:p="http://schemas.openxmlformats.org/presentationml/2006/main">
  <p:tag name="KSO_WM_UNIT_TYPE" val="f"/>
  <p:tag name="KSO_WM_UNIT_SUBTYPE" val="b"/>
  <p:tag name="KSO_WM_UNIT_INDEX" val="2"/>
  <p:tag name="KSO_WM_BEAUTIFY_FLAG" val="#wm#"/>
  <p:tag name="KSO_WM_TAG_VERSION" val="3.0"/>
  <p:tag name="KSO_WM_UNIT_PRESET_TEXT" val="署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2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5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9"/>
</p:tagLst>
</file>

<file path=ppt/tags/tag5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"/>
</p:tagLst>
</file>

<file path=ppt/tags/tag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8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自定义 431">
      <a:dk1>
        <a:srgbClr val="000000"/>
      </a:dk1>
      <a:lt1>
        <a:srgbClr val="FFFFFF"/>
      </a:lt1>
      <a:dk2>
        <a:srgbClr val="000000"/>
      </a:dk2>
      <a:lt2>
        <a:srgbClr val="F9F5E4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2727</Words>
  <Application>WPS 演示</Application>
  <PresentationFormat>宽屏</PresentationFormat>
  <Paragraphs>122</Paragraphs>
  <Slides>19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思源黑体 CN Bold</vt:lpstr>
      <vt:lpstr>Open Sans</vt:lpstr>
      <vt:lpstr>微软雅黑</vt:lpstr>
      <vt:lpstr>Arial Unicode MS</vt:lpstr>
      <vt:lpstr>思源黑体 CN Normal</vt:lpstr>
      <vt:lpstr>汉仪中宋简</vt:lpstr>
      <vt:lpstr>汉仪粗圆简</vt:lpstr>
      <vt:lpstr>江城圆体 400W</vt:lpstr>
      <vt:lpstr>黑体</vt:lpstr>
      <vt:lpstr>Office 主题​​</vt:lpstr>
      <vt:lpstr>亲子阅读建议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acer</dc:creator>
  <cp:lastModifiedBy>WPS_1725252774</cp:lastModifiedBy>
  <cp:revision>17</cp:revision>
  <dcterms:created xsi:type="dcterms:W3CDTF">2022-11-23T01:17:00Z</dcterms:created>
  <dcterms:modified xsi:type="dcterms:W3CDTF">2024-12-01T13:55:18Z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3CC210E935B64D3193D0513C0F49808D_11</vt:lpwstr>
  </property>
  <property fmtid="{D5CDD505-2E9C-101B-9397-08002B2CF9AE}" pid="3" name="KSOProductBuildVer">
    <vt:lpwstr>2052-12.1.0.18372</vt:lpwstr>
  </property>
</Properties>
</file>