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14998956" r:id="rId3"/>
    <p:sldId id="14999072" r:id="rId4"/>
    <p:sldId id="14999131" r:id="rId5"/>
    <p:sldId id="14999133" r:id="rId6"/>
    <p:sldId id="14999136" r:id="rId7"/>
    <p:sldId id="14999020" r:id="rId8"/>
    <p:sldId id="14999274" r:id="rId9"/>
    <p:sldId id="14999073" r:id="rId10"/>
    <p:sldId id="14999140" r:id="rId11"/>
    <p:sldId id="14999145" r:id="rId12"/>
    <p:sldId id="14999146" r:id="rId13"/>
    <p:sldId id="14999147" r:id="rId14"/>
    <p:sldId id="14999150" r:id="rId15"/>
    <p:sldId id="14999170" r:id="rId16"/>
    <p:sldId id="14999139" r:id="rId17"/>
    <p:sldId id="14999088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17" y="45"/>
      </p:cViewPr>
      <p:guideLst>
        <p:guide orient="horz" pos="20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49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0A4B2-B3FB-48CB-9C49-CB8033414C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3FDD6-5779-4CCC-BD28-AE3A42D04F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418835" y="820156"/>
            <a:ext cx="11383021" cy="4"/>
            <a:chOff x="460399" y="1036958"/>
            <a:chExt cx="11383021" cy="4"/>
          </a:xfr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grpSpPr>
        <p:cxnSp>
          <p:nvCxnSpPr>
            <p:cNvPr id="7" name="直接连接符 6"/>
            <p:cNvCxnSpPr/>
            <p:nvPr>
              <p:custDataLst>
                <p:tags r:id="rId3"/>
              </p:custDataLst>
            </p:nvPr>
          </p:nvCxnSpPr>
          <p:spPr>
            <a:xfrm>
              <a:off x="460399" y="1036958"/>
              <a:ext cx="1138302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4"/>
              </p:custDataLst>
            </p:nvPr>
          </p:nvCxnSpPr>
          <p:spPr>
            <a:xfrm flipV="1">
              <a:off x="460399" y="1036958"/>
              <a:ext cx="2891924" cy="4"/>
            </a:xfrm>
            <a:prstGeom prst="line">
              <a:avLst/>
            </a:prstGeom>
            <a:ln w="635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file:///D:\qq&#25991;&#20214;\712321467\Image\C2C\Image2\%7b75232B38-A165-1FB7-499C-2E1C792CACB5%7d.png" TargetMode="External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11.xml"/><Relationship Id="rId7" Type="http://schemas.openxmlformats.org/officeDocument/2006/relationships/image" Target="../media/image2.jpe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4.jpeg"/><Relationship Id="rId10" Type="http://schemas.openxmlformats.org/officeDocument/2006/relationships/tags" Target="../tags/tag12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tags" Target="../tags/tag101.xml"/><Relationship Id="rId7" Type="http://schemas.openxmlformats.org/officeDocument/2006/relationships/image" Target="../media/image30.png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113.xml"/><Relationship Id="rId21" Type="http://schemas.openxmlformats.org/officeDocument/2006/relationships/tags" Target="../tags/tag112.xml"/><Relationship Id="rId20" Type="http://schemas.openxmlformats.org/officeDocument/2006/relationships/tags" Target="../tags/tag111.xml"/><Relationship Id="rId2" Type="http://schemas.openxmlformats.org/officeDocument/2006/relationships/tags" Target="../tags/tag96.xml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tags" Target="../tags/tag103.xml"/><Relationship Id="rId11" Type="http://schemas.openxmlformats.org/officeDocument/2006/relationships/image" Target="../media/image31.jpeg"/><Relationship Id="rId10" Type="http://schemas.openxmlformats.org/officeDocument/2006/relationships/tags" Target="../tags/tag102.xml"/><Relationship Id="rId1" Type="http://schemas.openxmlformats.org/officeDocument/2006/relationships/tags" Target="../tags/tag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image" Target="../media/image33.png"/><Relationship Id="rId5" Type="http://schemas.openxmlformats.org/officeDocument/2006/relationships/tags" Target="../tags/tag117.xml"/><Relationship Id="rId4" Type="http://schemas.openxmlformats.org/officeDocument/2006/relationships/image" Target="../media/image32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image" Target="../media/image34.png"/><Relationship Id="rId1" Type="http://schemas.openxmlformats.org/officeDocument/2006/relationships/tags" Target="../tags/tag11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5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2.xml"/><Relationship Id="rId3" Type="http://schemas.openxmlformats.org/officeDocument/2006/relationships/image" Target="../media/image38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39.jpeg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41.png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6.jpeg"/><Relationship Id="rId6" Type="http://schemas.openxmlformats.org/officeDocument/2006/relationships/tags" Target="../tags/tag17.xml"/><Relationship Id="rId5" Type="http://schemas.openxmlformats.org/officeDocument/2006/relationships/image" Target="../media/image5.jpe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27.xml"/><Relationship Id="rId2" Type="http://schemas.openxmlformats.org/officeDocument/2006/relationships/tags" Target="../tags/tag14.xml"/><Relationship Id="rId19" Type="http://schemas.openxmlformats.org/officeDocument/2006/relationships/image" Target="../media/image9.png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image" Target="../media/image8.png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image" Target="../media/image7.jpeg"/><Relationship Id="rId10" Type="http://schemas.openxmlformats.org/officeDocument/2006/relationships/tags" Target="../tags/tag20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8" Type="http://schemas.openxmlformats.org/officeDocument/2006/relationships/slideLayout" Target="../slideLayouts/slideLayout4.xml"/><Relationship Id="rId27" Type="http://schemas.openxmlformats.org/officeDocument/2006/relationships/tags" Target="../tags/tag46.xml"/><Relationship Id="rId26" Type="http://schemas.openxmlformats.org/officeDocument/2006/relationships/tags" Target="../tags/tag45.xml"/><Relationship Id="rId25" Type="http://schemas.openxmlformats.org/officeDocument/2006/relationships/tags" Target="../tags/tag44.xml"/><Relationship Id="rId24" Type="http://schemas.microsoft.com/office/2007/relationships/hdphoto" Target="../media/image14.wdp"/><Relationship Id="rId23" Type="http://schemas.openxmlformats.org/officeDocument/2006/relationships/image" Target="../media/image13.png"/><Relationship Id="rId22" Type="http://schemas.openxmlformats.org/officeDocument/2006/relationships/tags" Target="../tags/tag43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tags" Target="../tags/tag29.xml"/><Relationship Id="rId19" Type="http://schemas.openxmlformats.org/officeDocument/2006/relationships/image" Target="../media/image12.jpeg"/><Relationship Id="rId18" Type="http://schemas.openxmlformats.org/officeDocument/2006/relationships/tags" Target="../tags/tag40.xml"/><Relationship Id="rId17" Type="http://schemas.microsoft.com/office/2007/relationships/hdphoto" Target="../media/image11.wdp"/><Relationship Id="rId16" Type="http://schemas.openxmlformats.org/officeDocument/2006/relationships/image" Target="../media/image10.png"/><Relationship Id="rId15" Type="http://schemas.openxmlformats.org/officeDocument/2006/relationships/tags" Target="../tags/tag39.xml"/><Relationship Id="rId14" Type="http://schemas.openxmlformats.org/officeDocument/2006/relationships/hyperlink" Target="https://www.vcg.com/creative/800611809" TargetMode="External"/><Relationship Id="rId13" Type="http://schemas.openxmlformats.org/officeDocument/2006/relationships/tags" Target="../tags/tag38.xml"/><Relationship Id="rId12" Type="http://schemas.openxmlformats.org/officeDocument/2006/relationships/image" Target="../media/image6.jpeg"/><Relationship Id="rId11" Type="http://schemas.openxmlformats.org/officeDocument/2006/relationships/tags" Target="../tags/tag37.xml"/><Relationship Id="rId10" Type="http://schemas.openxmlformats.org/officeDocument/2006/relationships/image" Target="../media/image5.jpeg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image" Target="../media/image15.jpe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image" Target="../media/image19.png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image" Target="../media/image18.png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24.png"/><Relationship Id="rId1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26.jpe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8" Type="http://schemas.openxmlformats.org/officeDocument/2006/relationships/slideLayout" Target="../slideLayouts/slideLayout4.xml"/><Relationship Id="rId27" Type="http://schemas.openxmlformats.org/officeDocument/2006/relationships/tags" Target="../tags/tag92.xml"/><Relationship Id="rId26" Type="http://schemas.openxmlformats.org/officeDocument/2006/relationships/tags" Target="../tags/tag91.xml"/><Relationship Id="rId25" Type="http://schemas.openxmlformats.org/officeDocument/2006/relationships/tags" Target="../tags/tag90.xml"/><Relationship Id="rId24" Type="http://schemas.openxmlformats.org/officeDocument/2006/relationships/image" Target="../media/image29.jpeg"/><Relationship Id="rId23" Type="http://schemas.openxmlformats.org/officeDocument/2006/relationships/tags" Target="../tags/tag89.xml"/><Relationship Id="rId22" Type="http://schemas.openxmlformats.org/officeDocument/2006/relationships/tags" Target="../tags/tag88.xml"/><Relationship Id="rId21" Type="http://schemas.openxmlformats.org/officeDocument/2006/relationships/tags" Target="../tags/tag87.xml"/><Relationship Id="rId20" Type="http://schemas.openxmlformats.org/officeDocument/2006/relationships/image" Target="../media/image28.jpeg"/><Relationship Id="rId2" Type="http://schemas.openxmlformats.org/officeDocument/2006/relationships/tags" Target="../tags/tag71.xml"/><Relationship Id="rId19" Type="http://schemas.openxmlformats.org/officeDocument/2006/relationships/tags" Target="../tags/tag86.xml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image" Target="../media/image27.jpeg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51147" y="277055"/>
            <a:ext cx="36577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39ABB6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知识一  电在我家中</a:t>
            </a:r>
            <a:endParaRPr lang="zh-CN" altLang="en-US" sz="2600" b="1">
              <a:solidFill>
                <a:srgbClr val="39ABB6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50900" y="769620"/>
            <a:ext cx="5607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1.  </a:t>
            </a:r>
            <a:r>
              <a:rPr lang="en-US" altLang="zh-CN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  <a:sym typeface="+mn-ea"/>
              </a:rPr>
              <a:t>用电器</a:t>
            </a:r>
            <a:endParaRPr lang="en-US" altLang="zh-CN" sz="4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226060" y="1494790"/>
            <a:ext cx="11772265" cy="1501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190" fontAlgn="auto">
              <a:lnSpc>
                <a:spcPts val="5500"/>
              </a:lnSpc>
            </a:pPr>
            <a:r>
              <a:rPr lang="zh-CN" altLang="en-US" sz="4800" kern="100">
                <a:solidFill>
                  <a:prstClr val="black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是利用电能进行工作的装置。它与电源连接后，可以将</a:t>
            </a:r>
            <a:r>
              <a:rPr lang="zh-CN" altLang="en-US" sz="4800" b="1" kern="100">
                <a:solidFill>
                  <a:srgbClr val="FF0000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电能</a:t>
            </a:r>
            <a:r>
              <a:rPr lang="zh-CN" altLang="en-US" sz="4800" kern="100">
                <a:solidFill>
                  <a:prstClr val="black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转化为我们</a:t>
            </a:r>
            <a:r>
              <a:rPr lang="zh-CN" altLang="en-US" sz="4800" b="1" kern="100">
                <a:solidFill>
                  <a:srgbClr val="FF0000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需要的能</a:t>
            </a:r>
            <a:r>
              <a:rPr lang="zh-CN" altLang="en-US" sz="4800" kern="100">
                <a:solidFill>
                  <a:prstClr val="black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lang="en-US" altLang="zh-CN" sz="4800" b="1" kern="100">
              <a:solidFill>
                <a:srgbClr val="00B0F0"/>
              </a:solidFill>
              <a:latin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26061" y="5593348"/>
            <a:ext cx="2603525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165">
              <a:lnSpc>
                <a:spcPts val="26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电灯将电能转化为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</a:rPr>
              <a:t>光能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和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</a:rPr>
              <a:t>内能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 </a:t>
            </a:r>
            <a:endParaRPr lang="zh-CN" altLang="en-US" sz="22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716409" y="3001553"/>
            <a:ext cx="2102491" cy="758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165">
              <a:lnSpc>
                <a:spcPts val="26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电风扇将电能转化为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</a:rPr>
              <a:t>机械能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 </a:t>
            </a:r>
            <a:endParaRPr lang="zh-CN" altLang="en-US" sz="22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5927469" y="5595528"/>
            <a:ext cx="2102491" cy="758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165">
              <a:lnSpc>
                <a:spcPts val="26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播放器将电能转化为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</a:rPr>
              <a:t>声能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 </a:t>
            </a:r>
            <a:endParaRPr lang="zh-CN" altLang="en-US" sz="220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5" name="图片 4" descr="教室用电器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6850" y="2893695"/>
            <a:ext cx="3197860" cy="426593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716280" y="4201160"/>
            <a:ext cx="2024380" cy="7581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 defTabSz="685165">
              <a:lnSpc>
                <a:spcPts val="26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投影仪将电能转化为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</a:rPr>
              <a:t>光能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 </a:t>
            </a:r>
            <a:endParaRPr lang="zh-CN" altLang="en-US" sz="220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9" name="图片 8" descr="空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5915" y="2893695"/>
            <a:ext cx="1515110" cy="384746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9550144" y="5352958"/>
            <a:ext cx="2102491" cy="1091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 defTabSz="685165">
              <a:lnSpc>
                <a:spcPts val="26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空调将电能先转化为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</a:rPr>
              <a:t>机械能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</a:rPr>
              <a:t> 再转化为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</a:rPr>
              <a:t>内能</a:t>
            </a:r>
            <a:endParaRPr lang="zh-CN" altLang="en-US" sz="2200" b="1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3" name="图片 12" descr="空调原理图"/>
          <p:cNvPicPr>
            <a:picLocks noChangeAspect="1"/>
          </p:cNvPicPr>
          <p:nvPr/>
        </p:nvPicPr>
        <p:blipFill>
          <a:blip r:embed="rId11"/>
          <a:srcRect l="9082" r="20805"/>
          <a:stretch>
            <a:fillRect/>
          </a:stretch>
        </p:blipFill>
        <p:spPr>
          <a:xfrm>
            <a:off x="9550400" y="3263265"/>
            <a:ext cx="2561590" cy="18230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43930" y="4185920"/>
            <a:ext cx="192659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  <a:sym typeface="+mn-ea"/>
              </a:rPr>
              <a:t>电脑将电能转化为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声能</a:t>
            </a:r>
            <a:r>
              <a:rPr lang="zh-CN" altLang="en-US" sz="2200">
                <a:latin typeface="微软雅黑" panose="020B0503020204020204" pitchFamily="34" charset="-122"/>
                <a:sym typeface="+mn-ea"/>
              </a:rPr>
              <a:t>和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光能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  <a:sym typeface="+mn-ea"/>
              </a:rPr>
              <a:t> </a:t>
            </a:r>
            <a:endParaRPr lang="zh-CN" altLang="en-US" sz="2200">
              <a:solidFill>
                <a:srgbClr val="002060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27725" y="3001645"/>
            <a:ext cx="2189480" cy="758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685165">
              <a:lnSpc>
                <a:spcPts val="26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  <a:sym typeface="+mn-ea"/>
              </a:rPr>
              <a:t>时钟将电能转化为</a:t>
            </a:r>
            <a:r>
              <a:rPr lang="zh-CN" altLang="en-US" sz="2200" b="1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机械能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pitchFamily="34" charset="-122"/>
                <a:sym typeface="+mn-ea"/>
              </a:rPr>
              <a:t> </a:t>
            </a:r>
            <a:endParaRPr lang="zh-CN" altLang="en-US" sz="2200">
              <a:solidFill>
                <a:srgbClr val="002060"/>
              </a:solidFill>
              <a:latin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6" grpId="0"/>
      <p:bldP spid="10" grpId="0"/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Rectangle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9335" y="876935"/>
            <a:ext cx="5934710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en-US" altLang="zh-CN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2. 电路的几种状态 </a:t>
            </a:r>
            <a:endParaRPr lang="en-US" altLang="zh-CN" sz="4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5" name="Rectangle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5940" y="1824355"/>
            <a:ext cx="1142111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539750" defTabSz="685165" fontAlgn="auto">
              <a:lnSpc>
                <a:spcPts val="5500"/>
              </a:lnSpc>
              <a:buFont typeface="Calibri" panose="020F0502020204030204" pitchFamily="34" charset="0"/>
              <a:buNone/>
            </a:pPr>
            <a:r>
              <a:rPr lang="zh-CN" altLang="en-US" sz="4800" b="1" kern="130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+mn-ea"/>
              </a:rPr>
              <a:t>（1）通路</a:t>
            </a:r>
            <a:endParaRPr lang="zh-CN" altLang="en-US" sz="4800" b="1" kern="130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+mn-ea"/>
            </a:endParaRPr>
          </a:p>
          <a:p>
            <a:pPr marL="0" indent="539750" defTabSz="685165" fontAlgn="auto">
              <a:lnSpc>
                <a:spcPts val="5500"/>
              </a:lnSpc>
              <a:buFont typeface="Calibri" panose="020F0502020204030204" pitchFamily="34" charset="0"/>
              <a:buNone/>
            </a:pPr>
            <a:r>
              <a:rPr lang="en-US" altLang="zh-CN" sz="4800" kern="13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zh-CN" altLang="en-US" sz="4800" kern="13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用电器能够</a:t>
            </a:r>
            <a:r>
              <a:rPr lang="zh-CN" altLang="en-US" sz="4800" kern="13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正常工作</a:t>
            </a:r>
            <a:r>
              <a:rPr lang="zh-CN" altLang="en-US" sz="4800" kern="13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，电路中有电流。</a:t>
            </a:r>
            <a:endParaRPr lang="zh-CN" altLang="en-US" sz="4800" kern="130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678555" y="3089910"/>
            <a:ext cx="4450715" cy="3571240"/>
            <a:chOff x="6276736" y="1842846"/>
            <a:chExt cx="3940611" cy="2440741"/>
          </a:xfrm>
        </p:grpSpPr>
        <p:grpSp>
          <p:nvGrpSpPr>
            <p:cNvPr id="6" name="组合 5"/>
            <p:cNvGrpSpPr/>
            <p:nvPr>
              <p:custDataLst>
                <p:tags r:id="rId5"/>
              </p:custDataLst>
            </p:nvPr>
          </p:nvGrpSpPr>
          <p:grpSpPr>
            <a:xfrm>
              <a:off x="6276736" y="2090440"/>
              <a:ext cx="3940611" cy="2193147"/>
              <a:chOff x="6035494" y="1827265"/>
              <a:chExt cx="3940611" cy="219314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rcRect t="35015" r="10206"/>
              <a:stretch>
                <a:fillRect/>
              </a:stretch>
            </p:blipFill>
            <p:spPr>
              <a:xfrm>
                <a:off x="8358291" y="2478023"/>
                <a:ext cx="1617814" cy="77818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5" descr="H:\2\人教教参资源\九\图\小灯泡.JP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92127" y="1827265"/>
                <a:ext cx="1623171" cy="1132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60" y="3440370"/>
                <a:ext cx="2011653" cy="575872"/>
              </a:xfrm>
              <a:prstGeom prst="rect">
                <a:avLst/>
              </a:prstGeom>
            </p:spPr>
          </p:pic>
          <p:sp>
            <p:nvSpPr>
              <p:cNvPr id="13" name="任意多边形 5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358937" y="2902725"/>
                <a:ext cx="1325880" cy="1117687"/>
              </a:xfrm>
              <a:custGeom>
                <a:avLst/>
                <a:gdLst>
                  <a:gd name="connsiteX0" fmla="*/ 0 w 1325880"/>
                  <a:gd name="connsiteY0" fmla="*/ 923544 h 1117687"/>
                  <a:gd name="connsiteX1" fmla="*/ 118872 w 1325880"/>
                  <a:gd name="connsiteY1" fmla="*/ 1106424 h 1117687"/>
                  <a:gd name="connsiteX2" fmla="*/ 402336 w 1325880"/>
                  <a:gd name="connsiteY2" fmla="*/ 1078992 h 1117687"/>
                  <a:gd name="connsiteX3" fmla="*/ 722376 w 1325880"/>
                  <a:gd name="connsiteY3" fmla="*/ 923544 h 1117687"/>
                  <a:gd name="connsiteX4" fmla="*/ 1033272 w 1325880"/>
                  <a:gd name="connsiteY4" fmla="*/ 548640 h 1117687"/>
                  <a:gd name="connsiteX5" fmla="*/ 1325880 w 1325880"/>
                  <a:gd name="connsiteY5" fmla="*/ 0 h 111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5880" h="1117687">
                    <a:moveTo>
                      <a:pt x="0" y="923544"/>
                    </a:moveTo>
                    <a:cubicBezTo>
                      <a:pt x="25908" y="1002030"/>
                      <a:pt x="51816" y="1080516"/>
                      <a:pt x="118872" y="1106424"/>
                    </a:cubicBezTo>
                    <a:cubicBezTo>
                      <a:pt x="185928" y="1132332"/>
                      <a:pt x="301752" y="1109472"/>
                      <a:pt x="402336" y="1078992"/>
                    </a:cubicBezTo>
                    <a:cubicBezTo>
                      <a:pt x="502920" y="1048512"/>
                      <a:pt x="617220" y="1011936"/>
                      <a:pt x="722376" y="923544"/>
                    </a:cubicBezTo>
                    <a:cubicBezTo>
                      <a:pt x="827532" y="835152"/>
                      <a:pt x="932688" y="702564"/>
                      <a:pt x="1033272" y="548640"/>
                    </a:cubicBezTo>
                    <a:cubicBezTo>
                      <a:pt x="1133856" y="394716"/>
                      <a:pt x="1229868" y="197358"/>
                      <a:pt x="1325880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685165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任意多边形 57"/>
              <p:cNvSpPr/>
              <p:nvPr>
                <p:custDataLst>
                  <p:tags r:id="rId13"/>
                </p:custDataLst>
              </p:nvPr>
            </p:nvSpPr>
            <p:spPr>
              <a:xfrm>
                <a:off x="6035494" y="2573541"/>
                <a:ext cx="604371" cy="1234440"/>
              </a:xfrm>
              <a:custGeom>
                <a:avLst/>
                <a:gdLst>
                  <a:gd name="connsiteX0" fmla="*/ 403203 w 604371"/>
                  <a:gd name="connsiteY0" fmla="*/ 0 h 1234440"/>
                  <a:gd name="connsiteX1" fmla="*/ 165459 w 604371"/>
                  <a:gd name="connsiteY1" fmla="*/ 137160 h 1234440"/>
                  <a:gd name="connsiteX2" fmla="*/ 19155 w 604371"/>
                  <a:gd name="connsiteY2" fmla="*/ 822960 h 1234440"/>
                  <a:gd name="connsiteX3" fmla="*/ 604371 w 604371"/>
                  <a:gd name="connsiteY3" fmla="*/ 1234440 h 1234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371" h="1234440">
                    <a:moveTo>
                      <a:pt x="403203" y="0"/>
                    </a:moveTo>
                    <a:cubicBezTo>
                      <a:pt x="316335" y="0"/>
                      <a:pt x="229467" y="0"/>
                      <a:pt x="165459" y="137160"/>
                    </a:cubicBezTo>
                    <a:cubicBezTo>
                      <a:pt x="101451" y="274320"/>
                      <a:pt x="-53997" y="640080"/>
                      <a:pt x="19155" y="822960"/>
                    </a:cubicBezTo>
                    <a:cubicBezTo>
                      <a:pt x="92307" y="1005840"/>
                      <a:pt x="348339" y="1120140"/>
                      <a:pt x="604371" y="123444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685165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任意多边形 58"/>
              <p:cNvSpPr/>
              <p:nvPr>
                <p:custDataLst>
                  <p:tags r:id="rId14"/>
                </p:custDataLst>
              </p:nvPr>
            </p:nvSpPr>
            <p:spPr>
              <a:xfrm>
                <a:off x="7526833" y="2419454"/>
                <a:ext cx="1307592" cy="492415"/>
              </a:xfrm>
              <a:custGeom>
                <a:avLst/>
                <a:gdLst>
                  <a:gd name="connsiteX0" fmla="*/ 1307592 w 1307592"/>
                  <a:gd name="connsiteY0" fmla="*/ 492415 h 492415"/>
                  <a:gd name="connsiteX1" fmla="*/ 1143000 w 1307592"/>
                  <a:gd name="connsiteY1" fmla="*/ 336967 h 492415"/>
                  <a:gd name="connsiteX2" fmla="*/ 749808 w 1307592"/>
                  <a:gd name="connsiteY2" fmla="*/ 7783 h 492415"/>
                  <a:gd name="connsiteX3" fmla="*/ 0 w 1307592"/>
                  <a:gd name="connsiteY3" fmla="*/ 135799 h 49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7592" h="492415">
                    <a:moveTo>
                      <a:pt x="1307592" y="492415"/>
                    </a:moveTo>
                    <a:cubicBezTo>
                      <a:pt x="1271778" y="455077"/>
                      <a:pt x="1235964" y="417739"/>
                      <a:pt x="1143000" y="336967"/>
                    </a:cubicBezTo>
                    <a:cubicBezTo>
                      <a:pt x="1050036" y="256195"/>
                      <a:pt x="940308" y="41311"/>
                      <a:pt x="749808" y="7783"/>
                    </a:cubicBezTo>
                    <a:cubicBezTo>
                      <a:pt x="559308" y="-25745"/>
                      <a:pt x="279654" y="55027"/>
                      <a:pt x="0" y="135799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685165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5"/>
            <p:cNvGrpSpPr/>
            <p:nvPr>
              <p:custDataLst>
                <p:tags r:id="rId15"/>
              </p:custDataLst>
            </p:nvPr>
          </p:nvGrpSpPr>
          <p:grpSpPr>
            <a:xfrm>
              <a:off x="6773114" y="1842846"/>
              <a:ext cx="969739" cy="711085"/>
              <a:chOff x="10124512" y="1322805"/>
              <a:chExt cx="969739" cy="711085"/>
            </a:xfrm>
          </p:grpSpPr>
          <p:sp>
            <p:nvSpPr>
              <p:cNvPr id="17" name="椭圆 16"/>
              <p:cNvSpPr/>
              <p:nvPr>
                <p:custDataLst>
                  <p:tags r:id="rId16"/>
                </p:custDataLst>
              </p:nvPr>
            </p:nvSpPr>
            <p:spPr>
              <a:xfrm>
                <a:off x="10341204" y="1612828"/>
                <a:ext cx="435391" cy="421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lumMod val="5000"/>
                      <a:lumOff val="95000"/>
                      <a:alpha val="0"/>
                    </a:srgbClr>
                  </a:gs>
                  <a:gs pos="100000">
                    <a:srgbClr val="FFC000">
                      <a:lumMod val="45000"/>
                      <a:lumOff val="55000"/>
                      <a:alpha val="0"/>
                    </a:srgbClr>
                  </a:gs>
                  <a:gs pos="72000">
                    <a:srgbClr val="FFFF00"/>
                  </a:gs>
                  <a:gs pos="100000">
                    <a:srgbClr val="FFC000">
                      <a:lumMod val="30000"/>
                      <a:lumOff val="7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glow rad="482600">
                  <a:srgbClr val="FFFF00">
                    <a:alpha val="26000"/>
                  </a:srgbClr>
                </a:glow>
                <a:outerShdw blurRad="63500" sx="102000" sy="102000" algn="ctr" rotWithShape="0">
                  <a:srgbClr val="FFFF00">
                    <a:alpha val="40000"/>
                  </a:srgbClr>
                </a:outerShdw>
              </a:effectLst>
            </p:spPr>
            <p:txBody>
              <a:bodyPr rtlCol="0" anchor="ctr"/>
              <a:p>
                <a:pPr marL="0" marR="0" lvl="0" indent="0" algn="ctr" defTabSz="685165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endParaRPr>
              </a:p>
            </p:txBody>
          </p:sp>
          <p:cxnSp>
            <p:nvCxnSpPr>
              <p:cNvPr id="18" name="直接连接符 17"/>
              <p:cNvCxnSpPr/>
              <p:nvPr>
                <p:custDataLst>
                  <p:tags r:id="rId17"/>
                </p:custDataLst>
              </p:nvPr>
            </p:nvCxnSpPr>
            <p:spPr>
              <a:xfrm flipH="1" flipV="1">
                <a:off x="10124512" y="1780596"/>
                <a:ext cx="194800" cy="2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19" name="直接连接符 18"/>
              <p:cNvCxnSpPr/>
              <p:nvPr>
                <p:custDataLst>
                  <p:tags r:id="rId18"/>
                </p:custDataLst>
              </p:nvPr>
            </p:nvCxnSpPr>
            <p:spPr>
              <a:xfrm flipV="1">
                <a:off x="10669353" y="1322805"/>
                <a:ext cx="85349" cy="25401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20" name="直接连接符 19"/>
              <p:cNvCxnSpPr/>
              <p:nvPr>
                <p:custDataLst>
                  <p:tags r:id="rId19"/>
                </p:custDataLst>
              </p:nvPr>
            </p:nvCxnSpPr>
            <p:spPr>
              <a:xfrm flipH="1" flipV="1">
                <a:off x="10435269" y="1322805"/>
                <a:ext cx="116921" cy="238316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21" name="直接连接符 20"/>
              <p:cNvCxnSpPr/>
              <p:nvPr>
                <p:custDataLst>
                  <p:tags r:id="rId20"/>
                </p:custDataLst>
              </p:nvPr>
            </p:nvCxnSpPr>
            <p:spPr>
              <a:xfrm flipV="1">
                <a:off x="10798487" y="1510602"/>
                <a:ext cx="230495" cy="139446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22" name="直接连接符 21"/>
              <p:cNvCxnSpPr/>
              <p:nvPr>
                <p:custDataLst>
                  <p:tags r:id="rId21"/>
                </p:custDataLst>
              </p:nvPr>
            </p:nvCxnSpPr>
            <p:spPr>
              <a:xfrm flipV="1">
                <a:off x="10787765" y="1780596"/>
                <a:ext cx="306486" cy="40542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23" name="直接连接符 22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10206987" y="1509837"/>
                <a:ext cx="210208" cy="127475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7"/>
          <p:cNvSpPr/>
          <p:nvPr>
            <p:custDataLst>
              <p:tags r:id="rId1"/>
            </p:custDataLst>
          </p:nvPr>
        </p:nvSpPr>
        <p:spPr>
          <a:xfrm>
            <a:off x="311785" y="3228975"/>
            <a:ext cx="11613515" cy="31953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CAA27E">
                <a:alpha val="44000"/>
              </a:srgbClr>
            </a:solidFill>
            <a:prstDash val="solid"/>
            <a:miter lim="800000"/>
          </a:ln>
          <a:effectLst>
            <a:outerShdw blurRad="355600" sx="102000" sy="102000" algn="ctr" rotWithShape="0">
              <a:srgbClr val="CAA27E">
                <a:alpha val="1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sz="1600" kern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1029335" y="3228975"/>
            <a:ext cx="9814560" cy="2471230"/>
            <a:chOff x="646240" y="1601601"/>
            <a:chExt cx="7691484" cy="1692642"/>
          </a:xfrm>
        </p:grpSpPr>
        <p:pic>
          <p:nvPicPr>
            <p:cNvPr id="4" name="图片 3" descr="4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46240" y="1601601"/>
              <a:ext cx="2250384" cy="1290045"/>
            </a:xfrm>
            <a:prstGeom prst="rect">
              <a:avLst/>
            </a:prstGeom>
          </p:spPr>
        </p:pic>
        <p:pic>
          <p:nvPicPr>
            <p:cNvPr id="5" name="图片 4" descr="5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357464" y="1789285"/>
              <a:ext cx="2232400" cy="125527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252289" y="2984841"/>
              <a:ext cx="1546129" cy="29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165"/>
              <a:r>
                <a:rPr lang="zh-CN" altLang="en-US" sz="2200">
                  <a:solidFill>
                    <a:prstClr val="black"/>
                  </a:solidFill>
                  <a:latin typeface="微软雅黑" panose="020B0503020204020204" pitchFamily="34" charset="-122"/>
                </a:rPr>
                <a:t> 开关断开 </a:t>
              </a:r>
              <a:endParaRPr lang="zh-CN" altLang="en-US" sz="220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812392" y="2999791"/>
              <a:ext cx="1316632" cy="29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165"/>
              <a:r>
                <a:rPr lang="zh-CN" altLang="en-US" sz="2200">
                  <a:solidFill>
                    <a:prstClr val="black"/>
                  </a:solidFill>
                  <a:latin typeface="微软雅黑" panose="020B0503020204020204" pitchFamily="34" charset="-122"/>
                </a:rPr>
                <a:t> 导线松脱 </a:t>
              </a:r>
              <a:endParaRPr lang="zh-CN" altLang="en-US" sz="220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8" name="图片 7" descr="5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222194" y="1662772"/>
              <a:ext cx="2115530" cy="122887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6637519" y="2984841"/>
              <a:ext cx="1637332" cy="29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165"/>
              <a:r>
                <a:rPr lang="zh-CN" altLang="en-US" sz="2200">
                  <a:solidFill>
                    <a:prstClr val="black"/>
                  </a:solidFill>
                  <a:latin typeface="微软雅黑" panose="020B0503020204020204" pitchFamily="34" charset="-122"/>
                </a:rPr>
                <a:t> 用电器烧坏 </a:t>
              </a:r>
              <a:endParaRPr lang="zh-CN" altLang="en-US" sz="220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5925" y="1450340"/>
            <a:ext cx="10932160" cy="15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539750" fontAlgn="auto">
              <a:lnSpc>
                <a:spcPts val="5500"/>
              </a:lnSpc>
              <a:spcAft>
                <a:spcPts val="600"/>
              </a:spcAft>
            </a:pPr>
            <a:r>
              <a:rPr lang="zh-CN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+mn-ea"/>
              </a:rPr>
              <a:t>（2）断路</a:t>
            </a:r>
            <a:endParaRPr lang="zh-CN" altLang="en-US" sz="4800" b="1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+mn-ea"/>
            </a:endParaRPr>
          </a:p>
          <a:p>
            <a:pPr marL="0" indent="539750" fontAlgn="auto">
              <a:lnSpc>
                <a:spcPts val="5500"/>
              </a:lnSpc>
            </a:pPr>
            <a:r>
              <a:rPr lang="zh-CN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+mn-ea"/>
              </a:rPr>
              <a:t>   </a:t>
            </a:r>
            <a:r>
              <a:rPr lang="en-US" altLang="zh-CN" sz="4800" b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+mn-ea"/>
              </a:rPr>
              <a:t> </a:t>
            </a:r>
            <a:r>
              <a:rPr lang="zh-CN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+mn-ea"/>
              </a:rPr>
              <a:t> </a:t>
            </a:r>
            <a:r>
              <a:rPr lang="zh-CN" altLang="en-US" sz="4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+mn-ea"/>
              </a:rPr>
              <a:t>某处被断开、没有电流通过的电路。</a:t>
            </a:r>
            <a:endParaRPr lang="zh-CN" altLang="en-US" sz="48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4190" y="1340485"/>
            <a:ext cx="11421110" cy="89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539750" defTabSz="685165" fontAlgn="auto">
              <a:lnSpc>
                <a:spcPts val="3400"/>
              </a:lnSpc>
              <a:buFont typeface="Calibri" panose="020F0502020204030204" pitchFamily="34" charset="0"/>
              <a:buNone/>
            </a:pPr>
            <a:endParaRPr lang="zh-CN" altLang="en-US" sz="24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10" name="Rectangle 1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50900" y="594360"/>
            <a:ext cx="7115175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165">
              <a:lnSpc>
                <a:spcPct val="120000"/>
              </a:lnSpc>
              <a:buFont typeface="Calibri" panose="020F0502020204030204" pitchFamily="34" charset="0"/>
              <a:buNone/>
            </a:pPr>
            <a:r>
              <a:rPr lang="en-US" altLang="zh-CN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2. 电路的几种状态 </a:t>
            </a:r>
            <a:endParaRPr lang="en-US" altLang="zh-CN" sz="4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0385" y="982980"/>
            <a:ext cx="11082655" cy="247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342900" defTabSz="685165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+mn-ea"/>
              </a:rPr>
              <a:t>（3）短路 </a:t>
            </a:r>
            <a:endParaRPr lang="zh-CN" altLang="en-US" sz="4800" b="1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+mn-ea"/>
            </a:endParaRPr>
          </a:p>
          <a:p>
            <a:pPr marL="0" indent="575945" defTabSz="685165">
              <a:lnSpc>
                <a:spcPts val="3700"/>
              </a:lnSpc>
              <a:buFont typeface="Calibri" panose="020F0502020204030204" pitchFamily="34" charset="0"/>
              <a:buNone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电源短路：</a:t>
            </a: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不经过用电器，用导线直接将电源的正负极相连的电路。</a:t>
            </a:r>
            <a:endParaRPr lang="en-US" altLang="zh-CN" sz="24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575945" defTabSz="685165">
              <a:lnSpc>
                <a:spcPts val="3700"/>
              </a:lnSpc>
              <a:buFont typeface="Calibri" panose="020F0502020204030204" pitchFamily="34" charset="0"/>
              <a:buNone/>
            </a:pP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电源短路时会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损坏电源</a:t>
            </a: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，甚至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引起火灾</a:t>
            </a:r>
            <a:r>
              <a:rPr lang="zh-CN" altLang="en-US" sz="24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！短路是不允许发生的，所以我们连接电路时一定防止短路。</a:t>
            </a:r>
            <a:endParaRPr lang="zh-CN" altLang="en-US" sz="24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26385" y="2656205"/>
            <a:ext cx="4852035" cy="3959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9740" y="975360"/>
            <a:ext cx="111639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</a:rPr>
              <a:t>用电器短路</a:t>
            </a:r>
            <a:r>
              <a:rPr lang="zh-CN" altLang="en-US" sz="4800"/>
              <a:t>：当电路中有多个用电器时，某用电器两端被导线直接连通。</a:t>
            </a:r>
            <a:endParaRPr lang="zh-CN" altLang="en-US" sz="4800"/>
          </a:p>
        </p:txBody>
      </p:sp>
      <p:pic>
        <p:nvPicPr>
          <p:cNvPr id="8" name="图片 7" descr="两个灯泡亮"/>
          <p:cNvPicPr>
            <a:picLocks noChangeAspect="1"/>
          </p:cNvPicPr>
          <p:nvPr/>
        </p:nvPicPr>
        <p:blipFill>
          <a:blip r:embed="rId2"/>
          <a:srcRect l="11528" t="11222" r="13222" b="8889"/>
          <a:stretch>
            <a:fillRect/>
          </a:stretch>
        </p:blipFill>
        <p:spPr>
          <a:xfrm>
            <a:off x="997585" y="2749550"/>
            <a:ext cx="4521200" cy="3601085"/>
          </a:xfrm>
          <a:prstGeom prst="rect">
            <a:avLst/>
          </a:prstGeom>
        </p:spPr>
      </p:pic>
      <p:pic>
        <p:nvPicPr>
          <p:cNvPr id="9" name="图片 8" descr="灯泡被短接"/>
          <p:cNvPicPr>
            <a:picLocks noChangeAspect="1"/>
          </p:cNvPicPr>
          <p:nvPr/>
        </p:nvPicPr>
        <p:blipFill>
          <a:blip r:embed="rId3"/>
          <a:srcRect l="1208" t="6620" r="5542" b="5046"/>
          <a:stretch>
            <a:fillRect/>
          </a:stretch>
        </p:blipFill>
        <p:spPr>
          <a:xfrm>
            <a:off x="6200775" y="2749550"/>
            <a:ext cx="5142865" cy="36544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94640" y="1305560"/>
            <a:ext cx="11741785" cy="988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190" defTabSz="685165">
              <a:lnSpc>
                <a:spcPts val="3500"/>
              </a:lnSpc>
            </a:pPr>
            <a:r>
              <a:rPr lang="zh-CN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【例题</a:t>
            </a:r>
            <a:r>
              <a:rPr lang="en-US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】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如图所示的三个电路各处于通路、断路、短路中的哪一种状态?</a:t>
            </a:r>
            <a:endParaRPr lang="zh-CN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1300" y="2294255"/>
            <a:ext cx="11708765" cy="32226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57935" y="5631180"/>
            <a:ext cx="1383030" cy="781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4000" b="1" kern="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断路</a:t>
            </a:r>
            <a:endParaRPr lang="zh-CN" altLang="zh-CN" sz="4000" b="1" kern="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04485" y="5631180"/>
            <a:ext cx="1383030" cy="781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zh-CN" sz="4000" b="1" kern="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短路</a:t>
            </a:r>
            <a:endParaRPr lang="zh-CN" altLang="zh-CN" sz="4000" b="1" kern="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60255" y="5631180"/>
            <a:ext cx="1383030" cy="781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zh-CN" sz="4000" b="1" kern="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通路</a:t>
            </a:r>
            <a:endParaRPr lang="zh-CN" altLang="zh-CN" sz="4000" b="1" kern="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9659" r="12009" b="6069"/>
          <a:stretch>
            <a:fillRect/>
          </a:stretch>
        </p:blipFill>
        <p:spPr>
          <a:xfrm>
            <a:off x="6359525" y="1804035"/>
            <a:ext cx="5719445" cy="44367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266598" y="1010026"/>
            <a:ext cx="9048238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defTabSz="685165">
              <a:lnSpc>
                <a:spcPts val="3600"/>
              </a:lnSpc>
            </a:pPr>
            <a:r>
              <a:rPr lang="zh-CN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</a:rPr>
              <a:t>小灯泡与灯座的结构与连接</a:t>
            </a:r>
            <a:endParaRPr lang="zh-CN" altLang="en-US" sz="480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70987" b="16587"/>
          <a:stretch>
            <a:fillRect/>
          </a:stretch>
        </p:blipFill>
        <p:spPr bwMode="auto">
          <a:xfrm>
            <a:off x="0" y="2040890"/>
            <a:ext cx="6524625" cy="39636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563880" y="676275"/>
            <a:ext cx="11165840" cy="220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75945" defTabSz="913765" fontAlgn="auto">
              <a:lnSpc>
                <a:spcPts val="5500"/>
              </a:lnSpc>
              <a:defRPr/>
            </a:pPr>
            <a:r>
              <a:rPr lang="zh-CN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</a:rPr>
              <a:t>【例题</a:t>
            </a:r>
            <a:r>
              <a:rPr lang="en-US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到商店买手电筒的小灯泡时，如图所示，用一节干电池来检验小灯泡是否完好，其中检验方法不正确的是_____，灯泡发光时，电能主要转化为_____能和_____能。</a:t>
            </a:r>
            <a:endParaRPr lang="zh-CN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9316688" y="2224911"/>
            <a:ext cx="161074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913765">
              <a:defRPr/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kern="1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内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66390" y="2995295"/>
            <a:ext cx="5802630" cy="39008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72466" y="2299948"/>
            <a:ext cx="1168224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丙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496175" y="2225040"/>
            <a:ext cx="95377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光</a:t>
            </a:r>
            <a:endParaRPr lang="zh-CN" altLang="en-US" sz="3200" kern="1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51147" y="277055"/>
            <a:ext cx="36577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39ABB6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知识一  电在我家中</a:t>
            </a:r>
            <a:endParaRPr lang="zh-CN" altLang="en-US" sz="2600" b="1">
              <a:solidFill>
                <a:srgbClr val="39ABB6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0580" y="1110615"/>
            <a:ext cx="7649210" cy="268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190">
              <a:lnSpc>
                <a:spcPts val="3700"/>
              </a:lnSpc>
              <a:defRPr/>
            </a:pPr>
            <a:r>
              <a:rPr lang="en-US" altLang="zh-CN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2. 电源 </a:t>
            </a:r>
            <a:endParaRPr lang="en-US" altLang="zh-CN" sz="4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  <a:p>
            <a:pPr indent="504190" fontAlgn="auto">
              <a:lnSpc>
                <a:spcPts val="5500"/>
              </a:lnSpc>
              <a:defRPr/>
            </a:pP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）电源：</a:t>
            </a:r>
            <a:r>
              <a:rPr lang="zh-CN" altLang="en-US" sz="4800"/>
              <a:t>电源是能持续供电的装置</a:t>
            </a:r>
            <a:r>
              <a:rPr lang="zh-CN" alt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 fontAlgn="auto">
              <a:lnSpc>
                <a:spcPts val="5500"/>
              </a:lnSpc>
              <a:defRPr/>
            </a:pP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）常见的一些电源</a:t>
            </a:r>
            <a:endParaRPr lang="en-US" altLang="zh-CN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1242108" y="4372436"/>
            <a:ext cx="3333953" cy="1848783"/>
            <a:chOff x="144156" y="3053050"/>
            <a:chExt cx="3333953" cy="1848783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0" t="9927" r="4846" b="14515"/>
            <a:stretch>
              <a:fillRect/>
            </a:stretch>
          </p:blipFill>
          <p:spPr>
            <a:xfrm>
              <a:off x="144156" y="3053050"/>
              <a:ext cx="2011200" cy="1177288"/>
            </a:xfrm>
            <a:prstGeom prst="round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6" r="76" b="18134"/>
            <a:stretch>
              <a:fillRect/>
            </a:stretch>
          </p:blipFill>
          <p:spPr>
            <a:xfrm rot="18265270">
              <a:off x="2226464" y="3319818"/>
              <a:ext cx="1311907" cy="1030658"/>
            </a:xfrm>
            <a:prstGeom prst="round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505607" y="4470946"/>
              <a:ext cx="297250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2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/>
                </a:rPr>
                <a:t>干电池          锂电池</a:t>
              </a:r>
              <a:endParaRPr lang="zh-CN" altLang="en-US" sz="2200"/>
            </a:p>
          </p:txBody>
        </p:sp>
      </p:grpSp>
      <p:grpSp>
        <p:nvGrpSpPr>
          <p:cNvPr id="12" name="组合 11"/>
          <p:cNvGrpSpPr/>
          <p:nvPr>
            <p:custDataLst>
              <p:tags r:id="rId9"/>
            </p:custDataLst>
          </p:nvPr>
        </p:nvGrpSpPr>
        <p:grpSpPr>
          <a:xfrm>
            <a:off x="8235741" y="4157997"/>
            <a:ext cx="2679405" cy="1995752"/>
            <a:chOff x="3678307" y="3091545"/>
            <a:chExt cx="2679405" cy="1897192"/>
          </a:xfrm>
        </p:grpSpPr>
        <p:pic>
          <p:nvPicPr>
            <p:cNvPr id="13" name="Picture 2" descr="https://gimg2.baidu.com/image_search/src=http%3A%2F%2Fimg.11665.com%2Fimg_p4%2Fi4%2F719820549%2FO1CN011FvTtTpa626PIGv_%21%21719820549.jpg&amp;refer=http%3A%2F%2Fimg.11665.com&amp;app=2002&amp;size=f9999,10000&amp;q=a80&amp;n=0&amp;g=0n&amp;fmt=jpeg?sec=1619006722&amp;t=79ac82052a47380566eabf0edc539dc5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" t="27614" r="949" b="15986"/>
            <a:stretch>
              <a:fillRect/>
            </a:stretch>
          </p:blipFill>
          <p:spPr bwMode="auto">
            <a:xfrm>
              <a:off x="3678307" y="3091545"/>
              <a:ext cx="2679405" cy="146630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4412107" y="4557850"/>
              <a:ext cx="174732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2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/>
                </a:rPr>
                <a:t>学生电源</a:t>
              </a:r>
              <a:endParaRPr lang="zh-CN" altLang="en-US" sz="2200"/>
            </a:p>
          </p:txBody>
        </p:sp>
      </p:grpSp>
      <p:grpSp>
        <p:nvGrpSpPr>
          <p:cNvPr id="21" name="组合 20"/>
          <p:cNvGrpSpPr/>
          <p:nvPr>
            <p:custDataLst>
              <p:tags r:id="rId13"/>
            </p:custDataLst>
          </p:nvPr>
        </p:nvGrpSpPr>
        <p:grpSpPr>
          <a:xfrm>
            <a:off x="5263227" y="4023226"/>
            <a:ext cx="2387558" cy="2197993"/>
            <a:chOff x="4836717" y="4006700"/>
            <a:chExt cx="2387558" cy="2197993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22465" t="24214" r="22000" b="10321"/>
            <a:stretch>
              <a:fillRect/>
            </a:stretch>
          </p:blipFill>
          <p:spPr>
            <a:xfrm>
              <a:off x="4836717" y="4006700"/>
              <a:ext cx="2387558" cy="175903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16"/>
              </p:custDataLst>
            </p:nvPr>
          </p:nvSpPr>
          <p:spPr>
            <a:xfrm>
              <a:off x="5445327" y="5773806"/>
              <a:ext cx="131107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蓄电池</a:t>
              </a:r>
              <a:endParaRPr lang="zh-CN" altLang="en-US" sz="2200"/>
            </a:p>
          </p:txBody>
        </p:sp>
      </p:grpSp>
      <p:grpSp>
        <p:nvGrpSpPr>
          <p:cNvPr id="24" name="组合 23"/>
          <p:cNvGrpSpPr/>
          <p:nvPr>
            <p:custDataLst>
              <p:tags r:id="rId17"/>
            </p:custDataLst>
          </p:nvPr>
        </p:nvGrpSpPr>
        <p:grpSpPr>
          <a:xfrm>
            <a:off x="8235699" y="1486683"/>
            <a:ext cx="2661002" cy="2426639"/>
            <a:chOff x="8807195" y="1314784"/>
            <a:chExt cx="2661002" cy="2426639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8807195" y="1314784"/>
              <a:ext cx="2661002" cy="1995752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9315159" y="3310536"/>
              <a:ext cx="189050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太阳能电池</a:t>
              </a:r>
              <a:endParaRPr lang="zh-CN" altLang="en-US" sz="22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7"/>
          <p:cNvSpPr/>
          <p:nvPr>
            <p:custDataLst>
              <p:tags r:id="rId1"/>
            </p:custDataLst>
          </p:nvPr>
        </p:nvSpPr>
        <p:spPr>
          <a:xfrm>
            <a:off x="6312585" y="2430990"/>
            <a:ext cx="5656023" cy="35975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CAA27E">
                <a:alpha val="44000"/>
              </a:srgbClr>
            </a:solidFill>
            <a:prstDash val="solid"/>
            <a:miter lim="800000"/>
          </a:ln>
          <a:effectLst>
            <a:outerShdw blurRad="355600" sx="102000" sy="102000" algn="ctr" rotWithShape="0">
              <a:srgbClr val="CAA27E">
                <a:alpha val="1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sz="1600" kern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8" name="Rounded Rectangle 7"/>
          <p:cNvSpPr/>
          <p:nvPr>
            <p:custDataLst>
              <p:tags r:id="rId2"/>
            </p:custDataLst>
          </p:nvPr>
        </p:nvSpPr>
        <p:spPr>
          <a:xfrm>
            <a:off x="346841" y="2420640"/>
            <a:ext cx="5656023" cy="35975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CAA27E">
                <a:alpha val="44000"/>
              </a:srgbClr>
            </a:solidFill>
            <a:prstDash val="solid"/>
            <a:miter lim="800000"/>
          </a:ln>
          <a:effectLst>
            <a:outerShdw blurRad="355600" sx="102000" sy="102000" algn="ctr" rotWithShape="0">
              <a:srgbClr val="CAA27E">
                <a:alpha val="1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sz="1600" kern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46710" y="769620"/>
            <a:ext cx="11844655" cy="1501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190" fontAlgn="auto">
              <a:lnSpc>
                <a:spcPts val="5500"/>
              </a:lnSpc>
              <a:defRPr/>
            </a:pPr>
            <a:r>
              <a:rPr lang="zh-CN" altLang="en-US" sz="4800" b="1">
                <a:solidFill>
                  <a:srgbClr val="00B0F0"/>
                </a:solidFill>
                <a:latin typeface="+mn-ea"/>
                <a:cs typeface="+mn-ea"/>
              </a:rPr>
              <a:t>（</a:t>
            </a:r>
            <a:r>
              <a:rPr lang="en-US" altLang="zh-CN" sz="4800" b="1">
                <a:solidFill>
                  <a:srgbClr val="00B0F0"/>
                </a:solidFill>
                <a:latin typeface="+mn-ea"/>
                <a:cs typeface="+mn-ea"/>
              </a:rPr>
              <a:t>3</a:t>
            </a:r>
            <a:r>
              <a:rPr lang="zh-CN" altLang="en-US" sz="4800" b="1">
                <a:solidFill>
                  <a:srgbClr val="00B0F0"/>
                </a:solidFill>
                <a:latin typeface="+mn-ea"/>
                <a:cs typeface="+mn-ea"/>
              </a:rPr>
              <a:t>）能量转化 </a:t>
            </a:r>
            <a:endParaRPr lang="en-US" altLang="zh-CN" sz="4800" b="1">
              <a:solidFill>
                <a:srgbClr val="00B0F0"/>
              </a:solidFill>
              <a:latin typeface="+mn-ea"/>
              <a:cs typeface="+mn-ea"/>
            </a:endParaRPr>
          </a:p>
          <a:p>
            <a:pPr indent="504190" fontAlgn="auto">
              <a:lnSpc>
                <a:spcPts val="5500"/>
              </a:lnSpc>
              <a:defRPr/>
            </a:pPr>
            <a:r>
              <a:rPr lang="zh-CN" altLang="en-US" sz="4800">
                <a:solidFill>
                  <a:prstClr val="black"/>
                </a:solidFill>
                <a:latin typeface="+mn-ea"/>
                <a:cs typeface="+mn-ea"/>
              </a:rPr>
              <a:t>电源是把</a:t>
            </a:r>
            <a:r>
              <a:rPr lang="zh-CN" altLang="en-US" sz="4800" b="1">
                <a:solidFill>
                  <a:srgbClr val="FF0000"/>
                </a:solidFill>
                <a:latin typeface="+mn-ea"/>
                <a:cs typeface="+mn-ea"/>
              </a:rPr>
              <a:t>其他形式的能</a:t>
            </a:r>
            <a:r>
              <a:rPr lang="zh-CN" altLang="en-US" sz="4800">
                <a:solidFill>
                  <a:prstClr val="black"/>
                </a:solidFill>
                <a:latin typeface="+mn-ea"/>
                <a:cs typeface="+mn-ea"/>
              </a:rPr>
              <a:t>转化为</a:t>
            </a:r>
            <a:r>
              <a:rPr lang="zh-CN" altLang="en-US" sz="4800" b="1">
                <a:solidFill>
                  <a:srgbClr val="FF0000"/>
                </a:solidFill>
                <a:latin typeface="+mn-ea"/>
                <a:cs typeface="+mn-ea"/>
              </a:rPr>
              <a:t>电能</a:t>
            </a:r>
            <a:r>
              <a:rPr lang="zh-CN" altLang="en-US" sz="4800">
                <a:solidFill>
                  <a:prstClr val="black"/>
                </a:solidFill>
                <a:latin typeface="+mn-ea"/>
                <a:cs typeface="+mn-ea"/>
              </a:rPr>
              <a:t>的装置。</a:t>
            </a:r>
            <a:endParaRPr lang="en-US" altLang="zh-CN" sz="4800">
              <a:solidFill>
                <a:prstClr val="black"/>
              </a:solidFill>
              <a:latin typeface="+mn-ea"/>
              <a:cs typeface="+mn-ea"/>
            </a:endParaRPr>
          </a:p>
        </p:txBody>
      </p:sp>
      <p:sp>
        <p:nvSpPr>
          <p:cNvPr id="7" name="圆角矩形 11"/>
          <p:cNvSpPr/>
          <p:nvPr>
            <p:custDataLst>
              <p:tags r:id="rId4"/>
            </p:custDataLst>
          </p:nvPr>
        </p:nvSpPr>
        <p:spPr>
          <a:xfrm>
            <a:off x="888110" y="4943104"/>
            <a:ext cx="1468423" cy="582059"/>
          </a:xfrm>
          <a:prstGeom prst="round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化学能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右箭头 27"/>
          <p:cNvSpPr/>
          <p:nvPr>
            <p:custDataLst>
              <p:tags r:id="rId5"/>
            </p:custDataLst>
          </p:nvPr>
        </p:nvSpPr>
        <p:spPr>
          <a:xfrm>
            <a:off x="2576510" y="4908111"/>
            <a:ext cx="1354517" cy="652044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9B7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转化</a:t>
            </a:r>
            <a:endParaRPr lang="zh-CN" altLang="en-US" sz="2000">
              <a:solidFill>
                <a:schemeClr val="bg1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9" name="圆角矩形 12"/>
          <p:cNvSpPr/>
          <p:nvPr>
            <p:custDataLst>
              <p:tags r:id="rId6"/>
            </p:custDataLst>
          </p:nvPr>
        </p:nvSpPr>
        <p:spPr>
          <a:xfrm>
            <a:off x="4151004" y="4896442"/>
            <a:ext cx="1354517" cy="62339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电能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833552" y="2754085"/>
            <a:ext cx="4840431" cy="1855575"/>
            <a:chOff x="1109403" y="1277105"/>
            <a:chExt cx="5078476" cy="1806533"/>
          </a:xfrm>
        </p:grpSpPr>
        <p:grpSp>
          <p:nvGrpSpPr>
            <p:cNvPr id="5" name="组合 4"/>
            <p:cNvGrpSpPr/>
            <p:nvPr>
              <p:custDataLst>
                <p:tags r:id="rId8"/>
              </p:custDataLst>
            </p:nvPr>
          </p:nvGrpSpPr>
          <p:grpSpPr>
            <a:xfrm>
              <a:off x="1109403" y="1277105"/>
              <a:ext cx="5024337" cy="1806533"/>
              <a:chOff x="-252297" y="2688922"/>
              <a:chExt cx="5024337" cy="1806533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0" t="9927" r="4846" b="14515"/>
              <a:stretch>
                <a:fillRect/>
              </a:stretch>
            </p:blipFill>
            <p:spPr>
              <a:xfrm>
                <a:off x="-252297" y="2738464"/>
                <a:ext cx="2011200" cy="1177288"/>
              </a:xfrm>
              <a:prstGeom prst="round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6" r="76" b="18134"/>
              <a:stretch>
                <a:fillRect/>
              </a:stretch>
            </p:blipFill>
            <p:spPr>
              <a:xfrm rot="18265270">
                <a:off x="1860594" y="2829547"/>
                <a:ext cx="1311907" cy="1030658"/>
              </a:xfrm>
              <a:prstGeom prst="roundRect">
                <a:avLst/>
              </a:prstGeom>
            </p:spPr>
          </p:pic>
          <p:sp>
            <p:nvSpPr>
              <p:cNvPr id="25" name="文本框 24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59375" y="4105920"/>
                <a:ext cx="4512665" cy="389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/>
                  </a:rPr>
                  <a:t>干电池</a:t>
                </a:r>
                <a:r>
                  <a:rPr lang="zh-CN" altLang="en-US" sz="2000">
                    <a:sym typeface="Wingdings" panose="05000000000000000000"/>
                  </a:rPr>
                  <a:t>              </a:t>
                </a:r>
                <a:r>
                  <a:rPr lang="zh-CN" altLang="en-US" sz="20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/>
                  </a:rPr>
                  <a:t>锂电池         蓄电池</a:t>
                </a:r>
                <a:endParaRPr lang="zh-CN" altLang="en-US" sz="2000"/>
              </a:p>
            </p:txBody>
          </p:sp>
        </p:grpSp>
        <p:pic>
          <p:nvPicPr>
            <p:cNvPr id="1026" name="Picture 2" descr="电池图片素材">
              <a:hlinkClick r:id="rId14" tooltip="电池"/>
            </p:cNvPr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24"/>
            <a:stretch>
              <a:fillRect/>
            </a:stretch>
          </p:blipFill>
          <p:spPr bwMode="auto">
            <a:xfrm>
              <a:off x="4695746" y="1323739"/>
              <a:ext cx="1492133" cy="130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" b="11105"/>
          <a:stretch>
            <a:fillRect/>
          </a:stretch>
        </p:blipFill>
        <p:spPr>
          <a:xfrm>
            <a:off x="6431069" y="2518517"/>
            <a:ext cx="2258316" cy="182096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圆角矩形 11"/>
          <p:cNvSpPr/>
          <p:nvPr>
            <p:custDataLst>
              <p:tags r:id="rId20"/>
            </p:custDataLst>
          </p:nvPr>
        </p:nvSpPr>
        <p:spPr>
          <a:xfrm>
            <a:off x="7233894" y="4909418"/>
            <a:ext cx="1452934" cy="610417"/>
          </a:xfrm>
          <a:prstGeom prst="roundRect">
            <a:avLst/>
          </a:prstGeom>
          <a:solidFill>
            <a:srgbClr val="0066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16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机械能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右箭头 27"/>
          <p:cNvSpPr/>
          <p:nvPr>
            <p:custDataLst>
              <p:tags r:id="rId21"/>
            </p:custDataLst>
          </p:nvPr>
        </p:nvSpPr>
        <p:spPr>
          <a:xfrm>
            <a:off x="8847606" y="4896442"/>
            <a:ext cx="1354517" cy="542935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9B7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16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转化</a:t>
            </a: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7229" r="8076"/>
          <a:stretch>
            <a:fillRect/>
          </a:stretch>
        </p:blipFill>
        <p:spPr>
          <a:xfrm>
            <a:off x="8740851" y="2551272"/>
            <a:ext cx="3219307" cy="180911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圆角矩形 12"/>
          <p:cNvSpPr/>
          <p:nvPr>
            <p:custDataLst>
              <p:tags r:id="rId25"/>
            </p:custDataLst>
          </p:nvPr>
        </p:nvSpPr>
        <p:spPr>
          <a:xfrm>
            <a:off x="10162505" y="4869063"/>
            <a:ext cx="1270648" cy="610416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16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电能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26"/>
            </p:custDataLst>
          </p:nvPr>
        </p:nvSpPr>
        <p:spPr>
          <a:xfrm>
            <a:off x="7233894" y="4282588"/>
            <a:ext cx="3608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165"/>
            <a:r>
              <a:rPr lang="zh-CN" altLang="en-US" sz="2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sym typeface="Wingdings" panose="05000000000000000000"/>
              </a:rPr>
              <a:t>水力发电              风力发电</a:t>
            </a:r>
            <a:endParaRPr lang="zh-CN" altLang="en-US" sz="200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20" name="文本框 19"/>
          <p:cNvSpPr txBox="1"/>
          <p:nvPr>
            <p:custDataLst>
              <p:tags r:id="rId27"/>
            </p:custDataLst>
          </p:nvPr>
        </p:nvSpPr>
        <p:spPr>
          <a:xfrm>
            <a:off x="851147" y="277055"/>
            <a:ext cx="36577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39ABB6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知识一  电在我家中</a:t>
            </a:r>
            <a:endParaRPr lang="zh-CN" altLang="en-US" sz="2600" b="1">
              <a:solidFill>
                <a:srgbClr val="39ABB6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7" grpId="0" animBg="1"/>
      <p:bldP spid="8" grpId="0" animBg="1"/>
      <p:bldP spid="9" grpId="0" animBg="1"/>
      <p:bldP spid="13" grpId="0" animBg="1"/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/>
          <p:nvPr>
            <p:custDataLst>
              <p:tags r:id="rId1"/>
            </p:custDataLst>
          </p:nvPr>
        </p:nvSpPr>
        <p:spPr>
          <a:xfrm>
            <a:off x="390525" y="965200"/>
            <a:ext cx="1158240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504190" eaLnBrk="0" hangingPunct="0">
              <a:lnSpc>
                <a:spcPts val="3600"/>
              </a:lnSpc>
            </a:pP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4800" b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）电源的分类</a:t>
            </a:r>
            <a:endParaRPr lang="en-US" altLang="zh-CN" sz="4800" b="1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504190" eaLnBrk="0" hangingPunct="0">
              <a:lnSpc>
                <a:spcPts val="36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常见的电源有直流电源和交流电源。</a:t>
            </a:r>
            <a:endParaRPr lang="en-US" altLang="zh-C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 eaLnBrk="0" hangingPunct="0">
              <a:lnSpc>
                <a:spcPts val="3600"/>
              </a:lnSpc>
            </a:pPr>
            <a:r>
              <a:rPr lang="zh-CN" altLang="en-US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①直流电源</a:t>
            </a:r>
            <a:r>
              <a:rPr lang="zh-CN" alt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：如干电池、锂电池、蓄电池。</a:t>
            </a:r>
            <a:endParaRPr lang="en-US" altLang="zh-C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 eaLnBrk="0" hangingPunct="0">
              <a:lnSpc>
                <a:spcPts val="3600"/>
              </a:lnSpc>
            </a:pPr>
            <a:r>
              <a:rPr lang="zh-CN" alt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在直流电源中，标有</a:t>
            </a:r>
            <a:r>
              <a:rPr lang="zh-CN" altLang="en-US" sz="2300">
                <a:latin typeface="+mn-ea"/>
                <a:cs typeface="Times New Roman" panose="02020603050405020304" pitchFamily="18" charset="0"/>
              </a:rPr>
              <a:t>“</a:t>
            </a:r>
            <a:r>
              <a:rPr lang="en-US" altLang="zh-CN" sz="2300">
                <a:latin typeface="+mn-ea"/>
                <a:cs typeface="Times New Roman" panose="02020603050405020304" pitchFamily="18" charset="0"/>
              </a:rPr>
              <a:t>+”</a:t>
            </a:r>
            <a:r>
              <a:rPr lang="zh-CN" altLang="en-US" sz="2300">
                <a:latin typeface="+mn-ea"/>
                <a:cs typeface="Times New Roman" panose="02020603050405020304" pitchFamily="18" charset="0"/>
              </a:rPr>
              <a:t>的是电池的正极，标有“</a:t>
            </a:r>
            <a:r>
              <a:rPr lang="en-US" altLang="zh-CN" sz="2300">
                <a:latin typeface="+mn-ea"/>
                <a:cs typeface="Times New Roman" panose="02020603050405020304" pitchFamily="18" charset="0"/>
              </a:rPr>
              <a:t>-”</a:t>
            </a:r>
            <a:r>
              <a:rPr lang="zh-CN" altLang="en-US" sz="2300">
                <a:latin typeface="+mn-ea"/>
                <a:cs typeface="Times New Roman" panose="02020603050405020304" pitchFamily="18" charset="0"/>
              </a:rPr>
              <a:t>是负极。直流电源对外供电时，电流的方向是由电源的</a:t>
            </a:r>
            <a:r>
              <a:rPr lang="zh-CN" altLang="en-US" sz="2300" b="1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正极</a:t>
            </a:r>
            <a:r>
              <a:rPr lang="zh-CN" altLang="en-US" sz="2300">
                <a:latin typeface="+mn-ea"/>
                <a:cs typeface="Times New Roman" panose="02020603050405020304" pitchFamily="18" charset="0"/>
              </a:rPr>
              <a:t>经用电器回到</a:t>
            </a:r>
            <a:r>
              <a:rPr lang="zh-CN" altLang="en-US" sz="2300" b="1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负极</a:t>
            </a:r>
            <a:r>
              <a:rPr lang="zh-CN" alt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 eaLnBrk="0" hangingPunct="0">
              <a:lnSpc>
                <a:spcPts val="3600"/>
              </a:lnSpc>
            </a:pPr>
            <a:r>
              <a:rPr lang="zh-CN" altLang="en-US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②交流电源</a:t>
            </a:r>
            <a:r>
              <a:rPr lang="zh-CN" alt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：如发电机、家庭电路等。</a:t>
            </a:r>
            <a:endParaRPr lang="zh-CN" altLang="en-US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1590749" y="4328624"/>
            <a:ext cx="2926845" cy="1976005"/>
            <a:chOff x="8217049" y="1992293"/>
            <a:chExt cx="2926845" cy="1976005"/>
          </a:xfrm>
        </p:grpSpPr>
        <p:grpSp>
          <p:nvGrpSpPr>
            <p:cNvPr id="24" name="组合 23"/>
            <p:cNvGrpSpPr/>
            <p:nvPr>
              <p:custDataLst>
                <p:tags r:id="rId3"/>
              </p:custDataLst>
            </p:nvPr>
          </p:nvGrpSpPr>
          <p:grpSpPr>
            <a:xfrm>
              <a:off x="8217049" y="2090430"/>
              <a:ext cx="2539817" cy="1877868"/>
              <a:chOff x="636074" y="3269189"/>
              <a:chExt cx="2546006" cy="1882443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074" y="3269189"/>
                <a:ext cx="769998" cy="1418754"/>
              </a:xfrm>
              <a:prstGeom prst="rect">
                <a:avLst/>
              </a:prstGeom>
              <a:effectLst>
                <a:softEdge rad="31750"/>
              </a:effectLst>
            </p:spPr>
          </p:pic>
          <p:sp>
            <p:nvSpPr>
              <p:cNvPr id="22" name="Text Box 10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449167" y="4751522"/>
                <a:ext cx="1732913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zh-CN" altLang="en-US" sz="1995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直流电源 </a:t>
                </a:r>
                <a:endParaRPr lang="zh-CN" altLang="en-US" sz="199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2465" t="24214" r="22000" b="10321"/>
            <a:stretch>
              <a:fillRect/>
            </a:stretch>
          </p:blipFill>
          <p:spPr>
            <a:xfrm>
              <a:off x="9175774" y="1992293"/>
              <a:ext cx="1968120" cy="1450017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>
            <p:custDataLst>
              <p:tags r:id="rId10"/>
            </p:custDataLst>
          </p:nvPr>
        </p:nvGrpSpPr>
        <p:grpSpPr>
          <a:xfrm>
            <a:off x="8212998" y="3985707"/>
            <a:ext cx="2590106" cy="2311962"/>
            <a:chOff x="6349808" y="2631622"/>
            <a:chExt cx="2590106" cy="2311962"/>
          </a:xfrm>
        </p:grpSpPr>
        <p:sp>
          <p:nvSpPr>
            <p:cNvPr id="31" name="Text Box 10"/>
            <p:cNvSpPr txBox="1"/>
            <p:nvPr>
              <p:custDataLst>
                <p:tags r:id="rId11"/>
              </p:custDataLst>
            </p:nvPr>
          </p:nvSpPr>
          <p:spPr>
            <a:xfrm>
              <a:off x="7128557" y="4543474"/>
              <a:ext cx="1564843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defTabSz="685165" eaLnBrk="0" hangingPunct="0">
                <a:spcBef>
                  <a:spcPct val="50000"/>
                </a:spcBef>
              </a:pPr>
              <a:r>
                <a:rPr lang="zh-CN" altLang="en-US" sz="2000">
                  <a:solidFill>
                    <a:prstClr val="black"/>
                  </a:solidFill>
                  <a:latin typeface="微软雅黑" panose="020B0503020204020204" pitchFamily="34" charset="-122"/>
                </a:rPr>
                <a:t>交流电源 </a:t>
              </a:r>
              <a:endParaRPr lang="zh-CN" altLang="en-US" sz="200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349808" y="2631622"/>
              <a:ext cx="2590106" cy="1813160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35" name="组合 34"/>
          <p:cNvGrpSpPr/>
          <p:nvPr>
            <p:custDataLst>
              <p:tags r:id="rId14"/>
            </p:custDataLst>
          </p:nvPr>
        </p:nvGrpSpPr>
        <p:grpSpPr>
          <a:xfrm>
            <a:off x="5156078" y="3985707"/>
            <a:ext cx="2418435" cy="2334688"/>
            <a:chOff x="5156078" y="3985707"/>
            <a:chExt cx="2418435" cy="2334688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5156078" y="3985707"/>
              <a:ext cx="2418435" cy="182068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5627703" y="5920286"/>
              <a:ext cx="1793872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latin typeface="+mj-ea"/>
                  <a:ea typeface="+mj-ea"/>
                </a:rPr>
                <a:t>电流的方向</a:t>
              </a:r>
              <a:endParaRPr lang="zh-CN" altLang="en-US" sz="2000"/>
            </a:p>
          </p:txBody>
        </p:sp>
      </p:grpSp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851147" y="277055"/>
            <a:ext cx="36577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39ABB6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知识一  电在我家中</a:t>
            </a:r>
            <a:endParaRPr lang="zh-CN" altLang="en-US" sz="2600" b="1">
              <a:solidFill>
                <a:srgbClr val="39ABB6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14960" y="1604645"/>
            <a:ext cx="11266170" cy="339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7995" fontAlgn="ctr">
              <a:lnSpc>
                <a:spcPts val="3700"/>
              </a:lnSpc>
            </a:pPr>
            <a:r>
              <a:rPr lang="en-US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3200" b="1" kern="100">
                <a:latin typeface="Times New Roman" panose="02020603050405020304" pitchFamily="18" charset="0"/>
                <a:cs typeface="Times New Roman" panose="02020603050405020304" pitchFamily="18" charset="0"/>
              </a:rPr>
              <a:t>例题</a:t>
            </a:r>
            <a:r>
              <a:rPr lang="en-US" altLang="zh-CN" sz="3200" b="1" kern="100">
                <a:latin typeface="Times New Roman" panose="02020603050405020304" pitchFamily="18" charset="0"/>
                <a:cs typeface="Times New Roman" panose="02020603050405020304" pitchFamily="18" charset="0"/>
              </a:rPr>
              <a:t>1】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关于电源和用电器，下列说法中正确的是（</a:t>
            </a:r>
            <a:r>
              <a:rPr lang="en-US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67995" fontAlgn="ctr">
              <a:lnSpc>
                <a:spcPts val="3700"/>
              </a:lnSpc>
            </a:pPr>
            <a:endParaRPr lang="en-US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67995" fontAlgn="ctr">
              <a:lnSpc>
                <a:spcPts val="3700"/>
              </a:lnSpc>
              <a:spcAft>
                <a:spcPts val="1200"/>
              </a:spcAft>
            </a:pPr>
            <a:r>
              <a:rPr lang="en-US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．电源是产生电能的装置</a:t>
            </a:r>
            <a:r>
              <a:rPr lang="en-US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67995" fontAlgn="ctr">
              <a:lnSpc>
                <a:spcPts val="3700"/>
              </a:lnSpc>
              <a:spcAft>
                <a:spcPts val="1200"/>
              </a:spcAft>
            </a:pPr>
            <a:r>
              <a:rPr lang="en-US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．电源是把其他形式能转化为电能的装置</a:t>
            </a:r>
            <a:endParaRPr lang="zh-CN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67995" fontAlgn="ctr">
              <a:lnSpc>
                <a:spcPts val="3700"/>
              </a:lnSpc>
              <a:spcAft>
                <a:spcPts val="1200"/>
              </a:spcAft>
            </a:pPr>
            <a:r>
              <a:rPr lang="en-US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    C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．用电器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只能把电能转化为化学能</a:t>
            </a:r>
            <a:r>
              <a:rPr lang="en-US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67995" fontAlgn="ctr">
              <a:lnSpc>
                <a:spcPts val="3700"/>
              </a:lnSpc>
              <a:spcAft>
                <a:spcPts val="1200"/>
              </a:spcAft>
            </a:pPr>
            <a:r>
              <a:rPr lang="en-US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    D</a:t>
            </a:r>
            <a:r>
              <a:rPr lang="zh-CN" altLang="zh-CN" sz="32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．充电电池只能做电源，不能做用电器</a:t>
            </a:r>
            <a:endParaRPr lang="zh-CN" altLang="zh-CN" sz="3200" kern="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352572" y="1481805"/>
            <a:ext cx="90879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kern="10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altLang="zh-CN" sz="4800" kern="100">
              <a:solidFill>
                <a:srgbClr val="FF0000"/>
              </a:solidFill>
              <a:latin typeface="Times New Roman" panose="02020603050405020304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851147" y="277055"/>
            <a:ext cx="36577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39ABB6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知识一  电在我家中</a:t>
            </a:r>
            <a:endParaRPr lang="zh-CN" altLang="en-US" sz="2600" b="1">
              <a:solidFill>
                <a:srgbClr val="39ABB6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4" name="图片 3" descr="乘号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635" y="2573020"/>
            <a:ext cx="456565" cy="456565"/>
          </a:xfrm>
          <a:prstGeom prst="rect">
            <a:avLst/>
          </a:prstGeom>
        </p:spPr>
      </p:pic>
      <p:pic>
        <p:nvPicPr>
          <p:cNvPr id="6" name="图片 5" descr="乘号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8905" y="3841115"/>
            <a:ext cx="456565" cy="456565"/>
          </a:xfrm>
          <a:prstGeom prst="rect">
            <a:avLst/>
          </a:prstGeom>
        </p:spPr>
      </p:pic>
      <p:pic>
        <p:nvPicPr>
          <p:cNvPr id="8" name="图片 7" descr="乘号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8360" y="4473575"/>
            <a:ext cx="456565" cy="456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8" name="矩形 57"/>
          <p:cNvSpPr/>
          <p:nvPr>
            <p:custDataLst>
              <p:tags r:id="rId2"/>
            </p:custDataLst>
          </p:nvPr>
        </p:nvSpPr>
        <p:spPr>
          <a:xfrm>
            <a:off x="368935" y="935355"/>
            <a:ext cx="7400290" cy="11042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504190">
              <a:lnSpc>
                <a:spcPts val="3800"/>
              </a:lnSpc>
            </a:pPr>
            <a:r>
              <a:rPr lang="en-US" altLang="zh-CN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1. 探究电路的组成 </a:t>
            </a:r>
            <a:endParaRPr lang="en-US" altLang="zh-CN" sz="4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  <a:p>
            <a:pPr indent="504190">
              <a:lnSpc>
                <a:spcPts val="4100"/>
              </a:lnSpc>
            </a:pPr>
            <a:r>
              <a:rPr lang="zh-CN" alt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活动一：观察手电筒</a:t>
            </a:r>
            <a:endParaRPr lang="zh-CN" alt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203835" y="2038350"/>
            <a:ext cx="11507470" cy="4819015"/>
            <a:chOff x="1280124" y="4291124"/>
            <a:chExt cx="9040478" cy="2386994"/>
          </a:xfrm>
        </p:grpSpPr>
        <p:sp>
          <p:nvSpPr>
            <p:cNvPr id="7" name="Rounded Rectangle 7"/>
            <p:cNvSpPr/>
            <p:nvPr>
              <p:custDataLst>
                <p:tags r:id="rId4"/>
              </p:custDataLst>
            </p:nvPr>
          </p:nvSpPr>
          <p:spPr>
            <a:xfrm>
              <a:off x="1280124" y="4291636"/>
              <a:ext cx="9040478" cy="232972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AA27E">
                  <a:alpha val="44000"/>
                </a:srgbClr>
              </a:solidFill>
              <a:prstDash val="solid"/>
              <a:miter lim="800000"/>
            </a:ln>
            <a:effectLst>
              <a:outerShdw blurRad="355600" sx="102000" sy="102000" algn="ctr" rotWithShape="0">
                <a:srgbClr val="CAA27E"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sz="1600" kern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9" name="矩形 22549"/>
            <p:cNvSpPr/>
            <p:nvPr>
              <p:custDataLst>
                <p:tags r:id="rId5"/>
              </p:custDataLst>
            </p:nvPr>
          </p:nvSpPr>
          <p:spPr>
            <a:xfrm>
              <a:off x="1280638" y="4291124"/>
              <a:ext cx="6214782" cy="23869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noAutofit/>
            </a:bodyPr>
            <a:lstStyle/>
            <a:p>
              <a:pPr indent="457200" defTabSz="685165">
                <a:lnSpc>
                  <a:spcPts val="3600"/>
                </a:lnSpc>
                <a:defRPr/>
              </a:pPr>
              <a:r>
                <a:rPr lang="en-US" altLang="zh-CN" sz="2400" b="1">
                  <a:solidFill>
                    <a:srgbClr val="00B0F0"/>
                  </a:solidFill>
                  <a:latin typeface="微软雅黑" panose="020B0503020204020204" pitchFamily="34" charset="-122"/>
                </a:rPr>
                <a:t>   </a:t>
              </a:r>
              <a:r>
                <a:rPr lang="zh-CN" altLang="en-US" sz="2400" b="1">
                  <a:solidFill>
                    <a:srgbClr val="00B0F0"/>
                  </a:solidFill>
                  <a:latin typeface="微软雅黑" panose="020B0503020204020204" pitchFamily="34" charset="-122"/>
                </a:rPr>
                <a:t>观察结果</a:t>
              </a:r>
              <a:r>
                <a:rPr lang="en-US" altLang="zh-CN" sz="2400" b="1">
                  <a:solidFill>
                    <a:srgbClr val="00B0F0"/>
                  </a:solidFill>
                  <a:latin typeface="微软雅黑" panose="020B0503020204020204" pitchFamily="34" charset="-122"/>
                </a:rPr>
                <a:t>:</a:t>
              </a:r>
              <a:endParaRPr lang="en-US" altLang="zh-CN" sz="2400" b="1">
                <a:solidFill>
                  <a:srgbClr val="00B0F0"/>
                </a:solidFill>
                <a:latin typeface="微软雅黑" panose="020B0503020204020204" pitchFamily="34" charset="-122"/>
              </a:endParaRPr>
            </a:p>
            <a:p>
              <a:pPr indent="457200" defTabSz="685165">
                <a:lnSpc>
                  <a:spcPts val="3300"/>
                </a:lnSpc>
                <a:defRPr/>
              </a:pPr>
              <a:endParaRPr lang="en-US" altLang="zh-CN" sz="23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" b="2436"/>
          <a:stretch>
            <a:fillRect/>
          </a:stretch>
        </p:blipFill>
        <p:spPr>
          <a:xfrm>
            <a:off x="368935" y="2037715"/>
            <a:ext cx="11165205" cy="4620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55" y="902335"/>
            <a:ext cx="1655445" cy="10534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 rot="16200000">
            <a:off x="2715895" y="-1604010"/>
            <a:ext cx="6604635" cy="10066020"/>
          </a:xfrm>
          <a:prstGeom prst="rect">
            <a:avLst/>
          </a:prstGeom>
          <a:scene3d>
            <a:camera prst="orthographicFront">
              <a:rot lat="300000" lon="0" rev="0"/>
            </a:camera>
            <a:lightRig rig="threePt" dir="t"/>
          </a:scene3d>
        </p:spPr>
      </p:pic>
      <p:sp>
        <p:nvSpPr>
          <p:cNvPr id="3" name="椭圆 2"/>
          <p:cNvSpPr/>
          <p:nvPr/>
        </p:nvSpPr>
        <p:spPr>
          <a:xfrm>
            <a:off x="8274050" y="2352675"/>
            <a:ext cx="1766570" cy="1525905"/>
          </a:xfrm>
          <a:prstGeom prst="ellipse">
            <a:avLst/>
          </a:prstGeom>
          <a:noFill/>
          <a:ln w="139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8" name="矩形 57"/>
          <p:cNvSpPr/>
          <p:nvPr>
            <p:custDataLst>
              <p:tags r:id="rId2"/>
            </p:custDataLst>
          </p:nvPr>
        </p:nvSpPr>
        <p:spPr>
          <a:xfrm>
            <a:off x="508635" y="871220"/>
            <a:ext cx="10702925" cy="15144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467995">
              <a:lnSpc>
                <a:spcPts val="3700"/>
              </a:lnSpc>
            </a:pPr>
            <a:r>
              <a:rPr lang="zh-CN" altLang="en-US" sz="3200" b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</a:rPr>
              <a:t>活动二：怎样使一个小灯泡亮起来。</a:t>
            </a:r>
            <a:endParaRPr lang="zh-CN" altLang="en-US" sz="3200" b="1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</a:endParaRPr>
          </a:p>
          <a:p>
            <a:pPr indent="467995">
              <a:lnSpc>
                <a:spcPts val="3700"/>
              </a:lnSpc>
            </a:pPr>
            <a:r>
              <a:rPr lang="zh-C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）利用学生</a:t>
            </a:r>
            <a:r>
              <a:rPr lang="zh-C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电源、小</a:t>
            </a:r>
            <a:r>
              <a:rPr lang="zh-C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灯泡、灯座、开关和导线，把下述器材连接起来，使开关能控制电灯的发光和熄灭。</a:t>
            </a:r>
            <a:endParaRPr lang="zh-CN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72020" y="2059305"/>
            <a:ext cx="4514850" cy="4286885"/>
          </a:xfrm>
          <a:prstGeom prst="rect">
            <a:avLst/>
          </a:prstGeom>
          <a:noFill/>
          <a:ln w="9525">
            <a:solidFill>
              <a:sysClr val="window" lastClr="FFFFFF">
                <a:lumMod val="85000"/>
              </a:sysClr>
            </a:solidFill>
            <a:miter lim="800000"/>
          </a:ln>
        </p:spPr>
        <p:txBody>
          <a:bodyPr/>
          <a:lstStyle/>
          <a:p>
            <a:pPr marR="0" lvl="0" indent="457200" defTabSz="685165" fontAlgn="auto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Pct val="80000"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</a:rPr>
              <a:t>注意事项 </a:t>
            </a: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R="0" lvl="0" indent="457200" defTabSz="685165" fontAlgn="auto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微软雅黑" panose="020B0503020204020204" pitchFamily="34" charset="-122"/>
              </a:rPr>
              <a:t>连接过程中，开关必须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微软雅黑" panose="020B0503020204020204" pitchFamily="34" charset="-122"/>
              </a:rPr>
              <a:t>断开</a:t>
            </a: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微软雅黑" panose="020B0503020204020204" pitchFamily="34" charset="-122"/>
              </a:rPr>
              <a:t>；</a:t>
            </a: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微软雅黑" panose="020B0503020204020204" pitchFamily="34" charset="-122"/>
            </a:endParaRPr>
          </a:p>
          <a:p>
            <a:pPr marR="0" lvl="0" indent="457200" defTabSz="685165" fontAlgn="auto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buClr>
                <a:srgbClr val="5B9BD5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微软雅黑" panose="020B0503020204020204" pitchFamily="34" charset="-122"/>
              </a:rPr>
              <a:t>导线连接电路元件时，将导线的两端连接在接线柱上，并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微软雅黑" panose="020B0503020204020204" pitchFamily="34" charset="-122"/>
              </a:rPr>
              <a:t>旋紧螺帽</a:t>
            </a:r>
            <a:r>
              <a: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微软雅黑" panose="020B0503020204020204" pitchFamily="34" charset="-122"/>
              </a:rPr>
              <a:t>；</a:t>
            </a: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397897" y="2470150"/>
            <a:ext cx="4937373" cy="2316480"/>
            <a:chOff x="64299" y="3177497"/>
            <a:chExt cx="3117813" cy="1707711"/>
          </a:xfrm>
          <a:noFill/>
        </p:grpSpPr>
        <p:grpSp>
          <p:nvGrpSpPr>
            <p:cNvPr id="7" name="组合 6"/>
            <p:cNvGrpSpPr/>
            <p:nvPr>
              <p:custDataLst>
                <p:tags r:id="rId5"/>
              </p:custDataLst>
            </p:nvPr>
          </p:nvGrpSpPr>
          <p:grpSpPr>
            <a:xfrm>
              <a:off x="64299" y="3177497"/>
              <a:ext cx="3117813" cy="1707711"/>
              <a:chOff x="1700194" y="3179195"/>
              <a:chExt cx="2723893" cy="1490712"/>
            </a:xfrm>
            <a:grpFill/>
          </p:grpSpPr>
          <p:sp>
            <p:nvSpPr>
              <p:cNvPr id="9" name="椭圆 44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230719" y="3179195"/>
                <a:ext cx="2193368" cy="14907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2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10" name="Picture 10" descr="H:\2\人教教参资源\九\图\电池组.JP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00194" y="3190127"/>
                <a:ext cx="1700355" cy="886494"/>
              </a:xfrm>
              <a:prstGeom prst="round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8" name="Rectangle 2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7125" y="4224558"/>
              <a:ext cx="1239598" cy="3169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干电池</a:t>
              </a:r>
              <a:endParaRPr lang="en-US" altLang="zh-CN" sz="2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397900" y="4340860"/>
            <a:ext cx="5033890" cy="2237992"/>
            <a:chOff x="6031496" y="3299071"/>
            <a:chExt cx="3075928" cy="1650195"/>
          </a:xfrm>
          <a:noFill/>
        </p:grpSpPr>
        <p:grpSp>
          <p:nvGrpSpPr>
            <p:cNvPr id="12" name="组合 11"/>
            <p:cNvGrpSpPr/>
            <p:nvPr>
              <p:custDataLst>
                <p:tags r:id="rId11"/>
              </p:custDataLst>
            </p:nvPr>
          </p:nvGrpSpPr>
          <p:grpSpPr>
            <a:xfrm>
              <a:off x="6031496" y="3299071"/>
              <a:ext cx="3075928" cy="1478853"/>
              <a:chOff x="6047944" y="3008802"/>
              <a:chExt cx="2693580" cy="1289541"/>
            </a:xfrm>
            <a:grpFill/>
          </p:grpSpPr>
          <p:sp>
            <p:nvSpPr>
              <p:cNvPr id="14" name="椭圆 60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323298" y="3031692"/>
                <a:ext cx="2418226" cy="126665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2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15" name="Picture 3" descr="H:\2\人教教参资源\九\图\铡刀开关.JPG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047944" y="3008802"/>
                <a:ext cx="1800765" cy="1149345"/>
              </a:xfrm>
              <a:prstGeom prst="round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Rectangle 3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566158" y="4632281"/>
              <a:ext cx="987104" cy="3169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开关</a:t>
              </a:r>
              <a:endParaRPr lang="zh-CN" altLang="en-US" sz="2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6"/>
            </p:custDataLst>
          </p:nvPr>
        </p:nvGrpSpPr>
        <p:grpSpPr>
          <a:xfrm>
            <a:off x="2762250" y="2329180"/>
            <a:ext cx="4428490" cy="2244845"/>
            <a:chOff x="3319239" y="3176680"/>
            <a:chExt cx="2796751" cy="1655029"/>
          </a:xfrm>
          <a:noFill/>
        </p:grpSpPr>
        <p:grpSp>
          <p:nvGrpSpPr>
            <p:cNvPr id="17" name="组合 16"/>
            <p:cNvGrpSpPr/>
            <p:nvPr>
              <p:custDataLst>
                <p:tags r:id="rId17"/>
              </p:custDataLst>
            </p:nvPr>
          </p:nvGrpSpPr>
          <p:grpSpPr>
            <a:xfrm>
              <a:off x="3319239" y="3176680"/>
              <a:ext cx="2796751" cy="1655029"/>
              <a:chOff x="4336605" y="3521864"/>
              <a:chExt cx="2079182" cy="1210218"/>
            </a:xfrm>
            <a:grpFill/>
          </p:grpSpPr>
          <p:sp>
            <p:nvSpPr>
              <p:cNvPr id="19" name="椭圆 5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336605" y="3603195"/>
                <a:ext cx="2079182" cy="11288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2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20" name="Picture 5" descr="H:\2\人教教参资源\九\图\小灯泡.JPG"/>
              <p:cNvPicPr>
                <a:picLocks noChangeAspect="1" noChangeArrowheads="1"/>
              </p:cNvPicPr>
              <p:nvPr>
                <p:custDataLst>
                  <p:tags r:id="rId19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15751" y="3521864"/>
                <a:ext cx="1334412" cy="1060058"/>
              </a:xfrm>
              <a:prstGeom prst="round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3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16564" y="4448602"/>
              <a:ext cx="959875" cy="3169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小灯泡</a:t>
              </a:r>
              <a:endParaRPr lang="zh-CN" altLang="en-US" sz="2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22"/>
            </p:custDataLst>
          </p:nvPr>
        </p:nvGrpSpPr>
        <p:grpSpPr>
          <a:xfrm>
            <a:off x="3369310" y="4359875"/>
            <a:ext cx="3390968" cy="2219087"/>
            <a:chOff x="6251987" y="2882611"/>
            <a:chExt cx="2110831" cy="1438940"/>
          </a:xfrm>
        </p:grpSpPr>
        <p:pic>
          <p:nvPicPr>
            <p:cNvPr id="22" name="Picture 4" descr="https://img.alicdn.com/imgextra/i1/3920293994/O1CN01jgjXBz1fNIU5i2Mhd_!!3920293994.jp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" t="9459" b="11694"/>
            <a:stretch>
              <a:fillRect/>
            </a:stretch>
          </p:blipFill>
          <p:spPr bwMode="auto">
            <a:xfrm>
              <a:off x="6692501" y="2922986"/>
              <a:ext cx="1670317" cy="1357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组合 22"/>
            <p:cNvGrpSpPr/>
            <p:nvPr>
              <p:custDataLst>
                <p:tags r:id="rId25"/>
              </p:custDataLst>
            </p:nvPr>
          </p:nvGrpSpPr>
          <p:grpSpPr>
            <a:xfrm>
              <a:off x="6251987" y="2882611"/>
              <a:ext cx="2026594" cy="1438940"/>
              <a:chOff x="9397302" y="3279602"/>
              <a:chExt cx="2361881" cy="1923334"/>
            </a:xfrm>
            <a:noFill/>
          </p:grpSpPr>
          <p:sp>
            <p:nvSpPr>
              <p:cNvPr id="24" name="Rectangle 30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0269617" y="4830336"/>
                <a:ext cx="994873" cy="372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2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导线</a:t>
                </a:r>
                <a:endParaRPr lang="zh-CN" altLang="en-US" sz="2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椭圆 53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9397302" y="3279602"/>
                <a:ext cx="2361881" cy="14872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 sz="22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51147" y="277056"/>
            <a:ext cx="29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7030A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知识二  电 路</a:t>
            </a:r>
            <a:endParaRPr lang="zh-CN" altLang="en-US" sz="2600" b="1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8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310" y="1243965"/>
            <a:ext cx="11851005" cy="432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indent="457200" defTabSz="685165" fontAlgn="auto">
              <a:lnSpc>
                <a:spcPts val="5500"/>
              </a:lnSpc>
            </a:pP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电路的概念</a:t>
            </a:r>
            <a:endParaRPr lang="zh-CN" altLang="en-US" sz="4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indent="457200" defTabSz="685165" fontAlgn="auto">
              <a:lnSpc>
                <a:spcPts val="5500"/>
              </a:lnSpc>
            </a:pPr>
            <a:r>
              <a:rPr lang="zh-CN" alt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电路就是用导线把电源、用电器、开关等元件连接起来组成的电流路径。</a:t>
            </a:r>
            <a:endParaRPr lang="en-US" altLang="zh-CN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indent="457200" defTabSz="685165" fontAlgn="auto">
              <a:lnSpc>
                <a:spcPts val="5500"/>
              </a:lnSpc>
            </a:pPr>
            <a:r>
              <a:rPr lang="zh-CN" altLang="en-US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电路的组成 </a:t>
            </a:r>
            <a:endParaRPr lang="zh-CN" altLang="en-US" sz="4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indent="457200" defTabSz="685165" fontAlgn="auto">
              <a:lnSpc>
                <a:spcPts val="5500"/>
              </a:lnSpc>
            </a:pPr>
            <a:r>
              <a:rPr lang="zh-CN" alt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一个简单的电路包括</a:t>
            </a:r>
            <a:r>
              <a:rPr lang="zh-C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电源</a:t>
            </a:r>
            <a:r>
              <a:rPr lang="zh-CN" alt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、</a:t>
            </a:r>
            <a:r>
              <a:rPr lang="zh-C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用电器</a:t>
            </a:r>
            <a:r>
              <a:rPr lang="zh-CN" alt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、</a:t>
            </a:r>
            <a:r>
              <a:rPr lang="zh-C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开关</a:t>
            </a:r>
            <a:r>
              <a:rPr lang="zh-CN" alt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和</a:t>
            </a:r>
            <a:r>
              <a:rPr lang="zh-C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导线</a:t>
            </a:r>
            <a:r>
              <a:rPr lang="zh-CN" alt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四种基本电路元件。</a:t>
            </a:r>
            <a:endParaRPr lang="zh-CN" alt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2430"/>
</p:tagLst>
</file>

<file path=ppt/tags/tag10.xml><?xml version="1.0" encoding="utf-8"?>
<p:tagLst xmlns:p="http://schemas.openxmlformats.org/presentationml/2006/main">
  <p:tag name="AS_UNIQUEID" val="2546"/>
</p:tagLst>
</file>

<file path=ppt/tags/tag100.xml><?xml version="1.0" encoding="utf-8"?>
<p:tagLst xmlns:p="http://schemas.openxmlformats.org/presentationml/2006/main">
  <p:tag name="AS_UNIQUEID" val="877"/>
</p:tagLst>
</file>

<file path=ppt/tags/tag101.xml><?xml version="1.0" encoding="utf-8"?>
<p:tagLst xmlns:p="http://schemas.openxmlformats.org/presentationml/2006/main">
  <p:tag name="AS_UNIQUEID" val="7"/>
</p:tagLst>
</file>

<file path=ppt/tags/tag102.xml><?xml version="1.0" encoding="utf-8"?>
<p:tagLst xmlns:p="http://schemas.openxmlformats.org/presentationml/2006/main">
  <p:tag name="AS_UNIQUEID" val="2658"/>
</p:tagLst>
</file>

<file path=ppt/tags/tag103.xml><?xml version="1.0" encoding="utf-8"?>
<p:tagLst xmlns:p="http://schemas.openxmlformats.org/presentationml/2006/main">
  <p:tag name="AS_UNIQUEID" val="2659"/>
</p:tagLst>
</file>

<file path=ppt/tags/tag104.xml><?xml version="1.0" encoding="utf-8"?>
<p:tagLst xmlns:p="http://schemas.openxmlformats.org/presentationml/2006/main">
  <p:tag name="AS_UNIQUEID" val="2660"/>
</p:tagLst>
</file>

<file path=ppt/tags/tag105.xml><?xml version="1.0" encoding="utf-8"?>
<p:tagLst xmlns:p="http://schemas.openxmlformats.org/presentationml/2006/main">
  <p:tag name="AS_UNIQUEID" val="2661"/>
</p:tagLst>
</file>

<file path=ppt/tags/tag106.xml><?xml version="1.0" encoding="utf-8"?>
<p:tagLst xmlns:p="http://schemas.openxmlformats.org/presentationml/2006/main">
  <p:tag name="AS_UNIQUEID" val="2662"/>
</p:tagLst>
</file>

<file path=ppt/tags/tag107.xml><?xml version="1.0" encoding="utf-8"?>
<p:tagLst xmlns:p="http://schemas.openxmlformats.org/presentationml/2006/main">
  <p:tag name="AS_UNIQUEID" val="1429"/>
</p:tagLst>
</file>

<file path=ppt/tags/tag108.xml><?xml version="1.0" encoding="utf-8"?>
<p:tagLst xmlns:p="http://schemas.openxmlformats.org/presentationml/2006/main">
  <p:tag name="AS_UNIQUEID" val="2663"/>
</p:tagLst>
</file>

<file path=ppt/tags/tag109.xml><?xml version="1.0" encoding="utf-8"?>
<p:tagLst xmlns:p="http://schemas.openxmlformats.org/presentationml/2006/main">
  <p:tag name="AS_UNIQUEID" val="2664"/>
</p:tagLst>
</file>

<file path=ppt/tags/tag11.xml><?xml version="1.0" encoding="utf-8"?>
<p:tagLst xmlns:p="http://schemas.openxmlformats.org/presentationml/2006/main">
  <p:tag name="AS_UNIQUEID" val="2544"/>
</p:tagLst>
</file>

<file path=ppt/tags/tag110.xml><?xml version="1.0" encoding="utf-8"?>
<p:tagLst xmlns:p="http://schemas.openxmlformats.org/presentationml/2006/main">
  <p:tag name="AS_UNIQUEID" val="2665"/>
</p:tagLst>
</file>

<file path=ppt/tags/tag111.xml><?xml version="1.0" encoding="utf-8"?>
<p:tagLst xmlns:p="http://schemas.openxmlformats.org/presentationml/2006/main">
  <p:tag name="AS_UNIQUEID" val="2666"/>
</p:tagLst>
</file>

<file path=ppt/tags/tag112.xml><?xml version="1.0" encoding="utf-8"?>
<p:tagLst xmlns:p="http://schemas.openxmlformats.org/presentationml/2006/main">
  <p:tag name="AS_UNIQUEID" val="2667"/>
</p:tagLst>
</file>

<file path=ppt/tags/tag113.xml><?xml version="1.0" encoding="utf-8"?>
<p:tagLst xmlns:p="http://schemas.openxmlformats.org/presentationml/2006/main">
  <p:tag name="AS_UNIQUEID" val="2668"/>
</p:tagLst>
</file>

<file path=ppt/tags/tag114.xml><?xml version="1.0" encoding="utf-8"?>
<p:tagLst xmlns:p="http://schemas.openxmlformats.org/presentationml/2006/main">
  <p:tag name="AS_UNIQUEID" val="2710"/>
  <p:tag name="SHADOWSIZE" val="98"/>
  <p:tag name="KSO_WM_DIAGRAM_VIRTUALLY_FRAME" val="{&quot;height&quot;:281.6,&quot;left&quot;:24.55,&quot;top&quot;:224.25,&quot;width&quot;:914.45}"/>
</p:tagLst>
</file>

<file path=ppt/tags/tag115.xml><?xml version="1.0" encoding="utf-8"?>
<p:tagLst xmlns:p="http://schemas.openxmlformats.org/presentationml/2006/main">
  <p:tag name="AS_UNIQUEID" val="2711"/>
  <p:tag name="KSO_WM_DIAGRAM_VIRTUALLY_FRAME" val="{&quot;height&quot;:281.6,&quot;left&quot;:24.55,&quot;top&quot;:224.25,&quot;width&quot;:914.45}"/>
</p:tagLst>
</file>

<file path=ppt/tags/tag116.xml><?xml version="1.0" encoding="utf-8"?>
<p:tagLst xmlns:p="http://schemas.openxmlformats.org/presentationml/2006/main">
  <p:tag name="AS_UNIQUEID" val="2712"/>
  <p:tag name="KSO_WM_DIAGRAM_VIRTUALLY_FRAME" val="{&quot;height&quot;:281.6,&quot;left&quot;:24.55,&quot;top&quot;:224.25,&quot;width&quot;:914.45}"/>
</p:tagLst>
</file>

<file path=ppt/tags/tag117.xml><?xml version="1.0" encoding="utf-8"?>
<p:tagLst xmlns:p="http://schemas.openxmlformats.org/presentationml/2006/main">
  <p:tag name="AS_UNIQUEID" val="2713"/>
  <p:tag name="KSO_WM_DIAGRAM_VIRTUALLY_FRAME" val="{&quot;height&quot;:281.6,&quot;left&quot;:24.55,&quot;top&quot;:224.25,&quot;width&quot;:914.45}"/>
</p:tagLst>
</file>

<file path=ppt/tags/tag118.xml><?xml version="1.0" encoding="utf-8"?>
<p:tagLst xmlns:p="http://schemas.openxmlformats.org/presentationml/2006/main">
  <p:tag name="AS_UNIQUEID" val="2714"/>
  <p:tag name="KSO_WM_DIAGRAM_VIRTUALLY_FRAME" val="{&quot;height&quot;:281.6,&quot;left&quot;:24.55,&quot;top&quot;:224.25,&quot;width&quot;:914.45}"/>
</p:tagLst>
</file>

<file path=ppt/tags/tag119.xml><?xml version="1.0" encoding="utf-8"?>
<p:tagLst xmlns:p="http://schemas.openxmlformats.org/presentationml/2006/main">
  <p:tag name="AS_UNIQUEID" val="2715"/>
  <p:tag name="KSO_WM_DIAGRAM_VIRTUALLY_FRAME" val="{&quot;height&quot;:281.6,&quot;left&quot;:24.55,&quot;top&quot;:224.25,&quot;width&quot;:914.45}"/>
</p:tagLst>
</file>

<file path=ppt/tags/tag12.xml><?xml version="1.0" encoding="utf-8"?>
<p:tagLst xmlns:p="http://schemas.openxmlformats.org/presentationml/2006/main">
  <p:tag name="AS_UNIQUEID" val="2546"/>
</p:tagLst>
</file>

<file path=ppt/tags/tag120.xml><?xml version="1.0" encoding="utf-8"?>
<p:tagLst xmlns:p="http://schemas.openxmlformats.org/presentationml/2006/main">
  <p:tag name="AS_UNIQUEID" val="2716"/>
  <p:tag name="KSO_WM_DIAGRAM_VIRTUALLY_FRAME" val="{&quot;height&quot;:281.6,&quot;left&quot;:24.55,&quot;top&quot;:224.25,&quot;width&quot;:914.45}"/>
</p:tagLst>
</file>

<file path=ppt/tags/tag121.xml><?xml version="1.0" encoding="utf-8"?>
<p:tagLst xmlns:p="http://schemas.openxmlformats.org/presentationml/2006/main">
  <p:tag name="AS_UNIQUEID" val="2717"/>
  <p:tag name="KSO_WM_DIAGRAM_VIRTUALLY_FRAME" val="{&quot;height&quot;:281.6,&quot;left&quot;:24.55,&quot;top&quot;:224.25,&quot;width&quot;:914.45}"/>
</p:tagLst>
</file>

<file path=ppt/tags/tag122.xml><?xml version="1.0" encoding="utf-8"?>
<p:tagLst xmlns:p="http://schemas.openxmlformats.org/presentationml/2006/main">
  <p:tag name="AS_UNIQUEID" val="197"/>
</p:tagLst>
</file>

<file path=ppt/tags/tag123.xml><?xml version="1.0" encoding="utf-8"?>
<p:tagLst xmlns:p="http://schemas.openxmlformats.org/presentationml/2006/main">
  <p:tag name="AS_UNIQUEID" val="2718"/>
</p:tagLst>
</file>

<file path=ppt/tags/tag124.xml><?xml version="1.0" encoding="utf-8"?>
<p:tagLst xmlns:p="http://schemas.openxmlformats.org/presentationml/2006/main">
  <p:tag name="AS_UNIQUEID" val="181"/>
</p:tagLst>
</file>

<file path=ppt/tags/tag125.xml><?xml version="1.0" encoding="utf-8"?>
<p:tagLst xmlns:p="http://schemas.openxmlformats.org/presentationml/2006/main">
  <p:tag name="AS_UNIQUEID" val="181"/>
</p:tagLst>
</file>

<file path=ppt/tags/tag126.xml><?xml version="1.0" encoding="utf-8"?>
<p:tagLst xmlns:p="http://schemas.openxmlformats.org/presentationml/2006/main">
  <p:tag name="AS_UNIQUEID" val="208"/>
</p:tagLst>
</file>

<file path=ppt/tags/tag127.xml><?xml version="1.0" encoding="utf-8"?>
<p:tagLst xmlns:p="http://schemas.openxmlformats.org/presentationml/2006/main">
  <p:tag name="AS_UNIQUEID" val="2722"/>
</p:tagLst>
</file>

<file path=ppt/tags/tag128.xml><?xml version="1.0" encoding="utf-8"?>
<p:tagLst xmlns:p="http://schemas.openxmlformats.org/presentationml/2006/main">
  <p:tag name="AS_UNIQUEID" val="2720"/>
</p:tagLst>
</file>

<file path=ppt/tags/tag129.xml><?xml version="1.0" encoding="utf-8"?>
<p:tagLst xmlns:p="http://schemas.openxmlformats.org/presentationml/2006/main">
  <p:tag name="AS_UNIQUEID" val="2731"/>
</p:tagLst>
</file>

<file path=ppt/tags/tag13.xml><?xml version="1.0" encoding="utf-8"?>
<p:tagLst xmlns:p="http://schemas.openxmlformats.org/presentationml/2006/main">
  <p:tag name="AS_UNIQUEID" val="2548"/>
</p:tagLst>
</file>

<file path=ppt/tags/tag130.xml><?xml version="1.0" encoding="utf-8"?>
<p:tagLst xmlns:p="http://schemas.openxmlformats.org/presentationml/2006/main">
  <p:tag name="AS_UNIQUEID" val="3009"/>
</p:tagLst>
</file>

<file path=ppt/tags/tag131.xml><?xml version="1.0" encoding="utf-8"?>
<p:tagLst xmlns:p="http://schemas.openxmlformats.org/presentationml/2006/main">
  <p:tag name="AS_UNIQUEID" val="3010"/>
</p:tagLst>
</file>

<file path=ppt/tags/tag132.xml><?xml version="1.0" encoding="utf-8"?>
<p:tagLst xmlns:p="http://schemas.openxmlformats.org/presentationml/2006/main">
  <p:tag name="AS_UNIQUEID" val="2770"/>
</p:tagLst>
</file>

<file path=ppt/tags/tag133.xml><?xml version="1.0" encoding="utf-8"?>
<p:tagLst xmlns:p="http://schemas.openxmlformats.org/presentationml/2006/main">
  <p:tag name="AS_UNIQUEID" val="2642"/>
</p:tagLst>
</file>

<file path=ppt/tags/tag134.xml><?xml version="1.0" encoding="utf-8"?>
<p:tagLst xmlns:p="http://schemas.openxmlformats.org/presentationml/2006/main">
  <p:tag name="AS_UNIQUEID" val="700"/>
</p:tagLst>
</file>

<file path=ppt/tags/tag135.xml><?xml version="1.0" encoding="utf-8"?>
<p:tagLst xmlns:p="http://schemas.openxmlformats.org/presentationml/2006/main">
  <p:tag name="AS_UNIQUEID" val="2645"/>
</p:tagLst>
</file>

<file path=ppt/tags/tag136.xml><?xml version="1.0" encoding="utf-8"?>
<p:tagLst xmlns:p="http://schemas.openxmlformats.org/presentationml/2006/main">
  <p:tag name="AS_UNIQUEID" val="2646"/>
</p:tagLst>
</file>

<file path=ppt/tags/tag137.xml><?xml version="1.0" encoding="utf-8"?>
<p:tagLst xmlns:p="http://schemas.openxmlformats.org/presentationml/2006/main">
  <p:tag name="AS_UNIQUEID" val="2749"/>
</p:tagLst>
</file>

<file path=ppt/tags/tag138.xml><?xml version="1.0" encoding="utf-8"?>
<p:tagLst xmlns:p="http://schemas.openxmlformats.org/presentationml/2006/main">
  <p:tag name="AS_UNIQUEID" val="2754"/>
</p:tagLst>
</file>

<file path=ppt/tags/tag139.xml><?xml version="1.0" encoding="utf-8"?>
<p:tagLst xmlns:p="http://schemas.openxmlformats.org/presentationml/2006/main">
  <p:tag name="AS_UNIQUEID" val="2755"/>
</p:tagLst>
</file>

<file path=ppt/tags/tag14.xml><?xml version="1.0" encoding="utf-8"?>
<p:tagLst xmlns:p="http://schemas.openxmlformats.org/presentationml/2006/main">
  <p:tag name="AS_UNIQUEID" val="2549"/>
</p:tagLst>
</file>

<file path=ppt/tags/tag140.xml><?xml version="1.0" encoding="utf-8"?>
<p:tagLst xmlns:p="http://schemas.openxmlformats.org/presentationml/2006/main">
  <p:tag name="AS_UNIQUEID" val="2756"/>
</p:tagLst>
</file>

<file path=ppt/tags/tag141.xml><?xml version="1.0" encoding="utf-8"?>
<p:tagLst xmlns:p="http://schemas.openxmlformats.org/presentationml/2006/main">
  <p:tag name="AS_UNIQUEID" val="2757"/>
</p:tagLst>
</file>

<file path=ppt/tags/tag142.xml><?xml version="1.0" encoding="utf-8"?>
<p:tagLst xmlns:p="http://schemas.openxmlformats.org/presentationml/2006/main">
  <p:tag name="AS_UNIQUEID" val="2758"/>
</p:tagLst>
</file>

<file path=ppt/tags/tag143.xml><?xml version="1.0" encoding="utf-8"?>
<p:tagLst xmlns:p="http://schemas.openxmlformats.org/presentationml/2006/main">
  <p:tag name="AS_UNIQUEID" val="2454"/>
</p:tagLst>
</file>

<file path=ppt/tags/tag144.xml><?xml version="1.0" encoding="utf-8"?>
<p:tagLst xmlns:p="http://schemas.openxmlformats.org/presentationml/2006/main">
  <p:tag name="AS_UNIQUEID" val="2455"/>
</p:tagLst>
</file>

<file path=ppt/tags/tag145.xml><?xml version="1.0" encoding="utf-8"?>
<p:tagLst xmlns:p="http://schemas.openxmlformats.org/presentationml/2006/main">
  <p:tag name="AS_UNIQUEID" val="2456"/>
</p:tagLst>
</file>

<file path=ppt/tags/tag146.xml><?xml version="1.0" encoding="utf-8"?>
<p:tagLst xmlns:p="http://schemas.openxmlformats.org/presentationml/2006/main">
  <p:tag name="AS_UNIQUEID" val="2457"/>
</p:tagLst>
</file>

<file path=ppt/tags/tag147.xml><?xml version="1.0" encoding="utf-8"?>
<p:tagLst xmlns:p="http://schemas.openxmlformats.org/presentationml/2006/main">
  <p:tag name="AS_UNIQUEID" val="2458"/>
</p:tagLst>
</file>

<file path=ppt/tags/tag148.xml><?xml version="1.0" encoding="utf-8"?>
<p:tagLst xmlns:p="http://schemas.openxmlformats.org/presentationml/2006/main">
  <p:tag name="AS_UNIQUEID" val="2459"/>
</p:tagLst>
</file>

<file path=ppt/tags/tag14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2U3YjY3MmVlMmVmYWMzZjA3Nzc2MTU5NjhiMzUxZTAifQ=="/>
</p:tagLst>
</file>

<file path=ppt/tags/tag15.xml><?xml version="1.0" encoding="utf-8"?>
<p:tagLst xmlns:p="http://schemas.openxmlformats.org/presentationml/2006/main">
  <p:tag name="AS_UNIQUEID" val="2550"/>
</p:tagLst>
</file>

<file path=ppt/tags/tag16.xml><?xml version="1.0" encoding="utf-8"?>
<p:tagLst xmlns:p="http://schemas.openxmlformats.org/presentationml/2006/main">
  <p:tag name="AS_UNIQUEID" val="2551"/>
</p:tagLst>
</file>

<file path=ppt/tags/tag17.xml><?xml version="1.0" encoding="utf-8"?>
<p:tagLst xmlns:p="http://schemas.openxmlformats.org/presentationml/2006/main">
  <p:tag name="AS_UNIQUEID" val="2552"/>
</p:tagLst>
</file>

<file path=ppt/tags/tag18.xml><?xml version="1.0" encoding="utf-8"?>
<p:tagLst xmlns:p="http://schemas.openxmlformats.org/presentationml/2006/main">
  <p:tag name="AS_UNIQUEID" val="2553"/>
</p:tagLst>
</file>

<file path=ppt/tags/tag19.xml><?xml version="1.0" encoding="utf-8"?>
<p:tagLst xmlns:p="http://schemas.openxmlformats.org/presentationml/2006/main">
  <p:tag name="AS_UNIQUEID" val="2554"/>
</p:tagLst>
</file>

<file path=ppt/tags/tag2.xml><?xml version="1.0" encoding="utf-8"?>
<p:tagLst xmlns:p="http://schemas.openxmlformats.org/presentationml/2006/main">
  <p:tag name="AS_UNIQUEID" val="2431"/>
</p:tagLst>
</file>

<file path=ppt/tags/tag20.xml><?xml version="1.0" encoding="utf-8"?>
<p:tagLst xmlns:p="http://schemas.openxmlformats.org/presentationml/2006/main">
  <p:tag name="AS_UNIQUEID" val="2555"/>
</p:tagLst>
</file>

<file path=ppt/tags/tag21.xml><?xml version="1.0" encoding="utf-8"?>
<p:tagLst xmlns:p="http://schemas.openxmlformats.org/presentationml/2006/main">
  <p:tag name="AS_UNIQUEID" val="2556"/>
</p:tagLst>
</file>

<file path=ppt/tags/tag22.xml><?xml version="1.0" encoding="utf-8"?>
<p:tagLst xmlns:p="http://schemas.openxmlformats.org/presentationml/2006/main">
  <p:tag name="AS_UNIQUEID" val="2557"/>
</p:tagLst>
</file>

<file path=ppt/tags/tag23.xml><?xml version="1.0" encoding="utf-8"?>
<p:tagLst xmlns:p="http://schemas.openxmlformats.org/presentationml/2006/main">
  <p:tag name="AS_UNIQUEID" val="2558"/>
</p:tagLst>
</file>

<file path=ppt/tags/tag24.xml><?xml version="1.0" encoding="utf-8"?>
<p:tagLst xmlns:p="http://schemas.openxmlformats.org/presentationml/2006/main">
  <p:tag name="AS_UNIQUEID" val="2559"/>
</p:tagLst>
</file>

<file path=ppt/tags/tag25.xml><?xml version="1.0" encoding="utf-8"?>
<p:tagLst xmlns:p="http://schemas.openxmlformats.org/presentationml/2006/main">
  <p:tag name="AS_UNIQUEID" val="2560"/>
</p:tagLst>
</file>

<file path=ppt/tags/tag26.xml><?xml version="1.0" encoding="utf-8"?>
<p:tagLst xmlns:p="http://schemas.openxmlformats.org/presentationml/2006/main">
  <p:tag name="AS_UNIQUEID" val="2561"/>
</p:tagLst>
</file>

<file path=ppt/tags/tag27.xml><?xml version="1.0" encoding="utf-8"?>
<p:tagLst xmlns:p="http://schemas.openxmlformats.org/presentationml/2006/main">
  <p:tag name="AS_UNIQUEID" val="2562"/>
</p:tagLst>
</file>

<file path=ppt/tags/tag28.xml><?xml version="1.0" encoding="utf-8"?>
<p:tagLst xmlns:p="http://schemas.openxmlformats.org/presentationml/2006/main">
  <p:tag name="AS_UNIQUEID" val="2564"/>
  <p:tag name="SHADOWSIZE" val="98"/>
  <p:tag name="KSO_WM_DIAGRAM_VIRTUALLY_FRAME" val="{&quot;height&quot;:284.0845669291338,&quot;left&quot;:27.31031496062992,&quot;top&quot;:190.60157480314962,&quot;width&quot;:915.0997637795275}"/>
</p:tagLst>
</file>

<file path=ppt/tags/tag29.xml><?xml version="1.0" encoding="utf-8"?>
<p:tagLst xmlns:p="http://schemas.openxmlformats.org/presentationml/2006/main">
  <p:tag name="AS_UNIQUEID" val="2565"/>
  <p:tag name="SHADOWSIZE" val="98"/>
  <p:tag name="KSO_WM_DIAGRAM_VIRTUALLY_FRAME" val="{&quot;height&quot;:284.0845669291338,&quot;left&quot;:27.31031496062992,&quot;top&quot;:190.60157480314962,&quot;width&quot;:915.0997637795275}"/>
</p:tagLst>
</file>

<file path=ppt/tags/tag3.xml><?xml version="1.0" encoding="utf-8"?>
<p:tagLst xmlns:p="http://schemas.openxmlformats.org/presentationml/2006/main">
  <p:tag name="AS_UNIQUEID" val="2432"/>
</p:tagLst>
</file>

<file path=ppt/tags/tag30.xml><?xml version="1.0" encoding="utf-8"?>
<p:tagLst xmlns:p="http://schemas.openxmlformats.org/presentationml/2006/main">
  <p:tag name="AS_UNIQUEID" val="2566"/>
</p:tagLst>
</file>

<file path=ppt/tags/tag31.xml><?xml version="1.0" encoding="utf-8"?>
<p:tagLst xmlns:p="http://schemas.openxmlformats.org/presentationml/2006/main">
  <p:tag name="AS_UNIQUEID" val="2567"/>
  <p:tag name="KSO_WM_DIAGRAM_VIRTUALLY_FRAME" val="{&quot;height&quot;:284.0845669291338,&quot;left&quot;:27.31031496062992,&quot;top&quot;:190.60157480314962,&quot;width&quot;:915.0997637795275}"/>
</p:tagLst>
</file>

<file path=ppt/tags/tag32.xml><?xml version="1.0" encoding="utf-8"?>
<p:tagLst xmlns:p="http://schemas.openxmlformats.org/presentationml/2006/main">
  <p:tag name="AS_UNIQUEID" val="463"/>
  <p:tag name="KSO_WM_DIAGRAM_VIRTUALLY_FRAME" val="{&quot;height&quot;:284.0845669291338,&quot;left&quot;:27.31031496062992,&quot;top&quot;:190.60157480314962,&quot;width&quot;:915.0997637795275}"/>
</p:tagLst>
</file>

<file path=ppt/tags/tag33.xml><?xml version="1.0" encoding="utf-8"?>
<p:tagLst xmlns:p="http://schemas.openxmlformats.org/presentationml/2006/main">
  <p:tag name="AS_UNIQUEID" val="2568"/>
  <p:tag name="KSO_WM_DIAGRAM_VIRTUALLY_FRAME" val="{&quot;height&quot;:284.0845669291338,&quot;left&quot;:27.31031496062992,&quot;top&quot;:190.60157480314962,&quot;width&quot;:915.0997637795275}"/>
</p:tagLst>
</file>

<file path=ppt/tags/tag34.xml><?xml version="1.0" encoding="utf-8"?>
<p:tagLst xmlns:p="http://schemas.openxmlformats.org/presentationml/2006/main">
  <p:tag name="AS_UNIQUEID" val="2569"/>
  <p:tag name="KSO_WM_DIAGRAM_VIRTUALLY_FRAME" val="{&quot;height&quot;:284.0845669291338,&quot;left&quot;:27.31031496062992,&quot;top&quot;:190.60157480314962,&quot;width&quot;:915.0997637795275}"/>
</p:tagLst>
</file>

<file path=ppt/tags/tag35.xml><?xml version="1.0" encoding="utf-8"?>
<p:tagLst xmlns:p="http://schemas.openxmlformats.org/presentationml/2006/main">
  <p:tag name="AS_UNIQUEID" val="2570"/>
</p:tagLst>
</file>

<file path=ppt/tags/tag36.xml><?xml version="1.0" encoding="utf-8"?>
<p:tagLst xmlns:p="http://schemas.openxmlformats.org/presentationml/2006/main">
  <p:tag name="AS_UNIQUEID" val="2571"/>
  <p:tag name="KSO_WM_DIAGRAM_VIRTUALLY_FRAME" val="{&quot;height&quot;:284.0845669291338,&quot;left&quot;:27.31031496062992,&quot;top&quot;:190.60157480314962,&quot;width&quot;:915.0997637795275}"/>
</p:tagLst>
</file>

<file path=ppt/tags/tag37.xml><?xml version="1.0" encoding="utf-8"?>
<p:tagLst xmlns:p="http://schemas.openxmlformats.org/presentationml/2006/main">
  <p:tag name="AS_UNIQUEID" val="2572"/>
  <p:tag name="KSO_WM_DIAGRAM_VIRTUALLY_FRAME" val="{&quot;height&quot;:284.0845669291338,&quot;left&quot;:27.31031496062992,&quot;top&quot;:190.60157480314962,&quot;width&quot;:915.0997637795275}"/>
</p:tagLst>
</file>

<file path=ppt/tags/tag38.xml><?xml version="1.0" encoding="utf-8"?>
<p:tagLst xmlns:p="http://schemas.openxmlformats.org/presentationml/2006/main">
  <p:tag name="AS_UNIQUEID" val="2573"/>
  <p:tag name="KSO_WM_DIAGRAM_VIRTUALLY_FRAME" val="{&quot;height&quot;:284.0845669291338,&quot;left&quot;:27.31031496062992,&quot;top&quot;:190.60157480314962,&quot;width&quot;:915.0997637795275}"/>
</p:tagLst>
</file>

<file path=ppt/tags/tag39.xml><?xml version="1.0" encoding="utf-8"?>
<p:tagLst xmlns:p="http://schemas.openxmlformats.org/presentationml/2006/main">
  <p:tag name="AS_UNIQUEID" val="2574"/>
  <p:tag name="KSO_WM_DIAGRAM_VIRTUALLY_FRAME" val="{&quot;height&quot;:284.0845669291338,&quot;left&quot;:27.31031496062992,&quot;top&quot;:190.60157480314962,&quot;width&quot;:915.0997637795275}"/>
</p:tagLst>
</file>

<file path=ppt/tags/tag4.xml><?xml version="1.0" encoding="utf-8"?>
<p:tagLst xmlns:p="http://schemas.openxmlformats.org/presentationml/2006/main">
  <p:tag name="AS_UNIQUEID" val="2434"/>
</p:tagLst>
</file>

<file path=ppt/tags/tag40.xml><?xml version="1.0" encoding="utf-8"?>
<p:tagLst xmlns:p="http://schemas.openxmlformats.org/presentationml/2006/main">
  <p:tag name="AS_UNIQUEID" val="2575"/>
  <p:tag name="KSO_WM_DIAGRAM_VIRTUALLY_FRAME" val="{&quot;height&quot;:284.0845669291338,&quot;left&quot;:27.31031496062992,&quot;top&quot;:190.60157480314962,&quot;width&quot;:915.0997637795275}"/>
</p:tagLst>
</file>

<file path=ppt/tags/tag41.xml><?xml version="1.0" encoding="utf-8"?>
<p:tagLst xmlns:p="http://schemas.openxmlformats.org/presentationml/2006/main">
  <p:tag name="AS_UNIQUEID" val="2576"/>
  <p:tag name="KSO_WM_DIAGRAM_VIRTUALLY_FRAME" val="{&quot;height&quot;:284.0845669291338,&quot;left&quot;:27.31031496062992,&quot;top&quot;:190.60157480314962,&quot;width&quot;:915.0997637795275}"/>
</p:tagLst>
</file>

<file path=ppt/tags/tag42.xml><?xml version="1.0" encoding="utf-8"?>
<p:tagLst xmlns:p="http://schemas.openxmlformats.org/presentationml/2006/main">
  <p:tag name="AS_UNIQUEID" val="463"/>
  <p:tag name="KSO_WM_DIAGRAM_VIRTUALLY_FRAME" val="{&quot;height&quot;:284.0845669291338,&quot;left&quot;:27.31031496062992,&quot;top&quot;:190.60157480314962,&quot;width&quot;:915.0997637795275}"/>
</p:tagLst>
</file>

<file path=ppt/tags/tag43.xml><?xml version="1.0" encoding="utf-8"?>
<p:tagLst xmlns:p="http://schemas.openxmlformats.org/presentationml/2006/main">
  <p:tag name="AS_UNIQUEID" val="2577"/>
  <p:tag name="KSO_WM_DIAGRAM_VIRTUALLY_FRAME" val="{&quot;height&quot;:284.0845669291338,&quot;left&quot;:27.31031496062992,&quot;top&quot;:190.60157480314962,&quot;width&quot;:915.0997637795275}"/>
</p:tagLst>
</file>

<file path=ppt/tags/tag44.xml><?xml version="1.0" encoding="utf-8"?>
<p:tagLst xmlns:p="http://schemas.openxmlformats.org/presentationml/2006/main">
  <p:tag name="AS_UNIQUEID" val="2578"/>
  <p:tag name="KSO_WM_DIAGRAM_VIRTUALLY_FRAME" val="{&quot;height&quot;:284.0845669291338,&quot;left&quot;:27.31031496062992,&quot;top&quot;:190.60157480314962,&quot;width&quot;:915.0997637795275}"/>
</p:tagLst>
</file>

<file path=ppt/tags/tag45.xml><?xml version="1.0" encoding="utf-8"?>
<p:tagLst xmlns:p="http://schemas.openxmlformats.org/presentationml/2006/main">
  <p:tag name="AS_UNIQUEID" val="2579"/>
  <p:tag name="KSO_WM_DIAGRAM_VIRTUALLY_FRAME" val="{&quot;height&quot;:284.0845669291338,&quot;left&quot;:27.31031496062992,&quot;top&quot;:190.60157480314962,&quot;width&quot;:915.0997637795275}"/>
</p:tagLst>
</file>

<file path=ppt/tags/tag46.xml><?xml version="1.0" encoding="utf-8"?>
<p:tagLst xmlns:p="http://schemas.openxmlformats.org/presentationml/2006/main">
  <p:tag name="AS_UNIQUEID" val="2580"/>
</p:tagLst>
</file>

<file path=ppt/tags/tag47.xml><?xml version="1.0" encoding="utf-8"?>
<p:tagLst xmlns:p="http://schemas.openxmlformats.org/presentationml/2006/main">
  <p:tag name="AS_UNIQUEID" val="2582"/>
</p:tagLst>
</file>

<file path=ppt/tags/tag48.xml><?xml version="1.0" encoding="utf-8"?>
<p:tagLst xmlns:p="http://schemas.openxmlformats.org/presentationml/2006/main">
  <p:tag name="AS_UNIQUEID" val="2583"/>
</p:tagLst>
</file>

<file path=ppt/tags/tag49.xml><?xml version="1.0" encoding="utf-8"?>
<p:tagLst xmlns:p="http://schemas.openxmlformats.org/presentationml/2006/main">
  <p:tag name="AS_UNIQUEID" val="2584"/>
</p:tagLst>
</file>

<file path=ppt/tags/tag5.xml><?xml version="1.0" encoding="utf-8"?>
<p:tagLst xmlns:p="http://schemas.openxmlformats.org/presentationml/2006/main">
  <p:tag name="AS_UNIQUEID" val="2538"/>
</p:tagLst>
</file>

<file path=ppt/tags/tag50.xml><?xml version="1.0" encoding="utf-8"?>
<p:tagLst xmlns:p="http://schemas.openxmlformats.org/presentationml/2006/main">
  <p:tag name="AS_UNIQUEID" val="2585"/>
</p:tagLst>
</file>

<file path=ppt/tags/tag51.xml><?xml version="1.0" encoding="utf-8"?>
<p:tagLst xmlns:p="http://schemas.openxmlformats.org/presentationml/2006/main">
  <p:tag name="AS_UNIQUEID" val="2586"/>
</p:tagLst>
</file>

<file path=ppt/tags/tag52.xml><?xml version="1.0" encoding="utf-8"?>
<p:tagLst xmlns:p="http://schemas.openxmlformats.org/presentationml/2006/main">
  <p:tag name="AS_UNIQUEID" val="2587"/>
</p:tagLst>
</file>

<file path=ppt/tags/tag53.xml><?xml version="1.0" encoding="utf-8"?>
<p:tagLst xmlns:p="http://schemas.openxmlformats.org/presentationml/2006/main">
  <p:tag name="AS_UNIQUEID" val="2588"/>
</p:tagLst>
</file>

<file path=ppt/tags/tag54.xml><?xml version="1.0" encoding="utf-8"?>
<p:tagLst xmlns:p="http://schemas.openxmlformats.org/presentationml/2006/main">
  <p:tag name="AS_UNIQUEID" val="2589"/>
</p:tagLst>
</file>

<file path=ppt/tags/tag55.xml><?xml version="1.0" encoding="utf-8"?>
<p:tagLst xmlns:p="http://schemas.openxmlformats.org/presentationml/2006/main">
  <p:tag name="AS_UNIQUEID" val="2590"/>
</p:tagLst>
</file>

<file path=ppt/tags/tag56.xml><?xml version="1.0" encoding="utf-8"?>
<p:tagLst xmlns:p="http://schemas.openxmlformats.org/presentationml/2006/main">
  <p:tag name="AS_UNIQUEID" val="2591"/>
</p:tagLst>
</file>

<file path=ppt/tags/tag57.xml><?xml version="1.0" encoding="utf-8"?>
<p:tagLst xmlns:p="http://schemas.openxmlformats.org/presentationml/2006/main">
  <p:tag name="AS_UNIQUEID" val="2592"/>
</p:tagLst>
</file>

<file path=ppt/tags/tag58.xml><?xml version="1.0" encoding="utf-8"?>
<p:tagLst xmlns:p="http://schemas.openxmlformats.org/presentationml/2006/main">
  <p:tag name="AS_UNIQUEID" val="2593"/>
</p:tagLst>
</file>

<file path=ppt/tags/tag59.xml><?xml version="1.0" encoding="utf-8"?>
<p:tagLst xmlns:p="http://schemas.openxmlformats.org/presentationml/2006/main">
  <p:tag name="AS_UNIQUEID" val="2594"/>
</p:tagLst>
</file>

<file path=ppt/tags/tag6.xml><?xml version="1.0" encoding="utf-8"?>
<p:tagLst xmlns:p="http://schemas.openxmlformats.org/presentationml/2006/main">
  <p:tag name="AS_UNIQUEID" val="2539"/>
</p:tagLst>
</file>

<file path=ppt/tags/tag60.xml><?xml version="1.0" encoding="utf-8"?>
<p:tagLst xmlns:p="http://schemas.openxmlformats.org/presentationml/2006/main">
  <p:tag name="AS_UNIQUEID" val="2607"/>
</p:tagLst>
</file>

<file path=ppt/tags/tag61.xml><?xml version="1.0" encoding="utf-8"?>
<p:tagLst xmlns:p="http://schemas.openxmlformats.org/presentationml/2006/main">
  <p:tag name="AS_UNIQUEID" val="2609"/>
</p:tagLst>
</file>

<file path=ppt/tags/tag62.xml><?xml version="1.0" encoding="utf-8"?>
<p:tagLst xmlns:p="http://schemas.openxmlformats.org/presentationml/2006/main">
  <p:tag name="AS_UNIQUEID" val="2610"/>
</p:tagLst>
</file>

<file path=ppt/tags/tag63.xml><?xml version="1.0" encoding="utf-8"?>
<p:tagLst xmlns:p="http://schemas.openxmlformats.org/presentationml/2006/main">
  <p:tag name="AS_UNIQUEID" val="2613"/>
</p:tagLst>
</file>

<file path=ppt/tags/tag64.xml><?xml version="1.0" encoding="utf-8"?>
<p:tagLst xmlns:p="http://schemas.openxmlformats.org/presentationml/2006/main">
  <p:tag name="AS_UNIQUEID" val="2614"/>
</p:tagLst>
</file>

<file path=ppt/tags/tag65.xml><?xml version="1.0" encoding="utf-8"?>
<p:tagLst xmlns:p="http://schemas.openxmlformats.org/presentationml/2006/main">
  <p:tag name="AS_UNIQUEID" val="2617"/>
</p:tagLst>
</file>

<file path=ppt/tags/tag66.xml><?xml version="1.0" encoding="utf-8"?>
<p:tagLst xmlns:p="http://schemas.openxmlformats.org/presentationml/2006/main">
  <p:tag name="AS_UNIQUEID" val="2618"/>
  <p:tag name="SHADOWSIZE" val="98"/>
</p:tagLst>
</file>

<file path=ppt/tags/tag67.xml><?xml version="1.0" encoding="utf-8"?>
<p:tagLst xmlns:p="http://schemas.openxmlformats.org/presentationml/2006/main">
  <p:tag name="AS_UNIQUEID" val="2619"/>
</p:tagLst>
</file>

<file path=ppt/tags/tag68.xml><?xml version="1.0" encoding="utf-8"?>
<p:tagLst xmlns:p="http://schemas.openxmlformats.org/presentationml/2006/main">
  <p:tag name="AS_UNIQUEID" val="2740"/>
</p:tagLst>
</file>

<file path=ppt/tags/tag69.xml><?xml version="1.0" encoding="utf-8"?>
<p:tagLst xmlns:p="http://schemas.openxmlformats.org/presentationml/2006/main">
  <p:tag name="AS_UNIQUEID" val="2494"/>
</p:tagLst>
</file>

<file path=ppt/tags/tag7.xml><?xml version="1.0" encoding="utf-8"?>
<p:tagLst xmlns:p="http://schemas.openxmlformats.org/presentationml/2006/main">
  <p:tag name="AS_UNIQUEID" val="2540"/>
</p:tagLst>
</file>

<file path=ppt/tags/tag70.xml><?xml version="1.0" encoding="utf-8"?>
<p:tagLst xmlns:p="http://schemas.openxmlformats.org/presentationml/2006/main">
  <p:tag name="AS_UNIQUEID" val="2622"/>
</p:tagLst>
</file>

<file path=ppt/tags/tag71.xml><?xml version="1.0" encoding="utf-8"?>
<p:tagLst xmlns:p="http://schemas.openxmlformats.org/presentationml/2006/main">
  <p:tag name="AS_UNIQUEID" val="2623"/>
</p:tagLst>
</file>

<file path=ppt/tags/tag72.xml><?xml version="1.0" encoding="utf-8"?>
<p:tagLst xmlns:p="http://schemas.openxmlformats.org/presentationml/2006/main">
  <p:tag name="AS_UNIQUEID" val="2624"/>
</p:tagLst>
</file>

<file path=ppt/tags/tag73.xml><?xml version="1.0" encoding="utf-8"?>
<p:tagLst xmlns:p="http://schemas.openxmlformats.org/presentationml/2006/main">
  <p:tag name="AS_UNIQUEID" val="2625"/>
</p:tagLst>
</file>

<file path=ppt/tags/tag74.xml><?xml version="1.0" encoding="utf-8"?>
<p:tagLst xmlns:p="http://schemas.openxmlformats.org/presentationml/2006/main">
  <p:tag name="AS_UNIQUEID" val="2626"/>
</p:tagLst>
</file>

<file path=ppt/tags/tag75.xml><?xml version="1.0" encoding="utf-8"?>
<p:tagLst xmlns:p="http://schemas.openxmlformats.org/presentationml/2006/main">
  <p:tag name="AS_UNIQUEID" val="2627"/>
</p:tagLst>
</file>

<file path=ppt/tags/tag76.xml><?xml version="1.0" encoding="utf-8"?>
<p:tagLst xmlns:p="http://schemas.openxmlformats.org/presentationml/2006/main">
  <p:tag name="AS_UNIQUEID" val="2628"/>
</p:tagLst>
</file>

<file path=ppt/tags/tag77.xml><?xml version="1.0" encoding="utf-8"?>
<p:tagLst xmlns:p="http://schemas.openxmlformats.org/presentationml/2006/main">
  <p:tag name="AS_UNIQUEID" val="87"/>
</p:tagLst>
</file>

<file path=ppt/tags/tag78.xml><?xml version="1.0" encoding="utf-8"?>
<p:tagLst xmlns:p="http://schemas.openxmlformats.org/presentationml/2006/main">
  <p:tag name="AS_UNIQUEID" val="2629"/>
</p:tagLst>
</file>

<file path=ppt/tags/tag79.xml><?xml version="1.0" encoding="utf-8"?>
<p:tagLst xmlns:p="http://schemas.openxmlformats.org/presentationml/2006/main">
  <p:tag name="AS_UNIQUEID" val="2630"/>
</p:tagLst>
</file>

<file path=ppt/tags/tag8.xml><?xml version="1.0" encoding="utf-8"?>
<p:tagLst xmlns:p="http://schemas.openxmlformats.org/presentationml/2006/main">
  <p:tag name="AS_UNIQUEID" val="2542"/>
</p:tagLst>
</file>

<file path=ppt/tags/tag80.xml><?xml version="1.0" encoding="utf-8"?>
<p:tagLst xmlns:p="http://schemas.openxmlformats.org/presentationml/2006/main">
  <p:tag name="AS_UNIQUEID" val="2631"/>
</p:tagLst>
</file>

<file path=ppt/tags/tag81.xml><?xml version="1.0" encoding="utf-8"?>
<p:tagLst xmlns:p="http://schemas.openxmlformats.org/presentationml/2006/main">
  <p:tag name="AS_UNIQUEID" val="2632"/>
</p:tagLst>
</file>

<file path=ppt/tags/tag82.xml><?xml version="1.0" encoding="utf-8"?>
<p:tagLst xmlns:p="http://schemas.openxmlformats.org/presentationml/2006/main">
  <p:tag name="AS_UNIQUEID" val="88"/>
</p:tagLst>
</file>

<file path=ppt/tags/tag83.xml><?xml version="1.0" encoding="utf-8"?>
<p:tagLst xmlns:p="http://schemas.openxmlformats.org/presentationml/2006/main">
  <p:tag name="AS_UNIQUEID" val="2633"/>
</p:tagLst>
</file>

<file path=ppt/tags/tag84.xml><?xml version="1.0" encoding="utf-8"?>
<p:tagLst xmlns:p="http://schemas.openxmlformats.org/presentationml/2006/main">
  <p:tag name="AS_UNIQUEID" val="2634"/>
</p:tagLst>
</file>

<file path=ppt/tags/tag85.xml><?xml version="1.0" encoding="utf-8"?>
<p:tagLst xmlns:p="http://schemas.openxmlformats.org/presentationml/2006/main">
  <p:tag name="AS_UNIQUEID" val="2635"/>
</p:tagLst>
</file>

<file path=ppt/tags/tag86.xml><?xml version="1.0" encoding="utf-8"?>
<p:tagLst xmlns:p="http://schemas.openxmlformats.org/presentationml/2006/main">
  <p:tag name="AS_UNIQUEID" val="2636"/>
</p:tagLst>
</file>

<file path=ppt/tags/tag87.xml><?xml version="1.0" encoding="utf-8"?>
<p:tagLst xmlns:p="http://schemas.openxmlformats.org/presentationml/2006/main">
  <p:tag name="AS_UNIQUEID" val="89"/>
</p:tagLst>
</file>

<file path=ppt/tags/tag88.xml><?xml version="1.0" encoding="utf-8"?>
<p:tagLst xmlns:p="http://schemas.openxmlformats.org/presentationml/2006/main">
  <p:tag name="AS_UNIQUEID" val="2637"/>
</p:tagLst>
</file>

<file path=ppt/tags/tag89.xml><?xml version="1.0" encoding="utf-8"?>
<p:tagLst xmlns:p="http://schemas.openxmlformats.org/presentationml/2006/main">
  <p:tag name="AS_UNIQUEID" val="2638"/>
</p:tagLst>
</file>

<file path=ppt/tags/tag9.xml><?xml version="1.0" encoding="utf-8"?>
<p:tagLst xmlns:p="http://schemas.openxmlformats.org/presentationml/2006/main">
  <p:tag name="AS_UNIQUEID" val="2544"/>
</p:tagLst>
</file>

<file path=ppt/tags/tag90.xml><?xml version="1.0" encoding="utf-8"?>
<p:tagLst xmlns:p="http://schemas.openxmlformats.org/presentationml/2006/main">
  <p:tag name="AS_UNIQUEID" val="2639"/>
</p:tagLst>
</file>

<file path=ppt/tags/tag91.xml><?xml version="1.0" encoding="utf-8"?>
<p:tagLst xmlns:p="http://schemas.openxmlformats.org/presentationml/2006/main">
  <p:tag name="AS_UNIQUEID" val="88"/>
</p:tagLst>
</file>

<file path=ppt/tags/tag92.xml><?xml version="1.0" encoding="utf-8"?>
<p:tagLst xmlns:p="http://schemas.openxmlformats.org/presentationml/2006/main">
  <p:tag name="AS_UNIQUEID" val="2640"/>
</p:tagLst>
</file>

<file path=ppt/tags/tag93.xml><?xml version="1.0" encoding="utf-8"?>
<p:tagLst xmlns:p="http://schemas.openxmlformats.org/presentationml/2006/main">
  <p:tag name="AS_UNIQUEID" val="2648"/>
</p:tagLst>
</file>

<file path=ppt/tags/tag94.xml><?xml version="1.0" encoding="utf-8"?>
<p:tagLst xmlns:p="http://schemas.openxmlformats.org/presentationml/2006/main">
  <p:tag name="AS_UNIQUEID" val="2672"/>
</p:tagLst>
</file>

<file path=ppt/tags/tag95.xml><?xml version="1.0" encoding="utf-8"?>
<p:tagLst xmlns:p="http://schemas.openxmlformats.org/presentationml/2006/main">
  <p:tag name="AS_UNIQUEID" val="2705"/>
</p:tagLst>
</file>

<file path=ppt/tags/tag96.xml><?xml version="1.0" encoding="utf-8"?>
<p:tagLst xmlns:p="http://schemas.openxmlformats.org/presentationml/2006/main">
  <p:tag name="AS_UNIQUEID" val="181"/>
</p:tagLst>
</file>

<file path=ppt/tags/tag97.xml><?xml version="1.0" encoding="utf-8"?>
<p:tagLst xmlns:p="http://schemas.openxmlformats.org/presentationml/2006/main">
  <p:tag name="AS_UNIQUEID" val="181"/>
</p:tagLst>
</file>

<file path=ppt/tags/tag98.xml><?xml version="1.0" encoding="utf-8"?>
<p:tagLst xmlns:p="http://schemas.openxmlformats.org/presentationml/2006/main">
  <p:tag name="AS_UNIQUEID" val="2656"/>
</p:tagLst>
</file>

<file path=ppt/tags/tag99.xml><?xml version="1.0" encoding="utf-8"?>
<p:tagLst xmlns:p="http://schemas.openxmlformats.org/presentationml/2006/main">
  <p:tag name="AS_UNIQUEID" val="265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WPS 演示</Application>
  <PresentationFormat/>
  <Paragraphs>166</Paragraphs>
  <Slides>16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阿里巴巴普惠体</vt:lpstr>
      <vt:lpstr>思源黑体</vt:lpstr>
      <vt:lpstr>黑体</vt:lpstr>
      <vt:lpstr>微软雅黑</vt:lpstr>
      <vt:lpstr>Aparajita</vt:lpstr>
      <vt:lpstr>Times New Roman</vt:lpstr>
      <vt:lpstr>Times New Roman</vt:lpstr>
      <vt:lpstr>Wingdings</vt:lpstr>
      <vt:lpstr>思源黑体 CN Normal</vt:lpstr>
      <vt:lpstr>华文彩云</vt:lpstr>
      <vt:lpstr>思源宋体 CN Heavy</vt:lpstr>
      <vt:lpstr>Calibri</vt:lpstr>
      <vt:lpstr>Arial Unicode MS</vt:lpstr>
      <vt:lpstr>等线</vt:lpstr>
      <vt:lpstr>Nirmala UI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AN</cp:lastModifiedBy>
  <cp:revision>20</cp:revision>
  <cp:lastPrinted>2024-08-02T10:17:00Z</cp:lastPrinted>
  <dcterms:created xsi:type="dcterms:W3CDTF">2024-08-02T10:17:00Z</dcterms:created>
  <dcterms:modified xsi:type="dcterms:W3CDTF">2024-12-16T01:38:03Z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66AE6221E7124E208ACDF18C446D037E_12</vt:lpwstr>
  </property>
  <property fmtid="{D5CDD505-2E9C-101B-9397-08002B2CF9AE}" pid="7" name="KSOProductBuildVer">
    <vt:lpwstr>2052-12.1.0.19302</vt:lpwstr>
  </property>
</Properties>
</file>