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m4a" ContentType="audi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handoutMasters/handoutMaster1.xml" ContentType="application/vnd.openxmlformats-officedocument.presentationml.handoutMaster+xml"/>
  <Override PartName="/ppt/media/image15.svg" ContentType="image/svg+xml"/>
  <Override PartName="/ppt/media/image4.svg" ContentType="image/svg+xml"/>
  <Override PartName="/ppt/media/image7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4" r:id="rId3"/>
    <p:sldId id="287" r:id="rId4"/>
    <p:sldId id="342" r:id="rId5"/>
    <p:sldId id="366" r:id="rId6"/>
    <p:sldId id="288" r:id="rId7"/>
    <p:sldId id="278" r:id="rId8"/>
    <p:sldId id="367" r:id="rId9"/>
    <p:sldId id="344" r:id="rId10"/>
    <p:sldId id="358" r:id="rId11"/>
    <p:sldId id="359" r:id="rId12"/>
    <p:sldId id="327" r:id="rId13"/>
    <p:sldId id="326" r:id="rId14"/>
  </p:sldIdLst>
  <p:sldSz cx="12192000" cy="6858000"/>
  <p:notesSz cx="6858000" cy="9144000"/>
  <p:embeddedFontLst>
    <p:embeddedFont>
      <p:font typeface="微软雅黑" panose="020B0503020204020204" pitchFamily="34" charset="-122"/>
      <p:regular r:id="rId20"/>
    </p:embeddedFont>
    <p:embeddedFont>
      <p:font typeface="新蒂黑板报体底字" panose="03000600000000000000" charset="-122"/>
      <p:regular r:id="rId21"/>
    </p:embeddedFont>
    <p:embeddedFont>
      <p:font typeface="楷体" panose="02010609060101010101" charset="-122"/>
      <p:regular r:id="rId22"/>
    </p:embeddedFont>
    <p:embeddedFont>
      <p:font typeface="Calibri" panose="020F0502020204030204" charset="0"/>
      <p:regular r:id="rId23"/>
      <p:bold r:id="rId24"/>
      <p:italic r:id="rId25"/>
      <p:boldItalic r:id="rId26"/>
    </p:embeddedFont>
  </p:embeddedFontLst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1" userDrawn="1">
          <p15:clr>
            <a:srgbClr val="A4A3A4"/>
          </p15:clr>
        </p15:guide>
        <p15:guide id="2" pos="38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A7A7"/>
    <a:srgbClr val="F96D99"/>
    <a:srgbClr val="E77D90"/>
    <a:srgbClr val="FFFFFF"/>
    <a:srgbClr val="96CBEB"/>
    <a:srgbClr val="FFB055"/>
    <a:srgbClr val="40ACA8"/>
    <a:srgbClr val="DCDCDC"/>
    <a:srgbClr val="F0F0F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2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92" y="1140"/>
      </p:cViewPr>
      <p:guideLst>
        <p:guide orient="horz" pos="2211"/>
        <p:guide pos="389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173.xml"/><Relationship Id="rId26" Type="http://schemas.openxmlformats.org/officeDocument/2006/relationships/font" Target="fonts/font7.fntdata"/><Relationship Id="rId25" Type="http://schemas.openxmlformats.org/officeDocument/2006/relationships/font" Target="fonts/font6.fntdata"/><Relationship Id="rId24" Type="http://schemas.openxmlformats.org/officeDocument/2006/relationships/font" Target="fonts/font5.fntdata"/><Relationship Id="rId23" Type="http://schemas.openxmlformats.org/officeDocument/2006/relationships/font" Target="fonts/font4.fntdata"/><Relationship Id="rId22" Type="http://schemas.openxmlformats.org/officeDocument/2006/relationships/font" Target="fonts/font3.fntdata"/><Relationship Id="rId21" Type="http://schemas.openxmlformats.org/officeDocument/2006/relationships/font" Target="fonts/font2.fntdata"/><Relationship Id="rId20" Type="http://schemas.openxmlformats.org/officeDocument/2006/relationships/font" Target="fonts/font1.fntdata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rcRect l="7444" b="29339"/>
          <a:stretch>
            <a:fillRect/>
          </a:stretch>
        </p:blipFill>
        <p:spPr>
          <a:xfrm>
            <a:off x="0" y="5899354"/>
            <a:ext cx="1675879" cy="1017639"/>
          </a:xfrm>
          <a:custGeom>
            <a:avLst/>
            <a:gdLst>
              <a:gd name="connsiteX0" fmla="*/ 0 w 1675879"/>
              <a:gd name="connsiteY0" fmla="*/ 0 h 1232046"/>
              <a:gd name="connsiteX1" fmla="*/ 1675879 w 1675879"/>
              <a:gd name="connsiteY1" fmla="*/ 0 h 1232046"/>
              <a:gd name="connsiteX2" fmla="*/ 1675879 w 1675879"/>
              <a:gd name="connsiteY2" fmla="*/ 1232046 h 1232046"/>
              <a:gd name="connsiteX3" fmla="*/ 0 w 1675879"/>
              <a:gd name="connsiteY3" fmla="*/ 1232046 h 1232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5879" h="1232046">
                <a:moveTo>
                  <a:pt x="0" y="0"/>
                </a:moveTo>
                <a:lnTo>
                  <a:pt x="1675879" y="0"/>
                </a:lnTo>
                <a:lnTo>
                  <a:pt x="1675879" y="1232046"/>
                </a:lnTo>
                <a:lnTo>
                  <a:pt x="0" y="1232046"/>
                </a:lnTo>
                <a:close/>
              </a:path>
            </a:pathLst>
          </a:cu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rcRect l="7444" b="29339"/>
          <a:stretch>
            <a:fillRect/>
          </a:stretch>
        </p:blipFill>
        <p:spPr>
          <a:xfrm flipH="1" flipV="1">
            <a:off x="10516121" y="0"/>
            <a:ext cx="1675879" cy="1017639"/>
          </a:xfrm>
          <a:custGeom>
            <a:avLst/>
            <a:gdLst>
              <a:gd name="connsiteX0" fmla="*/ 0 w 1675879"/>
              <a:gd name="connsiteY0" fmla="*/ 0 h 1232046"/>
              <a:gd name="connsiteX1" fmla="*/ 1675879 w 1675879"/>
              <a:gd name="connsiteY1" fmla="*/ 0 h 1232046"/>
              <a:gd name="connsiteX2" fmla="*/ 1675879 w 1675879"/>
              <a:gd name="connsiteY2" fmla="*/ 1232046 h 1232046"/>
              <a:gd name="connsiteX3" fmla="*/ 0 w 1675879"/>
              <a:gd name="connsiteY3" fmla="*/ 1232046 h 1232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5879" h="1232046">
                <a:moveTo>
                  <a:pt x="0" y="0"/>
                </a:moveTo>
                <a:lnTo>
                  <a:pt x="1675879" y="0"/>
                </a:lnTo>
                <a:lnTo>
                  <a:pt x="1675879" y="1232046"/>
                </a:lnTo>
                <a:lnTo>
                  <a:pt x="0" y="1232046"/>
                </a:lnTo>
                <a:close/>
              </a:path>
            </a:pathLst>
          </a:cu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2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43.xml"/><Relationship Id="rId8" Type="http://schemas.openxmlformats.org/officeDocument/2006/relationships/image" Target="../media/image26.png"/><Relationship Id="rId7" Type="http://schemas.openxmlformats.org/officeDocument/2006/relationships/tags" Target="../tags/tag142.xml"/><Relationship Id="rId6" Type="http://schemas.openxmlformats.org/officeDocument/2006/relationships/image" Target="../media/image25.png"/><Relationship Id="rId5" Type="http://schemas.openxmlformats.org/officeDocument/2006/relationships/tags" Target="../tags/tag141.xml"/><Relationship Id="rId4" Type="http://schemas.openxmlformats.org/officeDocument/2006/relationships/tags" Target="../tags/tag140.xml"/><Relationship Id="rId3" Type="http://schemas.openxmlformats.org/officeDocument/2006/relationships/tags" Target="../tags/tag139.xml"/><Relationship Id="rId2" Type="http://schemas.openxmlformats.org/officeDocument/2006/relationships/image" Target="../media/image5.png"/><Relationship Id="rId18" Type="http://schemas.openxmlformats.org/officeDocument/2006/relationships/slideLayout" Target="../slideLayouts/slideLayout1.xml"/><Relationship Id="rId17" Type="http://schemas.openxmlformats.org/officeDocument/2006/relationships/tags" Target="../tags/tag151.xml"/><Relationship Id="rId16" Type="http://schemas.openxmlformats.org/officeDocument/2006/relationships/tags" Target="../tags/tag150.xml"/><Relationship Id="rId15" Type="http://schemas.openxmlformats.org/officeDocument/2006/relationships/tags" Target="../tags/tag149.xml"/><Relationship Id="rId14" Type="http://schemas.openxmlformats.org/officeDocument/2006/relationships/tags" Target="../tags/tag148.xml"/><Relationship Id="rId13" Type="http://schemas.openxmlformats.org/officeDocument/2006/relationships/tags" Target="../tags/tag147.xml"/><Relationship Id="rId12" Type="http://schemas.openxmlformats.org/officeDocument/2006/relationships/tags" Target="../tags/tag146.xml"/><Relationship Id="rId11" Type="http://schemas.openxmlformats.org/officeDocument/2006/relationships/tags" Target="../tags/tag145.xml"/><Relationship Id="rId10" Type="http://schemas.openxmlformats.org/officeDocument/2006/relationships/tags" Target="../tags/tag144.xml"/><Relationship Id="rId1" Type="http://schemas.openxmlformats.org/officeDocument/2006/relationships/tags" Target="../tags/tag138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156.xml"/><Relationship Id="rId8" Type="http://schemas.openxmlformats.org/officeDocument/2006/relationships/tags" Target="../tags/tag155.xml"/><Relationship Id="rId7" Type="http://schemas.openxmlformats.org/officeDocument/2006/relationships/image" Target="../media/image15.svg"/><Relationship Id="rId6" Type="http://schemas.openxmlformats.org/officeDocument/2006/relationships/image" Target="../media/image14.png"/><Relationship Id="rId5" Type="http://schemas.openxmlformats.org/officeDocument/2006/relationships/tags" Target="../tags/tag154.xml"/><Relationship Id="rId4" Type="http://schemas.openxmlformats.org/officeDocument/2006/relationships/tags" Target="../tags/tag153.xml"/><Relationship Id="rId3" Type="http://schemas.openxmlformats.org/officeDocument/2006/relationships/image" Target="../media/image7.svg"/><Relationship Id="rId22" Type="http://schemas.openxmlformats.org/officeDocument/2006/relationships/slideLayout" Target="../slideLayouts/slideLayout12.xml"/><Relationship Id="rId21" Type="http://schemas.openxmlformats.org/officeDocument/2006/relationships/tags" Target="../tags/tag164.xml"/><Relationship Id="rId20" Type="http://schemas.openxmlformats.org/officeDocument/2006/relationships/tags" Target="../tags/tag163.xml"/><Relationship Id="rId2" Type="http://schemas.openxmlformats.org/officeDocument/2006/relationships/image" Target="../media/image6.png"/><Relationship Id="rId19" Type="http://schemas.openxmlformats.org/officeDocument/2006/relationships/image" Target="../media/image29.png"/><Relationship Id="rId18" Type="http://schemas.openxmlformats.org/officeDocument/2006/relationships/tags" Target="../tags/tag162.xml"/><Relationship Id="rId17" Type="http://schemas.openxmlformats.org/officeDocument/2006/relationships/image" Target="../media/image28.png"/><Relationship Id="rId16" Type="http://schemas.openxmlformats.org/officeDocument/2006/relationships/tags" Target="../tags/tag161.xml"/><Relationship Id="rId15" Type="http://schemas.openxmlformats.org/officeDocument/2006/relationships/image" Target="../media/image27.png"/><Relationship Id="rId14" Type="http://schemas.openxmlformats.org/officeDocument/2006/relationships/tags" Target="../tags/tag160.xml"/><Relationship Id="rId13" Type="http://schemas.openxmlformats.org/officeDocument/2006/relationships/tags" Target="../tags/tag159.xml"/><Relationship Id="rId12" Type="http://schemas.openxmlformats.org/officeDocument/2006/relationships/tags" Target="../tags/tag158.xml"/><Relationship Id="rId11" Type="http://schemas.openxmlformats.org/officeDocument/2006/relationships/image" Target="../media/image16.png"/><Relationship Id="rId10" Type="http://schemas.openxmlformats.org/officeDocument/2006/relationships/tags" Target="../tags/tag157.xml"/><Relationship Id="rId1" Type="http://schemas.openxmlformats.org/officeDocument/2006/relationships/tags" Target="../tags/tag152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169.xml"/><Relationship Id="rId8" Type="http://schemas.openxmlformats.org/officeDocument/2006/relationships/tags" Target="../tags/tag168.xml"/><Relationship Id="rId7" Type="http://schemas.openxmlformats.org/officeDocument/2006/relationships/image" Target="../media/image15.svg"/><Relationship Id="rId6" Type="http://schemas.openxmlformats.org/officeDocument/2006/relationships/image" Target="../media/image14.png"/><Relationship Id="rId5" Type="http://schemas.openxmlformats.org/officeDocument/2006/relationships/tags" Target="../tags/tag167.xml"/><Relationship Id="rId4" Type="http://schemas.openxmlformats.org/officeDocument/2006/relationships/tags" Target="../tags/tag166.xml"/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4" Type="http://schemas.openxmlformats.org/officeDocument/2006/relationships/slideLayout" Target="../slideLayouts/slideLayout12.xml"/><Relationship Id="rId13" Type="http://schemas.openxmlformats.org/officeDocument/2006/relationships/image" Target="../media/image29.png"/><Relationship Id="rId12" Type="http://schemas.openxmlformats.org/officeDocument/2006/relationships/tags" Target="../tags/tag172.xml"/><Relationship Id="rId11" Type="http://schemas.openxmlformats.org/officeDocument/2006/relationships/tags" Target="../tags/tag171.xml"/><Relationship Id="rId10" Type="http://schemas.openxmlformats.org/officeDocument/2006/relationships/tags" Target="../tags/tag170.xml"/><Relationship Id="rId1" Type="http://schemas.openxmlformats.org/officeDocument/2006/relationships/tags" Target="../tags/tag165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tags" Target="../tags/tag65.xml"/><Relationship Id="rId7" Type="http://schemas.openxmlformats.org/officeDocument/2006/relationships/image" Target="../media/image10.png"/><Relationship Id="rId6" Type="http://schemas.openxmlformats.org/officeDocument/2006/relationships/tags" Target="../tags/tag64.xml"/><Relationship Id="rId5" Type="http://schemas.openxmlformats.org/officeDocument/2006/relationships/image" Target="../media/image9.png"/><Relationship Id="rId4" Type="http://schemas.openxmlformats.org/officeDocument/2006/relationships/tags" Target="../tags/tag63.xml"/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6" Type="http://schemas.openxmlformats.org/officeDocument/2006/relationships/slideLayout" Target="../slideLayouts/slideLayout1.xml"/><Relationship Id="rId15" Type="http://schemas.openxmlformats.org/officeDocument/2006/relationships/tags" Target="../tags/tag69.xml"/><Relationship Id="rId14" Type="http://schemas.openxmlformats.org/officeDocument/2006/relationships/tags" Target="../tags/tag68.xml"/><Relationship Id="rId13" Type="http://schemas.openxmlformats.org/officeDocument/2006/relationships/image" Target="../media/image13.png"/><Relationship Id="rId12" Type="http://schemas.openxmlformats.org/officeDocument/2006/relationships/tags" Target="../tags/tag67.xml"/><Relationship Id="rId11" Type="http://schemas.openxmlformats.org/officeDocument/2006/relationships/image" Target="../media/image12.png"/><Relationship Id="rId10" Type="http://schemas.openxmlformats.org/officeDocument/2006/relationships/tags" Target="../tags/tag66.xml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image" Target="../media/image5.png"/><Relationship Id="rId7" Type="http://schemas.openxmlformats.org/officeDocument/2006/relationships/tags" Target="../tags/tag7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tags" Target="../tags/tag71.xml"/><Relationship Id="rId3" Type="http://schemas.openxmlformats.org/officeDocument/2006/relationships/tags" Target="../tags/tag70.xml"/><Relationship Id="rId2" Type="http://schemas.openxmlformats.org/officeDocument/2006/relationships/image" Target="../media/image7.svg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17.png"/><Relationship Id="rId11" Type="http://schemas.microsoft.com/office/2007/relationships/media" Target="../media/media1.m4a"/><Relationship Id="rId10" Type="http://schemas.openxmlformats.org/officeDocument/2006/relationships/audio" Target="../media/media1.m4a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76.xml"/><Relationship Id="rId8" Type="http://schemas.openxmlformats.org/officeDocument/2006/relationships/image" Target="../media/image5.png"/><Relationship Id="rId7" Type="http://schemas.openxmlformats.org/officeDocument/2006/relationships/tags" Target="../tags/tag75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0" Type="http://schemas.openxmlformats.org/officeDocument/2006/relationships/slideLayout" Target="../slideLayouts/slideLayout1.xml"/><Relationship Id="rId2" Type="http://schemas.openxmlformats.org/officeDocument/2006/relationships/image" Target="../media/image7.svg"/><Relationship Id="rId19" Type="http://schemas.openxmlformats.org/officeDocument/2006/relationships/tags" Target="../tags/tag86.xml"/><Relationship Id="rId18" Type="http://schemas.openxmlformats.org/officeDocument/2006/relationships/tags" Target="../tags/tag85.xml"/><Relationship Id="rId17" Type="http://schemas.openxmlformats.org/officeDocument/2006/relationships/tags" Target="../tags/tag84.xml"/><Relationship Id="rId16" Type="http://schemas.openxmlformats.org/officeDocument/2006/relationships/tags" Target="../tags/tag83.xml"/><Relationship Id="rId15" Type="http://schemas.openxmlformats.org/officeDocument/2006/relationships/tags" Target="../tags/tag82.xml"/><Relationship Id="rId14" Type="http://schemas.openxmlformats.org/officeDocument/2006/relationships/tags" Target="../tags/tag81.xml"/><Relationship Id="rId13" Type="http://schemas.openxmlformats.org/officeDocument/2006/relationships/tags" Target="../tags/tag80.xml"/><Relationship Id="rId12" Type="http://schemas.openxmlformats.org/officeDocument/2006/relationships/tags" Target="../tags/tag79.xml"/><Relationship Id="rId11" Type="http://schemas.openxmlformats.org/officeDocument/2006/relationships/tags" Target="../tags/tag78.xml"/><Relationship Id="rId10" Type="http://schemas.openxmlformats.org/officeDocument/2006/relationships/tags" Target="../tags/tag77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90.xml"/><Relationship Id="rId8" Type="http://schemas.openxmlformats.org/officeDocument/2006/relationships/image" Target="../media/image5.png"/><Relationship Id="rId7" Type="http://schemas.openxmlformats.org/officeDocument/2006/relationships/tags" Target="../tags/tag89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0" Type="http://schemas.openxmlformats.org/officeDocument/2006/relationships/slideLayout" Target="../slideLayouts/slideLayout1.xml"/><Relationship Id="rId2" Type="http://schemas.openxmlformats.org/officeDocument/2006/relationships/image" Target="../media/image7.svg"/><Relationship Id="rId19" Type="http://schemas.openxmlformats.org/officeDocument/2006/relationships/tags" Target="../tags/tag100.xml"/><Relationship Id="rId18" Type="http://schemas.openxmlformats.org/officeDocument/2006/relationships/tags" Target="../tags/tag99.xml"/><Relationship Id="rId17" Type="http://schemas.openxmlformats.org/officeDocument/2006/relationships/tags" Target="../tags/tag98.xml"/><Relationship Id="rId16" Type="http://schemas.openxmlformats.org/officeDocument/2006/relationships/tags" Target="../tags/tag97.xml"/><Relationship Id="rId15" Type="http://schemas.openxmlformats.org/officeDocument/2006/relationships/tags" Target="../tags/tag96.xml"/><Relationship Id="rId14" Type="http://schemas.openxmlformats.org/officeDocument/2006/relationships/tags" Target="../tags/tag95.xml"/><Relationship Id="rId13" Type="http://schemas.openxmlformats.org/officeDocument/2006/relationships/tags" Target="../tags/tag94.xml"/><Relationship Id="rId12" Type="http://schemas.openxmlformats.org/officeDocument/2006/relationships/tags" Target="../tags/tag93.xml"/><Relationship Id="rId11" Type="http://schemas.openxmlformats.org/officeDocument/2006/relationships/tags" Target="../tags/tag92.xml"/><Relationship Id="rId10" Type="http://schemas.openxmlformats.org/officeDocument/2006/relationships/tags" Target="../tags/tag9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06.xml"/><Relationship Id="rId8" Type="http://schemas.openxmlformats.org/officeDocument/2006/relationships/tags" Target="../tags/tag105.xml"/><Relationship Id="rId7" Type="http://schemas.openxmlformats.org/officeDocument/2006/relationships/tags" Target="../tags/tag104.xml"/><Relationship Id="rId6" Type="http://schemas.openxmlformats.org/officeDocument/2006/relationships/image" Target="../media/image20.jpeg"/><Relationship Id="rId5" Type="http://schemas.openxmlformats.org/officeDocument/2006/relationships/tags" Target="../tags/tag103.xml"/><Relationship Id="rId4" Type="http://schemas.openxmlformats.org/officeDocument/2006/relationships/image" Target="../media/image19.jpeg"/><Relationship Id="rId3" Type="http://schemas.openxmlformats.org/officeDocument/2006/relationships/tags" Target="../tags/tag102.xml"/><Relationship Id="rId2" Type="http://schemas.openxmlformats.org/officeDocument/2006/relationships/image" Target="../media/image18.jpeg"/><Relationship Id="rId11" Type="http://schemas.openxmlformats.org/officeDocument/2006/relationships/slideLayout" Target="../slideLayouts/slideLayout12.xml"/><Relationship Id="rId10" Type="http://schemas.openxmlformats.org/officeDocument/2006/relationships/tags" Target="../tags/tag107.xml"/><Relationship Id="rId1" Type="http://schemas.openxmlformats.org/officeDocument/2006/relationships/tags" Target="../tags/tag101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112.xml"/><Relationship Id="rId4" Type="http://schemas.openxmlformats.org/officeDocument/2006/relationships/tags" Target="../tags/tag111.xml"/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tags" Target="../tags/tag108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19.xml"/><Relationship Id="rId8" Type="http://schemas.openxmlformats.org/officeDocument/2006/relationships/tags" Target="../tags/tag118.xml"/><Relationship Id="rId7" Type="http://schemas.openxmlformats.org/officeDocument/2006/relationships/tags" Target="../tags/tag117.xml"/><Relationship Id="rId6" Type="http://schemas.openxmlformats.org/officeDocument/2006/relationships/tags" Target="../tags/tag116.xml"/><Relationship Id="rId5" Type="http://schemas.openxmlformats.org/officeDocument/2006/relationships/tags" Target="../tags/tag115.xml"/><Relationship Id="rId4" Type="http://schemas.openxmlformats.org/officeDocument/2006/relationships/image" Target="../media/image22.jpeg"/><Relationship Id="rId3" Type="http://schemas.openxmlformats.org/officeDocument/2006/relationships/tags" Target="../tags/tag114.xml"/><Relationship Id="rId2" Type="http://schemas.openxmlformats.org/officeDocument/2006/relationships/image" Target="../media/image21.jpeg"/><Relationship Id="rId16" Type="http://schemas.openxmlformats.org/officeDocument/2006/relationships/slideLayout" Target="../slideLayouts/slideLayout12.xml"/><Relationship Id="rId15" Type="http://schemas.openxmlformats.org/officeDocument/2006/relationships/tags" Target="../tags/tag125.xml"/><Relationship Id="rId14" Type="http://schemas.openxmlformats.org/officeDocument/2006/relationships/tags" Target="../tags/tag124.xml"/><Relationship Id="rId13" Type="http://schemas.openxmlformats.org/officeDocument/2006/relationships/tags" Target="../tags/tag123.xml"/><Relationship Id="rId12" Type="http://schemas.openxmlformats.org/officeDocument/2006/relationships/tags" Target="../tags/tag122.xml"/><Relationship Id="rId11" Type="http://schemas.openxmlformats.org/officeDocument/2006/relationships/tags" Target="../tags/tag121.xml"/><Relationship Id="rId10" Type="http://schemas.openxmlformats.org/officeDocument/2006/relationships/tags" Target="../tags/tag120.xml"/><Relationship Id="rId1" Type="http://schemas.openxmlformats.org/officeDocument/2006/relationships/tags" Target="../tags/tag113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31.xml"/><Relationship Id="rId8" Type="http://schemas.openxmlformats.org/officeDocument/2006/relationships/image" Target="../media/image24.png"/><Relationship Id="rId7" Type="http://schemas.openxmlformats.org/officeDocument/2006/relationships/tags" Target="../tags/tag130.xml"/><Relationship Id="rId6" Type="http://schemas.openxmlformats.org/officeDocument/2006/relationships/image" Target="../media/image23.png"/><Relationship Id="rId5" Type="http://schemas.openxmlformats.org/officeDocument/2006/relationships/tags" Target="../tags/tag129.xml"/><Relationship Id="rId4" Type="http://schemas.openxmlformats.org/officeDocument/2006/relationships/tags" Target="../tags/tag128.xml"/><Relationship Id="rId3" Type="http://schemas.openxmlformats.org/officeDocument/2006/relationships/tags" Target="../tags/tag127.xml"/><Relationship Id="rId2" Type="http://schemas.openxmlformats.org/officeDocument/2006/relationships/image" Target="../media/image5.png"/><Relationship Id="rId16" Type="http://schemas.openxmlformats.org/officeDocument/2006/relationships/slideLayout" Target="../slideLayouts/slideLayout1.xml"/><Relationship Id="rId15" Type="http://schemas.openxmlformats.org/officeDocument/2006/relationships/tags" Target="../tags/tag137.xml"/><Relationship Id="rId14" Type="http://schemas.openxmlformats.org/officeDocument/2006/relationships/tags" Target="../tags/tag136.xml"/><Relationship Id="rId13" Type="http://schemas.openxmlformats.org/officeDocument/2006/relationships/tags" Target="../tags/tag135.xml"/><Relationship Id="rId12" Type="http://schemas.openxmlformats.org/officeDocument/2006/relationships/tags" Target="../tags/tag134.xml"/><Relationship Id="rId11" Type="http://schemas.openxmlformats.org/officeDocument/2006/relationships/tags" Target="../tags/tag133.xml"/><Relationship Id="rId10" Type="http://schemas.openxmlformats.org/officeDocument/2006/relationships/tags" Target="../tags/tag132.xml"/><Relationship Id="rId1" Type="http://schemas.openxmlformats.org/officeDocument/2006/relationships/tags" Target="../tags/tag1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图片 187"/>
          <p:cNvPicPr>
            <a:picLocks noChangeAspect="1"/>
          </p:cNvPicPr>
          <p:nvPr/>
        </p:nvPicPr>
        <p:blipFill>
          <a:blip r:embed="rId1"/>
          <a:srcRect l="832" r="1039" b="44519"/>
          <a:stretch>
            <a:fillRect/>
          </a:stretch>
        </p:blipFill>
        <p:spPr>
          <a:xfrm>
            <a:off x="-92075" y="4839970"/>
            <a:ext cx="12550775" cy="2037080"/>
          </a:xfrm>
          <a:custGeom>
            <a:avLst/>
            <a:gdLst>
              <a:gd name="connsiteX0" fmla="*/ 0 w 12192000"/>
              <a:gd name="connsiteY0" fmla="*/ 0 h 1923605"/>
              <a:gd name="connsiteX1" fmla="*/ 12192000 w 12192000"/>
              <a:gd name="connsiteY1" fmla="*/ 0 h 1923605"/>
              <a:gd name="connsiteX2" fmla="*/ 12192000 w 12192000"/>
              <a:gd name="connsiteY2" fmla="*/ 1923605 h 1923605"/>
              <a:gd name="connsiteX3" fmla="*/ 0 w 12192000"/>
              <a:gd name="connsiteY3" fmla="*/ 1923605 h 1923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923605">
                <a:moveTo>
                  <a:pt x="0" y="0"/>
                </a:moveTo>
                <a:lnTo>
                  <a:pt x="12192000" y="0"/>
                </a:lnTo>
                <a:lnTo>
                  <a:pt x="12192000" y="1923605"/>
                </a:lnTo>
                <a:lnTo>
                  <a:pt x="0" y="1923605"/>
                </a:lnTo>
                <a:close/>
              </a:path>
            </a:pathLst>
          </a:custGeom>
        </p:spPr>
      </p:pic>
      <p:sp>
        <p:nvSpPr>
          <p:cNvPr id="4" name="文本框 3" descr="7b0a20202020227461726765744d6f64756c65223a20226b6f6e6c696e65666f6e7473220a7d0a"/>
          <p:cNvSpPr txBox="1"/>
          <p:nvPr/>
        </p:nvSpPr>
        <p:spPr>
          <a:xfrm>
            <a:off x="1176655" y="1280160"/>
            <a:ext cx="10545445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8000" b="1" dirty="0">
                <a:solidFill>
                  <a:schemeClr val="accent4">
                    <a:lumMod val="75000"/>
                  </a:schemeClr>
                </a:solidFill>
                <a:latin typeface="新蒂黑板报体底字" panose="03000600000000000000" charset="-122"/>
                <a:ea typeface="新蒂黑板报体底字" panose="03000600000000000000" charset="-122"/>
                <a:cs typeface="新蒂黑板报体底字" panose="03000600000000000000" charset="-122"/>
                <a:sym typeface="汉仪菱心体简" panose="02010400000101010101" charset="-122"/>
              </a:rPr>
              <a:t>童话故事的神奇密码</a:t>
            </a:r>
            <a:r>
              <a:rPr lang="en-US" altLang="zh-CN" sz="8000" b="1" dirty="0">
                <a:solidFill>
                  <a:schemeClr val="accent4">
                    <a:lumMod val="75000"/>
                  </a:schemeClr>
                </a:solidFill>
                <a:latin typeface="新蒂黑板报体底字" panose="03000600000000000000" charset="-122"/>
                <a:ea typeface="新蒂黑板报体底字" panose="03000600000000000000" charset="-122"/>
                <a:cs typeface="新蒂黑板报体底字" panose="03000600000000000000" charset="-122"/>
                <a:sym typeface="汉仪菱心体简" panose="02010400000101010101" charset="-122"/>
              </a:rPr>
              <a:t> </a:t>
            </a:r>
            <a:endParaRPr lang="en-US" altLang="zh-CN" sz="6000" b="1" dirty="0">
              <a:solidFill>
                <a:srgbClr val="59A7A7"/>
              </a:solidFill>
              <a:latin typeface="新蒂黑板报体底字" panose="03000600000000000000" charset="-122"/>
              <a:ea typeface="新蒂黑板报体底字" panose="03000600000000000000" charset="-122"/>
              <a:cs typeface="新蒂黑板报体底字" panose="03000600000000000000" charset="-122"/>
              <a:sym typeface="汉仪菱心体简" panose="02010400000101010101" charset="-122"/>
            </a:endParaRPr>
          </a:p>
          <a:p>
            <a:pPr lvl="0" algn="ctr">
              <a:buClrTx/>
              <a:buSzTx/>
              <a:buFontTx/>
            </a:pPr>
            <a:r>
              <a:rPr lang="en-US" altLang="zh-CN" sz="6000" b="1" dirty="0">
                <a:solidFill>
                  <a:srgbClr val="59A7A7"/>
                </a:solidFill>
                <a:latin typeface="新蒂黑板报体底字" panose="03000600000000000000" charset="-122"/>
                <a:ea typeface="新蒂黑板报体底字" panose="03000600000000000000" charset="-122"/>
                <a:cs typeface="新蒂黑板报体底字" panose="03000600000000000000" charset="-122"/>
                <a:sym typeface="汉仪菱心体简" panose="02010400000101010101" charset="-122"/>
              </a:rPr>
              <a:t>                     </a:t>
            </a:r>
            <a:r>
              <a:rPr lang="en-US" altLang="zh-CN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新蒂黑板报体底字" panose="03000600000000000000" charset="-122"/>
                <a:ea typeface="新蒂黑板报体底字" panose="03000600000000000000" charset="-122"/>
                <a:cs typeface="新蒂黑板报体底字" panose="03000600000000000000" charset="-122"/>
                <a:sym typeface="汉仪菱心体简" panose="02010400000101010101" charset="-122"/>
              </a:rPr>
              <a:t>-</a:t>
            </a:r>
            <a:r>
              <a:rPr lang="zh-CN" altLang="en-US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新蒂黑板报体底字" panose="03000600000000000000" charset="-122"/>
                <a:ea typeface="新蒂黑板报体底字" panose="03000600000000000000" charset="-122"/>
                <a:cs typeface="新蒂黑板报体底字" panose="03000600000000000000" charset="-122"/>
                <a:sym typeface="汉仪菱心体简" panose="02010400000101010101" charset="-122"/>
              </a:rPr>
              <a:t>反复结构</a:t>
            </a:r>
            <a:endParaRPr lang="zh-CN" altLang="en-US" sz="6000" b="1" dirty="0">
              <a:solidFill>
                <a:schemeClr val="accent4">
                  <a:lumMod val="60000"/>
                  <a:lumOff val="40000"/>
                </a:schemeClr>
              </a:solidFill>
              <a:latin typeface="新蒂黑板报体底字" panose="03000600000000000000" charset="-122"/>
              <a:ea typeface="新蒂黑板报体底字" panose="03000600000000000000" charset="-122"/>
              <a:cs typeface="新蒂黑板报体底字" panose="03000600000000000000" charset="-122"/>
              <a:sym typeface="汉仪菱心体简" panose="02010400000101010101" charset="-122"/>
            </a:endParaRPr>
          </a:p>
        </p:txBody>
      </p:sp>
      <p:sp>
        <p:nvSpPr>
          <p:cNvPr id="169" name="任意多边形: 形状 168"/>
          <p:cNvSpPr/>
          <p:nvPr/>
        </p:nvSpPr>
        <p:spPr>
          <a:xfrm>
            <a:off x="8813750" y="4140915"/>
            <a:ext cx="179696" cy="179696"/>
          </a:xfrm>
          <a:custGeom>
            <a:avLst/>
            <a:gdLst>
              <a:gd name="connsiteX0" fmla="*/ 0 w 179696"/>
              <a:gd name="connsiteY0" fmla="*/ 89848 h 179696"/>
              <a:gd name="connsiteX1" fmla="*/ 89848 w 179696"/>
              <a:gd name="connsiteY1" fmla="*/ 179696 h 179696"/>
              <a:gd name="connsiteX2" fmla="*/ 179696 w 179696"/>
              <a:gd name="connsiteY2" fmla="*/ 89848 h 179696"/>
              <a:gd name="connsiteX3" fmla="*/ 89848 w 179696"/>
              <a:gd name="connsiteY3" fmla="*/ 0 h 179696"/>
              <a:gd name="connsiteX4" fmla="*/ 0 w 179696"/>
              <a:gd name="connsiteY4" fmla="*/ 89848 h 17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696" h="179696">
                <a:moveTo>
                  <a:pt x="0" y="89848"/>
                </a:moveTo>
                <a:cubicBezTo>
                  <a:pt x="0" y="138722"/>
                  <a:pt x="40975" y="179696"/>
                  <a:pt x="89848" y="179696"/>
                </a:cubicBezTo>
                <a:cubicBezTo>
                  <a:pt x="138722" y="179696"/>
                  <a:pt x="179696" y="138722"/>
                  <a:pt x="179696" y="89848"/>
                </a:cubicBezTo>
                <a:cubicBezTo>
                  <a:pt x="179696" y="40975"/>
                  <a:pt x="138722" y="0"/>
                  <a:pt x="89848" y="0"/>
                </a:cubicBezTo>
                <a:cubicBezTo>
                  <a:pt x="40975" y="0"/>
                  <a:pt x="0" y="40481"/>
                  <a:pt x="0" y="89848"/>
                </a:cubicBezTo>
              </a:path>
            </a:pathLst>
          </a:custGeom>
          <a:solidFill>
            <a:srgbClr val="FCB5BB"/>
          </a:solidFill>
          <a:ln w="4935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70" name="任意多边形: 形状 169"/>
          <p:cNvSpPr/>
          <p:nvPr/>
        </p:nvSpPr>
        <p:spPr>
          <a:xfrm>
            <a:off x="965751" y="2745720"/>
            <a:ext cx="144152" cy="144152"/>
          </a:xfrm>
          <a:custGeom>
            <a:avLst/>
            <a:gdLst>
              <a:gd name="connsiteX0" fmla="*/ 72076 w 144152"/>
              <a:gd name="connsiteY0" fmla="*/ 0 h 144152"/>
              <a:gd name="connsiteX1" fmla="*/ 0 w 144152"/>
              <a:gd name="connsiteY1" fmla="*/ 72076 h 144152"/>
              <a:gd name="connsiteX2" fmla="*/ 72076 w 144152"/>
              <a:gd name="connsiteY2" fmla="*/ 144152 h 144152"/>
              <a:gd name="connsiteX3" fmla="*/ 144152 w 144152"/>
              <a:gd name="connsiteY3" fmla="*/ 72076 h 144152"/>
              <a:gd name="connsiteX4" fmla="*/ 72076 w 144152"/>
              <a:gd name="connsiteY4" fmla="*/ 0 h 144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152" h="144152">
                <a:moveTo>
                  <a:pt x="72076" y="0"/>
                </a:moveTo>
                <a:cubicBezTo>
                  <a:pt x="33076" y="0"/>
                  <a:pt x="0" y="33076"/>
                  <a:pt x="0" y="72076"/>
                </a:cubicBezTo>
                <a:cubicBezTo>
                  <a:pt x="0" y="111076"/>
                  <a:pt x="33076" y="144152"/>
                  <a:pt x="72076" y="144152"/>
                </a:cubicBezTo>
                <a:cubicBezTo>
                  <a:pt x="111076" y="144152"/>
                  <a:pt x="144152" y="111076"/>
                  <a:pt x="144152" y="72076"/>
                </a:cubicBezTo>
                <a:cubicBezTo>
                  <a:pt x="144152" y="33076"/>
                  <a:pt x="111076" y="0"/>
                  <a:pt x="72076" y="0"/>
                </a:cubicBezTo>
              </a:path>
            </a:pathLst>
          </a:custGeom>
          <a:solidFill>
            <a:srgbClr val="96CBEB"/>
          </a:solidFill>
          <a:ln w="4935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71" name="任意多边形: 形状 170"/>
          <p:cNvSpPr/>
          <p:nvPr/>
        </p:nvSpPr>
        <p:spPr>
          <a:xfrm>
            <a:off x="552032" y="2063719"/>
            <a:ext cx="283370" cy="283367"/>
          </a:xfrm>
          <a:custGeom>
            <a:avLst/>
            <a:gdLst>
              <a:gd name="connsiteX0" fmla="*/ 141684 w 283370"/>
              <a:gd name="connsiteY0" fmla="*/ 0 h 283367"/>
              <a:gd name="connsiteX1" fmla="*/ 0 w 283370"/>
              <a:gd name="connsiteY1" fmla="*/ 141684 h 283367"/>
              <a:gd name="connsiteX2" fmla="*/ 141684 w 283370"/>
              <a:gd name="connsiteY2" fmla="*/ 283368 h 283367"/>
              <a:gd name="connsiteX3" fmla="*/ 283368 w 283370"/>
              <a:gd name="connsiteY3" fmla="*/ 141684 h 283367"/>
              <a:gd name="connsiteX4" fmla="*/ 141684 w 283370"/>
              <a:gd name="connsiteY4" fmla="*/ 0 h 283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370" h="283367">
                <a:moveTo>
                  <a:pt x="141684" y="0"/>
                </a:moveTo>
                <a:cubicBezTo>
                  <a:pt x="65165" y="0"/>
                  <a:pt x="0" y="65165"/>
                  <a:pt x="0" y="141684"/>
                </a:cubicBezTo>
                <a:cubicBezTo>
                  <a:pt x="0" y="218697"/>
                  <a:pt x="65165" y="283368"/>
                  <a:pt x="141684" y="283368"/>
                </a:cubicBezTo>
                <a:cubicBezTo>
                  <a:pt x="218697" y="283368"/>
                  <a:pt x="283368" y="218203"/>
                  <a:pt x="283368" y="141684"/>
                </a:cubicBezTo>
                <a:cubicBezTo>
                  <a:pt x="283861" y="65165"/>
                  <a:pt x="218697" y="0"/>
                  <a:pt x="141684" y="0"/>
                </a:cubicBezTo>
              </a:path>
            </a:pathLst>
          </a:custGeom>
          <a:solidFill>
            <a:srgbClr val="96CBEB"/>
          </a:solidFill>
          <a:ln w="4935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72" name="任意多边形: 形状 171"/>
          <p:cNvSpPr/>
          <p:nvPr/>
        </p:nvSpPr>
        <p:spPr>
          <a:xfrm>
            <a:off x="11789570" y="2629036"/>
            <a:ext cx="275468" cy="275468"/>
          </a:xfrm>
          <a:custGeom>
            <a:avLst/>
            <a:gdLst>
              <a:gd name="connsiteX0" fmla="*/ 137734 w 275468"/>
              <a:gd name="connsiteY0" fmla="*/ 0 h 275468"/>
              <a:gd name="connsiteX1" fmla="*/ 0 w 275468"/>
              <a:gd name="connsiteY1" fmla="*/ 137734 h 275468"/>
              <a:gd name="connsiteX2" fmla="*/ 137734 w 275468"/>
              <a:gd name="connsiteY2" fmla="*/ 275469 h 275468"/>
              <a:gd name="connsiteX3" fmla="*/ 275469 w 275468"/>
              <a:gd name="connsiteY3" fmla="*/ 137734 h 275468"/>
              <a:gd name="connsiteX4" fmla="*/ 137734 w 275468"/>
              <a:gd name="connsiteY4" fmla="*/ 0 h 275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468" h="275468">
                <a:moveTo>
                  <a:pt x="137734" y="0"/>
                </a:moveTo>
                <a:cubicBezTo>
                  <a:pt x="63190" y="0"/>
                  <a:pt x="0" y="63190"/>
                  <a:pt x="0" y="137734"/>
                </a:cubicBezTo>
                <a:cubicBezTo>
                  <a:pt x="0" y="212279"/>
                  <a:pt x="63190" y="275469"/>
                  <a:pt x="137734" y="275469"/>
                </a:cubicBezTo>
                <a:cubicBezTo>
                  <a:pt x="212279" y="275469"/>
                  <a:pt x="275469" y="212279"/>
                  <a:pt x="275469" y="137734"/>
                </a:cubicBezTo>
                <a:cubicBezTo>
                  <a:pt x="275469" y="62696"/>
                  <a:pt x="212279" y="0"/>
                  <a:pt x="137734" y="0"/>
                </a:cubicBezTo>
              </a:path>
            </a:pathLst>
          </a:custGeom>
          <a:solidFill>
            <a:srgbClr val="96CBEB"/>
          </a:solidFill>
          <a:ln w="4935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74" name="任意多边形: 形状 173"/>
          <p:cNvSpPr/>
          <p:nvPr/>
        </p:nvSpPr>
        <p:spPr>
          <a:xfrm>
            <a:off x="2424528" y="3454653"/>
            <a:ext cx="307063" cy="307063"/>
          </a:xfrm>
          <a:custGeom>
            <a:avLst/>
            <a:gdLst>
              <a:gd name="connsiteX0" fmla="*/ 153532 w 307063"/>
              <a:gd name="connsiteY0" fmla="*/ 0 h 307063"/>
              <a:gd name="connsiteX1" fmla="*/ 0 w 307063"/>
              <a:gd name="connsiteY1" fmla="*/ 153532 h 307063"/>
              <a:gd name="connsiteX2" fmla="*/ 153532 w 307063"/>
              <a:gd name="connsiteY2" fmla="*/ 307064 h 307063"/>
              <a:gd name="connsiteX3" fmla="*/ 307064 w 307063"/>
              <a:gd name="connsiteY3" fmla="*/ 153532 h 307063"/>
              <a:gd name="connsiteX4" fmla="*/ 153532 w 307063"/>
              <a:gd name="connsiteY4" fmla="*/ 0 h 307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7063" h="307063">
                <a:moveTo>
                  <a:pt x="153532" y="0"/>
                </a:moveTo>
                <a:cubicBezTo>
                  <a:pt x="70101" y="0"/>
                  <a:pt x="0" y="70595"/>
                  <a:pt x="0" y="153532"/>
                </a:cubicBezTo>
                <a:cubicBezTo>
                  <a:pt x="0" y="236962"/>
                  <a:pt x="70595" y="307064"/>
                  <a:pt x="153532" y="307064"/>
                </a:cubicBezTo>
                <a:cubicBezTo>
                  <a:pt x="236469" y="307064"/>
                  <a:pt x="307064" y="236469"/>
                  <a:pt x="307064" y="153532"/>
                </a:cubicBezTo>
                <a:cubicBezTo>
                  <a:pt x="307064" y="70101"/>
                  <a:pt x="236962" y="0"/>
                  <a:pt x="153532" y="0"/>
                </a:cubicBezTo>
              </a:path>
            </a:pathLst>
          </a:custGeom>
          <a:solidFill>
            <a:srgbClr val="FCD16B"/>
          </a:solidFill>
          <a:ln w="4935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75" name="任意多边形: 形状 174"/>
          <p:cNvSpPr/>
          <p:nvPr/>
        </p:nvSpPr>
        <p:spPr>
          <a:xfrm>
            <a:off x="10392463" y="3989298"/>
            <a:ext cx="257696" cy="257696"/>
          </a:xfrm>
          <a:custGeom>
            <a:avLst/>
            <a:gdLst>
              <a:gd name="connsiteX0" fmla="*/ 128848 w 257696"/>
              <a:gd name="connsiteY0" fmla="*/ 0 h 257696"/>
              <a:gd name="connsiteX1" fmla="*/ 0 w 257696"/>
              <a:gd name="connsiteY1" fmla="*/ 128848 h 257696"/>
              <a:gd name="connsiteX2" fmla="*/ 128848 w 257696"/>
              <a:gd name="connsiteY2" fmla="*/ 257697 h 257696"/>
              <a:gd name="connsiteX3" fmla="*/ 257697 w 257696"/>
              <a:gd name="connsiteY3" fmla="*/ 128848 h 257696"/>
              <a:gd name="connsiteX4" fmla="*/ 128848 w 257696"/>
              <a:gd name="connsiteY4" fmla="*/ 0 h 257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696" h="257696">
                <a:moveTo>
                  <a:pt x="128848" y="0"/>
                </a:moveTo>
                <a:cubicBezTo>
                  <a:pt x="58747" y="0"/>
                  <a:pt x="0" y="59241"/>
                  <a:pt x="0" y="128848"/>
                </a:cubicBezTo>
                <a:cubicBezTo>
                  <a:pt x="0" y="198950"/>
                  <a:pt x="59240" y="257697"/>
                  <a:pt x="128848" y="257697"/>
                </a:cubicBezTo>
                <a:cubicBezTo>
                  <a:pt x="198456" y="257697"/>
                  <a:pt x="257697" y="198456"/>
                  <a:pt x="257697" y="128848"/>
                </a:cubicBezTo>
                <a:cubicBezTo>
                  <a:pt x="257697" y="59241"/>
                  <a:pt x="198456" y="0"/>
                  <a:pt x="128848" y="0"/>
                </a:cubicBezTo>
              </a:path>
            </a:pathLst>
          </a:custGeom>
          <a:solidFill>
            <a:srgbClr val="FCD16B"/>
          </a:solidFill>
          <a:ln w="4935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76" name="任意多边形: 形状 175"/>
          <p:cNvSpPr/>
          <p:nvPr/>
        </p:nvSpPr>
        <p:spPr>
          <a:xfrm>
            <a:off x="9317990" y="4990465"/>
            <a:ext cx="208280" cy="208915"/>
          </a:xfrm>
          <a:custGeom>
            <a:avLst/>
            <a:gdLst>
              <a:gd name="connsiteX0" fmla="*/ 322862 w 645722"/>
              <a:gd name="connsiteY0" fmla="*/ 0 h 646216"/>
              <a:gd name="connsiteX1" fmla="*/ 0 w 645722"/>
              <a:gd name="connsiteY1" fmla="*/ 323355 h 646216"/>
              <a:gd name="connsiteX2" fmla="*/ 322862 w 645722"/>
              <a:gd name="connsiteY2" fmla="*/ 646216 h 646216"/>
              <a:gd name="connsiteX3" fmla="*/ 645723 w 645722"/>
              <a:gd name="connsiteY3" fmla="*/ 323355 h 646216"/>
              <a:gd name="connsiteX4" fmla="*/ 322862 w 645722"/>
              <a:gd name="connsiteY4" fmla="*/ 0 h 646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722" h="646216">
                <a:moveTo>
                  <a:pt x="322862" y="0"/>
                </a:moveTo>
                <a:cubicBezTo>
                  <a:pt x="147608" y="0"/>
                  <a:pt x="0" y="148102"/>
                  <a:pt x="0" y="323355"/>
                </a:cubicBezTo>
                <a:cubicBezTo>
                  <a:pt x="0" y="498608"/>
                  <a:pt x="147608" y="646216"/>
                  <a:pt x="322862" y="646216"/>
                </a:cubicBezTo>
                <a:cubicBezTo>
                  <a:pt x="498115" y="646216"/>
                  <a:pt x="645723" y="498115"/>
                  <a:pt x="645723" y="323355"/>
                </a:cubicBezTo>
                <a:cubicBezTo>
                  <a:pt x="645723" y="147608"/>
                  <a:pt x="498115" y="0"/>
                  <a:pt x="322862" y="0"/>
                </a:cubicBezTo>
              </a:path>
            </a:pathLst>
          </a:custGeom>
          <a:solidFill>
            <a:srgbClr val="FCB5BB"/>
          </a:solidFill>
          <a:ln w="4935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78" name="任意多边形: 形状 177"/>
          <p:cNvSpPr/>
          <p:nvPr/>
        </p:nvSpPr>
        <p:spPr>
          <a:xfrm>
            <a:off x="2093551" y="4167743"/>
            <a:ext cx="646216" cy="645722"/>
          </a:xfrm>
          <a:custGeom>
            <a:avLst/>
            <a:gdLst>
              <a:gd name="connsiteX0" fmla="*/ 323355 w 646216"/>
              <a:gd name="connsiteY0" fmla="*/ 0 h 645722"/>
              <a:gd name="connsiteX1" fmla="*/ 0 w 646216"/>
              <a:gd name="connsiteY1" fmla="*/ 322861 h 645722"/>
              <a:gd name="connsiteX2" fmla="*/ 323355 w 646216"/>
              <a:gd name="connsiteY2" fmla="*/ 645723 h 645722"/>
              <a:gd name="connsiteX3" fmla="*/ 646216 w 646216"/>
              <a:gd name="connsiteY3" fmla="*/ 322861 h 645722"/>
              <a:gd name="connsiteX4" fmla="*/ 323355 w 646216"/>
              <a:gd name="connsiteY4" fmla="*/ 0 h 645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216" h="645722">
                <a:moveTo>
                  <a:pt x="323355" y="0"/>
                </a:moveTo>
                <a:cubicBezTo>
                  <a:pt x="148102" y="0"/>
                  <a:pt x="0" y="148102"/>
                  <a:pt x="0" y="322861"/>
                </a:cubicBezTo>
                <a:cubicBezTo>
                  <a:pt x="0" y="498115"/>
                  <a:pt x="148102" y="645723"/>
                  <a:pt x="323355" y="645723"/>
                </a:cubicBezTo>
                <a:cubicBezTo>
                  <a:pt x="498608" y="645723"/>
                  <a:pt x="646216" y="497621"/>
                  <a:pt x="646216" y="322861"/>
                </a:cubicBezTo>
                <a:cubicBezTo>
                  <a:pt x="646216" y="148102"/>
                  <a:pt x="498115" y="0"/>
                  <a:pt x="323355" y="0"/>
                </a:cubicBezTo>
              </a:path>
            </a:pathLst>
          </a:custGeom>
          <a:solidFill>
            <a:srgbClr val="FCB5BB"/>
          </a:solidFill>
          <a:ln w="4935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pic>
        <p:nvPicPr>
          <p:cNvPr id="3" name="图形 2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17135" y="3368040"/>
            <a:ext cx="334645" cy="312420"/>
          </a:xfrm>
          <a:prstGeom prst="rect">
            <a:avLst/>
          </a:prstGeom>
        </p:spPr>
      </p:pic>
      <p:pic>
        <p:nvPicPr>
          <p:cNvPr id="8" name="图形 2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07530" y="3368040"/>
            <a:ext cx="334645" cy="312420"/>
          </a:xfrm>
          <a:prstGeom prst="rect">
            <a:avLst/>
          </a:prstGeom>
        </p:spPr>
      </p:pic>
      <p:pic>
        <p:nvPicPr>
          <p:cNvPr id="163" name="图片 162"/>
          <p:cNvPicPr>
            <a:picLocks noChangeAspect="1"/>
          </p:cNvPicPr>
          <p:nvPr/>
        </p:nvPicPr>
        <p:blipFill>
          <a:blip r:embed="rId4"/>
          <a:srcRect l="2213" r="2093" b="16836"/>
          <a:stretch>
            <a:fillRect/>
          </a:stretch>
        </p:blipFill>
        <p:spPr>
          <a:xfrm>
            <a:off x="-92075" y="3182838"/>
            <a:ext cx="12192000" cy="3675163"/>
          </a:xfrm>
          <a:custGeom>
            <a:avLst/>
            <a:gdLst>
              <a:gd name="connsiteX0" fmla="*/ 0 w 12192000"/>
              <a:gd name="connsiteY0" fmla="*/ 0 h 3675163"/>
              <a:gd name="connsiteX1" fmla="*/ 12192000 w 12192000"/>
              <a:gd name="connsiteY1" fmla="*/ 0 h 3675163"/>
              <a:gd name="connsiteX2" fmla="*/ 12192000 w 12192000"/>
              <a:gd name="connsiteY2" fmla="*/ 3675163 h 3675163"/>
              <a:gd name="connsiteX3" fmla="*/ 0 w 12192000"/>
              <a:gd name="connsiteY3" fmla="*/ 3675163 h 3675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675163">
                <a:moveTo>
                  <a:pt x="0" y="0"/>
                </a:moveTo>
                <a:lnTo>
                  <a:pt x="12192000" y="0"/>
                </a:lnTo>
                <a:lnTo>
                  <a:pt x="12192000" y="3675163"/>
                </a:lnTo>
                <a:lnTo>
                  <a:pt x="0" y="3675163"/>
                </a:lnTo>
                <a:close/>
              </a:path>
            </a:pathLst>
          </a:cu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图片 16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2213" r="2093" b="16836"/>
          <a:stretch>
            <a:fillRect/>
          </a:stretch>
        </p:blipFill>
        <p:spPr>
          <a:xfrm>
            <a:off x="0" y="4507230"/>
            <a:ext cx="12192000" cy="2953385"/>
          </a:xfrm>
          <a:custGeom>
            <a:avLst/>
            <a:gdLst>
              <a:gd name="connsiteX0" fmla="*/ 0 w 12192000"/>
              <a:gd name="connsiteY0" fmla="*/ 0 h 3675163"/>
              <a:gd name="connsiteX1" fmla="*/ 12192000 w 12192000"/>
              <a:gd name="connsiteY1" fmla="*/ 0 h 3675163"/>
              <a:gd name="connsiteX2" fmla="*/ 12192000 w 12192000"/>
              <a:gd name="connsiteY2" fmla="*/ 3675163 h 3675163"/>
              <a:gd name="connsiteX3" fmla="*/ 0 w 12192000"/>
              <a:gd name="connsiteY3" fmla="*/ 3675163 h 3675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675163">
                <a:moveTo>
                  <a:pt x="0" y="0"/>
                </a:moveTo>
                <a:lnTo>
                  <a:pt x="12192000" y="0"/>
                </a:lnTo>
                <a:lnTo>
                  <a:pt x="12192000" y="3675163"/>
                </a:lnTo>
                <a:lnTo>
                  <a:pt x="0" y="3675163"/>
                </a:lnTo>
                <a:close/>
              </a:path>
            </a:pathLst>
          </a:custGeom>
        </p:spPr>
      </p:pic>
      <p:sp>
        <p:nvSpPr>
          <p:cNvPr id="9" name="圆角矩形 8"/>
          <p:cNvSpPr/>
          <p:nvPr>
            <p:custDataLst>
              <p:tags r:id="rId3"/>
            </p:custDataLst>
          </p:nvPr>
        </p:nvSpPr>
        <p:spPr>
          <a:xfrm>
            <a:off x="0" y="0"/>
            <a:ext cx="4020820" cy="906780"/>
          </a:xfrm>
          <a:prstGeom prst="roundRect">
            <a:avLst>
              <a:gd name="adj" fmla="val 11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817245" y="134620"/>
            <a:ext cx="2132330" cy="522605"/>
          </a:xfrm>
          <a:prstGeom prst="rect">
            <a:avLst/>
          </a:prstGeom>
        </p:spPr>
        <p:txBody>
          <a:bodyPr wrap="square"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sz="3600">
                <a:latin typeface="楷体" panose="02010609060101010101" charset="-122"/>
                <a:ea typeface="楷体" panose="02010609060101010101" charset="-122"/>
              </a:rPr>
              <a:t>递进结构</a:t>
            </a:r>
            <a:endParaRPr lang="zh-CN" sz="360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455160" y="1846580"/>
            <a:ext cx="4472940" cy="23069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77570" y="995045"/>
            <a:ext cx="2011680" cy="2915920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9352915" y="2145665"/>
            <a:ext cx="2384425" cy="1065530"/>
            <a:chOff x="1600" y="4816"/>
            <a:chExt cx="3755" cy="1678"/>
          </a:xfrm>
        </p:grpSpPr>
        <p:sp>
          <p:nvSpPr>
            <p:cNvPr id="4" name="泪滴形 3"/>
            <p:cNvSpPr/>
            <p:nvPr/>
          </p:nvSpPr>
          <p:spPr>
            <a:xfrm rot="17880000">
              <a:off x="2480" y="5361"/>
              <a:ext cx="1355" cy="913"/>
            </a:xfrm>
            <a:prstGeom prst="teardrop">
              <a:avLst/>
            </a:prstGeom>
            <a:noFill/>
            <a:ln w="762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" name="泪滴形 4"/>
            <p:cNvSpPr/>
            <p:nvPr>
              <p:custDataLst>
                <p:tags r:id="rId9"/>
              </p:custDataLst>
            </p:nvPr>
          </p:nvSpPr>
          <p:spPr>
            <a:xfrm rot="17880000">
              <a:off x="3957" y="5056"/>
              <a:ext cx="1638" cy="1158"/>
            </a:xfrm>
            <a:prstGeom prst="teardrop">
              <a:avLst/>
            </a:prstGeom>
            <a:noFill/>
            <a:ln w="762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" name="泪滴形 10"/>
            <p:cNvSpPr/>
            <p:nvPr>
              <p:custDataLst>
                <p:tags r:id="rId10"/>
              </p:custDataLst>
            </p:nvPr>
          </p:nvSpPr>
          <p:spPr>
            <a:xfrm rot="17880000">
              <a:off x="1489" y="5358"/>
              <a:ext cx="995" cy="772"/>
            </a:xfrm>
            <a:prstGeom prst="teardrop">
              <a:avLst/>
            </a:prstGeom>
            <a:noFill/>
            <a:ln w="762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2" name="文本框 11"/>
          <p:cNvSpPr txBox="1"/>
          <p:nvPr>
            <p:custDataLst>
              <p:tags r:id="rId11"/>
            </p:custDataLst>
          </p:nvPr>
        </p:nvSpPr>
        <p:spPr>
          <a:xfrm>
            <a:off x="9515475" y="3721100"/>
            <a:ext cx="1769745" cy="64516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3600" b="1">
                <a:latin typeface="楷体" panose="02010609060101010101" charset="-122"/>
                <a:ea typeface="楷体" panose="02010609060101010101" charset="-122"/>
              </a:rPr>
              <a:t>水滴型</a:t>
            </a:r>
            <a:endParaRPr lang="zh-CN" altLang="en-US" sz="36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12"/>
            </p:custDataLst>
          </p:nvPr>
        </p:nvSpPr>
        <p:spPr>
          <a:xfrm>
            <a:off x="5678170" y="3862070"/>
            <a:ext cx="1769745" cy="64516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3600" b="1">
                <a:latin typeface="楷体" panose="02010609060101010101" charset="-122"/>
                <a:ea typeface="楷体" panose="02010609060101010101" charset="-122"/>
              </a:rPr>
              <a:t>楼梯型</a:t>
            </a:r>
            <a:endParaRPr lang="zh-CN" altLang="en-US" sz="36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13"/>
            </p:custDataLst>
          </p:nvPr>
        </p:nvSpPr>
        <p:spPr>
          <a:xfrm>
            <a:off x="1075690" y="3999230"/>
            <a:ext cx="1769745" cy="64516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3600" b="1">
                <a:latin typeface="楷体" panose="02010609060101010101" charset="-122"/>
                <a:ea typeface="楷体" panose="02010609060101010101" charset="-122"/>
              </a:rPr>
              <a:t>高楼型</a:t>
            </a:r>
            <a:endParaRPr lang="zh-CN" altLang="en-US" sz="36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47700" y="1769110"/>
            <a:ext cx="326390" cy="147637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青蛙卖泥塘</a:t>
            </a:r>
            <a:endParaRPr lang="zh-CN" altLang="en-US" sz="18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453515" y="3297555"/>
            <a:ext cx="683260" cy="36830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老牛</a:t>
            </a:r>
            <a:endParaRPr lang="zh-CN" altLang="en-US" sz="18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14"/>
            </p:custDataLst>
          </p:nvPr>
        </p:nvSpPr>
        <p:spPr>
          <a:xfrm>
            <a:off x="1453515" y="2849880"/>
            <a:ext cx="683260" cy="36830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野鸭</a:t>
            </a:r>
            <a:endParaRPr lang="zh-CN" altLang="en-US" sz="18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>
            <p:custDataLst>
              <p:tags r:id="rId15"/>
            </p:custDataLst>
          </p:nvPr>
        </p:nvSpPr>
        <p:spPr>
          <a:xfrm>
            <a:off x="1453515" y="2402205"/>
            <a:ext cx="683260" cy="36830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小鸟</a:t>
            </a:r>
            <a:endParaRPr lang="zh-CN" altLang="en-US" sz="18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16"/>
            </p:custDataLst>
          </p:nvPr>
        </p:nvSpPr>
        <p:spPr>
          <a:xfrm>
            <a:off x="1453515" y="1954530"/>
            <a:ext cx="683260" cy="36830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蝴蝶</a:t>
            </a:r>
            <a:endParaRPr lang="zh-CN" altLang="en-US" sz="18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>
            <p:custDataLst>
              <p:tags r:id="rId17"/>
            </p:custDataLst>
          </p:nvPr>
        </p:nvSpPr>
        <p:spPr>
          <a:xfrm>
            <a:off x="1541780" y="1506855"/>
            <a:ext cx="683260" cy="36830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1800">
                <a:latin typeface="Arial" panose="020B0604020202020204" pitchFamily="34" charset="0"/>
                <a:ea typeface="微软雅黑" panose="020B0503020204020204" pitchFamily="34" charset="-122"/>
              </a:rPr>
              <a:t>......</a:t>
            </a:r>
            <a:endParaRPr lang="en-US" altLang="zh-CN" sz="18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27305" y="0"/>
            <a:ext cx="5109845" cy="1029335"/>
            <a:chOff x="-43" y="204"/>
            <a:chExt cx="8047" cy="1621"/>
          </a:xfrm>
        </p:grpSpPr>
        <p:pic>
          <p:nvPicPr>
            <p:cNvPr id="14" name="图形 13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603776">
              <a:off x="-43" y="216"/>
              <a:ext cx="1351" cy="1609"/>
            </a:xfrm>
            <a:prstGeom prst="rect">
              <a:avLst/>
            </a:prstGeom>
          </p:spPr>
        </p:pic>
        <p:sp>
          <p:nvSpPr>
            <p:cNvPr id="2" name="圆角矩形 1"/>
            <p:cNvSpPr/>
            <p:nvPr>
              <p:custDataLst>
                <p:tags r:id="rId4"/>
              </p:custDataLst>
            </p:nvPr>
          </p:nvSpPr>
          <p:spPr>
            <a:xfrm>
              <a:off x="1345" y="204"/>
              <a:ext cx="6109" cy="1095"/>
            </a:xfrm>
            <a:prstGeom prst="roundRect">
              <a:avLst>
                <a:gd name="adj" fmla="val 11000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3" name="图形 2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955" y="423"/>
              <a:ext cx="1049" cy="979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>
              <p:custDataLst>
                <p:tags r:id="rId8"/>
              </p:custDataLst>
            </p:nvPr>
          </p:nvSpPr>
          <p:spPr>
            <a:xfrm>
              <a:off x="1345" y="306"/>
              <a:ext cx="6108" cy="892"/>
            </a:xfrm>
            <a:prstGeom prst="rect">
              <a:avLst/>
            </a:prstGeom>
          </p:spPr>
          <p:txBody>
            <a:bodyPr wrap="square">
              <a:noAutofit/>
              <a:extLst>
                <a:ext uri="{4A0BC546-FE56-4ADE-93B0-CB8AF2F6F144}">
                  <wpsdc:textFrameExt xmlns:wpsdc="http://www.wps.cn/officeDocument/2022/drawingmlCustomData" type="text"/>
                </a:ext>
              </a:extLst>
            </a:bodyPr>
            <a:p>
              <a:pPr algn="l"/>
              <a:r>
                <a:rPr lang="zh-CN" altLang="en-US" sz="2800">
                  <a:solidFill>
                    <a:srgbClr val="59A7A7"/>
                  </a:solidFill>
                  <a:latin typeface="新蒂黑板报体底字" panose="03000600000000000000" charset="-122"/>
                  <a:ea typeface="新蒂黑板报体底字" panose="03000600000000000000" charset="-122"/>
                </a:rPr>
                <a:t>学习单</a:t>
              </a:r>
              <a:r>
                <a:rPr lang="en-US" altLang="zh-CN" sz="2800">
                  <a:solidFill>
                    <a:srgbClr val="59A7A7"/>
                  </a:solidFill>
                  <a:latin typeface="新蒂黑板报体底字" panose="03000600000000000000" charset="-122"/>
                  <a:ea typeface="新蒂黑板报体底字" panose="03000600000000000000" charset="-122"/>
                </a:rPr>
                <a:t> 2</a:t>
              </a:r>
              <a:r>
                <a:rPr lang="zh-CN" altLang="en-US" sz="2800">
                  <a:solidFill>
                    <a:srgbClr val="59A7A7"/>
                  </a:solidFill>
                  <a:latin typeface="新蒂黑板报体底字" panose="03000600000000000000" charset="-122"/>
                  <a:ea typeface="新蒂黑板报体底字" panose="03000600000000000000" charset="-122"/>
                </a:rPr>
                <a:t>创编童话故事</a:t>
              </a:r>
              <a:endParaRPr lang="zh-CN" altLang="en-US" sz="2800">
                <a:solidFill>
                  <a:srgbClr val="59A7A7"/>
                </a:solidFill>
                <a:latin typeface="新蒂黑板报体底字" panose="03000600000000000000" charset="-122"/>
                <a:ea typeface="新蒂黑板报体底字" panose="03000600000000000000" charset="-122"/>
              </a:endParaRPr>
            </a:p>
          </p:txBody>
        </p:sp>
      </p:grpSp>
      <p:sp>
        <p:nvSpPr>
          <p:cNvPr id="6" name="圆角矩形 5"/>
          <p:cNvSpPr/>
          <p:nvPr>
            <p:custDataLst>
              <p:tags r:id="rId9"/>
            </p:custDataLst>
          </p:nvPr>
        </p:nvSpPr>
        <p:spPr>
          <a:xfrm>
            <a:off x="0" y="1773555"/>
            <a:ext cx="7557135" cy="5091430"/>
          </a:xfrm>
          <a:prstGeom prst="roundRect">
            <a:avLst>
              <a:gd name="adj" fmla="val 11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8043545" y="760730"/>
            <a:ext cx="4064000" cy="304609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32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创编提示：</a:t>
            </a:r>
            <a:endParaRPr lang="zh-CN" altLang="en-US" sz="32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en-US" altLang="zh-CN" sz="32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</a:t>
            </a:r>
            <a:r>
              <a:rPr lang="zh-CN" altLang="en-US" sz="32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你准备用哪一种反复结构进行创编？</a:t>
            </a:r>
            <a:endParaRPr lang="zh-CN" altLang="en-US" sz="32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en-US" altLang="zh-CN" sz="32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</a:t>
            </a:r>
            <a:r>
              <a:rPr lang="zh-CN" altLang="en-US" sz="32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小组合作，共同完成情节图，再简单说一说你的故事。</a:t>
            </a:r>
            <a:endParaRPr lang="zh-CN" altLang="en-US" sz="32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10" name="图片 9" descr="IMG_130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0" y="887095"/>
            <a:ext cx="1630680" cy="98488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1885315" y="760730"/>
            <a:ext cx="5884545" cy="1198880"/>
            <a:chOff x="11830" y="282"/>
            <a:chExt cx="6099" cy="9407"/>
          </a:xfrm>
        </p:grpSpPr>
        <p:sp>
          <p:nvSpPr>
            <p:cNvPr id="12" name="矩形标注 11"/>
            <p:cNvSpPr/>
            <p:nvPr>
              <p:custDataLst>
                <p:tags r:id="rId12"/>
              </p:custDataLst>
            </p:nvPr>
          </p:nvSpPr>
          <p:spPr>
            <a:xfrm rot="5400000">
              <a:off x="11271" y="1109"/>
              <a:ext cx="7216" cy="6099"/>
            </a:xfrm>
            <a:prstGeom prst="wedgeRectCallout">
              <a:avLst>
                <a:gd name="adj1" fmla="val -20853"/>
                <a:gd name="adj2" fmla="val 55031"/>
              </a:avLst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>
              <p:custDataLst>
                <p:tags r:id="rId13"/>
              </p:custDataLst>
            </p:nvPr>
          </p:nvSpPr>
          <p:spPr>
            <a:xfrm>
              <a:off x="11920" y="282"/>
              <a:ext cx="5781" cy="9407"/>
            </a:xfrm>
            <a:prstGeom prst="rect">
              <a:avLst/>
            </a:prstGeom>
          </p:spPr>
          <p:txBody>
            <a:bodyPr wrap="square">
              <a:spAutoFit/>
              <a:extLst>
                <a:ext uri="{4A0BC546-FE56-4ADE-93B0-CB8AF2F6F144}">
                  <wpsdc:textFrameExt xmlns:wpsdc="http://www.wps.cn/officeDocument/2022/drawingmlCustomData" type="text"/>
                </a:ext>
              </a:extLst>
            </a:bodyPr>
            <a:p>
              <a:pPr algn="l">
                <a:lnSpc>
                  <a:spcPct val="150000"/>
                </a:lnSpc>
              </a:pPr>
              <a:r>
                <a:rPr lang="zh-CN" b="1">
                  <a:latin typeface="楷体" panose="02010609060101010101" charset="-122"/>
                  <a:ea typeface="楷体" panose="02010609060101010101" charset="-122"/>
                </a:rPr>
                <a:t>请你用</a:t>
              </a:r>
              <a:r>
                <a:rPr lang="zh-CN" b="1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</a:rPr>
                <a:t>好</a:t>
              </a:r>
              <a:r>
                <a:rPr lang="zh-CN" sz="2400" b="1">
                  <a:solidFill>
                    <a:schemeClr val="accent1">
                      <a:lumMod val="75000"/>
                    </a:schemeClr>
                  </a:solidFill>
                  <a:latin typeface="楷体" panose="02010609060101010101" charset="-122"/>
                  <a:ea typeface="楷体" panose="02010609060101010101" charset="-122"/>
                </a:rPr>
                <a:t>童话故事的神奇密码</a:t>
              </a:r>
              <a:r>
                <a:rPr lang="en-US" altLang="zh-CN" sz="2400" b="1">
                  <a:solidFill>
                    <a:schemeClr val="accent1">
                      <a:lumMod val="75000"/>
                    </a:schemeClr>
                  </a:solidFill>
                  <a:latin typeface="楷体" panose="02010609060101010101" charset="-122"/>
                  <a:ea typeface="楷体" panose="02010609060101010101" charset="-122"/>
                </a:rPr>
                <a:t>——</a:t>
              </a:r>
              <a:r>
                <a:rPr lang="zh-CN" altLang="en-US" sz="2400" b="1">
                  <a:solidFill>
                    <a:schemeClr val="accent1">
                      <a:lumMod val="75000"/>
                    </a:schemeClr>
                  </a:solidFill>
                  <a:latin typeface="楷体" panose="02010609060101010101" charset="-122"/>
                  <a:ea typeface="楷体" panose="02010609060101010101" charset="-122"/>
                </a:rPr>
                <a:t>反复</a:t>
              </a:r>
              <a:r>
                <a:rPr lang="zh-CN" altLang="en-US" sz="2400" b="1">
                  <a:latin typeface="楷体" panose="02010609060101010101" charset="-122"/>
                  <a:ea typeface="楷体" panose="02010609060101010101" charset="-122"/>
                </a:rPr>
                <a:t>，</a:t>
              </a:r>
              <a:r>
                <a:rPr lang="zh-CN" altLang="en-US" b="1">
                  <a:latin typeface="楷体" panose="02010609060101010101" charset="-122"/>
                  <a:ea typeface="楷体" panose="02010609060101010101" charset="-122"/>
                </a:rPr>
                <a:t>把故事创编完整哦！</a:t>
              </a:r>
              <a:endParaRPr lang="zh-CN" altLang="en-US" b="1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8185785" y="3759200"/>
            <a:ext cx="3645535" cy="130302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8277225" y="5288280"/>
            <a:ext cx="3597275" cy="11328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274955" y="2534285"/>
            <a:ext cx="6863715" cy="418401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774825" y="1859915"/>
            <a:ext cx="3575050" cy="64516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3600" b="1">
                <a:latin typeface="楷体" panose="02010609060101010101" charset="-122"/>
                <a:ea typeface="楷体" panose="02010609060101010101" charset="-122"/>
              </a:rPr>
              <a:t>《小种子的故事》</a:t>
            </a:r>
            <a:endParaRPr lang="zh-CN" altLang="en-US" sz="36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36550" y="2877185"/>
            <a:ext cx="668655" cy="36830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开头</a:t>
            </a:r>
            <a:endParaRPr lang="zh-CN" altLang="en-US" sz="180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>
            <p:custDataLst>
              <p:tags r:id="rId20"/>
            </p:custDataLst>
          </p:nvPr>
        </p:nvSpPr>
        <p:spPr>
          <a:xfrm>
            <a:off x="244475" y="5896610"/>
            <a:ext cx="668655" cy="36830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经过</a:t>
            </a:r>
            <a:endParaRPr lang="zh-CN" altLang="en-US" sz="180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>
            <p:custDataLst>
              <p:tags r:id="rId21"/>
            </p:custDataLst>
          </p:nvPr>
        </p:nvSpPr>
        <p:spPr>
          <a:xfrm>
            <a:off x="244475" y="6350000"/>
            <a:ext cx="668655" cy="36830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结尾</a:t>
            </a:r>
            <a:endParaRPr lang="zh-CN" altLang="en-US" sz="180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27305" y="129540"/>
            <a:ext cx="5109210" cy="1028700"/>
            <a:chOff x="-43" y="204"/>
            <a:chExt cx="8046" cy="1620"/>
          </a:xfrm>
        </p:grpSpPr>
        <p:pic>
          <p:nvPicPr>
            <p:cNvPr id="14" name="图形 13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603776">
              <a:off x="-43" y="216"/>
              <a:ext cx="1351" cy="1609"/>
            </a:xfrm>
            <a:prstGeom prst="rect">
              <a:avLst/>
            </a:prstGeom>
          </p:spPr>
        </p:pic>
        <p:sp>
          <p:nvSpPr>
            <p:cNvPr id="2" name="圆角矩形 1"/>
            <p:cNvSpPr/>
            <p:nvPr>
              <p:custDataLst>
                <p:tags r:id="rId4"/>
              </p:custDataLst>
            </p:nvPr>
          </p:nvSpPr>
          <p:spPr>
            <a:xfrm>
              <a:off x="1345" y="204"/>
              <a:ext cx="6109" cy="1095"/>
            </a:xfrm>
            <a:prstGeom prst="roundRect">
              <a:avLst>
                <a:gd name="adj" fmla="val 11000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3" name="图形 2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955" y="423"/>
              <a:ext cx="1049" cy="979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>
              <p:custDataLst>
                <p:tags r:id="rId8"/>
              </p:custDataLst>
            </p:nvPr>
          </p:nvSpPr>
          <p:spPr>
            <a:xfrm>
              <a:off x="2110" y="306"/>
              <a:ext cx="4345" cy="892"/>
            </a:xfrm>
            <a:prstGeom prst="rect">
              <a:avLst/>
            </a:prstGeom>
          </p:spPr>
          <p:txBody>
            <a:bodyPr wrap="square">
              <a:noAutofit/>
              <a:extLst>
                <a:ext uri="{4A0BC546-FE56-4ADE-93B0-CB8AF2F6F144}">
                  <wpsdc:textFrameExt xmlns:wpsdc="http://www.wps.cn/officeDocument/2022/drawingmlCustomData" type="text"/>
                </a:ext>
              </a:extLst>
            </a:bodyPr>
            <a:p>
              <a:pPr algn="l"/>
              <a:r>
                <a:rPr lang="zh-CN" altLang="en-US" sz="2800">
                  <a:solidFill>
                    <a:srgbClr val="59A7A7"/>
                  </a:solidFill>
                  <a:latin typeface="新蒂黑板报体底字" panose="03000600000000000000" charset="-122"/>
                  <a:ea typeface="新蒂黑板报体底字" panose="03000600000000000000" charset="-122"/>
                </a:rPr>
                <a:t>我会当评委</a:t>
              </a:r>
              <a:endParaRPr lang="zh-CN" altLang="en-US" sz="2800">
                <a:solidFill>
                  <a:srgbClr val="59A7A7"/>
                </a:solidFill>
                <a:latin typeface="新蒂黑板报体底字" panose="03000600000000000000" charset="-122"/>
                <a:ea typeface="新蒂黑板报体底字" panose="03000600000000000000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12395" y="2289175"/>
            <a:ext cx="6261735" cy="258445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>
              <a:lnSpc>
                <a:spcPct val="150000"/>
              </a:lnSpc>
            </a:pPr>
            <a:r>
              <a:rPr lang="en-US" altLang="zh-CN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</a:t>
            </a:r>
            <a:r>
              <a: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讲述故事自然、大方。</a:t>
            </a:r>
            <a:r>
              <a:rPr lang="zh-CN" altLang="en-US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☆</a:t>
            </a:r>
            <a:endParaRPr lang="zh-CN" altLang="en-US" sz="36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</a:t>
            </a:r>
            <a:r>
              <a: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讲述故事生动有趣。</a:t>
            </a:r>
            <a:r>
              <a:rPr lang="zh-CN" altLang="en-US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☆☆</a:t>
            </a:r>
            <a:endParaRPr lang="zh-CN" altLang="en-US" sz="36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3.</a:t>
            </a:r>
            <a:r>
              <a: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故事是反复结构。</a:t>
            </a:r>
            <a:r>
              <a:rPr lang="zh-CN" altLang="en-US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☆☆☆</a:t>
            </a:r>
            <a:endParaRPr lang="zh-CN" altLang="en-US" sz="36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777865" y="796925"/>
            <a:ext cx="6413500" cy="5637530"/>
            <a:chOff x="575" y="1724"/>
            <a:chExt cx="10968" cy="8878"/>
          </a:xfrm>
        </p:grpSpPr>
        <p:sp>
          <p:nvSpPr>
            <p:cNvPr id="6" name="圆角矩形 5"/>
            <p:cNvSpPr/>
            <p:nvPr>
              <p:custDataLst>
                <p:tags r:id="rId9"/>
              </p:custDataLst>
            </p:nvPr>
          </p:nvSpPr>
          <p:spPr>
            <a:xfrm>
              <a:off x="575" y="1768"/>
              <a:ext cx="10967" cy="8834"/>
            </a:xfrm>
            <a:prstGeom prst="roundRect">
              <a:avLst>
                <a:gd name="adj" fmla="val 1100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>
              <p:custDataLst>
                <p:tags r:id="rId10"/>
              </p:custDataLst>
            </p:nvPr>
          </p:nvSpPr>
          <p:spPr>
            <a:xfrm>
              <a:off x="1678" y="1724"/>
              <a:ext cx="9865" cy="4145"/>
            </a:xfrm>
            <a:prstGeom prst="rect">
              <a:avLst/>
            </a:prstGeom>
          </p:spPr>
          <p:txBody>
            <a:bodyPr wrap="square">
              <a:noAutofit/>
              <a:extLst>
                <a:ext uri="{4A0BC546-FE56-4ADE-93B0-CB8AF2F6F144}">
                  <wpsdc:textFrameExt xmlns:wpsdc="http://www.wps.cn/officeDocument/2022/drawingmlCustomData" type="text"/>
                </a:ext>
              </a:extLst>
            </a:bodyPr>
            <a:p>
              <a:pPr algn="l"/>
              <a:r>
                <a:rPr lang="en-US" altLang="zh-CN" sz="1400">
                  <a:latin typeface="楷体" panose="02010609060101010101" charset="-122"/>
                  <a:ea typeface="楷体" panose="02010609060101010101" charset="-122"/>
                </a:rPr>
                <a:t>    </a:t>
              </a:r>
              <a:endParaRPr lang="en-US" altLang="zh-CN" sz="1400">
                <a:latin typeface="楷体" panose="02010609060101010101" charset="-122"/>
                <a:ea typeface="楷体" panose="02010609060101010101" charset="-122"/>
              </a:endParaRPr>
            </a:p>
            <a:p>
              <a:pPr algn="l"/>
              <a:r>
                <a:rPr lang="en-US" altLang="zh-CN" sz="1400">
                  <a:latin typeface="楷体" panose="02010609060101010101" charset="-122"/>
                  <a:ea typeface="楷体" panose="02010609060101010101" charset="-122"/>
                </a:rPr>
                <a:t>    </a:t>
              </a:r>
              <a:endParaRPr lang="en-US" altLang="zh-CN" sz="2400">
                <a:latin typeface="楷体" panose="02010609060101010101" charset="-122"/>
                <a:ea typeface="楷体" panose="02010609060101010101" charset="-122"/>
              </a:endParaRPr>
            </a:p>
            <a:p>
              <a:pPr algn="l"/>
              <a:r>
                <a:rPr lang="en-US" altLang="zh-CN" sz="2400">
                  <a:latin typeface="楷体" panose="02010609060101010101" charset="-122"/>
                  <a:ea typeface="楷体" panose="02010609060101010101" charset="-122"/>
                </a:rPr>
                <a:t>    </a:t>
              </a:r>
              <a:endParaRPr lang="en-US" altLang="zh-CN" sz="2400">
                <a:latin typeface="楷体" panose="02010609060101010101" charset="-122"/>
                <a:ea typeface="楷体" panose="02010609060101010101" charset="-122"/>
              </a:endParaRPr>
            </a:p>
            <a:p>
              <a:pPr algn="l"/>
              <a:r>
                <a:rPr lang="en-US" altLang="zh-CN" sz="1400">
                  <a:latin typeface="楷体" panose="02010609060101010101" charset="-122"/>
                  <a:ea typeface="楷体" panose="02010609060101010101" charset="-122"/>
                </a:rPr>
                <a:t>                              </a:t>
              </a:r>
              <a:endParaRPr lang="en-US" altLang="zh-CN" sz="1400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17" name="文本框 16"/>
          <p:cNvSpPr txBox="1"/>
          <p:nvPr>
            <p:custDataLst>
              <p:tags r:id="rId11"/>
            </p:custDataLst>
          </p:nvPr>
        </p:nvSpPr>
        <p:spPr>
          <a:xfrm>
            <a:off x="7271385" y="890270"/>
            <a:ext cx="3575050" cy="64516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3600" b="1">
                <a:latin typeface="楷体" panose="02010609060101010101" charset="-122"/>
                <a:ea typeface="楷体" panose="02010609060101010101" charset="-122"/>
              </a:rPr>
              <a:t>《小种子的故事》</a:t>
            </a:r>
            <a:endParaRPr lang="zh-CN" altLang="en-US" sz="3600" b="1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5778500" y="1591310"/>
            <a:ext cx="6413500" cy="431101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形 13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603776">
            <a:off x="-33020" y="5920105"/>
            <a:ext cx="738505" cy="88011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rcRect r="16459" b="25719"/>
          <a:stretch>
            <a:fillRect/>
          </a:stretch>
        </p:blipFill>
        <p:spPr>
          <a:xfrm>
            <a:off x="10678795" y="5311140"/>
            <a:ext cx="1513205" cy="1546860"/>
          </a:xfrm>
          <a:custGeom>
            <a:avLst/>
            <a:gdLst>
              <a:gd name="connsiteX0" fmla="*/ 0 w 3558660"/>
              <a:gd name="connsiteY0" fmla="*/ 0 h 3637280"/>
              <a:gd name="connsiteX1" fmla="*/ 3558660 w 3558660"/>
              <a:gd name="connsiteY1" fmla="*/ 0 h 3637280"/>
              <a:gd name="connsiteX2" fmla="*/ 3558660 w 3558660"/>
              <a:gd name="connsiteY2" fmla="*/ 3637280 h 3637280"/>
              <a:gd name="connsiteX3" fmla="*/ 0 w 3558660"/>
              <a:gd name="connsiteY3" fmla="*/ 3637280 h 3637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58660" h="3637280">
                <a:moveTo>
                  <a:pt x="0" y="0"/>
                </a:moveTo>
                <a:lnTo>
                  <a:pt x="3558660" y="0"/>
                </a:lnTo>
                <a:lnTo>
                  <a:pt x="3558660" y="3637280"/>
                </a:lnTo>
                <a:lnTo>
                  <a:pt x="0" y="3637280"/>
                </a:lnTo>
                <a:close/>
              </a:path>
            </a:pathLst>
          </a:cu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 rot="21240000">
            <a:off x="8417560" y="142240"/>
            <a:ext cx="2829560" cy="20085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 rot="600000">
            <a:off x="9179560" y="1049020"/>
            <a:ext cx="2874010" cy="21463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 rot="20460000">
            <a:off x="8297545" y="2469515"/>
            <a:ext cx="3068955" cy="21577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 rot="2100000">
            <a:off x="9452610" y="3329305"/>
            <a:ext cx="2632710" cy="304990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 rot="20100000">
            <a:off x="8160385" y="4351020"/>
            <a:ext cx="2179955" cy="295021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248794" y="984250"/>
            <a:ext cx="7290135" cy="4213225"/>
            <a:chOff x="1927" y="2257"/>
            <a:chExt cx="7093" cy="1257"/>
          </a:xfrm>
        </p:grpSpPr>
        <p:sp>
          <p:nvSpPr>
            <p:cNvPr id="9" name="圆角矩形 8"/>
            <p:cNvSpPr/>
            <p:nvPr>
              <p:custDataLst>
                <p:tags r:id="rId14"/>
              </p:custDataLst>
            </p:nvPr>
          </p:nvSpPr>
          <p:spPr>
            <a:xfrm>
              <a:off x="1927" y="2257"/>
              <a:ext cx="7093" cy="1257"/>
            </a:xfrm>
            <a:prstGeom prst="roundRect">
              <a:avLst>
                <a:gd name="adj" fmla="val 1100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>
              <p:custDataLst>
                <p:tags r:id="rId15"/>
              </p:custDataLst>
            </p:nvPr>
          </p:nvSpPr>
          <p:spPr>
            <a:xfrm>
              <a:off x="2109" y="2311"/>
              <a:ext cx="6729" cy="1165"/>
            </a:xfrm>
            <a:prstGeom prst="rect">
              <a:avLst/>
            </a:prstGeom>
          </p:spPr>
          <p:txBody>
            <a:bodyPr wrap="square">
              <a:noAutofit/>
              <a:extLst>
                <a:ext uri="{4A0BC546-FE56-4ADE-93B0-CB8AF2F6F144}">
                  <wpsdc:textFrameExt xmlns:wpsdc="http://www.wps.cn/officeDocument/2022/drawingmlCustomData" type="text"/>
                </a:ext>
              </a:extLst>
            </a:bodyPr>
            <a:p>
              <a:pPr algn="l">
                <a:lnSpc>
                  <a:spcPct val="150000"/>
                </a:lnSpc>
              </a:pPr>
              <a:r>
                <a:rPr lang="zh-CN" altLang="en-US" sz="4800">
                  <a:latin typeface="楷体" panose="02010609060101010101" charset="-122"/>
                  <a:ea typeface="楷体" panose="02010609060101010101" charset="-122"/>
                </a:rPr>
                <a:t>阅读提示</a:t>
              </a:r>
              <a:endParaRPr lang="zh-CN" altLang="en-US" sz="4800">
                <a:latin typeface="楷体" panose="02010609060101010101" charset="-122"/>
                <a:ea typeface="楷体" panose="02010609060101010101" charset="-122"/>
              </a:endParaRPr>
            </a:p>
            <a:p>
              <a:pPr algn="l">
                <a:lnSpc>
                  <a:spcPct val="150000"/>
                </a:lnSpc>
              </a:pPr>
              <a:r>
                <a:rPr lang="en-US" altLang="zh-CN" sz="4800">
                  <a:latin typeface="楷体" panose="02010609060101010101" charset="-122"/>
                  <a:ea typeface="楷体" panose="02010609060101010101" charset="-122"/>
                </a:rPr>
                <a:t>1.</a:t>
              </a:r>
              <a:r>
                <a:rPr lang="zh-CN" altLang="en-US" sz="4800">
                  <a:latin typeface="楷体" panose="02010609060101010101" charset="-122"/>
                  <a:ea typeface="楷体" panose="02010609060101010101" charset="-122"/>
                </a:rPr>
                <a:t>你最喜欢哪本</a:t>
              </a:r>
              <a:r>
                <a:rPr lang="zh-CN" altLang="en-US" sz="4800">
                  <a:latin typeface="楷体" panose="02010609060101010101" charset="-122"/>
                  <a:ea typeface="楷体" panose="02010609060101010101" charset="-122"/>
                </a:rPr>
                <a:t>童话故事？</a:t>
              </a:r>
              <a:endParaRPr lang="zh-CN" altLang="en-US" sz="4800">
                <a:latin typeface="楷体" panose="02010609060101010101" charset="-122"/>
                <a:ea typeface="楷体" panose="02010609060101010101" charset="-122"/>
              </a:endParaRPr>
            </a:p>
            <a:p>
              <a:pPr algn="l">
                <a:lnSpc>
                  <a:spcPct val="150000"/>
                </a:lnSpc>
              </a:pPr>
              <a:r>
                <a:rPr lang="en-US" altLang="zh-CN" sz="4800">
                  <a:latin typeface="楷体" panose="02010609060101010101" charset="-122"/>
                  <a:ea typeface="楷体" panose="02010609060101010101" charset="-122"/>
                </a:rPr>
                <a:t>2.</a:t>
              </a:r>
              <a:r>
                <a:rPr lang="zh-CN" altLang="en-US" sz="4800">
                  <a:latin typeface="楷体" panose="02010609060101010101" charset="-122"/>
                  <a:ea typeface="楷体" panose="02010609060101010101" charset="-122"/>
                </a:rPr>
                <a:t>能说一说你的理由</a:t>
              </a:r>
              <a:r>
                <a:rPr lang="zh-CN" altLang="en-US" sz="4800">
                  <a:latin typeface="楷体" panose="02010609060101010101" charset="-122"/>
                  <a:ea typeface="楷体" panose="02010609060101010101" charset="-122"/>
                </a:rPr>
                <a:t>吗？</a:t>
              </a:r>
              <a:endParaRPr lang="zh-CN" altLang="en-US" sz="4800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形 13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603776">
            <a:off x="-27305" y="137160"/>
            <a:ext cx="857885" cy="1021715"/>
          </a:xfrm>
          <a:prstGeom prst="rect">
            <a:avLst/>
          </a:prstGeom>
        </p:spPr>
      </p:pic>
      <p:sp>
        <p:nvSpPr>
          <p:cNvPr id="2" name="圆角矩形 1"/>
          <p:cNvSpPr/>
          <p:nvPr>
            <p:custDataLst>
              <p:tags r:id="rId3"/>
            </p:custDataLst>
          </p:nvPr>
        </p:nvSpPr>
        <p:spPr>
          <a:xfrm>
            <a:off x="854075" y="129540"/>
            <a:ext cx="5241290" cy="695325"/>
          </a:xfrm>
          <a:prstGeom prst="roundRect">
            <a:avLst>
              <a:gd name="adj" fmla="val 11000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" name="图形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63260" y="408305"/>
            <a:ext cx="666115" cy="6216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339850" y="194310"/>
            <a:ext cx="4422775" cy="566420"/>
          </a:xfrm>
          <a:prstGeom prst="rect">
            <a:avLst/>
          </a:prstGeom>
        </p:spPr>
        <p:txBody>
          <a:bodyPr wrap="square"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2800">
                <a:solidFill>
                  <a:srgbClr val="59A7A7"/>
                </a:solidFill>
                <a:latin typeface="新蒂黑板报体底字" panose="03000600000000000000" charset="-122"/>
                <a:ea typeface="新蒂黑板报体底字" panose="03000600000000000000" charset="-122"/>
              </a:rPr>
              <a:t>学习任务一</a:t>
            </a:r>
            <a:r>
              <a:rPr lang="en-US" altLang="zh-CN" sz="2800">
                <a:solidFill>
                  <a:srgbClr val="59A7A7"/>
                </a:solidFill>
                <a:latin typeface="新蒂黑板报体底字" panose="03000600000000000000" charset="-122"/>
                <a:ea typeface="新蒂黑板报体底字" panose="03000600000000000000" charset="-122"/>
              </a:rPr>
              <a:t> </a:t>
            </a:r>
            <a:r>
              <a:rPr lang="zh-CN" altLang="en-US" sz="2800">
                <a:solidFill>
                  <a:srgbClr val="59A7A7"/>
                </a:solidFill>
                <a:latin typeface="新蒂黑板报体底字" panose="03000600000000000000" charset="-122"/>
                <a:ea typeface="新蒂黑板报体底字" panose="03000600000000000000" charset="-122"/>
              </a:rPr>
              <a:t>：一起猜故事</a:t>
            </a:r>
            <a:endParaRPr lang="zh-CN" altLang="en-US" sz="2800">
              <a:solidFill>
                <a:srgbClr val="59A7A7"/>
              </a:solidFill>
              <a:latin typeface="新蒂黑板报体底字" panose="03000600000000000000" charset="-122"/>
              <a:ea typeface="新蒂黑板报体底字" panose="03000600000000000000" charset="-122"/>
            </a:endParaRPr>
          </a:p>
        </p:txBody>
      </p:sp>
      <p:pic>
        <p:nvPicPr>
          <p:cNvPr id="163" name="图片 16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rcRect l="2213" r="2093" b="16836"/>
          <a:stretch>
            <a:fillRect/>
          </a:stretch>
        </p:blipFill>
        <p:spPr>
          <a:xfrm>
            <a:off x="0" y="4507230"/>
            <a:ext cx="12192000" cy="2953385"/>
          </a:xfrm>
          <a:custGeom>
            <a:avLst/>
            <a:gdLst>
              <a:gd name="connsiteX0" fmla="*/ 0 w 12192000"/>
              <a:gd name="connsiteY0" fmla="*/ 0 h 3675163"/>
              <a:gd name="connsiteX1" fmla="*/ 12192000 w 12192000"/>
              <a:gd name="connsiteY1" fmla="*/ 0 h 3675163"/>
              <a:gd name="connsiteX2" fmla="*/ 12192000 w 12192000"/>
              <a:gd name="connsiteY2" fmla="*/ 3675163 h 3675163"/>
              <a:gd name="connsiteX3" fmla="*/ 0 w 12192000"/>
              <a:gd name="connsiteY3" fmla="*/ 3675163 h 3675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675163">
                <a:moveTo>
                  <a:pt x="0" y="0"/>
                </a:moveTo>
                <a:lnTo>
                  <a:pt x="12192000" y="0"/>
                </a:lnTo>
                <a:lnTo>
                  <a:pt x="12192000" y="3675163"/>
                </a:lnTo>
                <a:lnTo>
                  <a:pt x="0" y="3675163"/>
                </a:lnTo>
                <a:close/>
              </a:path>
            </a:pathLst>
          </a:custGeom>
        </p:spPr>
      </p:pic>
      <p:pic>
        <p:nvPicPr>
          <p:cNvPr id="4" name="图片 3" descr="IMG_130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1710" y="1226185"/>
            <a:ext cx="6346190" cy="383159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7512050" y="349875"/>
            <a:ext cx="3872865" cy="4511675"/>
            <a:chOff x="11830" y="551"/>
            <a:chExt cx="6099" cy="7216"/>
          </a:xfrm>
        </p:grpSpPr>
        <p:sp>
          <p:nvSpPr>
            <p:cNvPr id="7" name="矩形标注 6"/>
            <p:cNvSpPr/>
            <p:nvPr/>
          </p:nvSpPr>
          <p:spPr>
            <a:xfrm rot="5400000">
              <a:off x="11271" y="1109"/>
              <a:ext cx="7216" cy="6099"/>
            </a:xfrm>
            <a:prstGeom prst="wedgeRectCallou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1963" y="643"/>
              <a:ext cx="5833" cy="6349"/>
            </a:xfrm>
            <a:prstGeom prst="rect">
              <a:avLst/>
            </a:prstGeom>
          </p:spPr>
          <p:txBody>
            <a:bodyPr wrap="square">
              <a:spAutoFit/>
              <a:extLst>
                <a:ext uri="{4A0BC546-FE56-4ADE-93B0-CB8AF2F6F144}">
                  <wpsdc:textFrameExt xmlns:wpsdc="http://www.wps.cn/officeDocument/2022/drawingmlCustomData" type="text"/>
                </a:ext>
              </a:extLst>
            </a:bodyPr>
            <a:p>
              <a:pPr algn="l">
                <a:lnSpc>
                  <a:spcPct val="150000"/>
                </a:lnSpc>
              </a:pPr>
              <a:r>
                <a:rPr lang="zh-CN" altLang="en-US" sz="2400" b="1">
                  <a:latin typeface="楷体" panose="02010609060101010101" charset="-122"/>
                  <a:ea typeface="楷体" panose="02010609060101010101" charset="-122"/>
                </a:rPr>
                <a:t>小朋友们，恭喜你们即将升入三年级，可以和善善真真一起走进童话岛啦！可是，想要开启童话岛，就必须找到童话故事的神奇密码，我不小心把密码弄丢了，你们能帮帮我吗？</a:t>
              </a:r>
              <a:endParaRPr lang="zh-CN" altLang="en-US" sz="2400" b="1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pic>
        <p:nvPicPr>
          <p:cNvPr id="6" name="薛冶路16号">
            <a:hlinkClick r:id="" action="ppaction://media"/>
          </p:cNvPr>
          <p:cNvPicPr/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531620" y="5057775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88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形 13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603776">
            <a:off x="-27305" y="137160"/>
            <a:ext cx="857885" cy="1021715"/>
          </a:xfrm>
          <a:prstGeom prst="rect">
            <a:avLst/>
          </a:prstGeom>
        </p:spPr>
      </p:pic>
      <p:sp>
        <p:nvSpPr>
          <p:cNvPr id="2" name="圆角矩形 1"/>
          <p:cNvSpPr/>
          <p:nvPr>
            <p:custDataLst>
              <p:tags r:id="rId3"/>
            </p:custDataLst>
          </p:nvPr>
        </p:nvSpPr>
        <p:spPr>
          <a:xfrm>
            <a:off x="854075" y="129540"/>
            <a:ext cx="3879215" cy="695325"/>
          </a:xfrm>
          <a:prstGeom prst="roundRect">
            <a:avLst>
              <a:gd name="adj" fmla="val 11000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" name="图形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16425" y="268605"/>
            <a:ext cx="666115" cy="6216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339850" y="194310"/>
            <a:ext cx="2759075" cy="566420"/>
          </a:xfrm>
          <a:prstGeom prst="rect">
            <a:avLst/>
          </a:prstGeom>
        </p:spPr>
        <p:txBody>
          <a:bodyPr wrap="square"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2800">
                <a:solidFill>
                  <a:srgbClr val="59A7A7"/>
                </a:solidFill>
                <a:latin typeface="新蒂黑板报体底字" panose="03000600000000000000" charset="-122"/>
                <a:ea typeface="新蒂黑板报体底字" panose="03000600000000000000" charset="-122"/>
              </a:rPr>
              <a:t>大家一起猜故事</a:t>
            </a:r>
            <a:endParaRPr lang="zh-CN" altLang="en-US" sz="2800">
              <a:solidFill>
                <a:srgbClr val="59A7A7"/>
              </a:solidFill>
              <a:latin typeface="新蒂黑板报体底字" panose="03000600000000000000" charset="-122"/>
              <a:ea typeface="新蒂黑板报体底字" panose="03000600000000000000" charset="-122"/>
            </a:endParaRPr>
          </a:p>
        </p:txBody>
      </p:sp>
      <p:pic>
        <p:nvPicPr>
          <p:cNvPr id="163" name="图片 16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rcRect l="2213" r="2093" b="16836"/>
          <a:stretch>
            <a:fillRect/>
          </a:stretch>
        </p:blipFill>
        <p:spPr>
          <a:xfrm>
            <a:off x="0" y="5111115"/>
            <a:ext cx="12192000" cy="2496185"/>
          </a:xfrm>
          <a:custGeom>
            <a:avLst/>
            <a:gdLst>
              <a:gd name="connsiteX0" fmla="*/ 0 w 12192000"/>
              <a:gd name="connsiteY0" fmla="*/ 0 h 3675163"/>
              <a:gd name="connsiteX1" fmla="*/ 12192000 w 12192000"/>
              <a:gd name="connsiteY1" fmla="*/ 0 h 3675163"/>
              <a:gd name="connsiteX2" fmla="*/ 12192000 w 12192000"/>
              <a:gd name="connsiteY2" fmla="*/ 3675163 h 3675163"/>
              <a:gd name="connsiteX3" fmla="*/ 0 w 12192000"/>
              <a:gd name="connsiteY3" fmla="*/ 3675163 h 3675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675163">
                <a:moveTo>
                  <a:pt x="0" y="0"/>
                </a:moveTo>
                <a:lnTo>
                  <a:pt x="12192000" y="0"/>
                </a:lnTo>
                <a:lnTo>
                  <a:pt x="12192000" y="3675163"/>
                </a:lnTo>
                <a:lnTo>
                  <a:pt x="0" y="3675163"/>
                </a:lnTo>
                <a:close/>
              </a:path>
            </a:pathLst>
          </a:custGeom>
        </p:spPr>
      </p:pic>
      <p:grpSp>
        <p:nvGrpSpPr>
          <p:cNvPr id="13" name="组合 12"/>
          <p:cNvGrpSpPr/>
          <p:nvPr/>
        </p:nvGrpSpPr>
        <p:grpSpPr>
          <a:xfrm>
            <a:off x="1118235" y="1226185"/>
            <a:ext cx="2312035" cy="906780"/>
            <a:chOff x="1235" y="1931"/>
            <a:chExt cx="3641" cy="1428"/>
          </a:xfrm>
        </p:grpSpPr>
        <p:sp>
          <p:nvSpPr>
            <p:cNvPr id="11" name="圆角矩形 10"/>
            <p:cNvSpPr/>
            <p:nvPr>
              <p:custDataLst>
                <p:tags r:id="rId9"/>
              </p:custDataLst>
            </p:nvPr>
          </p:nvSpPr>
          <p:spPr>
            <a:xfrm>
              <a:off x="1235" y="1931"/>
              <a:ext cx="3641" cy="1428"/>
            </a:xfrm>
            <a:prstGeom prst="roundRect">
              <a:avLst>
                <a:gd name="adj" fmla="val 1100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438" y="2234"/>
              <a:ext cx="3350" cy="822"/>
            </a:xfrm>
            <a:prstGeom prst="rect">
              <a:avLst/>
            </a:prstGeom>
          </p:spPr>
          <p:txBody>
            <a:bodyPr wrap="square">
              <a:spAutoFit/>
              <a:extLst>
                <a:ext uri="{4A0BC546-FE56-4ADE-93B0-CB8AF2F6F144}">
                  <wpsdc:textFrameExt xmlns:wpsdc="http://www.wps.cn/officeDocument/2022/drawingmlCustomData" type="text"/>
                </a:ext>
              </a:extLst>
            </a:bodyPr>
            <a:p>
              <a:pPr algn="ctr"/>
              <a:r>
                <a:rPr lang="zh-CN" altLang="en-US" sz="2800">
                  <a:latin typeface="楷体" panose="02010609060101010101" charset="-122"/>
                  <a:ea typeface="楷体" panose="02010609060101010101" charset="-122"/>
                </a:rPr>
                <a:t>小燕子</a:t>
              </a:r>
              <a:endParaRPr lang="zh-CN" altLang="en-US" sz="2800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788670" y="2292350"/>
            <a:ext cx="3450590" cy="3366135"/>
            <a:chOff x="699" y="2093"/>
            <a:chExt cx="4580" cy="3705"/>
          </a:xfrm>
        </p:grpSpPr>
        <p:sp>
          <p:nvSpPr>
            <p:cNvPr id="20" name="圆角矩形 19"/>
            <p:cNvSpPr/>
            <p:nvPr>
              <p:custDataLst>
                <p:tags r:id="rId10"/>
              </p:custDataLst>
            </p:nvPr>
          </p:nvSpPr>
          <p:spPr>
            <a:xfrm>
              <a:off x="763" y="2093"/>
              <a:ext cx="4447" cy="3705"/>
            </a:xfrm>
            <a:prstGeom prst="roundRect">
              <a:avLst>
                <a:gd name="adj" fmla="val 1100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1" name="文本框 20"/>
            <p:cNvSpPr txBox="1"/>
            <p:nvPr>
              <p:custDataLst>
                <p:tags r:id="rId11"/>
              </p:custDataLst>
            </p:nvPr>
          </p:nvSpPr>
          <p:spPr>
            <a:xfrm>
              <a:off x="699" y="2161"/>
              <a:ext cx="4580" cy="3429"/>
            </a:xfrm>
            <a:prstGeom prst="rect">
              <a:avLst/>
            </a:prstGeom>
          </p:spPr>
          <p:txBody>
            <a:bodyPr wrap="square">
              <a:noAutofit/>
              <a:extLst>
                <a:ext uri="{4A0BC546-FE56-4ADE-93B0-CB8AF2F6F144}">
                  <wpsdc:textFrameExt xmlns:wpsdc="http://www.wps.cn/officeDocument/2022/drawingmlCustomData" type="text"/>
                </a:ext>
              </a:extLst>
            </a:bodyPr>
            <a:p>
              <a:pPr algn="l"/>
              <a:r>
                <a:rPr lang="zh-CN" altLang="en-US" sz="3200">
                  <a:latin typeface="楷体" panose="02010609060101010101" charset="-122"/>
                  <a:ea typeface="楷体" panose="02010609060101010101" charset="-122"/>
                </a:rPr>
                <a:t>燕子说：</a:t>
              </a:r>
              <a:r>
                <a:rPr lang="en-US" altLang="zh-CN" sz="3200">
                  <a:latin typeface="楷体" panose="02010609060101010101" charset="-122"/>
                  <a:ea typeface="楷体" panose="02010609060101010101" charset="-122"/>
                </a:rPr>
                <a:t>“</a:t>
              </a:r>
              <a:r>
                <a:rPr lang="zh-CN" altLang="en-US" sz="3200">
                  <a:latin typeface="楷体" panose="02010609060101010101" charset="-122"/>
                  <a:ea typeface="楷体" panose="02010609060101010101" charset="-122"/>
                </a:rPr>
                <a:t>要下雨了，空气很潮湿，虫子的翅膀沾了小水珠，飞不高，我正忙着捉虫子呢！</a:t>
              </a:r>
              <a:r>
                <a:rPr lang="en-US" altLang="zh-CN" sz="3200">
                  <a:latin typeface="楷体" panose="02010609060101010101" charset="-122"/>
                  <a:ea typeface="楷体" panose="02010609060101010101" charset="-122"/>
                </a:rPr>
                <a:t>”</a:t>
              </a:r>
              <a:endParaRPr lang="en-US" altLang="zh-CN" sz="3200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205095" y="1226185"/>
            <a:ext cx="2420620" cy="906780"/>
            <a:chOff x="1235" y="1931"/>
            <a:chExt cx="3751" cy="1428"/>
          </a:xfrm>
        </p:grpSpPr>
        <p:sp>
          <p:nvSpPr>
            <p:cNvPr id="33" name="圆角矩形 32"/>
            <p:cNvSpPr/>
            <p:nvPr>
              <p:custDataLst>
                <p:tags r:id="rId12"/>
              </p:custDataLst>
            </p:nvPr>
          </p:nvSpPr>
          <p:spPr>
            <a:xfrm>
              <a:off x="1235" y="1931"/>
              <a:ext cx="3641" cy="1428"/>
            </a:xfrm>
            <a:prstGeom prst="roundRect">
              <a:avLst>
                <a:gd name="adj" fmla="val 1100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4" name="文本框 33"/>
            <p:cNvSpPr txBox="1"/>
            <p:nvPr>
              <p:custDataLst>
                <p:tags r:id="rId13"/>
              </p:custDataLst>
            </p:nvPr>
          </p:nvSpPr>
          <p:spPr>
            <a:xfrm>
              <a:off x="1235" y="2234"/>
              <a:ext cx="3751" cy="822"/>
            </a:xfrm>
            <a:prstGeom prst="rect">
              <a:avLst/>
            </a:prstGeom>
          </p:spPr>
          <p:txBody>
            <a:bodyPr wrap="square">
              <a:spAutoFit/>
              <a:extLst>
                <a:ext uri="{4A0BC546-FE56-4ADE-93B0-CB8AF2F6F144}">
                  <wpsdc:textFrameExt xmlns:wpsdc="http://www.wps.cn/officeDocument/2022/drawingmlCustomData" type="text"/>
                </a:ext>
              </a:extLst>
            </a:bodyPr>
            <a:p>
              <a:pPr algn="ctr"/>
              <a:r>
                <a:rPr lang="zh-CN" altLang="en-US" sz="2800">
                  <a:latin typeface="楷体" panose="02010609060101010101" charset="-122"/>
                  <a:ea typeface="楷体" panose="02010609060101010101" charset="-122"/>
                </a:rPr>
                <a:t>小鱼</a:t>
              </a:r>
              <a:endParaRPr lang="zh-CN" altLang="en-US" sz="2800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859655" y="2353945"/>
            <a:ext cx="3075232" cy="2619375"/>
            <a:chOff x="698" y="2093"/>
            <a:chExt cx="4427" cy="3934"/>
          </a:xfrm>
        </p:grpSpPr>
        <p:sp>
          <p:nvSpPr>
            <p:cNvPr id="37" name="圆角矩形 36"/>
            <p:cNvSpPr/>
            <p:nvPr>
              <p:custDataLst>
                <p:tags r:id="rId14"/>
              </p:custDataLst>
            </p:nvPr>
          </p:nvSpPr>
          <p:spPr>
            <a:xfrm>
              <a:off x="698" y="2093"/>
              <a:ext cx="4310" cy="3705"/>
            </a:xfrm>
            <a:prstGeom prst="roundRect">
              <a:avLst>
                <a:gd name="adj" fmla="val 1100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8" name="文本框 37"/>
            <p:cNvSpPr txBox="1"/>
            <p:nvPr>
              <p:custDataLst>
                <p:tags r:id="rId15"/>
              </p:custDataLst>
            </p:nvPr>
          </p:nvSpPr>
          <p:spPr>
            <a:xfrm>
              <a:off x="751" y="2093"/>
              <a:ext cx="4374" cy="3934"/>
            </a:xfrm>
            <a:prstGeom prst="rect">
              <a:avLst/>
            </a:prstGeom>
          </p:spPr>
          <p:txBody>
            <a:bodyPr wrap="square">
              <a:noAutofit/>
              <a:extLst>
                <a:ext uri="{4A0BC546-FE56-4ADE-93B0-CB8AF2F6F144}">
                  <wpsdc:textFrameExt xmlns:wpsdc="http://www.wps.cn/officeDocument/2022/drawingmlCustomData" type="text"/>
                </a:ext>
              </a:extLst>
            </a:bodyPr>
            <a:p>
              <a:pPr algn="l"/>
              <a:r>
                <a:rPr lang="zh-CN" altLang="en-US" sz="3200">
                  <a:latin typeface="楷体" panose="02010609060101010101" charset="-122"/>
                  <a:ea typeface="楷体" panose="02010609060101010101" charset="-122"/>
                </a:rPr>
                <a:t>小鱼说：</a:t>
              </a:r>
              <a:r>
                <a:rPr lang="en-US" altLang="zh-CN" sz="3200">
                  <a:latin typeface="楷体" panose="02010609060101010101" charset="-122"/>
                  <a:ea typeface="楷体" panose="02010609060101010101" charset="-122"/>
                </a:rPr>
                <a:t>“</a:t>
              </a:r>
              <a:r>
                <a:rPr lang="zh-CN" altLang="en-US" sz="3200">
                  <a:latin typeface="楷体" panose="02010609060101010101" charset="-122"/>
                  <a:ea typeface="楷体" panose="02010609060101010101" charset="-122"/>
                </a:rPr>
                <a:t>要下雨了，水里闷得很，我们到水面上来透透气。</a:t>
              </a:r>
              <a:r>
                <a:rPr lang="en-US" altLang="zh-CN" sz="3200">
                  <a:latin typeface="楷体" panose="02010609060101010101" charset="-122"/>
                  <a:ea typeface="楷体" panose="02010609060101010101" charset="-122"/>
                </a:rPr>
                <a:t>”</a:t>
              </a:r>
              <a:endParaRPr lang="en-US" altLang="zh-CN" sz="3200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9157970" y="1226185"/>
            <a:ext cx="2349634" cy="906780"/>
            <a:chOff x="1235" y="1931"/>
            <a:chExt cx="3641" cy="1428"/>
          </a:xfrm>
        </p:grpSpPr>
        <p:sp>
          <p:nvSpPr>
            <p:cNvPr id="40" name="圆角矩形 39"/>
            <p:cNvSpPr/>
            <p:nvPr>
              <p:custDataLst>
                <p:tags r:id="rId16"/>
              </p:custDataLst>
            </p:nvPr>
          </p:nvSpPr>
          <p:spPr>
            <a:xfrm>
              <a:off x="1235" y="1931"/>
              <a:ext cx="3641" cy="1428"/>
            </a:xfrm>
            <a:prstGeom prst="roundRect">
              <a:avLst>
                <a:gd name="adj" fmla="val 1100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1" name="文本框 40"/>
            <p:cNvSpPr txBox="1"/>
            <p:nvPr>
              <p:custDataLst>
                <p:tags r:id="rId17"/>
              </p:custDataLst>
            </p:nvPr>
          </p:nvSpPr>
          <p:spPr>
            <a:xfrm>
              <a:off x="1322" y="2234"/>
              <a:ext cx="3426" cy="822"/>
            </a:xfrm>
            <a:prstGeom prst="rect">
              <a:avLst/>
            </a:prstGeom>
          </p:spPr>
          <p:txBody>
            <a:bodyPr wrap="square">
              <a:spAutoFit/>
              <a:extLst>
                <a:ext uri="{4A0BC546-FE56-4ADE-93B0-CB8AF2F6F144}">
                  <wpsdc:textFrameExt xmlns:wpsdc="http://www.wps.cn/officeDocument/2022/drawingmlCustomData" type="text"/>
                </a:ext>
              </a:extLst>
            </a:bodyPr>
            <a:p>
              <a:pPr algn="ctr"/>
              <a:r>
                <a:rPr lang="zh-CN" altLang="en-US" sz="2800">
                  <a:latin typeface="楷体" panose="02010609060101010101" charset="-122"/>
                  <a:ea typeface="楷体" panose="02010609060101010101" charset="-122"/>
                </a:rPr>
                <a:t>蚂蚁</a:t>
              </a:r>
              <a:endParaRPr lang="zh-CN" altLang="en-US" sz="2800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8715375" y="2292350"/>
            <a:ext cx="3340735" cy="2619375"/>
            <a:chOff x="698" y="2093"/>
            <a:chExt cx="4514" cy="3934"/>
          </a:xfrm>
        </p:grpSpPr>
        <p:sp>
          <p:nvSpPr>
            <p:cNvPr id="43" name="圆角矩形 42"/>
            <p:cNvSpPr/>
            <p:nvPr>
              <p:custDataLst>
                <p:tags r:id="rId18"/>
              </p:custDataLst>
            </p:nvPr>
          </p:nvSpPr>
          <p:spPr>
            <a:xfrm>
              <a:off x="698" y="2093"/>
              <a:ext cx="4310" cy="3705"/>
            </a:xfrm>
            <a:prstGeom prst="roundRect">
              <a:avLst>
                <a:gd name="adj" fmla="val 1100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4" name="文本框 43"/>
            <p:cNvSpPr txBox="1"/>
            <p:nvPr>
              <p:custDataLst>
                <p:tags r:id="rId19"/>
              </p:custDataLst>
            </p:nvPr>
          </p:nvSpPr>
          <p:spPr>
            <a:xfrm>
              <a:off x="699" y="2093"/>
              <a:ext cx="4513" cy="3934"/>
            </a:xfrm>
            <a:prstGeom prst="rect">
              <a:avLst/>
            </a:prstGeom>
          </p:spPr>
          <p:txBody>
            <a:bodyPr wrap="square">
              <a:noAutofit/>
              <a:extLst>
                <a:ext uri="{4A0BC546-FE56-4ADE-93B0-CB8AF2F6F144}">
                  <wpsdc:textFrameExt xmlns:wpsdc="http://www.wps.cn/officeDocument/2022/drawingmlCustomData" type="text"/>
                </a:ext>
              </a:extLst>
            </a:bodyPr>
            <a:p>
              <a:pPr algn="l"/>
              <a:r>
                <a:rPr lang="zh-CN" altLang="en-US" sz="3200">
                  <a:latin typeface="楷体" panose="02010609060101010101" charset="-122"/>
                  <a:ea typeface="楷体" panose="02010609060101010101" charset="-122"/>
                </a:rPr>
                <a:t>大蚂蚁说：</a:t>
              </a:r>
              <a:r>
                <a:rPr lang="en-US" altLang="zh-CN" sz="3200">
                  <a:latin typeface="楷体" panose="02010609060101010101" charset="-122"/>
                  <a:ea typeface="楷体" panose="02010609060101010101" charset="-122"/>
                </a:rPr>
                <a:t>“</a:t>
              </a:r>
              <a:r>
                <a:rPr lang="zh-CN" altLang="en-US" sz="3200">
                  <a:latin typeface="楷体" panose="02010609060101010101" charset="-122"/>
                  <a:ea typeface="楷体" panose="02010609060101010101" charset="-122"/>
                </a:rPr>
                <a:t>是要下雨了，我们正忙着搬东西呢！</a:t>
              </a:r>
              <a:r>
                <a:rPr lang="en-US" altLang="zh-CN" sz="3200">
                  <a:latin typeface="楷体" panose="02010609060101010101" charset="-122"/>
                  <a:ea typeface="楷体" panose="02010609060101010101" charset="-122"/>
                </a:rPr>
                <a:t>”</a:t>
              </a:r>
              <a:endParaRPr lang="en-US" altLang="zh-CN" sz="3200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46" name="文本框 45"/>
          <p:cNvSpPr txBox="1"/>
          <p:nvPr/>
        </p:nvSpPr>
        <p:spPr>
          <a:xfrm>
            <a:off x="7813675" y="450215"/>
            <a:ext cx="3368040" cy="64516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36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《要下雨了》</a:t>
            </a:r>
            <a:endParaRPr lang="zh-CN" altLang="en-US" sz="36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形 13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603776">
            <a:off x="-27305" y="137160"/>
            <a:ext cx="857885" cy="1021715"/>
          </a:xfrm>
          <a:prstGeom prst="rect">
            <a:avLst/>
          </a:prstGeom>
        </p:spPr>
      </p:pic>
      <p:sp>
        <p:nvSpPr>
          <p:cNvPr id="2" name="圆角矩形 1"/>
          <p:cNvSpPr/>
          <p:nvPr>
            <p:custDataLst>
              <p:tags r:id="rId3"/>
            </p:custDataLst>
          </p:nvPr>
        </p:nvSpPr>
        <p:spPr>
          <a:xfrm>
            <a:off x="854075" y="129540"/>
            <a:ext cx="3879215" cy="695325"/>
          </a:xfrm>
          <a:prstGeom prst="roundRect">
            <a:avLst>
              <a:gd name="adj" fmla="val 11000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" name="图形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16425" y="268605"/>
            <a:ext cx="666115" cy="6216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339850" y="194310"/>
            <a:ext cx="2759075" cy="566420"/>
          </a:xfrm>
          <a:prstGeom prst="rect">
            <a:avLst/>
          </a:prstGeom>
        </p:spPr>
        <p:txBody>
          <a:bodyPr wrap="square"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2800">
                <a:solidFill>
                  <a:srgbClr val="59A7A7"/>
                </a:solidFill>
                <a:latin typeface="新蒂黑板报体底字" panose="03000600000000000000" charset="-122"/>
                <a:ea typeface="新蒂黑板报体底字" panose="03000600000000000000" charset="-122"/>
              </a:rPr>
              <a:t>大家一起猜故事</a:t>
            </a:r>
            <a:endParaRPr lang="zh-CN" altLang="en-US" sz="2800">
              <a:solidFill>
                <a:srgbClr val="59A7A7"/>
              </a:solidFill>
              <a:latin typeface="新蒂黑板报体底字" panose="03000600000000000000" charset="-122"/>
              <a:ea typeface="新蒂黑板报体底字" panose="03000600000000000000" charset="-122"/>
            </a:endParaRPr>
          </a:p>
        </p:txBody>
      </p:sp>
      <p:pic>
        <p:nvPicPr>
          <p:cNvPr id="163" name="图片 16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rcRect l="2213" r="2093" b="16836"/>
          <a:stretch>
            <a:fillRect/>
          </a:stretch>
        </p:blipFill>
        <p:spPr>
          <a:xfrm>
            <a:off x="0" y="4790440"/>
            <a:ext cx="12192000" cy="2496185"/>
          </a:xfrm>
          <a:custGeom>
            <a:avLst/>
            <a:gdLst>
              <a:gd name="connsiteX0" fmla="*/ 0 w 12192000"/>
              <a:gd name="connsiteY0" fmla="*/ 0 h 3675163"/>
              <a:gd name="connsiteX1" fmla="*/ 12192000 w 12192000"/>
              <a:gd name="connsiteY1" fmla="*/ 0 h 3675163"/>
              <a:gd name="connsiteX2" fmla="*/ 12192000 w 12192000"/>
              <a:gd name="connsiteY2" fmla="*/ 3675163 h 3675163"/>
              <a:gd name="connsiteX3" fmla="*/ 0 w 12192000"/>
              <a:gd name="connsiteY3" fmla="*/ 3675163 h 3675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675163">
                <a:moveTo>
                  <a:pt x="0" y="0"/>
                </a:moveTo>
                <a:lnTo>
                  <a:pt x="12192000" y="0"/>
                </a:lnTo>
                <a:lnTo>
                  <a:pt x="12192000" y="3675163"/>
                </a:lnTo>
                <a:lnTo>
                  <a:pt x="0" y="3675163"/>
                </a:lnTo>
                <a:close/>
              </a:path>
            </a:pathLst>
          </a:custGeom>
        </p:spPr>
      </p:pic>
      <p:grpSp>
        <p:nvGrpSpPr>
          <p:cNvPr id="13" name="组合 12"/>
          <p:cNvGrpSpPr/>
          <p:nvPr/>
        </p:nvGrpSpPr>
        <p:grpSpPr>
          <a:xfrm>
            <a:off x="1118235" y="1226185"/>
            <a:ext cx="2312035" cy="906780"/>
            <a:chOff x="1235" y="1931"/>
            <a:chExt cx="3641" cy="1428"/>
          </a:xfrm>
        </p:grpSpPr>
        <p:sp>
          <p:nvSpPr>
            <p:cNvPr id="11" name="圆角矩形 10"/>
            <p:cNvSpPr/>
            <p:nvPr>
              <p:custDataLst>
                <p:tags r:id="rId9"/>
              </p:custDataLst>
            </p:nvPr>
          </p:nvSpPr>
          <p:spPr>
            <a:xfrm>
              <a:off x="1235" y="1931"/>
              <a:ext cx="3641" cy="1428"/>
            </a:xfrm>
            <a:prstGeom prst="roundRect">
              <a:avLst>
                <a:gd name="adj" fmla="val 1100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438" y="2234"/>
              <a:ext cx="3350" cy="822"/>
            </a:xfrm>
            <a:prstGeom prst="rect">
              <a:avLst/>
            </a:prstGeom>
          </p:spPr>
          <p:txBody>
            <a:bodyPr wrap="square">
              <a:spAutoFit/>
              <a:extLst>
                <a:ext uri="{4A0BC546-FE56-4ADE-93B0-CB8AF2F6F144}">
                  <wpsdc:textFrameExt xmlns:wpsdc="http://www.wps.cn/officeDocument/2022/drawingmlCustomData" type="text"/>
                </a:ext>
              </a:extLst>
            </a:bodyPr>
            <a:p>
              <a:pPr algn="l"/>
              <a:r>
                <a:rPr lang="zh-CN" altLang="en-US" sz="2800">
                  <a:latin typeface="楷体" panose="02010609060101010101" charset="-122"/>
                  <a:ea typeface="楷体" panose="02010609060101010101" charset="-122"/>
                </a:rPr>
                <a:t>燕子飞来了。</a:t>
              </a:r>
              <a:endParaRPr lang="zh-CN" altLang="en-US" sz="2800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788730" y="2292350"/>
            <a:ext cx="3038415" cy="2664651"/>
            <a:chOff x="699" y="2093"/>
            <a:chExt cx="4374" cy="4002"/>
          </a:xfrm>
        </p:grpSpPr>
        <p:sp>
          <p:nvSpPr>
            <p:cNvPr id="20" name="圆角矩形 19"/>
            <p:cNvSpPr/>
            <p:nvPr>
              <p:custDataLst>
                <p:tags r:id="rId10"/>
              </p:custDataLst>
            </p:nvPr>
          </p:nvSpPr>
          <p:spPr>
            <a:xfrm>
              <a:off x="763" y="2093"/>
              <a:ext cx="4310" cy="3705"/>
            </a:xfrm>
            <a:prstGeom prst="roundRect">
              <a:avLst>
                <a:gd name="adj" fmla="val 1100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1" name="文本框 20"/>
            <p:cNvSpPr txBox="1"/>
            <p:nvPr>
              <p:custDataLst>
                <p:tags r:id="rId11"/>
              </p:custDataLst>
            </p:nvPr>
          </p:nvSpPr>
          <p:spPr>
            <a:xfrm>
              <a:off x="699" y="2161"/>
              <a:ext cx="4374" cy="3934"/>
            </a:xfrm>
            <a:prstGeom prst="rect">
              <a:avLst/>
            </a:prstGeom>
          </p:spPr>
          <p:txBody>
            <a:bodyPr wrap="square">
              <a:noAutofit/>
              <a:extLst>
                <a:ext uri="{4A0BC546-FE56-4ADE-93B0-CB8AF2F6F144}">
                  <wpsdc:textFrameExt xmlns:wpsdc="http://www.wps.cn/officeDocument/2022/drawingmlCustomData" type="text"/>
                </a:ext>
              </a:extLst>
            </a:bodyPr>
            <a:p>
              <a:pPr algn="l"/>
              <a:r>
                <a:rPr lang="zh-CN" altLang="en-US" sz="3200">
                  <a:latin typeface="楷体" panose="02010609060101010101" charset="-122"/>
                  <a:ea typeface="楷体" panose="02010609060101010101" charset="-122"/>
                </a:rPr>
                <a:t>燕子说：</a:t>
              </a:r>
              <a:r>
                <a:rPr lang="en-US" altLang="zh-CN" sz="3200">
                  <a:latin typeface="楷体" panose="02010609060101010101" charset="-122"/>
                  <a:ea typeface="楷体" panose="02010609060101010101" charset="-122"/>
                </a:rPr>
                <a:t>“</a:t>
              </a:r>
              <a:r>
                <a:rPr lang="zh-CN" altLang="en-US" sz="3200">
                  <a:latin typeface="楷体" panose="02010609060101010101" charset="-122"/>
                  <a:ea typeface="楷体" panose="02010609060101010101" charset="-122"/>
                </a:rPr>
                <a:t>对不起，我只会捉空中飞的害虫，你还是请别人帮忙吧！</a:t>
              </a:r>
              <a:r>
                <a:rPr lang="en-US" altLang="zh-CN" sz="3200">
                  <a:latin typeface="楷体" panose="02010609060101010101" charset="-122"/>
                  <a:ea typeface="楷体" panose="02010609060101010101" charset="-122"/>
                </a:rPr>
                <a:t>”</a:t>
              </a:r>
              <a:endParaRPr lang="en-US" altLang="zh-CN" sz="3200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119370" y="1226185"/>
            <a:ext cx="2420620" cy="906780"/>
            <a:chOff x="1235" y="1931"/>
            <a:chExt cx="3751" cy="1428"/>
          </a:xfrm>
        </p:grpSpPr>
        <p:sp>
          <p:nvSpPr>
            <p:cNvPr id="33" name="圆角矩形 32"/>
            <p:cNvSpPr/>
            <p:nvPr>
              <p:custDataLst>
                <p:tags r:id="rId12"/>
              </p:custDataLst>
            </p:nvPr>
          </p:nvSpPr>
          <p:spPr>
            <a:xfrm>
              <a:off x="1235" y="1931"/>
              <a:ext cx="3641" cy="1428"/>
            </a:xfrm>
            <a:prstGeom prst="roundRect">
              <a:avLst>
                <a:gd name="adj" fmla="val 1100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4" name="文本框 33"/>
            <p:cNvSpPr txBox="1"/>
            <p:nvPr>
              <p:custDataLst>
                <p:tags r:id="rId13"/>
              </p:custDataLst>
            </p:nvPr>
          </p:nvSpPr>
          <p:spPr>
            <a:xfrm>
              <a:off x="1235" y="2234"/>
              <a:ext cx="3751" cy="822"/>
            </a:xfrm>
            <a:prstGeom prst="rect">
              <a:avLst/>
            </a:prstGeom>
          </p:spPr>
          <p:txBody>
            <a:bodyPr wrap="square">
              <a:spAutoFit/>
              <a:extLst>
                <a:ext uri="{4A0BC546-FE56-4ADE-93B0-CB8AF2F6F144}">
                  <wpsdc:textFrameExt xmlns:wpsdc="http://www.wps.cn/officeDocument/2022/drawingmlCustomData" type="text"/>
                </a:ext>
              </a:extLst>
            </a:bodyPr>
            <a:p>
              <a:pPr algn="l"/>
              <a:r>
                <a:rPr lang="zh-CN" altLang="en-US" sz="2800">
                  <a:latin typeface="楷体" panose="02010609060101010101" charset="-122"/>
                  <a:ea typeface="楷体" panose="02010609060101010101" charset="-122"/>
                </a:rPr>
                <a:t>啄木鸟飞来了。</a:t>
              </a:r>
              <a:endParaRPr lang="zh-CN" altLang="en-US" sz="2800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774565" y="2292350"/>
            <a:ext cx="3039110" cy="2619375"/>
            <a:chOff x="698" y="2093"/>
            <a:chExt cx="4375" cy="3934"/>
          </a:xfrm>
        </p:grpSpPr>
        <p:sp>
          <p:nvSpPr>
            <p:cNvPr id="37" name="圆角矩形 36"/>
            <p:cNvSpPr/>
            <p:nvPr>
              <p:custDataLst>
                <p:tags r:id="rId14"/>
              </p:custDataLst>
            </p:nvPr>
          </p:nvSpPr>
          <p:spPr>
            <a:xfrm>
              <a:off x="698" y="2093"/>
              <a:ext cx="4310" cy="3705"/>
            </a:xfrm>
            <a:prstGeom prst="roundRect">
              <a:avLst>
                <a:gd name="adj" fmla="val 1100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8" name="文本框 37"/>
            <p:cNvSpPr txBox="1"/>
            <p:nvPr>
              <p:custDataLst>
                <p:tags r:id="rId15"/>
              </p:custDataLst>
            </p:nvPr>
          </p:nvSpPr>
          <p:spPr>
            <a:xfrm>
              <a:off x="699" y="2093"/>
              <a:ext cx="4374" cy="3934"/>
            </a:xfrm>
            <a:prstGeom prst="rect">
              <a:avLst/>
            </a:prstGeom>
          </p:spPr>
          <p:txBody>
            <a:bodyPr wrap="square">
              <a:noAutofit/>
              <a:extLst>
                <a:ext uri="{4A0BC546-FE56-4ADE-93B0-CB8AF2F6F144}">
                  <wpsdc:textFrameExt xmlns:wpsdc="http://www.wps.cn/officeDocument/2022/drawingmlCustomData" type="text"/>
                </a:ext>
              </a:extLst>
            </a:bodyPr>
            <a:p>
              <a:pPr algn="l"/>
              <a:r>
                <a:rPr lang="zh-CN" altLang="en-US" sz="3200">
                  <a:latin typeface="楷体" panose="02010609060101010101" charset="-122"/>
                  <a:ea typeface="楷体" panose="02010609060101010101" charset="-122"/>
                </a:rPr>
                <a:t>啄木鸟说：</a:t>
              </a:r>
              <a:r>
                <a:rPr lang="en-US" altLang="zh-CN" sz="3200">
                  <a:latin typeface="楷体" panose="02010609060101010101" charset="-122"/>
                  <a:ea typeface="楷体" panose="02010609060101010101" charset="-122"/>
                </a:rPr>
                <a:t>“</a:t>
              </a:r>
              <a:r>
                <a:rPr lang="zh-CN" altLang="en-US" sz="3200">
                  <a:latin typeface="楷体" panose="02010609060101010101" charset="-122"/>
                  <a:ea typeface="楷体" panose="02010609060101010101" charset="-122"/>
                </a:rPr>
                <a:t>对不起，我只会捉树干里的害虫，你还是请别人帮忙吧！</a:t>
              </a:r>
              <a:r>
                <a:rPr lang="en-US" altLang="zh-CN" sz="3200">
                  <a:latin typeface="楷体" panose="02010609060101010101" charset="-122"/>
                  <a:ea typeface="楷体" panose="02010609060101010101" charset="-122"/>
                </a:rPr>
                <a:t>”</a:t>
              </a:r>
              <a:endParaRPr lang="en-US" altLang="zh-CN" sz="3200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9157970" y="1226185"/>
            <a:ext cx="2349634" cy="906780"/>
            <a:chOff x="1235" y="1931"/>
            <a:chExt cx="3641" cy="1428"/>
          </a:xfrm>
        </p:grpSpPr>
        <p:sp>
          <p:nvSpPr>
            <p:cNvPr id="40" name="圆角矩形 39"/>
            <p:cNvSpPr/>
            <p:nvPr>
              <p:custDataLst>
                <p:tags r:id="rId16"/>
              </p:custDataLst>
            </p:nvPr>
          </p:nvSpPr>
          <p:spPr>
            <a:xfrm>
              <a:off x="1235" y="1931"/>
              <a:ext cx="3641" cy="1428"/>
            </a:xfrm>
            <a:prstGeom prst="roundRect">
              <a:avLst>
                <a:gd name="adj" fmla="val 1100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1" name="文本框 40"/>
            <p:cNvSpPr txBox="1"/>
            <p:nvPr>
              <p:custDataLst>
                <p:tags r:id="rId17"/>
              </p:custDataLst>
            </p:nvPr>
          </p:nvSpPr>
          <p:spPr>
            <a:xfrm>
              <a:off x="1322" y="2234"/>
              <a:ext cx="3426" cy="822"/>
            </a:xfrm>
            <a:prstGeom prst="rect">
              <a:avLst/>
            </a:prstGeom>
          </p:spPr>
          <p:txBody>
            <a:bodyPr wrap="square">
              <a:spAutoFit/>
              <a:extLst>
                <a:ext uri="{4A0BC546-FE56-4ADE-93B0-CB8AF2F6F144}">
                  <wpsdc:textFrameExt xmlns:wpsdc="http://www.wps.cn/officeDocument/2022/drawingmlCustomData" type="text"/>
                </a:ext>
              </a:extLst>
            </a:bodyPr>
            <a:p>
              <a:pPr algn="l"/>
              <a:r>
                <a:rPr lang="zh-CN" altLang="en-US" sz="2800">
                  <a:latin typeface="楷体" panose="02010609060101010101" charset="-122"/>
                  <a:ea typeface="楷体" panose="02010609060101010101" charset="-122"/>
                </a:rPr>
                <a:t>青蛙跳来了。</a:t>
              </a:r>
              <a:endParaRPr lang="zh-CN" altLang="en-US" sz="2800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8715375" y="2292350"/>
            <a:ext cx="3340735" cy="2619375"/>
            <a:chOff x="698" y="2093"/>
            <a:chExt cx="4514" cy="3934"/>
          </a:xfrm>
        </p:grpSpPr>
        <p:sp>
          <p:nvSpPr>
            <p:cNvPr id="43" name="圆角矩形 42"/>
            <p:cNvSpPr/>
            <p:nvPr>
              <p:custDataLst>
                <p:tags r:id="rId18"/>
              </p:custDataLst>
            </p:nvPr>
          </p:nvSpPr>
          <p:spPr>
            <a:xfrm>
              <a:off x="698" y="2093"/>
              <a:ext cx="4310" cy="3705"/>
            </a:xfrm>
            <a:prstGeom prst="roundRect">
              <a:avLst>
                <a:gd name="adj" fmla="val 1100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4" name="文本框 43"/>
            <p:cNvSpPr txBox="1"/>
            <p:nvPr>
              <p:custDataLst>
                <p:tags r:id="rId19"/>
              </p:custDataLst>
            </p:nvPr>
          </p:nvSpPr>
          <p:spPr>
            <a:xfrm>
              <a:off x="699" y="2093"/>
              <a:ext cx="4513" cy="3934"/>
            </a:xfrm>
            <a:prstGeom prst="rect">
              <a:avLst/>
            </a:prstGeom>
          </p:spPr>
          <p:txBody>
            <a:bodyPr wrap="square">
              <a:noAutofit/>
              <a:extLst>
                <a:ext uri="{4A0BC546-FE56-4ADE-93B0-CB8AF2F6F144}">
                  <wpsdc:textFrameExt xmlns:wpsdc="http://www.wps.cn/officeDocument/2022/drawingmlCustomData" type="text"/>
                </a:ext>
              </a:extLst>
            </a:bodyPr>
            <a:p>
              <a:pPr algn="l"/>
              <a:r>
                <a:rPr lang="zh-CN" altLang="en-US" sz="3200">
                  <a:latin typeface="楷体" panose="02010609060101010101" charset="-122"/>
                  <a:ea typeface="楷体" panose="02010609060101010101" charset="-122"/>
                </a:rPr>
                <a:t>青蛙说：</a:t>
              </a:r>
              <a:r>
                <a:rPr lang="en-US" altLang="zh-CN" sz="3200">
                  <a:latin typeface="楷体" panose="02010609060101010101" charset="-122"/>
                  <a:ea typeface="楷体" panose="02010609060101010101" charset="-122"/>
                </a:rPr>
                <a:t>“</a:t>
              </a:r>
              <a:r>
                <a:rPr lang="zh-CN" altLang="en-US" sz="3200">
                  <a:latin typeface="楷体" panose="02010609060101010101" charset="-122"/>
                  <a:ea typeface="楷体" panose="02010609060101010101" charset="-122"/>
                </a:rPr>
                <a:t>对不起，我只捉田里的害虫，你还是请别人帮忙吧！</a:t>
              </a:r>
              <a:r>
                <a:rPr lang="en-US" altLang="zh-CN" sz="3200">
                  <a:latin typeface="楷体" panose="02010609060101010101" charset="-122"/>
                  <a:ea typeface="楷体" panose="02010609060101010101" charset="-122"/>
                </a:rPr>
                <a:t>”</a:t>
              </a:r>
              <a:endParaRPr lang="en-US" altLang="zh-CN" sz="3200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46" name="文本框 45"/>
          <p:cNvSpPr txBox="1"/>
          <p:nvPr/>
        </p:nvSpPr>
        <p:spPr>
          <a:xfrm>
            <a:off x="7813675" y="450215"/>
            <a:ext cx="3368040" cy="64516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36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《棉花姑娘》</a:t>
            </a:r>
            <a:endParaRPr lang="zh-CN" altLang="en-US" sz="36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图片 99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23164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图片 100"/>
          <p:cNvPicPr/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273550" y="0"/>
            <a:ext cx="4237355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" name="图片 101"/>
          <p:cNvPicPr/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398510" y="0"/>
            <a:ext cx="379984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圆角矩形 1"/>
          <p:cNvSpPr/>
          <p:nvPr/>
        </p:nvSpPr>
        <p:spPr>
          <a:xfrm>
            <a:off x="3267075" y="3982085"/>
            <a:ext cx="461010" cy="31178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圆角矩形 2"/>
          <p:cNvSpPr/>
          <p:nvPr/>
        </p:nvSpPr>
        <p:spPr>
          <a:xfrm>
            <a:off x="1423670" y="4916805"/>
            <a:ext cx="461010" cy="31178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圆角矩形 3"/>
          <p:cNvSpPr/>
          <p:nvPr>
            <p:custDataLst>
              <p:tags r:id="rId7"/>
            </p:custDataLst>
          </p:nvPr>
        </p:nvSpPr>
        <p:spPr>
          <a:xfrm>
            <a:off x="7363460" y="351790"/>
            <a:ext cx="461010" cy="31178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>
            <p:custDataLst>
              <p:tags r:id="rId8"/>
            </p:custDataLst>
          </p:nvPr>
        </p:nvSpPr>
        <p:spPr>
          <a:xfrm>
            <a:off x="7647305" y="962025"/>
            <a:ext cx="461010" cy="31178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>
            <p:custDataLst>
              <p:tags r:id="rId9"/>
            </p:custDataLst>
          </p:nvPr>
        </p:nvSpPr>
        <p:spPr>
          <a:xfrm>
            <a:off x="7313930" y="3577590"/>
            <a:ext cx="461010" cy="31178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>
            <p:custDataLst>
              <p:tags r:id="rId10"/>
            </p:custDataLst>
          </p:nvPr>
        </p:nvSpPr>
        <p:spPr>
          <a:xfrm>
            <a:off x="4740910" y="4555490"/>
            <a:ext cx="694690" cy="3048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bldLvl="0" animBg="1"/>
      <p:bldP spid="5" grpId="0" bldLvl="0" animBg="1"/>
      <p:bldP spid="8" grpId="0" bldLvl="0" animBg="1"/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432560" y="4222750"/>
            <a:ext cx="8623300" cy="206121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小壁虎爬呀爬，爬到房檐下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。他看见</a:t>
            </a:r>
            <a:r>
              <a:rPr lang="en-US" altLang="zh-CN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_____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摆着尾巴，在空中飞来飞去。小壁虎说：</a:t>
            </a:r>
            <a:r>
              <a:rPr lang="en-US" altLang="zh-CN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“________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，您把尾巴借给我行吗？</a:t>
            </a:r>
            <a:r>
              <a:rPr lang="en-US" altLang="zh-CN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”____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说：</a:t>
            </a:r>
            <a:r>
              <a:rPr lang="en-US" altLang="zh-CN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不行啊，我要用尾巴</a:t>
            </a:r>
            <a:r>
              <a:rPr lang="en-US" altLang="zh-CN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________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呢。</a:t>
            </a:r>
            <a:r>
              <a:rPr lang="en-US" altLang="zh-CN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”</a:t>
            </a:r>
            <a:endParaRPr lang="en-US" altLang="zh-CN" sz="32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53210" y="2117090"/>
            <a:ext cx="8502015" cy="206121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3200">
                <a:latin typeface="Arial" panose="020B0604020202020204" pitchFamily="34" charset="0"/>
                <a:ea typeface="微软雅黑" panose="020B0503020204020204" pitchFamily="34" charset="-122"/>
              </a:rPr>
              <a:t>       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小壁虎爬呀爬，爬到大树上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。他看见</a:t>
            </a:r>
            <a:r>
              <a:rPr lang="en-US" altLang="zh-CN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____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甩着尾巴，在树下吃草。小壁虎说：</a:t>
            </a:r>
            <a:r>
              <a:rPr lang="en-US" altLang="zh-CN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“_____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，您把尾巴借给我行吗？</a:t>
            </a:r>
            <a:r>
              <a:rPr lang="en-US" altLang="zh-CN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”______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说：</a:t>
            </a:r>
            <a:r>
              <a:rPr lang="en-US" altLang="zh-CN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不行啊，我要用尾巴</a:t>
            </a:r>
            <a:r>
              <a:rPr lang="en-US" altLang="zh-CN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______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呢。</a:t>
            </a:r>
            <a:r>
              <a:rPr lang="en-US" altLang="zh-CN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endParaRPr lang="en-US" altLang="zh-CN" sz="32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1"/>
            </p:custDataLst>
          </p:nvPr>
        </p:nvSpPr>
        <p:spPr>
          <a:xfrm>
            <a:off x="1483360" y="118110"/>
            <a:ext cx="8571230" cy="206121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just"/>
            <a:r>
              <a:rPr lang="en-US" altLang="zh-CN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小壁虎爬呀爬，爬到小河边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。他看见</a:t>
            </a:r>
            <a:r>
              <a:rPr lang="en-US" altLang="zh-CN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____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摇着尾巴，在河里游来游去。小壁虎说：</a:t>
            </a:r>
            <a:r>
              <a:rPr lang="en-US" altLang="zh-CN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“_______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，您把尾巴借给我行吗？</a:t>
            </a:r>
            <a:r>
              <a:rPr lang="en-US" altLang="zh-CN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”______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说：</a:t>
            </a:r>
            <a:r>
              <a:rPr lang="en-US" altLang="zh-CN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不行啊，我要用尾巴</a:t>
            </a:r>
            <a:r>
              <a:rPr lang="en-US" altLang="zh-CN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_____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呢。</a:t>
            </a:r>
            <a:r>
              <a:rPr lang="en-US" altLang="zh-CN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”</a:t>
            </a:r>
            <a:endParaRPr lang="en-US" altLang="zh-CN" sz="32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8971280" y="80645"/>
            <a:ext cx="1430655" cy="58356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32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小鱼</a:t>
            </a:r>
            <a:endParaRPr lang="zh-CN" altLang="en-US" sz="32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3"/>
            </p:custDataLst>
          </p:nvPr>
        </p:nvSpPr>
        <p:spPr>
          <a:xfrm>
            <a:off x="1866900" y="1059180"/>
            <a:ext cx="1953895" cy="58356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32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小鱼姐姐</a:t>
            </a:r>
            <a:endParaRPr lang="zh-CN" altLang="en-US" sz="32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8390890" y="1059180"/>
            <a:ext cx="1101725" cy="58356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32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小鱼</a:t>
            </a:r>
            <a:endParaRPr lang="zh-CN" altLang="en-US" sz="32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5625465" y="1533525"/>
            <a:ext cx="1108710" cy="58356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32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拨水</a:t>
            </a:r>
            <a:endParaRPr lang="zh-CN" altLang="en-US" sz="32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895715" y="2037715"/>
            <a:ext cx="1064260" cy="58356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32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老牛</a:t>
            </a:r>
            <a:endParaRPr lang="zh-CN" altLang="en-US" sz="32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529320" y="2621280"/>
            <a:ext cx="1430655" cy="58356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32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牛伯伯</a:t>
            </a:r>
            <a:endParaRPr lang="zh-CN" altLang="en-US" sz="32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280150" y="3136900"/>
            <a:ext cx="1076960" cy="58356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32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老牛</a:t>
            </a:r>
            <a:endParaRPr lang="zh-CN" altLang="en-US" sz="32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614420" y="3510280"/>
            <a:ext cx="1430655" cy="58356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32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赶蝇子</a:t>
            </a:r>
            <a:endParaRPr lang="zh-CN" altLang="en-US" sz="32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824595" y="4183380"/>
            <a:ext cx="1430655" cy="58356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32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燕子</a:t>
            </a:r>
            <a:endParaRPr lang="zh-CN" altLang="en-US" sz="32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866900" y="5185410"/>
            <a:ext cx="1828800" cy="58356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32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燕子阿姨</a:t>
            </a:r>
            <a:endParaRPr lang="zh-CN" altLang="en-US" sz="32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333105" y="5177155"/>
            <a:ext cx="1430655" cy="58356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32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燕子</a:t>
            </a:r>
            <a:endParaRPr lang="zh-CN" altLang="en-US" sz="32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528310" y="5593715"/>
            <a:ext cx="1828800" cy="58356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32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掌握方向</a:t>
            </a:r>
            <a:endParaRPr lang="zh-CN" altLang="en-US" sz="32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5" grpId="0"/>
      <p:bldP spid="5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图片 100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96000" y="-635"/>
            <a:ext cx="6096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0" name="图片 99"/>
          <p:cNvPicPr/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6096000" cy="68573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圆角矩形 1"/>
          <p:cNvSpPr/>
          <p:nvPr>
            <p:custDataLst>
              <p:tags r:id="rId5"/>
            </p:custDataLst>
          </p:nvPr>
        </p:nvSpPr>
        <p:spPr>
          <a:xfrm>
            <a:off x="4897755" y="1550670"/>
            <a:ext cx="461010" cy="31178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圆角矩形 2"/>
          <p:cNvSpPr/>
          <p:nvPr>
            <p:custDataLst>
              <p:tags r:id="rId6"/>
            </p:custDataLst>
          </p:nvPr>
        </p:nvSpPr>
        <p:spPr>
          <a:xfrm>
            <a:off x="3571875" y="2713355"/>
            <a:ext cx="461010" cy="31178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圆角矩形 3"/>
          <p:cNvSpPr/>
          <p:nvPr>
            <p:custDataLst>
              <p:tags r:id="rId7"/>
            </p:custDataLst>
          </p:nvPr>
        </p:nvSpPr>
        <p:spPr>
          <a:xfrm>
            <a:off x="2905760" y="3025140"/>
            <a:ext cx="615950" cy="33274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>
            <p:custDataLst>
              <p:tags r:id="rId8"/>
            </p:custDataLst>
          </p:nvPr>
        </p:nvSpPr>
        <p:spPr>
          <a:xfrm>
            <a:off x="4741545" y="3357880"/>
            <a:ext cx="461010" cy="31178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>
            <p:custDataLst>
              <p:tags r:id="rId9"/>
            </p:custDataLst>
          </p:nvPr>
        </p:nvSpPr>
        <p:spPr>
          <a:xfrm>
            <a:off x="11036300" y="884555"/>
            <a:ext cx="461010" cy="31178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>
            <p:custDataLst>
              <p:tags r:id="rId10"/>
            </p:custDataLst>
          </p:nvPr>
        </p:nvSpPr>
        <p:spPr>
          <a:xfrm>
            <a:off x="8250555" y="1196340"/>
            <a:ext cx="320040" cy="29718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>
            <p:custDataLst>
              <p:tags r:id="rId11"/>
            </p:custDataLst>
          </p:nvPr>
        </p:nvSpPr>
        <p:spPr>
          <a:xfrm>
            <a:off x="11036300" y="2131695"/>
            <a:ext cx="461010" cy="31178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>
            <p:custDataLst>
              <p:tags r:id="rId12"/>
            </p:custDataLst>
          </p:nvPr>
        </p:nvSpPr>
        <p:spPr>
          <a:xfrm>
            <a:off x="8250555" y="2443480"/>
            <a:ext cx="461010" cy="31178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>
            <p:custDataLst>
              <p:tags r:id="rId13"/>
            </p:custDataLst>
          </p:nvPr>
        </p:nvSpPr>
        <p:spPr>
          <a:xfrm>
            <a:off x="11036300" y="3578225"/>
            <a:ext cx="461010" cy="31178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>
            <p:custDataLst>
              <p:tags r:id="rId14"/>
            </p:custDataLst>
          </p:nvPr>
        </p:nvSpPr>
        <p:spPr>
          <a:xfrm>
            <a:off x="9603740" y="4159250"/>
            <a:ext cx="1894205" cy="31877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>
            <p:custDataLst>
              <p:tags r:id="rId15"/>
            </p:custDataLst>
          </p:nvPr>
        </p:nvSpPr>
        <p:spPr>
          <a:xfrm>
            <a:off x="9993630" y="4478020"/>
            <a:ext cx="461010" cy="31178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图片 16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2213" r="2093" b="16836"/>
          <a:stretch>
            <a:fillRect/>
          </a:stretch>
        </p:blipFill>
        <p:spPr>
          <a:xfrm>
            <a:off x="0" y="4507230"/>
            <a:ext cx="12192000" cy="2953385"/>
          </a:xfrm>
          <a:custGeom>
            <a:avLst/>
            <a:gdLst>
              <a:gd name="connsiteX0" fmla="*/ 0 w 12192000"/>
              <a:gd name="connsiteY0" fmla="*/ 0 h 3675163"/>
              <a:gd name="connsiteX1" fmla="*/ 12192000 w 12192000"/>
              <a:gd name="connsiteY1" fmla="*/ 0 h 3675163"/>
              <a:gd name="connsiteX2" fmla="*/ 12192000 w 12192000"/>
              <a:gd name="connsiteY2" fmla="*/ 3675163 h 3675163"/>
              <a:gd name="connsiteX3" fmla="*/ 0 w 12192000"/>
              <a:gd name="connsiteY3" fmla="*/ 3675163 h 3675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675163">
                <a:moveTo>
                  <a:pt x="0" y="0"/>
                </a:moveTo>
                <a:lnTo>
                  <a:pt x="12192000" y="0"/>
                </a:lnTo>
                <a:lnTo>
                  <a:pt x="12192000" y="3675163"/>
                </a:lnTo>
                <a:lnTo>
                  <a:pt x="0" y="3675163"/>
                </a:lnTo>
                <a:close/>
              </a:path>
            </a:pathLst>
          </a:custGeom>
        </p:spPr>
      </p:pic>
      <p:sp>
        <p:nvSpPr>
          <p:cNvPr id="9" name="圆角矩形 8"/>
          <p:cNvSpPr/>
          <p:nvPr>
            <p:custDataLst>
              <p:tags r:id="rId3"/>
            </p:custDataLst>
          </p:nvPr>
        </p:nvSpPr>
        <p:spPr>
          <a:xfrm>
            <a:off x="0" y="0"/>
            <a:ext cx="4020820" cy="906780"/>
          </a:xfrm>
          <a:prstGeom prst="roundRect">
            <a:avLst>
              <a:gd name="adj" fmla="val 11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817245" y="134620"/>
            <a:ext cx="2132330" cy="522605"/>
          </a:xfrm>
          <a:prstGeom prst="rect">
            <a:avLst/>
          </a:prstGeom>
        </p:spPr>
        <p:txBody>
          <a:bodyPr wrap="square"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sz="3600">
                <a:latin typeface="楷体" panose="02010609060101010101" charset="-122"/>
                <a:ea typeface="楷体" panose="02010609060101010101" charset="-122"/>
              </a:rPr>
              <a:t>并列结构</a:t>
            </a:r>
            <a:endParaRPr lang="zh-CN" sz="360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611370" y="1798320"/>
            <a:ext cx="2755900" cy="206946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211820" y="1880870"/>
            <a:ext cx="2805430" cy="228727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683385" y="4053840"/>
            <a:ext cx="1769745" cy="64516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3600" b="1">
                <a:latin typeface="楷体" panose="02010609060101010101" charset="-122"/>
                <a:ea typeface="楷体" panose="02010609060101010101" charset="-122"/>
              </a:rPr>
              <a:t>花瓣型</a:t>
            </a:r>
            <a:endParaRPr lang="zh-CN" altLang="en-US" sz="36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9"/>
            </p:custDataLst>
          </p:nvPr>
        </p:nvSpPr>
        <p:spPr>
          <a:xfrm>
            <a:off x="5210810" y="3964305"/>
            <a:ext cx="1769745" cy="64516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3600" b="1">
                <a:latin typeface="楷体" panose="02010609060101010101" charset="-122"/>
                <a:ea typeface="楷体" panose="02010609060101010101" charset="-122"/>
              </a:rPr>
              <a:t>樱桃型</a:t>
            </a:r>
            <a:endParaRPr lang="zh-CN" altLang="en-US" sz="36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10"/>
            </p:custDataLst>
          </p:nvPr>
        </p:nvSpPr>
        <p:spPr>
          <a:xfrm>
            <a:off x="8918575" y="3964305"/>
            <a:ext cx="1769745" cy="64516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3600" b="1">
                <a:latin typeface="楷体" panose="02010609060101010101" charset="-122"/>
                <a:ea typeface="楷体" panose="02010609060101010101" charset="-122"/>
              </a:rPr>
              <a:t>蝴蝶型</a:t>
            </a:r>
            <a:endParaRPr lang="zh-CN" altLang="en-US" sz="3600" b="1"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129665" y="1339215"/>
            <a:ext cx="2538730" cy="2283460"/>
            <a:chOff x="1745" y="1978"/>
            <a:chExt cx="3998" cy="3596"/>
          </a:xfrm>
        </p:grpSpPr>
        <p:sp>
          <p:nvSpPr>
            <p:cNvPr id="3" name="泪滴形 2"/>
            <p:cNvSpPr/>
            <p:nvPr/>
          </p:nvSpPr>
          <p:spPr>
            <a:xfrm rot="8280000">
              <a:off x="2847" y="1978"/>
              <a:ext cx="1865" cy="1922"/>
            </a:xfrm>
            <a:prstGeom prst="teardrop">
              <a:avLst/>
            </a:prstGeom>
            <a:noFill/>
            <a:ln w="38100">
              <a:solidFill>
                <a:schemeClr val="accent5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" name="泪滴形 3"/>
            <p:cNvSpPr/>
            <p:nvPr>
              <p:custDataLst>
                <p:tags r:id="rId11"/>
              </p:custDataLst>
            </p:nvPr>
          </p:nvSpPr>
          <p:spPr>
            <a:xfrm rot="1020000">
              <a:off x="1745" y="3490"/>
              <a:ext cx="2159" cy="1942"/>
            </a:xfrm>
            <a:prstGeom prst="teardrop">
              <a:avLst/>
            </a:prstGeom>
            <a:noFill/>
            <a:ln w="38100">
              <a:solidFill>
                <a:schemeClr val="accent5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" name="泪滴形 4"/>
            <p:cNvSpPr/>
            <p:nvPr>
              <p:custDataLst>
                <p:tags r:id="rId12"/>
              </p:custDataLst>
            </p:nvPr>
          </p:nvSpPr>
          <p:spPr>
            <a:xfrm rot="15060000">
              <a:off x="3699" y="3530"/>
              <a:ext cx="2028" cy="2060"/>
            </a:xfrm>
            <a:prstGeom prst="teardrop">
              <a:avLst/>
            </a:prstGeom>
            <a:noFill/>
            <a:ln w="38100">
              <a:solidFill>
                <a:schemeClr val="accent5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" name="椭圆 1"/>
            <p:cNvSpPr/>
            <p:nvPr/>
          </p:nvSpPr>
          <p:spPr>
            <a:xfrm>
              <a:off x="2912" y="3266"/>
              <a:ext cx="1733" cy="160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1870710" y="2522855"/>
            <a:ext cx="1215390" cy="36830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棉花姑娘</a:t>
            </a:r>
            <a:endParaRPr lang="zh-CN" altLang="en-US" sz="18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13"/>
            </p:custDataLst>
          </p:nvPr>
        </p:nvSpPr>
        <p:spPr>
          <a:xfrm>
            <a:off x="1870710" y="1639570"/>
            <a:ext cx="1215390" cy="36830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ctr"/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燕子</a:t>
            </a:r>
            <a:endParaRPr lang="zh-CN" altLang="en-US" sz="18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>
            <p:custDataLst>
              <p:tags r:id="rId14"/>
            </p:custDataLst>
          </p:nvPr>
        </p:nvSpPr>
        <p:spPr>
          <a:xfrm>
            <a:off x="2730500" y="2929890"/>
            <a:ext cx="938530" cy="36830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啄木鸟</a:t>
            </a:r>
            <a:endParaRPr lang="zh-CN" altLang="en-US" sz="18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>
            <p:custDataLst>
              <p:tags r:id="rId15"/>
            </p:custDataLst>
          </p:nvPr>
        </p:nvSpPr>
        <p:spPr>
          <a:xfrm>
            <a:off x="1229995" y="2740660"/>
            <a:ext cx="746125" cy="36830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青蛙</a:t>
            </a:r>
            <a:endParaRPr lang="zh-CN" altLang="en-US" sz="18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KSO_WM_BEAUTIFY_FLAG" val="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BEAUTIFY_FLAG" val="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BEAUTIFY_FLAG" val=""/>
</p:tagLst>
</file>

<file path=ppt/tags/tag164.xml><?xml version="1.0" encoding="utf-8"?>
<p:tagLst xmlns:p="http://schemas.openxmlformats.org/presentationml/2006/main">
  <p:tag name="KSO_WM_BEAUTIFY_FLAG" val=""/>
</p:tagLst>
</file>

<file path=ppt/tags/tag165.xml><?xml version="1.0" encoding="utf-8"?>
<p:tagLst xmlns:p="http://schemas.openxmlformats.org/presentationml/2006/main">
  <p:tag name="KSO_WM_BEAUTIFY_FLAG" val=""/>
</p:tagLst>
</file>

<file path=ppt/tags/tag166.xml><?xml version="1.0" encoding="utf-8"?>
<p:tagLst xmlns:p="http://schemas.openxmlformats.org/presentationml/2006/main">
  <p:tag name="KSO_WM_BEAUTIFY_FLAG" val=""/>
</p:tagLst>
</file>

<file path=ppt/tags/tag167.xml><?xml version="1.0" encoding="utf-8"?>
<p:tagLst xmlns:p="http://schemas.openxmlformats.org/presentationml/2006/main">
  <p:tag name="KSO_WM_BEAUTIFY_FLAG" val=""/>
</p:tagLst>
</file>

<file path=ppt/tags/tag168.xml><?xml version="1.0" encoding="utf-8"?>
<p:tagLst xmlns:p="http://schemas.openxmlformats.org/presentationml/2006/main">
  <p:tag name="KSO_WM_BEAUTIFY_FLAG" val=""/>
</p:tagLst>
</file>

<file path=ppt/tags/tag169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BEAUTIFY_FLAG" val=""/>
</p:tagLst>
</file>

<file path=ppt/tags/tag171.xml><?xml version="1.0" encoding="utf-8"?>
<p:tagLst xmlns:p="http://schemas.openxmlformats.org/presentationml/2006/main">
  <p:tag name="KSO_WM_BEAUTIFY_FLAG" val=""/>
</p:tagLst>
</file>

<file path=ppt/tags/tag172.xml><?xml version="1.0" encoding="utf-8"?>
<p:tagLst xmlns:p="http://schemas.openxmlformats.org/presentationml/2006/main">
  <p:tag name="KSO_WM_BEAUTIFY_FLAG" val=""/>
</p:tagLst>
</file>

<file path=ppt/tags/tag173.xml><?xml version="1.0" encoding="utf-8"?>
<p:tagLst xmlns:p="http://schemas.openxmlformats.org/presentationml/2006/main">
  <p:tag name="COMMONDATA" val="eyJoZGlkIjoiNmMzMDNjNzdlNjQ2ZWMwNzVkOWU1MGZmOTQ3Y2FhMWYifQ==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941</Words>
  <Application>WPS 演示</Application>
  <PresentationFormat>宽屏</PresentationFormat>
  <Paragraphs>138</Paragraphs>
  <Slides>12</Slides>
  <Notes>1</Notes>
  <HiddenSlides>1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Wingdings</vt:lpstr>
      <vt:lpstr>新蒂黑板报体底字</vt:lpstr>
      <vt:lpstr>汉仪菱心体简</vt:lpstr>
      <vt:lpstr>楷体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朝花夕拾</cp:lastModifiedBy>
  <cp:revision>187</cp:revision>
  <dcterms:created xsi:type="dcterms:W3CDTF">2019-06-19T02:08:00Z</dcterms:created>
  <dcterms:modified xsi:type="dcterms:W3CDTF">2023-08-24T12:13:02Z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2052-12.1.0.15120</vt:lpwstr>
  </property>
  <property fmtid="{D5CDD505-2E9C-101B-9397-08002B2CF9AE}" pid="3" name="ICV">
    <vt:lpwstr>360FC52165314BDB87D9D50B551035B6_11</vt:lpwstr>
  </property>
</Properties>
</file>