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56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2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CAF-ADFA-47D5-B280-EC4B560B8D06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86F-D331-4B24-ADCC-9FE3AE6DF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83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CAF-ADFA-47D5-B280-EC4B560B8D06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86F-D331-4B24-ADCC-9FE3AE6DF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4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CAF-ADFA-47D5-B280-EC4B560B8D06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86F-D331-4B24-ADCC-9FE3AE6DF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90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CAF-ADFA-47D5-B280-EC4B560B8D06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86F-D331-4B24-ADCC-9FE3AE6DF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4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CAF-ADFA-47D5-B280-EC4B560B8D06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86F-D331-4B24-ADCC-9FE3AE6DF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63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CAF-ADFA-47D5-B280-EC4B560B8D06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86F-D331-4B24-ADCC-9FE3AE6DF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0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CAF-ADFA-47D5-B280-EC4B560B8D06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86F-D331-4B24-ADCC-9FE3AE6DF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13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CAF-ADFA-47D5-B280-EC4B560B8D06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86F-D331-4B24-ADCC-9FE3AE6DF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25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CAF-ADFA-47D5-B280-EC4B560B8D06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86F-D331-4B24-ADCC-9FE3AE6DF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87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CAF-ADFA-47D5-B280-EC4B560B8D06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86F-D331-4B24-ADCC-9FE3AE6DF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30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CAF-ADFA-47D5-B280-EC4B560B8D06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86F-D331-4B24-ADCC-9FE3AE6DF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10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3ECAF-ADFA-47D5-B280-EC4B560B8D06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2D86F-D331-4B24-ADCC-9FE3AE6DF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3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1749" r="496" b="2012"/>
          <a:stretch/>
        </p:blipFill>
        <p:spPr>
          <a:xfrm>
            <a:off x="0" y="0"/>
            <a:ext cx="12192000" cy="6784354"/>
          </a:xfrm>
        </p:spPr>
      </p:pic>
    </p:spTree>
    <p:extLst>
      <p:ext uri="{BB962C8B-B14F-4D97-AF65-F5344CB8AC3E}">
        <p14:creationId xmlns:p14="http://schemas.microsoft.com/office/powerpoint/2010/main" val="128189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0" y="-72887"/>
            <a:ext cx="12074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5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1" y="0"/>
            <a:ext cx="11935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5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" y="119169"/>
            <a:ext cx="12130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7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3"/>
            <a:ext cx="12192000" cy="681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777" y="874884"/>
            <a:ext cx="3950529" cy="5267372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793" y="884881"/>
            <a:ext cx="3718961" cy="5267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" y="874884"/>
            <a:ext cx="3950529" cy="52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32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58" y="0"/>
            <a:ext cx="6067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97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xingyu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王尧(采购部)</dc:creator>
  <cp:lastModifiedBy>王尧(采购部)</cp:lastModifiedBy>
  <cp:revision>2</cp:revision>
  <dcterms:created xsi:type="dcterms:W3CDTF">2024-12-08T02:18:33Z</dcterms:created>
  <dcterms:modified xsi:type="dcterms:W3CDTF">2024-12-08T03:12:45Z</dcterms:modified>
</cp:coreProperties>
</file>