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2019.7.14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7F92CA7E1226827943DDA526DB0038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51" y="30217"/>
            <a:ext cx="8384802" cy="68277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44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025" y="-27305"/>
            <a:ext cx="12277090" cy="6898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44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0650" y="20955"/>
            <a:ext cx="12269470" cy="68878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44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415" y="-27305"/>
            <a:ext cx="12360275" cy="6988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44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705" y="-64135"/>
            <a:ext cx="12336780" cy="6934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2017D59168E0E3106317E8DFEC4CE0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055" y="-6350"/>
            <a:ext cx="8009255" cy="68700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9F29892662C2EEC4F2485D69E1E16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2940" y="-8890"/>
            <a:ext cx="7742555" cy="6820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E4CA487892520972CA46B8D6305006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445" y="0"/>
            <a:ext cx="9634203" cy="68444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43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" y="-3175"/>
            <a:ext cx="1223200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43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940" y="-80645"/>
            <a:ext cx="12213590" cy="692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43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625" y="-39370"/>
            <a:ext cx="12287885" cy="68973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43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35" y="9525"/>
            <a:ext cx="12151360" cy="68872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44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8455" y="2540"/>
            <a:ext cx="12595225" cy="6882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</cp:revision>
  <dcterms:created xsi:type="dcterms:W3CDTF">2017-07-02T09:50:53Z</dcterms:created>
  <dcterms:modified xsi:type="dcterms:W3CDTF">2019-07-14T08:50:28Z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