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handoutMasterIdLst>
    <p:handoutMasterId r:id="rId28"/>
  </p:handoutMasterIdLst>
  <p:sldIdLst>
    <p:sldId id="287" r:id="rId3"/>
    <p:sldId id="257" r:id="rId4"/>
    <p:sldId id="259" r:id="rId5"/>
    <p:sldId id="262" r:id="rId6"/>
    <p:sldId id="261" r:id="rId7"/>
    <p:sldId id="265" r:id="rId8"/>
    <p:sldId id="313" r:id="rId9"/>
    <p:sldId id="267" r:id="rId10"/>
    <p:sldId id="323" r:id="rId11"/>
    <p:sldId id="315" r:id="rId12"/>
    <p:sldId id="316" r:id="rId13"/>
    <p:sldId id="317" r:id="rId14"/>
    <p:sldId id="318" r:id="rId15"/>
    <p:sldId id="319" r:id="rId16"/>
    <p:sldId id="263" r:id="rId17"/>
    <p:sldId id="270" r:id="rId18"/>
    <p:sldId id="271" r:id="rId19"/>
    <p:sldId id="272" r:id="rId20"/>
    <p:sldId id="324" r:id="rId21"/>
    <p:sldId id="325" r:id="rId22"/>
    <p:sldId id="275" r:id="rId23"/>
    <p:sldId id="277" r:id="rId24"/>
    <p:sldId id="339" r:id="rId25"/>
    <p:sldId id="260" r:id="rId26"/>
  </p:sldIdLst>
  <p:sldSz cx="12192000" cy="6858000"/>
  <p:notesSz cx="6858000" cy="9144000"/>
  <p:embeddedFontLst>
    <p:embeddedFont>
      <p:font typeface="字体圈欣意冠黑体" panose="00000500000000000000" pitchFamily="2" charset="-122"/>
      <p:regular r:id="rId32"/>
    </p:embeddedFont>
    <p:embeddedFont>
      <p:font typeface="华康行楷体 W5" panose="03000509000000000000" charset="-122"/>
      <p:regular r:id="rId33"/>
    </p:embeddedFont>
    <p:embeddedFont>
      <p:font typeface="汉仪颜楷简" panose="00020600040101010101" charset="-122"/>
      <p:regular r:id="rId34"/>
    </p:embeddedFont>
    <p:embeddedFont>
      <p:font typeface="方正公文小标宋" panose="02000500000000000000" charset="-122"/>
      <p:regular r:id="rId35"/>
    </p:embeddedFont>
    <p:embeddedFont>
      <p:font typeface="汉仪力量黑简" panose="00020600040101010101" charset="-122"/>
      <p:regular r:id="rId36"/>
    </p:embeddedFont>
    <p:embeddedFont>
      <p:font typeface="楷体" panose="02010609060101010101" charset="-122"/>
      <p:regular r:id="rId37"/>
    </p:embeddedFont>
    <p:embeddedFont>
      <p:font typeface="方正楷体_GB2312" panose="02000000000000000000" charset="-122"/>
      <p:regular r:id="rId38"/>
    </p:embeddedFont>
    <p:embeddedFont>
      <p:font typeface="等线" panose="02010600030101010101" charset="-122"/>
      <p:regular r:id="rId39"/>
    </p:embeddedFont>
    <p:embeddedFont>
      <p:font typeface="等线 Light" panose="02010600030101010101" charset="-122"/>
      <p:regular r:id="rId40"/>
    </p:embeddedFont>
    <p:embeddedFont>
      <p:font typeface="Calibri" panose="020F0502020204030204" charset="0"/>
      <p:regular r:id="rId41"/>
      <p:bold r:id="rId42"/>
      <p:italic r:id="rId43"/>
      <p:boldItalic r:id="rId44"/>
    </p:embeddedFont>
    <p:embeddedFont>
      <p:font typeface="字由点字奇巧" panose="00020600040101010101" charset="-122"/>
      <p:regular r:id="rId45"/>
    </p:embeddedFont>
    <p:embeddedFont>
      <p:font typeface="方正楷体_GBK" panose="02000000000000000000" charset="-122"/>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77" userDrawn="1">
          <p15:clr>
            <a:srgbClr val="A4A3A4"/>
          </p15:clr>
        </p15:guide>
        <p15:guide id="2" orient="horz" pos="38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DF5353"/>
    <a:srgbClr val="D72122"/>
    <a:srgbClr val="353535"/>
    <a:srgbClr val="111F47"/>
    <a:srgbClr val="1D334C"/>
    <a:srgbClr val="F92121"/>
    <a:srgbClr val="EF999B"/>
    <a:srgbClr val="E48F8C"/>
    <a:srgbClr val="9B2930"/>
    <a:srgbClr val="AF21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75" d="100"/>
          <a:sy n="75" d="100"/>
        </p:scale>
        <p:origin x="972" y="828"/>
      </p:cViewPr>
      <p:guideLst>
        <p:guide pos="377"/>
        <p:guide orient="horz" pos="3826"/>
      </p:guideLst>
    </p:cSldViewPr>
  </p:slideViewPr>
  <p:notesTextViewPr>
    <p:cViewPr>
      <p:scale>
        <a:sx n="1" d="1"/>
        <a:sy n="1" d="1"/>
      </p:scale>
      <p:origin x="0" y="0"/>
    </p:cViewPr>
  </p:notesTextViewPr>
  <p:notesViewPr>
    <p:cSldViewPr>
      <p:cViewPr>
        <p:scale>
          <a:sx n="1" d="1"/>
          <a:sy n="1" d="1"/>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gs" Target="tags/tag40.xml"/><Relationship Id="rId46" Type="http://schemas.openxmlformats.org/officeDocument/2006/relationships/font" Target="fonts/font15.fntdata"/><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2CC75-8280-4D50-8556-C2874ADEF92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90E77-D57C-49F8-ADC2-FB99C50EBC2E}" type="slidenum">
              <a:rPr lang="zh-CN" altLang="en-US" smtClean="0"/>
            </a:fld>
            <a:endParaRPr lang="zh-CN" altLang="en-US"/>
          </a:p>
        </p:txBody>
      </p:sp>
      <p:sp>
        <p:nvSpPr>
          <p:cNvPr id="7" name="页面-上"/>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tags" Target="../tags/tag26.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tags" Target="../tags/tag27.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tags" Target="../tags/tag28.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tags" Target="../tags/tag29.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6.png"/><Relationship Id="rId5" Type="http://schemas.openxmlformats.org/officeDocument/2006/relationships/tags" Target="../tags/tag2.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xml"/><Relationship Id="rId2" Type="http://schemas.openxmlformats.org/officeDocument/2006/relationships/image" Target="../media/image16.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8.png"/><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image" Target="../media/image27.png"/><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7.xml"/><Relationship Id="rId3" Type="http://schemas.openxmlformats.org/officeDocument/2006/relationships/image" Target="../media/image29.png"/><Relationship Id="rId2" Type="http://schemas.openxmlformats.org/officeDocument/2006/relationships/tags" Target="../tags/tag36.xml"/><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38.xml"/><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tags" Target="../tags/tag39.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9.png"/><Relationship Id="rId2" Type="http://schemas.openxmlformats.org/officeDocument/2006/relationships/tags" Target="../tags/tag3.xml"/><Relationship Id="rId16" Type="http://schemas.openxmlformats.org/officeDocument/2006/relationships/slideLayout" Target="../slideLayouts/slideLayout2.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tags" Target="../tags/tag17.xml"/><Relationship Id="rId2" Type="http://schemas.openxmlformats.org/officeDocument/2006/relationships/image" Target="../media/image14.png"/><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tags" Target="../tags/tag19.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tags" Target="../tags/tag20.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image" Target="../media/image19.png"/><Relationship Id="rId2" Type="http://schemas.openxmlformats.org/officeDocument/2006/relationships/tags" Target="../tags/tag21.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5" name="111">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635"/>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Desktop/男子100米自由泳/51miz-E1239475-51894A3B.png51miz-E1239475-51894A3B"/>
          <p:cNvPicPr>
            <a:picLocks noChangeAspect="1"/>
          </p:cNvPicPr>
          <p:nvPr>
            <p:custDataLst>
              <p:tags r:id="rId1"/>
            </p:custDataLst>
          </p:nvPr>
        </p:nvPicPr>
        <p:blipFill>
          <a:blip r:embed="rId2"/>
          <a:srcRect l="8768" r="7279"/>
          <a:stretch>
            <a:fillRect/>
          </a:stretch>
        </p:blipFill>
        <p:spPr>
          <a:xfrm flipH="1">
            <a:off x="-98425" y="1943100"/>
            <a:ext cx="3313430" cy="4737100"/>
          </a:xfrm>
          <a:prstGeom prst="rect">
            <a:avLst/>
          </a:prstGeom>
        </p:spPr>
      </p:pic>
      <p:grpSp>
        <p:nvGrpSpPr>
          <p:cNvPr id="22" name="组合 21"/>
          <p:cNvGrpSpPr/>
          <p:nvPr/>
        </p:nvGrpSpPr>
        <p:grpSpPr>
          <a:xfrm>
            <a:off x="2330317" y="82988"/>
            <a:ext cx="7636032" cy="555366"/>
            <a:chOff x="6172679" y="4534338"/>
            <a:chExt cx="7636032" cy="555366"/>
          </a:xfrm>
        </p:grpSpPr>
        <p:sp>
          <p:nvSpPr>
            <p:cNvPr id="71" name="文本框 70"/>
            <p:cNvSpPr txBox="1"/>
            <p:nvPr/>
          </p:nvSpPr>
          <p:spPr>
            <a:xfrm>
              <a:off x="6172679" y="4534338"/>
              <a:ext cx="7636032"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由奥运选手</a:t>
              </a:r>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 </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看奥运精神</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8676245" y="4928414"/>
              <a:ext cx="2283855" cy="161290"/>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3"/>
          <a:srcRect b="28563"/>
          <a:stretch>
            <a:fillRect/>
          </a:stretch>
        </p:blipFill>
        <p:spPr>
          <a:xfrm>
            <a:off x="1920615" y="95052"/>
            <a:ext cx="260381" cy="505023"/>
          </a:xfrm>
          <a:prstGeom prst="rect">
            <a:avLst/>
          </a:prstGeom>
        </p:spPr>
      </p:pic>
      <p:sp>
        <p:nvSpPr>
          <p:cNvPr id="2" name="文本框 1"/>
          <p:cNvSpPr txBox="1"/>
          <p:nvPr/>
        </p:nvSpPr>
        <p:spPr>
          <a:xfrm>
            <a:off x="2331085" y="476885"/>
            <a:ext cx="9467215" cy="6005195"/>
          </a:xfrm>
          <a:prstGeom prst="rect">
            <a:avLst/>
          </a:prstGeom>
          <a:noFill/>
        </p:spPr>
        <p:txBody>
          <a:bodyPr wrap="square" rtlCol="0">
            <a:noAutofit/>
          </a:bodyPr>
          <a:p>
            <a:pPr marL="0" marR="0" lvl="0" indent="0" algn="l" defTabSz="914400" rtl="0" eaLnBrk="1" fontAlgn="auto" latinLnBrk="0" hangingPunct="1">
              <a:lnSpc>
                <a:spcPct val="230000"/>
              </a:lnSpc>
              <a:spcBef>
                <a:spcPts val="0"/>
              </a:spcBef>
              <a:spcAft>
                <a:spcPts val="0"/>
              </a:spcAft>
              <a:buClrTx/>
              <a:buSzTx/>
              <a:buFontTx/>
              <a:buNone/>
              <a:defRPr/>
            </a:pPr>
            <a:r>
              <a:rPr lang="en-US" altLang="zh-CN" sz="2400" dirty="0">
                <a:solidFill>
                  <a:srgbClr val="000000"/>
                </a:solidFill>
                <a:latin typeface="方正公文小标宋" panose="02000500000000000000" charset="-122"/>
                <a:ea typeface="方正公文小标宋" panose="02000500000000000000" charset="-122"/>
                <a:sym typeface="+mn-ea"/>
              </a:rPr>
              <a:t>        </a:t>
            </a:r>
            <a:r>
              <a:rPr lang="en-US" altLang="zh-CN" sz="2400" dirty="0">
                <a:solidFill>
                  <a:srgbClr val="000000"/>
                </a:solidFill>
                <a:latin typeface="方正公文小标宋" panose="02000500000000000000" charset="-122"/>
                <a:ea typeface="方正公文小标宋" panose="02000500000000000000" charset="-122"/>
                <a:cs typeface="方正公文小标宋" panose="02000500000000000000" charset="-122"/>
                <a:sym typeface="+mn-ea"/>
              </a:rPr>
              <a:t>  </a:t>
            </a:r>
            <a:r>
              <a:rPr lang="zh-CN" altLang="en-US" sz="2400" dirty="0">
                <a:solidFill>
                  <a:srgbClr val="000000"/>
                </a:solidFill>
                <a:latin typeface="方正公文小标宋" panose="02000500000000000000" charset="-122"/>
                <a:ea typeface="方正公文小标宋" panose="02000500000000000000" charset="-122"/>
                <a:cs typeface="方正公文小标宋" panose="02000500000000000000" charset="-122"/>
                <a:sym typeface="+mn-ea"/>
              </a:rPr>
              <a:t>在多少次想要放弃、绝境和不甘的暗夜里，谢瑜只有气手枪里的子弹，他射出了自己的光芒。</a:t>
            </a:r>
            <a:r>
              <a:rPr lang="zh-CN" altLang="en-US" sz="2400" b="1" dirty="0">
                <a:latin typeface="方正公文小标宋" panose="02000500000000000000" charset="-122"/>
                <a:ea typeface="方正公文小标宋" panose="02000500000000000000" charset="-122"/>
                <a:cs typeface="方正公文小标宋" panose="02000500000000000000" charset="-122"/>
                <a:sym typeface="+mn-ea"/>
              </a:rPr>
              <a:t>小镇青年一枪枪打到了巴黎</a:t>
            </a:r>
            <a:r>
              <a:rPr lang="zh-CN" altLang="en-US" sz="2400" b="1" dirty="0">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，胜利的风终究吹散了阴霾。</a:t>
            </a:r>
            <a:endPar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marL="0" marR="0" lvl="0" indent="0" algn="l" defTabSz="914400" rtl="0" eaLnBrk="1" fontAlgn="auto" latinLnBrk="0" hangingPunct="1">
              <a:lnSpc>
                <a:spcPct val="230000"/>
              </a:lnSpc>
              <a:spcBef>
                <a:spcPts val="0"/>
              </a:spcBef>
              <a:spcAft>
                <a:spcPts val="0"/>
              </a:spcAft>
              <a:buClrTx/>
              <a:buSzTx/>
              <a:buFontTx/>
              <a:buNone/>
              <a:defRPr/>
            </a:pPr>
            <a:r>
              <a:rPr lang="zh-CN" altLang="en-US" sz="2400" dirty="0">
                <a:solidFill>
                  <a:srgbClr val="000000"/>
                </a:solidFill>
                <a:latin typeface="方正公文小标宋" panose="02000500000000000000" charset="-122"/>
                <a:ea typeface="方正公文小标宋" panose="02000500000000000000" charset="-122"/>
                <a:cs typeface="方正公文小标宋" panose="02000500000000000000" charset="-122"/>
                <a:sym typeface="+mn-ea"/>
              </a:rPr>
              <a:t>谁说出身决定了命运的方向?谢瑜用行动，书写了逆袭的华章。从省队的磨砺，到国家队的翱翔，再到奥运赛场，那绝地反击，一鸣惊人的荣光。谢瑜的故事，是坚持，是勇气，更是永不言败的力量。他用手中的枪，击碎了世俗的偏见，点燃了不灭的星光。</a:t>
            </a:r>
            <a:endParaRPr lang="zh-CN" altLang="en-US" sz="2400" dirty="0">
              <a:solidFill>
                <a:srgbClr val="0000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marL="0" marR="0" lvl="0" indent="0" algn="l" defTabSz="914400" rtl="0" eaLnBrk="1" fontAlgn="auto" latinLnBrk="0" hangingPunct="1">
              <a:lnSpc>
                <a:spcPct val="230000"/>
              </a:lnSpc>
              <a:spcBef>
                <a:spcPts val="0"/>
              </a:spcBef>
              <a:spcAft>
                <a:spcPts val="0"/>
              </a:spcAft>
              <a:buClrTx/>
              <a:buSzTx/>
              <a:buFontTx/>
              <a:buNone/>
              <a:defRPr/>
            </a:pPr>
            <a:r>
              <a:rPr lang="en-US" altLang="zh-CN" sz="2400" dirty="0">
                <a:solidFill>
                  <a:srgbClr val="000000"/>
                </a:solidFill>
                <a:latin typeface="方正公文小标宋" panose="02000500000000000000" charset="-122"/>
                <a:ea typeface="方正公文小标宋" panose="02000500000000000000" charset="-122"/>
                <a:sym typeface="+mn-ea"/>
              </a:rPr>
              <a:t> </a:t>
            </a:r>
            <a:endParaRPr lang="zh-CN" altLang="en-US" sz="2800">
              <a:latin typeface="方正公文小标宋" panose="02000500000000000000" charset="-122"/>
              <a:ea typeface="方正公文小标宋" panose="02000500000000000000" charset="-122"/>
              <a:sym typeface="方正公文小标宋" panose="020005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330317" y="82988"/>
            <a:ext cx="7636032" cy="555366"/>
            <a:chOff x="6172679" y="4534338"/>
            <a:chExt cx="7636032" cy="555366"/>
          </a:xfrm>
        </p:grpSpPr>
        <p:sp>
          <p:nvSpPr>
            <p:cNvPr id="71" name="文本框 70"/>
            <p:cNvSpPr txBox="1"/>
            <p:nvPr/>
          </p:nvSpPr>
          <p:spPr>
            <a:xfrm>
              <a:off x="6172679" y="4534338"/>
              <a:ext cx="7636032"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由奥运选手</a:t>
              </a:r>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 </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看奥运精神</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8676245" y="4928414"/>
              <a:ext cx="2283855" cy="161290"/>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sp>
        <p:nvSpPr>
          <p:cNvPr id="3" name="文本框 2"/>
          <p:cNvSpPr txBox="1"/>
          <p:nvPr/>
        </p:nvSpPr>
        <p:spPr>
          <a:xfrm>
            <a:off x="908685" y="815975"/>
            <a:ext cx="4949825" cy="675005"/>
          </a:xfrm>
          <a:prstGeom prst="rect">
            <a:avLst/>
          </a:prstGeom>
          <a:solidFill>
            <a:srgbClr val="E03D36"/>
          </a:solidFill>
        </p:spPr>
        <p:txBody>
          <a:bodyPr wrap="square" rtlCol="0">
            <a:noAutofit/>
          </a:bodyPr>
          <a:p>
            <a:r>
              <a:rPr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2.但求无愧：倾尽全力即是赢</a:t>
            </a:r>
            <a:endParaRPr sz="2800" b="1" dirty="0" smtClean="0">
              <a:solidFill>
                <a:schemeClr val="bg1"/>
              </a:solidFill>
              <a:latin typeface="华康行楷体 W5" panose="03000509000000000000" charset="-122"/>
              <a:ea typeface="华康行楷体 W5" panose="03000509000000000000" charset="-122"/>
              <a:cs typeface="华康行楷体 W5" panose="03000509000000000000" charset="-122"/>
            </a:endParaRPr>
          </a:p>
        </p:txBody>
      </p:sp>
      <p:sp>
        <p:nvSpPr>
          <p:cNvPr id="15367" name="文本框 4"/>
          <p:cNvSpPr txBox="1"/>
          <p:nvPr/>
        </p:nvSpPr>
        <p:spPr>
          <a:xfrm>
            <a:off x="202565" y="2375535"/>
            <a:ext cx="11748135" cy="4154170"/>
          </a:xfrm>
          <a:prstGeom prst="rect">
            <a:avLst/>
          </a:prstGeom>
          <a:noFill/>
          <a:ln w="9525">
            <a:noFill/>
          </a:ln>
        </p:spPr>
        <p:txBody>
          <a:bodyPr wrap="square" anchor="t" anchorCtr="0">
            <a:spAutoFit/>
          </a:bodyPr>
          <a:p>
            <a:pPr indent="0" fontAlgn="auto">
              <a:lnSpc>
                <a:spcPct val="150000"/>
              </a:lnSpc>
            </a:pPr>
            <a:r>
              <a:rPr lang="en-US" altLang="zh-CN" sz="2200">
                <a:latin typeface="楷体" panose="02010609060101010101" charset="-122"/>
                <a:ea typeface="楷体" panose="02010609060101010101" charset="-122"/>
              </a:rPr>
              <a:t> </a:t>
            </a:r>
            <a:r>
              <a:rPr lang="en-US" altLang="zh-CN"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a:t>
            </a:r>
            <a:r>
              <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北京时间8月6日，巴黎奥运会女子排球展开四分之一决赛争夺，中国女排迎战土耳其队。双方鏖战五局，中国女排最终以2比3不敌对手，无缘本届奥运会四强。</a:t>
            </a:r>
            <a:r>
              <a:rPr lang="en-US" altLang="zh-CN"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a:t>
            </a:r>
            <a:endParaRPr lang="en-US" altLang="zh-CN"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indent="0" fontAlgn="auto">
              <a:lnSpc>
                <a:spcPct val="150000"/>
              </a:lnSpc>
            </a:pPr>
            <a:r>
              <a:rPr lang="en-US" altLang="zh-CN"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a:t>
            </a:r>
            <a:r>
              <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比赛结束后，</a:t>
            </a:r>
            <a:r>
              <a:rPr lang="zh-CN" altLang="en-US" sz="2200" b="1">
                <a:solidFill>
                  <a:srgbClr val="253E94"/>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王媛媛、龚翔宇、朱婷、刁琳宇、郑益昕</a:t>
            </a:r>
            <a:r>
              <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等多名球员泪洒赛场。令人感动的是，现场的中国球迷则始终没有停下助威声。他们挥舞着五星红旗，反复高喊中国女排加油，中国女排不哭。</a:t>
            </a:r>
            <a:endPar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indent="0" fontAlgn="auto">
              <a:lnSpc>
                <a:spcPct val="150000"/>
              </a:lnSpc>
            </a:pPr>
            <a:r>
              <a:rPr lang="en-US" altLang="zh-CN" sz="2200" b="1">
                <a:solidFill>
                  <a:srgbClr val="FF00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a:t>
            </a:r>
            <a:r>
              <a:rPr lang="zh-CN" altLang="en-US" sz="2200" b="1">
                <a:solidFill>
                  <a:srgbClr val="FF00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“因上努力，果上随缘。”同学们，生活中有很多比赛，胜败乃兵家常事，谁也不可能是常胜将军。没有夺冠，抑或没拿名次，都不要过于苛责自己，为了比赛，挥洒汗水、咬牙坚持，只要努力拼搏过，就无憾。</a:t>
            </a:r>
            <a:endParaRPr lang="zh-CN" altLang="en-US" sz="2200" b="1">
              <a:solidFill>
                <a:srgbClr val="FF00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pic>
        <p:nvPicPr>
          <p:cNvPr id="2" name="图片 1"/>
          <p:cNvPicPr/>
          <p:nvPr/>
        </p:nvPicPr>
        <p:blipFill>
          <a:blip r:embed="rId2"/>
          <a:srcRect l="9341" t="2712" r="10500"/>
          <a:stretch>
            <a:fillRect/>
          </a:stretch>
        </p:blipFill>
        <p:spPr>
          <a:xfrm>
            <a:off x="7820025" y="0"/>
            <a:ext cx="3531235" cy="247713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par>
                                <p:cTn id="17" presetID="50" presetClass="entr" presetSubtype="0" decel="100000" fill="hold" grpId="1"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3"/>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5367"/>
                                        </p:tgtEl>
                                        <p:attrNameLst>
                                          <p:attrName>style.visibility</p:attrName>
                                        </p:attrNameLst>
                                      </p:cBhvr>
                                      <p:to>
                                        <p:strVal val="visible"/>
                                      </p:to>
                                    </p:set>
                                    <p:animEffect transition="in" filter="fade">
                                      <p:cBhvr>
                                        <p:cTn id="26" dur="1000"/>
                                        <p:tgtEl>
                                          <p:spTgt spid="15367"/>
                                        </p:tgtEl>
                                      </p:cBhvr>
                                    </p:animEffect>
                                    <p:anim calcmode="lin" valueType="num">
                                      <p:cBhvr>
                                        <p:cTn id="27" dur="1000" fill="hold"/>
                                        <p:tgtEl>
                                          <p:spTgt spid="15367"/>
                                        </p:tgtEl>
                                        <p:attrNameLst>
                                          <p:attrName>ppt_x</p:attrName>
                                        </p:attrNameLst>
                                      </p:cBhvr>
                                      <p:tavLst>
                                        <p:tav tm="0">
                                          <p:val>
                                            <p:strVal val="#ppt_x"/>
                                          </p:val>
                                        </p:tav>
                                        <p:tav tm="100000">
                                          <p:val>
                                            <p:strVal val="#ppt_x"/>
                                          </p:val>
                                        </p:tav>
                                      </p:tavLst>
                                    </p:anim>
                                    <p:anim calcmode="lin" valueType="num">
                                      <p:cBhvr>
                                        <p:cTn id="28" dur="900" decel="100000" fill="hold"/>
                                        <p:tgtEl>
                                          <p:spTgt spid="15367"/>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3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153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330317" y="82988"/>
            <a:ext cx="7636032" cy="555366"/>
            <a:chOff x="6172679" y="4534338"/>
            <a:chExt cx="7636032" cy="555366"/>
          </a:xfrm>
        </p:grpSpPr>
        <p:sp>
          <p:nvSpPr>
            <p:cNvPr id="71" name="文本框 70"/>
            <p:cNvSpPr txBox="1"/>
            <p:nvPr/>
          </p:nvSpPr>
          <p:spPr>
            <a:xfrm>
              <a:off x="6172679" y="4534338"/>
              <a:ext cx="7636032"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由奥运选手</a:t>
              </a:r>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 </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看奥运精神</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8676245" y="4928414"/>
              <a:ext cx="2283855" cy="161290"/>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sp>
        <p:nvSpPr>
          <p:cNvPr id="12" name="文本框 11"/>
          <p:cNvSpPr txBox="1"/>
          <p:nvPr/>
        </p:nvSpPr>
        <p:spPr>
          <a:xfrm>
            <a:off x="593090" y="1010285"/>
            <a:ext cx="4501515" cy="521970"/>
          </a:xfrm>
          <a:prstGeom prst="rect">
            <a:avLst/>
          </a:prstGeom>
          <a:solidFill>
            <a:srgbClr val="E03D36"/>
          </a:solidFill>
        </p:spPr>
        <p:txBody>
          <a:bodyPr wrap="square" rtlCol="0">
            <a:spAutoFit/>
          </a:bodyPr>
          <a:p>
            <a:r>
              <a:rPr lang="en-US"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3.</a:t>
            </a:r>
            <a:r>
              <a:rPr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踏踏实实：一步一个脚印</a:t>
            </a:r>
            <a:endParaRPr sz="2800" b="1" dirty="0" smtClean="0">
              <a:solidFill>
                <a:schemeClr val="bg1"/>
              </a:solidFill>
              <a:latin typeface="华康行楷体 W5" panose="03000509000000000000" charset="-122"/>
              <a:ea typeface="华康行楷体 W5" panose="03000509000000000000" charset="-122"/>
              <a:cs typeface="华康行楷体 W5" panose="03000509000000000000" charset="-122"/>
            </a:endParaRPr>
          </a:p>
        </p:txBody>
      </p:sp>
      <p:sp>
        <p:nvSpPr>
          <p:cNvPr id="15367" name="文本框 4"/>
          <p:cNvSpPr txBox="1"/>
          <p:nvPr/>
        </p:nvSpPr>
        <p:spPr>
          <a:xfrm>
            <a:off x="3587115" y="1329055"/>
            <a:ext cx="8181340" cy="5507990"/>
          </a:xfrm>
          <a:prstGeom prst="rect">
            <a:avLst/>
          </a:prstGeom>
          <a:noFill/>
          <a:ln w="9525">
            <a:noFill/>
          </a:ln>
        </p:spPr>
        <p:txBody>
          <a:bodyPr wrap="square" anchor="t" anchorCtr="0">
            <a:spAutoFit/>
          </a:bodyPr>
          <a:p>
            <a:pPr indent="711200" fontAlgn="auto">
              <a:lnSpc>
                <a:spcPct val="200000"/>
              </a:lnSpc>
            </a:pPr>
            <a:r>
              <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被誉为拥有“水花消失术”的17岁跳水小将</a:t>
            </a:r>
            <a:r>
              <a:rPr lang="zh-CN" altLang="en-US" sz="2200" b="1">
                <a:solidFill>
                  <a:srgbClr val="253E94"/>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全红婵</a:t>
            </a:r>
            <a:r>
              <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，轻轻一跃，丝滑下落，巴黎的水花未被惊动丝毫，却惊动了全世界。内心淳朴、令人心疼的不俗少女，再次书写了传奇的篇章。这个“一跳成名”的女孩，获得的荣耀终于可以抚平艰难的辛酸。 </a:t>
            </a:r>
            <a:endPar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indent="711200" fontAlgn="auto">
              <a:lnSpc>
                <a:spcPct val="200000"/>
              </a:lnSpc>
            </a:pPr>
            <a:r>
              <a:rPr lang="zh-CN" altLang="en-US" sz="2200" b="1">
                <a:solidFill>
                  <a:srgbClr val="DF13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台上一分钟，台下十年功。”同学们，所有耀眼成绩的背后，都离不开日复一日的刻意练习。乐器演奏很美妙，但习得乐理知识过程很枯燥，美术能治愈人心，但创作的过程极其考验心志。要想获得多少，就得付出多少，一步一个脚印</a:t>
            </a:r>
            <a:r>
              <a:rPr lang="zh-CN" altLang="en-US" sz="2200" b="1">
                <a:solidFill>
                  <a:srgbClr val="DF1300"/>
                </a:solidFill>
                <a:latin typeface="华康行楷体 W5" panose="03000509000000000000" charset="-122"/>
                <a:ea typeface="华康行楷体 W5" panose="03000509000000000000" charset="-122"/>
                <a:cs typeface="华康行楷体 W5" panose="03000509000000000000" charset="-122"/>
              </a:rPr>
              <a:t>。</a:t>
            </a:r>
            <a:endParaRPr lang="zh-CN" altLang="en-US" sz="2200" b="1">
              <a:solidFill>
                <a:srgbClr val="DF1300"/>
              </a:solidFill>
              <a:latin typeface="华康行楷体 W5" panose="03000509000000000000" charset="-122"/>
              <a:ea typeface="华康行楷体 W5" panose="03000509000000000000" charset="-122"/>
              <a:cs typeface="华康行楷体 W5" panose="03000509000000000000" charset="-122"/>
            </a:endParaRPr>
          </a:p>
        </p:txBody>
      </p:sp>
      <p:pic>
        <p:nvPicPr>
          <p:cNvPr id="2" name="图片 1"/>
          <p:cNvPicPr/>
          <p:nvPr/>
        </p:nvPicPr>
        <p:blipFill>
          <a:blip r:embed="rId2"/>
          <a:stretch>
            <a:fillRect/>
          </a:stretch>
        </p:blipFill>
        <p:spPr>
          <a:xfrm>
            <a:off x="160655" y="1634490"/>
            <a:ext cx="3378200" cy="500253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par>
                                <p:cTn id="17" presetID="50" presetClass="entr" presetSubtype="0" decel="100000"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367"/>
                                        </p:tgtEl>
                                        <p:attrNameLst>
                                          <p:attrName>style.visibility</p:attrName>
                                        </p:attrNameLst>
                                      </p:cBhvr>
                                      <p:to>
                                        <p:strVal val="visible"/>
                                      </p:to>
                                    </p:set>
                                    <p:animEffect transition="in" filter="blinds(horizontal)">
                                      <p:cBhvr>
                                        <p:cTn id="26"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bldLvl="0" animBg="1"/>
      <p:bldP spid="153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330317" y="82988"/>
            <a:ext cx="7636032" cy="555366"/>
            <a:chOff x="6172679" y="4534338"/>
            <a:chExt cx="7636032" cy="555366"/>
          </a:xfrm>
        </p:grpSpPr>
        <p:sp>
          <p:nvSpPr>
            <p:cNvPr id="71" name="文本框 70"/>
            <p:cNvSpPr txBox="1"/>
            <p:nvPr/>
          </p:nvSpPr>
          <p:spPr>
            <a:xfrm>
              <a:off x="6172679" y="4534338"/>
              <a:ext cx="7636032"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由奥运选手</a:t>
              </a:r>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 </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看奥运精神</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8676245" y="4928414"/>
              <a:ext cx="2283855" cy="161290"/>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sp>
        <p:nvSpPr>
          <p:cNvPr id="3" name="文本框 2"/>
          <p:cNvSpPr txBox="1"/>
          <p:nvPr/>
        </p:nvSpPr>
        <p:spPr>
          <a:xfrm>
            <a:off x="593090" y="1010285"/>
            <a:ext cx="5249545" cy="521970"/>
          </a:xfrm>
          <a:prstGeom prst="rect">
            <a:avLst/>
          </a:prstGeom>
          <a:solidFill>
            <a:srgbClr val="E03D36"/>
          </a:solidFill>
        </p:spPr>
        <p:txBody>
          <a:bodyPr wrap="square" rtlCol="0">
            <a:spAutoFit/>
          </a:bodyPr>
          <a:p>
            <a:r>
              <a:rPr lang="en-US"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4</a:t>
            </a:r>
            <a:r>
              <a:rPr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.自信最美：把运动作为磨刀石</a:t>
            </a:r>
            <a:endParaRPr sz="2800" b="1" dirty="0" smtClean="0">
              <a:solidFill>
                <a:schemeClr val="bg1"/>
              </a:solidFill>
              <a:latin typeface="华康行楷体 W5" panose="03000509000000000000" charset="-122"/>
              <a:ea typeface="华康行楷体 W5" panose="03000509000000000000" charset="-122"/>
              <a:cs typeface="华康行楷体 W5" panose="03000509000000000000" charset="-122"/>
            </a:endParaRPr>
          </a:p>
        </p:txBody>
      </p:sp>
      <p:sp>
        <p:nvSpPr>
          <p:cNvPr id="15367" name="文本框 4"/>
          <p:cNvSpPr txBox="1"/>
          <p:nvPr/>
        </p:nvSpPr>
        <p:spPr>
          <a:xfrm>
            <a:off x="3877945" y="1741170"/>
            <a:ext cx="7510145" cy="4579620"/>
          </a:xfrm>
          <a:prstGeom prst="rect">
            <a:avLst/>
          </a:prstGeom>
          <a:noFill/>
          <a:ln w="9525">
            <a:noFill/>
          </a:ln>
        </p:spPr>
        <p:txBody>
          <a:bodyPr wrap="square" anchor="t" anchorCtr="0">
            <a:spAutoFit/>
          </a:bodyPr>
          <a:p>
            <a:pPr indent="711200" fontAlgn="auto">
              <a:lnSpc>
                <a:spcPts val="5000"/>
              </a:lnSpc>
            </a:pPr>
            <a:r>
              <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运动带给人的，不仅仅是强健的体魄，更是在磨炼人的精神和意志。健美的身体、优雅的动作，意气风发的样子，都是运动的嘉奖，奥运会上的运动健儿的从容和自信正是他们长期运动带来的结果。</a:t>
            </a:r>
            <a:endPar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indent="711200" fontAlgn="auto">
              <a:lnSpc>
                <a:spcPts val="5000"/>
              </a:lnSpc>
            </a:pPr>
            <a:r>
              <a:rPr lang="zh-CN" altLang="en-US" sz="2200" b="1">
                <a:solidFill>
                  <a:srgbClr val="FF00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同学们，较好的运动能力带来的是“尽在掌握”的安全感，能帮助我们学会“自我相信”，看到自己每一个进步的瞬间，就是证明自己的努力是有成效的。</a:t>
            </a:r>
            <a:endParaRPr lang="zh-CN" altLang="en-US" sz="2200" b="1">
              <a:solidFill>
                <a:srgbClr val="FF00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pic>
        <p:nvPicPr>
          <p:cNvPr id="2" name="图片 1"/>
          <p:cNvPicPr/>
          <p:nvPr/>
        </p:nvPicPr>
        <p:blipFill>
          <a:blip r:embed="rId2"/>
          <a:stretch>
            <a:fillRect/>
          </a:stretch>
        </p:blipFill>
        <p:spPr>
          <a:xfrm>
            <a:off x="593090" y="1949450"/>
            <a:ext cx="3103245" cy="431292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par>
                                <p:cTn id="17" presetID="42" presetClass="entr"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367"/>
                                        </p:tgtEl>
                                        <p:attrNameLst>
                                          <p:attrName>style.visibility</p:attrName>
                                        </p:attrNameLst>
                                      </p:cBhvr>
                                      <p:to>
                                        <p:strVal val="visible"/>
                                      </p:to>
                                    </p:set>
                                    <p:animEffect transition="in" filter="blinds(horizontal)">
                                      <p:cBhvr>
                                        <p:cTn id="26"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153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Desktop/男子100米自由泳/51miz-E1239475-51894A3B.png51miz-E1239475-51894A3B"/>
          <p:cNvPicPr>
            <a:picLocks noChangeAspect="1"/>
          </p:cNvPicPr>
          <p:nvPr>
            <p:custDataLst>
              <p:tags r:id="rId1"/>
            </p:custDataLst>
          </p:nvPr>
        </p:nvPicPr>
        <p:blipFill>
          <a:blip r:embed="rId2"/>
          <a:srcRect l="8768" r="7279"/>
          <a:stretch>
            <a:fillRect/>
          </a:stretch>
        </p:blipFill>
        <p:spPr>
          <a:xfrm flipH="1">
            <a:off x="-98425" y="1943100"/>
            <a:ext cx="3976370" cy="4737100"/>
          </a:xfrm>
          <a:prstGeom prst="rect">
            <a:avLst/>
          </a:prstGeom>
        </p:spPr>
      </p:pic>
      <p:grpSp>
        <p:nvGrpSpPr>
          <p:cNvPr id="22" name="组合 21"/>
          <p:cNvGrpSpPr/>
          <p:nvPr/>
        </p:nvGrpSpPr>
        <p:grpSpPr>
          <a:xfrm>
            <a:off x="2330317" y="82988"/>
            <a:ext cx="7636032" cy="555366"/>
            <a:chOff x="6172679" y="4534338"/>
            <a:chExt cx="7636032" cy="555366"/>
          </a:xfrm>
        </p:grpSpPr>
        <p:sp>
          <p:nvSpPr>
            <p:cNvPr id="71" name="文本框 70"/>
            <p:cNvSpPr txBox="1"/>
            <p:nvPr/>
          </p:nvSpPr>
          <p:spPr>
            <a:xfrm>
              <a:off x="6172679" y="4534338"/>
              <a:ext cx="7636032"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由奥运选手</a:t>
              </a:r>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 </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看奥运精神</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8676245" y="4928414"/>
              <a:ext cx="2283855" cy="161290"/>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3"/>
          <a:srcRect b="28563"/>
          <a:stretch>
            <a:fillRect/>
          </a:stretch>
        </p:blipFill>
        <p:spPr>
          <a:xfrm>
            <a:off x="1920615" y="95052"/>
            <a:ext cx="260381" cy="505023"/>
          </a:xfrm>
          <a:prstGeom prst="rect">
            <a:avLst/>
          </a:prstGeom>
        </p:spPr>
      </p:pic>
      <p:sp>
        <p:nvSpPr>
          <p:cNvPr id="12" name="文本框 11"/>
          <p:cNvSpPr txBox="1"/>
          <p:nvPr/>
        </p:nvSpPr>
        <p:spPr>
          <a:xfrm>
            <a:off x="593090" y="768350"/>
            <a:ext cx="4794250" cy="521970"/>
          </a:xfrm>
          <a:prstGeom prst="rect">
            <a:avLst/>
          </a:prstGeom>
          <a:solidFill>
            <a:srgbClr val="E03D36"/>
          </a:solidFill>
        </p:spPr>
        <p:txBody>
          <a:bodyPr wrap="square" rtlCol="0">
            <a:spAutoFit/>
          </a:bodyPr>
          <a:p>
            <a:r>
              <a:rPr lang="en-US"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5.</a:t>
            </a:r>
            <a:r>
              <a:rPr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心胸豁达：尊重每个对</a:t>
            </a:r>
            <a:r>
              <a:rPr sz="2800" b="1" dirty="0" smtClean="0">
                <a:solidFill>
                  <a:schemeClr val="bg1"/>
                </a:solidFill>
                <a:latin typeface="柳公权楷书" panose="02010600010101010101" charset="-122"/>
                <a:ea typeface="柳公权楷书" panose="02010600010101010101" charset="-122"/>
                <a:cs typeface="柳公权楷书" panose="02010600010101010101" charset="-122"/>
              </a:rPr>
              <a:t>手</a:t>
            </a:r>
            <a:endParaRPr sz="2800" b="1" dirty="0" smtClean="0">
              <a:solidFill>
                <a:schemeClr val="bg1"/>
              </a:solidFill>
              <a:latin typeface="柳公权楷书" panose="02010600010101010101" charset="-122"/>
              <a:ea typeface="柳公权楷书" panose="02010600010101010101" charset="-122"/>
              <a:cs typeface="柳公权楷书" panose="02010600010101010101" charset="-122"/>
            </a:endParaRPr>
          </a:p>
        </p:txBody>
      </p:sp>
      <p:sp>
        <p:nvSpPr>
          <p:cNvPr id="15367" name="文本框 4"/>
          <p:cNvSpPr txBox="1"/>
          <p:nvPr/>
        </p:nvSpPr>
        <p:spPr>
          <a:xfrm>
            <a:off x="3161030" y="1458595"/>
            <a:ext cx="8350250" cy="5169535"/>
          </a:xfrm>
          <a:prstGeom prst="rect">
            <a:avLst/>
          </a:prstGeom>
          <a:noFill/>
          <a:ln w="9525">
            <a:noFill/>
          </a:ln>
        </p:spPr>
        <p:txBody>
          <a:bodyPr wrap="square" anchor="t" anchorCtr="0">
            <a:spAutoFit/>
          </a:bodyPr>
          <a:p>
            <a:pPr indent="711200" fontAlgn="auto">
              <a:lnSpc>
                <a:spcPct val="150000"/>
              </a:lnSpc>
            </a:pPr>
            <a:r>
              <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动场上，有竞争也有尊重，只有尊重他人，才能赢得别人的尊重。尊重他人是一种基本的道德准则，也是为人处事的最高智慧之一。 尊重他人能够维护人际的和谐稳定，还能够提升自身的品质和素养。</a:t>
            </a:r>
            <a:endPar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indent="711200" fontAlgn="auto">
              <a:lnSpc>
                <a:spcPct val="150000"/>
              </a:lnSpc>
            </a:pPr>
            <a:r>
              <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小事见格局，细节看人品。对手赢了，在场边鼓掌；对手输了，也要温暖鼓励。尊重别人的思想和观点，不轻易批判不同经历、不同见解的人，才能够有效地促进双方的交流与理解。尊重各国运动员的差异，理解并欣赏不同国家和地区的文化。</a:t>
            </a:r>
            <a:endParaRPr lang="zh-CN" altLang="en-US" sz="22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indent="711200" fontAlgn="auto">
              <a:lnSpc>
                <a:spcPct val="150000"/>
              </a:lnSpc>
            </a:pPr>
            <a:r>
              <a:rPr lang="zh-CN" altLang="en-US" sz="2200" b="1">
                <a:solidFill>
                  <a:srgbClr val="FF00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同学们，只有学会尊重别人，才能获得更多人的尊重，让自己成为一个有价值和受欢迎的人。</a:t>
            </a:r>
            <a:endParaRPr lang="zh-CN" altLang="en-US" sz="2200" b="1">
              <a:solidFill>
                <a:srgbClr val="FF0000"/>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par>
                                <p:cTn id="17" presetID="42" presetClass="entr"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5367"/>
                                        </p:tgtEl>
                                        <p:attrNameLst>
                                          <p:attrName>style.visibility</p:attrName>
                                        </p:attrNameLst>
                                      </p:cBhvr>
                                      <p:to>
                                        <p:strVal val="visible"/>
                                      </p:to>
                                    </p:set>
                                    <p:anim calcmode="lin" valueType="num">
                                      <p:cBhvr>
                                        <p:cTn id="26" dur="500" fill="hold"/>
                                        <p:tgtEl>
                                          <p:spTgt spid="15367"/>
                                        </p:tgtEl>
                                        <p:attrNameLst>
                                          <p:attrName>ppt_w</p:attrName>
                                        </p:attrNameLst>
                                      </p:cBhvr>
                                      <p:tavLst>
                                        <p:tav tm="0">
                                          <p:val>
                                            <p:fltVal val="0"/>
                                          </p:val>
                                        </p:tav>
                                        <p:tav tm="100000">
                                          <p:val>
                                            <p:strVal val="#ppt_w"/>
                                          </p:val>
                                        </p:tav>
                                      </p:tavLst>
                                    </p:anim>
                                    <p:anim calcmode="lin" valueType="num">
                                      <p:cBhvr>
                                        <p:cTn id="27" dur="500" fill="hold"/>
                                        <p:tgtEl>
                                          <p:spTgt spid="15367"/>
                                        </p:tgtEl>
                                        <p:attrNameLst>
                                          <p:attrName>ppt_h</p:attrName>
                                        </p:attrNameLst>
                                      </p:cBhvr>
                                      <p:tavLst>
                                        <p:tav tm="0">
                                          <p:val>
                                            <p:fltVal val="0"/>
                                          </p:val>
                                        </p:tav>
                                        <p:tav tm="100000">
                                          <p:val>
                                            <p:strVal val="#ppt_h"/>
                                          </p:val>
                                        </p:tav>
                                      </p:tavLst>
                                    </p:anim>
                                    <p:animEffect transition="in" filter="fade">
                                      <p:cBhvr>
                                        <p:cTn id="28"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bldLvl="0" animBg="1"/>
      <p:bldP spid="153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t="12296" b="7052"/>
          <a:stretch>
            <a:fillRect/>
          </a:stretch>
        </p:blipFill>
        <p:spPr>
          <a:xfrm>
            <a:off x="0" y="0"/>
            <a:ext cx="12192000" cy="5664200"/>
          </a:xfrm>
          <a:custGeom>
            <a:avLst/>
            <a:gdLst>
              <a:gd name="connsiteX0" fmla="*/ 0 w 12192000"/>
              <a:gd name="connsiteY0" fmla="*/ 0 h 5664200"/>
              <a:gd name="connsiteX1" fmla="*/ 12192000 w 12192000"/>
              <a:gd name="connsiteY1" fmla="*/ 0 h 5664200"/>
              <a:gd name="connsiteX2" fmla="*/ 12192000 w 12192000"/>
              <a:gd name="connsiteY2" fmla="*/ 5664200 h 5664200"/>
              <a:gd name="connsiteX3" fmla="*/ 0 w 12192000"/>
              <a:gd name="connsiteY3" fmla="*/ 5664200 h 5664200"/>
            </a:gdLst>
            <a:ahLst/>
            <a:cxnLst>
              <a:cxn ang="0">
                <a:pos x="connsiteX0" y="connsiteY0"/>
              </a:cxn>
              <a:cxn ang="0">
                <a:pos x="connsiteX1" y="connsiteY1"/>
              </a:cxn>
              <a:cxn ang="0">
                <a:pos x="connsiteX2" y="connsiteY2"/>
              </a:cxn>
              <a:cxn ang="0">
                <a:pos x="connsiteX3" y="connsiteY3"/>
              </a:cxn>
            </a:cxnLst>
            <a:rect l="l" t="t" r="r" b="b"/>
            <a:pathLst>
              <a:path w="12192000" h="5664200">
                <a:moveTo>
                  <a:pt x="0" y="0"/>
                </a:moveTo>
                <a:lnTo>
                  <a:pt x="12192000" y="0"/>
                </a:lnTo>
                <a:lnTo>
                  <a:pt x="12192000" y="5664200"/>
                </a:lnTo>
                <a:lnTo>
                  <a:pt x="0" y="5664200"/>
                </a:lnTo>
                <a:close/>
              </a:path>
            </a:pathLst>
          </a:custGeom>
        </p:spPr>
      </p:pic>
      <p:grpSp>
        <p:nvGrpSpPr>
          <p:cNvPr id="7" name="组合 6"/>
          <p:cNvGrpSpPr/>
          <p:nvPr/>
        </p:nvGrpSpPr>
        <p:grpSpPr>
          <a:xfrm>
            <a:off x="0" y="4123479"/>
            <a:ext cx="12192000" cy="2734521"/>
            <a:chOff x="0" y="3340099"/>
            <a:chExt cx="12192000" cy="2734521"/>
          </a:xfrm>
        </p:grpSpPr>
        <p:sp>
          <p:nvSpPr>
            <p:cNvPr id="4" name="矩形 3"/>
            <p:cNvSpPr/>
            <p:nvPr/>
          </p:nvSpPr>
          <p:spPr>
            <a:xfrm>
              <a:off x="0" y="3340099"/>
              <a:ext cx="12192000" cy="2734521"/>
            </a:xfrm>
            <a:prstGeom prst="rect">
              <a:avLst/>
            </a:prstGeom>
            <a:solidFill>
              <a:schemeClr val="bg1">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a:off x="10388600" y="5746636"/>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sp>
        <p:nvSpPr>
          <p:cNvPr id="71" name="文本框 70"/>
          <p:cNvSpPr txBox="1"/>
          <p:nvPr/>
        </p:nvSpPr>
        <p:spPr>
          <a:xfrm>
            <a:off x="3562985" y="4737735"/>
            <a:ext cx="8513445" cy="1527175"/>
          </a:xfrm>
          <a:prstGeom prst="rect">
            <a:avLst/>
          </a:prstGeom>
          <a:noFill/>
        </p:spPr>
        <p:txBody>
          <a:bodyPr wrap="square" lIns="0" tIns="0" rIns="0" bIns="0" rtlCol="0">
            <a:noAutofit/>
          </a:bodyPr>
          <a:lstStyle/>
          <a:p>
            <a:pPr algn="ctr"/>
            <a:r>
              <a:rPr lang="zh-CN" altLang="en-US" sz="6600">
                <a:solidFill>
                  <a:schemeClr val="tx1">
                    <a:lumMod val="85000"/>
                    <a:lumOff val="15000"/>
                  </a:schemeClr>
                </a:solidFill>
                <a:latin typeface="华康行楷体 W5" panose="03000509000000000000" charset="-122"/>
                <a:ea typeface="华康行楷体 W5" panose="03000509000000000000" charset="-122"/>
                <a:sym typeface="+mn-ea"/>
              </a:rPr>
              <a:t>奥运精神助力青春成长</a:t>
            </a:r>
            <a:endParaRPr lang="zh-CN" altLang="en-US" sz="6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6" name="任意多边形: 形状 15"/>
          <p:cNvSpPr/>
          <p:nvPr/>
        </p:nvSpPr>
        <p:spPr>
          <a:xfrm flipH="1">
            <a:off x="-1" y="3799134"/>
            <a:ext cx="5359400" cy="339910"/>
          </a:xfrm>
          <a:custGeom>
            <a:avLst/>
            <a:gdLst>
              <a:gd name="connsiteX0" fmla="*/ 5359400 w 5359400"/>
              <a:gd name="connsiteY0" fmla="*/ 0 h 339910"/>
              <a:gd name="connsiteX1" fmla="*/ 2895600 w 5359400"/>
              <a:gd name="connsiteY1" fmla="*/ 0 h 339910"/>
              <a:gd name="connsiteX2" fmla="*/ 2674159 w 5359400"/>
              <a:gd name="connsiteY2" fmla="*/ 0 h 339910"/>
              <a:gd name="connsiteX3" fmla="*/ 210359 w 5359400"/>
              <a:gd name="connsiteY3" fmla="*/ 0 h 339910"/>
              <a:gd name="connsiteX4" fmla="*/ 54568 w 5359400"/>
              <a:gd name="connsiteY4" fmla="*/ 121640 h 339910"/>
              <a:gd name="connsiteX5" fmla="*/ 0 w 5359400"/>
              <a:gd name="connsiteY5" fmla="*/ 339910 h 339910"/>
              <a:gd name="connsiteX6" fmla="*/ 2463800 w 5359400"/>
              <a:gd name="connsiteY6" fmla="*/ 339910 h 339910"/>
              <a:gd name="connsiteX7" fmla="*/ 2895600 w 5359400"/>
              <a:gd name="connsiteY7" fmla="*/ 339910 h 339910"/>
              <a:gd name="connsiteX8" fmla="*/ 5359400 w 5359400"/>
              <a:gd name="connsiteY8" fmla="*/ 339910 h 33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9400" h="339910">
                <a:moveTo>
                  <a:pt x="5359400" y="0"/>
                </a:moveTo>
                <a:lnTo>
                  <a:pt x="2895600" y="0"/>
                </a:lnTo>
                <a:lnTo>
                  <a:pt x="2674159" y="0"/>
                </a:lnTo>
                <a:lnTo>
                  <a:pt x="210359" y="0"/>
                </a:lnTo>
                <a:cubicBezTo>
                  <a:pt x="136634" y="0"/>
                  <a:pt x="72448" y="50116"/>
                  <a:pt x="54568" y="121640"/>
                </a:cubicBezTo>
                <a:lnTo>
                  <a:pt x="0" y="339910"/>
                </a:lnTo>
                <a:lnTo>
                  <a:pt x="2463800" y="339910"/>
                </a:lnTo>
                <a:lnTo>
                  <a:pt x="2895600" y="339910"/>
                </a:lnTo>
                <a:lnTo>
                  <a:pt x="5359400" y="33991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nvGrpSpPr>
          <p:cNvPr id="21" name="组合 20"/>
          <p:cNvGrpSpPr/>
          <p:nvPr/>
        </p:nvGrpSpPr>
        <p:grpSpPr>
          <a:xfrm>
            <a:off x="1205606" y="1752612"/>
            <a:ext cx="2934594" cy="5067289"/>
            <a:chOff x="1205606" y="1752612"/>
            <a:chExt cx="2934594" cy="5067289"/>
          </a:xfrm>
        </p:grpSpPr>
        <p:pic>
          <p:nvPicPr>
            <p:cNvPr id="20" name="图片 19"/>
            <p:cNvPicPr>
              <a:picLocks noChangeAspect="1"/>
            </p:cNvPicPr>
            <p:nvPr>
              <p:custDataLst>
                <p:tags r:id="rId2"/>
              </p:custDataLst>
            </p:nvPr>
          </p:nvPicPr>
          <p:blipFill>
            <a:blip r:embed="rId3">
              <a:biLevel thresh="25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269106" y="1752612"/>
              <a:ext cx="2871094" cy="5067289"/>
            </a:xfrm>
            <a:prstGeom prst="rect">
              <a:avLst/>
            </a:prstGeom>
          </p:spPr>
        </p:pic>
        <p:pic>
          <p:nvPicPr>
            <p:cNvPr id="13" name="图片 12"/>
            <p:cNvPicPr>
              <a:picLocks noChangeAspect="1"/>
            </p:cNvPicPr>
            <p:nvPr/>
          </p:nvPicPr>
          <p:blipFill>
            <a:blip r:embed="rId5"/>
            <a:stretch>
              <a:fillRect/>
            </a:stretch>
          </p:blipFill>
          <p:spPr>
            <a:xfrm>
              <a:off x="1205606" y="1752612"/>
              <a:ext cx="2871094" cy="5067289"/>
            </a:xfrm>
            <a:prstGeom prst="rect">
              <a:avLst/>
            </a:prstGeom>
          </p:spPr>
        </p:pic>
      </p:grpSp>
      <p:sp>
        <p:nvSpPr>
          <p:cNvPr id="17" name="文本框 16"/>
          <p:cNvSpPr txBox="1"/>
          <p:nvPr/>
        </p:nvSpPr>
        <p:spPr>
          <a:xfrm>
            <a:off x="4944985" y="5963464"/>
            <a:ext cx="5613400" cy="221436"/>
          </a:xfrm>
          <a:prstGeom prst="rect">
            <a:avLst/>
          </a:prstGeom>
          <a:noFill/>
        </p:spPr>
        <p:txBody>
          <a:bodyPr wrap="square" lIns="0" tIns="0" rIns="0" bIns="0" rtlCol="0">
            <a:spAutoFit/>
          </a:bodyPr>
          <a:lstStyle/>
          <a:p>
            <a:pPr algn="dist"/>
            <a:r>
              <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rPr>
              <a:t>拥有一场完美的法国之旅需要知道的一切</a:t>
            </a:r>
            <a:endPar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18" name="文本框 17"/>
          <p:cNvSpPr txBox="1"/>
          <p:nvPr/>
        </p:nvSpPr>
        <p:spPr>
          <a:xfrm>
            <a:off x="5374245" y="4477564"/>
            <a:ext cx="4754880" cy="221436"/>
          </a:xfrm>
          <a:prstGeom prst="rect">
            <a:avLst/>
          </a:prstGeom>
          <a:noFill/>
        </p:spPr>
        <p:txBody>
          <a:bodyPr wrap="square" lIns="0" tIns="0" rIns="0" bIns="0" rtlCol="0">
            <a:spAutoFit/>
          </a:bodyPr>
          <a:lstStyle/>
          <a:p>
            <a:pPr algn="dist"/>
            <a:r>
              <a:rPr lang="en-US" altLang="zh-CN" sz="140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400">
              <a:solidFill>
                <a:srgbClr val="DB1313"/>
              </a:solidFill>
              <a:latin typeface="思源黑体 CN Heavy" panose="020B0A00000000000000" pitchFamily="34" charset="-122"/>
              <a:ea typeface="思源黑体 CN Heavy" panose="020B0A00000000000000" pitchFamily="34" charset="-122"/>
            </a:endParaRPr>
          </a:p>
        </p:txBody>
      </p:sp>
      <p:sp>
        <p:nvSpPr>
          <p:cNvPr id="19" name="文本框 18"/>
          <p:cNvSpPr txBox="1"/>
          <p:nvPr/>
        </p:nvSpPr>
        <p:spPr>
          <a:xfrm>
            <a:off x="631670" y="4737538"/>
            <a:ext cx="1438430" cy="1015663"/>
          </a:xfrm>
          <a:prstGeom prst="rect">
            <a:avLst/>
          </a:prstGeom>
          <a:noFill/>
        </p:spPr>
        <p:txBody>
          <a:bodyPr wrap="square" lIns="0" tIns="0" rIns="0" bIns="0" rtlCol="0">
            <a:spAutoFit/>
          </a:bodyPr>
          <a:lstStyle/>
          <a:p>
            <a:pPr algn="ctr"/>
            <a:r>
              <a:rPr lang="en-US" altLang="zh-CN" sz="6600" b="1">
                <a:solidFill>
                  <a:srgbClr val="D72122"/>
                </a:solidFill>
                <a:latin typeface="字体圈欣意冠黑体" panose="00000500000000000000" pitchFamily="2" charset="-122"/>
                <a:ea typeface="字体圈欣意冠黑体" panose="00000500000000000000" pitchFamily="2" charset="-122"/>
              </a:rPr>
              <a:t>03.</a:t>
            </a:r>
            <a:endParaRPr lang="zh-CN" altLang="en-US" sz="6600" b="1">
              <a:solidFill>
                <a:srgbClr val="D72122"/>
              </a:solidFill>
              <a:latin typeface="字体圈欣意冠黑体" panose="00000500000000000000" pitchFamily="2" charset="-122"/>
              <a:ea typeface="字体圈欣意冠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nodeType="afterEffect">
                                  <p:childTnLst>
                                    <p:set>
                                      <p:cBhvr>
                                        <p:cTn id="6" dur="1" fill="hold">
                                          <p:stCondLst>
                                            <p:cond delay="0"/>
                                          </p:stCondLst>
                                        </p:cTn>
                                        <p:tgtEl>
                                          <p:spTgt spid="21"/>
                                        </p:tgtEl>
                                        <p:attrNameLst>
                                          <p:attrName>style.visibility</p:attrName>
                                        </p:attrNameLst>
                                      </p:cBhvr>
                                      <p:to>
                                        <p:strVal val="visible"/>
                                      </p:to>
                                    </p:set>
                                    <p:animEffect transition="in" filter="fade">
                                      <p:cBhvr>
                                        <p:cTn id="7" dur="500">
                                          <p:stCondLst>
                                            <p:cond delay="0"/>
                                          </p:stCondLst>
                                        </p:cTn>
                                        <p:tgtEl>
                                          <p:spTgt spid="21"/>
                                        </p:tgtEl>
                                      </p:cBhvr>
                                    </p:animEffect>
                                    <p:anim to="0" calcmode="lin" valueType="num">
                                      <p:cBhvr>
                                        <p:cTn id="8" dur="500" fill="hold">
                                          <p:stCondLst>
                                            <p:cond delay="0"/>
                                          </p:stCondLst>
                                        </p:cTn>
                                        <p:tgtEl>
                                          <p:spTgt spid="21"/>
                                        </p:tgtEl>
                                        <p:attrNameLst>
                                          <p:attrName>ppt_x</p:attrName>
                                        </p:attrNameLst>
                                      </p:cBhvr>
                                      <p:tavLst>
                                        <p:tav tm="0">
                                          <p:val>
                                            <p:strVal val="#ppt_x-.05"/>
                                          </p:val>
                                        </p:tav>
                                        <p:tav tm="100000">
                                          <p:val>
                                            <p:strVal val="#ppt_x"/>
                                          </p:val>
                                        </p:tav>
                                      </p:tavLst>
                                    </p:anim>
                                  </p:childTnLst>
                                </p:cTn>
                              </p:par>
                            </p:childTnLst>
                          </p:cTn>
                        </p:par>
                        <p:par>
                          <p:cTn id="9" fill="hold">
                            <p:stCondLst>
                              <p:cond delay="500"/>
                            </p:stCondLst>
                            <p:childTnLst>
                              <p:par>
                                <p:cTn id="10" presetID="10" presetClass="entr" presetSubtype="0" decel="100000" fill="hold" grpId="3" nodeType="afterEffect">
                                  <p:childTnLst>
                                    <p:set>
                                      <p:cBhvr>
                                        <p:cTn id="11" dur="1" fill="hold">
                                          <p:stCondLst>
                                            <p:cond delay="0"/>
                                          </p:stCondLst>
                                        </p:cTn>
                                        <p:tgtEl>
                                          <p:spTgt spid="19"/>
                                        </p:tgtEl>
                                        <p:attrNameLst>
                                          <p:attrName>style.visibility</p:attrName>
                                        </p:attrNameLst>
                                      </p:cBhvr>
                                      <p:to>
                                        <p:strVal val="visible"/>
                                      </p:to>
                                    </p:set>
                                    <p:animEffect transition="in" filter="fade">
                                      <p:cBhvr>
                                        <p:cTn id="12" dur="500">
                                          <p:stCondLst>
                                            <p:cond delay="0"/>
                                          </p:stCondLst>
                                        </p:cTn>
                                        <p:tgtEl>
                                          <p:spTgt spid="19"/>
                                        </p:tgtEl>
                                      </p:cBhvr>
                                    </p:animEffect>
                                    <p:anim to="0" calcmode="lin" valueType="num">
                                      <p:cBhvr>
                                        <p:cTn id="13" dur="500" fill="hold">
                                          <p:stCondLst>
                                            <p:cond delay="0"/>
                                          </p:stCondLst>
                                        </p:cTn>
                                        <p:tgtEl>
                                          <p:spTgt spid="19"/>
                                        </p:tgtEl>
                                        <p:attrNameLst>
                                          <p:attrName>ppt_x</p:attrName>
                                        </p:attrNameLst>
                                      </p:cBhvr>
                                      <p:tavLst>
                                        <p:tav tm="0">
                                          <p:val>
                                            <p:strVal val="#ppt_x-.05"/>
                                          </p:val>
                                        </p:tav>
                                        <p:tav tm="100000">
                                          <p:val>
                                            <p:strVal val="#ppt_x"/>
                                          </p:val>
                                        </p:tav>
                                      </p:tavLst>
                                    </p:anim>
                                  </p:childTnLst>
                                </p:cTn>
                              </p:par>
                            </p:childTnLst>
                          </p:cTn>
                        </p:par>
                        <p:par>
                          <p:cTn id="14" fill="hold">
                            <p:stCondLst>
                              <p:cond delay="1000"/>
                            </p:stCondLst>
                            <p:childTnLst>
                              <p:par>
                                <p:cTn id="15" presetID="10" presetClass="entr" presetSubtype="0" decel="100000" fill="hold" grpId="2" nodeType="afterEffect">
                                  <p:childTnLst>
                                    <p:set>
                                      <p:cBhvr>
                                        <p:cTn id="16" dur="1" fill="hold">
                                          <p:stCondLst>
                                            <p:cond delay="0"/>
                                          </p:stCondLst>
                                        </p:cTn>
                                        <p:tgtEl>
                                          <p:spTgt spid="18"/>
                                        </p:tgtEl>
                                        <p:attrNameLst>
                                          <p:attrName>style.visibility</p:attrName>
                                        </p:attrNameLst>
                                      </p:cBhvr>
                                      <p:to>
                                        <p:strVal val="visible"/>
                                      </p:to>
                                    </p:set>
                                    <p:animEffect transition="in" filter="fade">
                                      <p:cBhvr>
                                        <p:cTn id="17" dur="500">
                                          <p:stCondLst>
                                            <p:cond delay="0"/>
                                          </p:stCondLst>
                                        </p:cTn>
                                        <p:tgtEl>
                                          <p:spTgt spid="18"/>
                                        </p:tgtEl>
                                      </p:cBhvr>
                                    </p:animEffect>
                                    <p:anim to="0" calcmode="lin" valueType="num">
                                      <p:cBhvr>
                                        <p:cTn id="18" dur="500" fill="hold">
                                          <p:stCondLst>
                                            <p:cond delay="0"/>
                                          </p:stCondLst>
                                        </p:cTn>
                                        <p:tgtEl>
                                          <p:spTgt spid="18"/>
                                        </p:tgtEl>
                                        <p:attrNameLst>
                                          <p:attrName>ppt_x</p:attrName>
                                        </p:attrNameLst>
                                      </p:cBhvr>
                                      <p:tavLst>
                                        <p:tav tm="0">
                                          <p:val>
                                            <p:strVal val="#ppt_x-.05"/>
                                          </p:val>
                                        </p:tav>
                                        <p:tav tm="100000">
                                          <p:val>
                                            <p:strVal val="#ppt_x"/>
                                          </p:val>
                                        </p:tav>
                                      </p:tavLst>
                                    </p:anim>
                                  </p:childTnLst>
                                </p:cTn>
                              </p:par>
                            </p:childTnLst>
                          </p:cTn>
                        </p:par>
                        <p:par>
                          <p:cTn id="19" fill="hold">
                            <p:stCondLst>
                              <p:cond delay="1500"/>
                            </p:stCondLst>
                            <p:childTnLst>
                              <p:par>
                                <p:cTn id="20" presetID="10" presetClass="entr" presetSubtype="0" decel="100000" fill="hold" grpId="0" nodeType="afterEffect">
                                  <p:childTnLst>
                                    <p:set>
                                      <p:cBhvr>
                                        <p:cTn id="21" dur="1" fill="hold">
                                          <p:stCondLst>
                                            <p:cond delay="0"/>
                                          </p:stCondLst>
                                        </p:cTn>
                                        <p:tgtEl>
                                          <p:spTgt spid="71"/>
                                        </p:tgtEl>
                                        <p:attrNameLst>
                                          <p:attrName>style.visibility</p:attrName>
                                        </p:attrNameLst>
                                      </p:cBhvr>
                                      <p:to>
                                        <p:strVal val="visible"/>
                                      </p:to>
                                    </p:set>
                                    <p:animEffect transition="in" filter="fade">
                                      <p:cBhvr>
                                        <p:cTn id="22" dur="500">
                                          <p:stCondLst>
                                            <p:cond delay="0"/>
                                          </p:stCondLst>
                                        </p:cTn>
                                        <p:tgtEl>
                                          <p:spTgt spid="71"/>
                                        </p:tgtEl>
                                      </p:cBhvr>
                                    </p:animEffect>
                                    <p:anim to="0" calcmode="lin" valueType="num">
                                      <p:cBhvr>
                                        <p:cTn id="23" dur="500" fill="hold">
                                          <p:stCondLst>
                                            <p:cond delay="0"/>
                                          </p:stCondLst>
                                        </p:cTn>
                                        <p:tgtEl>
                                          <p:spTgt spid="71"/>
                                        </p:tgtEl>
                                        <p:attrNameLst>
                                          <p:attrName>ppt_x</p:attrName>
                                        </p:attrNameLst>
                                      </p:cBhvr>
                                      <p:tavLst>
                                        <p:tav tm="0">
                                          <p:val>
                                            <p:strVal val="#ppt_x-.05"/>
                                          </p:val>
                                        </p:tav>
                                        <p:tav tm="100000">
                                          <p:val>
                                            <p:strVal val="#ppt_x"/>
                                          </p:val>
                                        </p:tav>
                                      </p:tavLst>
                                    </p:anim>
                                  </p:childTnLst>
                                </p:cTn>
                              </p:par>
                            </p:childTnLst>
                          </p:cTn>
                        </p:par>
                        <p:par>
                          <p:cTn id="24" fill="hold">
                            <p:stCondLst>
                              <p:cond delay="2000"/>
                            </p:stCondLst>
                            <p:childTnLst>
                              <p:par>
                                <p:cTn id="25" presetID="10" presetClass="entr" presetSubtype="0" decel="100000" fill="hold" grpId="1" nodeType="afterEffect">
                                  <p:childTnLst>
                                    <p:set>
                                      <p:cBhvr>
                                        <p:cTn id="26" dur="1" fill="hold">
                                          <p:stCondLst>
                                            <p:cond delay="0"/>
                                          </p:stCondLst>
                                        </p:cTn>
                                        <p:tgtEl>
                                          <p:spTgt spid="17"/>
                                        </p:tgtEl>
                                        <p:attrNameLst>
                                          <p:attrName>style.visibility</p:attrName>
                                        </p:attrNameLst>
                                      </p:cBhvr>
                                      <p:to>
                                        <p:strVal val="visible"/>
                                      </p:to>
                                    </p:set>
                                    <p:animEffect transition="in" filter="fade">
                                      <p:cBhvr>
                                        <p:cTn id="27" dur="500">
                                          <p:stCondLst>
                                            <p:cond delay="0"/>
                                          </p:stCondLst>
                                        </p:cTn>
                                        <p:tgtEl>
                                          <p:spTgt spid="17"/>
                                        </p:tgtEl>
                                      </p:cBhvr>
                                    </p:animEffect>
                                    <p:anim to="0" calcmode="lin" valueType="num">
                                      <p:cBhvr>
                                        <p:cTn id="28" dur="500" fill="hold">
                                          <p:stCondLst>
                                            <p:cond delay="0"/>
                                          </p:stCondLst>
                                        </p:cTn>
                                        <p:tgtEl>
                                          <p:spTgt spid="17"/>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1"/>
      <p:bldP spid="18" grpId="2"/>
      <p:bldP spid="19"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flipH="1">
            <a:off x="348342" y="1810872"/>
            <a:ext cx="4664623" cy="4166011"/>
          </a:xfrm>
          <a:custGeom>
            <a:avLst/>
            <a:gdLst>
              <a:gd name="connsiteX0" fmla="*/ 1528853 w 4664623"/>
              <a:gd name="connsiteY0" fmla="*/ 0 h 4166011"/>
              <a:gd name="connsiteX1" fmla="*/ 4664623 w 4664623"/>
              <a:gd name="connsiteY1" fmla="*/ 0 h 4166011"/>
              <a:gd name="connsiteX2" fmla="*/ 4664623 w 4664623"/>
              <a:gd name="connsiteY2" fmla="*/ 4166011 h 4166011"/>
              <a:gd name="connsiteX3" fmla="*/ 0 w 4664623"/>
              <a:gd name="connsiteY3" fmla="*/ 4166011 h 4166011"/>
              <a:gd name="connsiteX4" fmla="*/ 177801 w 4664623"/>
              <a:gd name="connsiteY4" fmla="*/ 3454811 h 4166011"/>
              <a:gd name="connsiteX5" fmla="*/ 177800 w 4664623"/>
              <a:gd name="connsiteY5" fmla="*/ 3454811 h 4166011"/>
              <a:gd name="connsiteX6" fmla="*/ 355600 w 4664623"/>
              <a:gd name="connsiteY6" fmla="*/ 2743611 h 4166011"/>
              <a:gd name="connsiteX7" fmla="*/ 355599 w 4664623"/>
              <a:gd name="connsiteY7" fmla="*/ 2743611 h 4166011"/>
              <a:gd name="connsiteX8" fmla="*/ 533400 w 4664623"/>
              <a:gd name="connsiteY8" fmla="*/ 2032411 h 4166011"/>
              <a:gd name="connsiteX9" fmla="*/ 533399 w 4664623"/>
              <a:gd name="connsiteY9" fmla="*/ 2032411 h 4166011"/>
              <a:gd name="connsiteX10" fmla="*/ 711200 w 4664623"/>
              <a:gd name="connsiteY10" fmla="*/ 1321211 h 4166011"/>
              <a:gd name="connsiteX11" fmla="*/ 711199 w 4664623"/>
              <a:gd name="connsiteY11" fmla="*/ 1321211 h 4166011"/>
              <a:gd name="connsiteX12" fmla="*/ 923301 w 4664623"/>
              <a:gd name="connsiteY12" fmla="*/ 472808 h 4166011"/>
              <a:gd name="connsiteX13" fmla="*/ 1528853 w 4664623"/>
              <a:gd name="connsiteY13" fmla="*/ 0 h 416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4623" h="4166011">
                <a:moveTo>
                  <a:pt x="1528853" y="0"/>
                </a:moveTo>
                <a:lnTo>
                  <a:pt x="4664623" y="0"/>
                </a:lnTo>
                <a:lnTo>
                  <a:pt x="4664623" y="4166011"/>
                </a:lnTo>
                <a:lnTo>
                  <a:pt x="0" y="4166011"/>
                </a:lnTo>
                <a:lnTo>
                  <a:pt x="177801" y="3454811"/>
                </a:lnTo>
                <a:lnTo>
                  <a:pt x="177800" y="3454811"/>
                </a:lnTo>
                <a:lnTo>
                  <a:pt x="355600" y="2743611"/>
                </a:lnTo>
                <a:lnTo>
                  <a:pt x="355599" y="2743611"/>
                </a:lnTo>
                <a:lnTo>
                  <a:pt x="533400" y="2032411"/>
                </a:lnTo>
                <a:lnTo>
                  <a:pt x="533399" y="2032411"/>
                </a:lnTo>
                <a:lnTo>
                  <a:pt x="711200" y="1321211"/>
                </a:lnTo>
                <a:lnTo>
                  <a:pt x="711199" y="1321211"/>
                </a:lnTo>
                <a:lnTo>
                  <a:pt x="923301" y="472808"/>
                </a:lnTo>
                <a:cubicBezTo>
                  <a:pt x="992801" y="194800"/>
                  <a:pt x="1242289" y="0"/>
                  <a:pt x="1528853"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nvGrpSpPr>
          <p:cNvPr id="22" name="组合 21"/>
          <p:cNvGrpSpPr/>
          <p:nvPr/>
        </p:nvGrpSpPr>
        <p:grpSpPr>
          <a:xfrm>
            <a:off x="2330317" y="82988"/>
            <a:ext cx="3987321" cy="555659"/>
            <a:chOff x="6172679" y="4534338"/>
            <a:chExt cx="3987321" cy="555659"/>
          </a:xfrm>
        </p:grpSpPr>
        <p:sp>
          <p:nvSpPr>
            <p:cNvPr id="71" name="文本框 70"/>
            <p:cNvSpPr txBox="1"/>
            <p:nvPr/>
          </p:nvSpPr>
          <p:spPr>
            <a:xfrm>
              <a:off x="6172679" y="4534338"/>
              <a:ext cx="1974983"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rPr>
                <a:t>奥运精神</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7876145" y="4928414"/>
              <a:ext cx="2283855" cy="161583"/>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sp>
        <p:nvSpPr>
          <p:cNvPr id="2" name="文本框 1"/>
          <p:cNvSpPr txBox="1"/>
          <p:nvPr/>
        </p:nvSpPr>
        <p:spPr>
          <a:xfrm>
            <a:off x="4742815" y="1047115"/>
            <a:ext cx="7027545" cy="3088005"/>
          </a:xfrm>
          <a:prstGeom prst="rect">
            <a:avLst/>
          </a:prstGeom>
          <a:noFill/>
        </p:spPr>
        <p:txBody>
          <a:bodyPr wrap="square" rtlCol="0">
            <a:noAutofit/>
          </a:bodyPr>
          <a:p>
            <a:pPr>
              <a:lnSpc>
                <a:spcPct val="200000"/>
              </a:lnSpc>
            </a:pPr>
            <a:r>
              <a:rPr lang="en-US" altLang="zh-CN">
                <a:latin typeface="华康行楷体 W5" panose="03000509000000000000" charset="-122"/>
                <a:ea typeface="华康行楷体 W5" panose="03000509000000000000" charset="-122"/>
                <a:cs typeface="华康行楷体 W5" panose="03000509000000000000" charset="-122"/>
              </a:rPr>
              <a:t>   </a:t>
            </a:r>
            <a:r>
              <a:rPr lang="en-US" altLang="zh-CN">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a:t>
            </a: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人生不总是一帆风顺，会有许多的不尽人意，就算是再坚强勇敢的人面对这一切也难免心生伤悲。或许这一切的伤悲也正是谢瑜所经历过的，而我们又不禁在心底发问：</a:t>
            </a:r>
            <a:r>
              <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a:t>
            </a: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当他在世界的赛场上只身一人面对强大的对手时心里又在想些什么呢？</a:t>
            </a:r>
            <a:r>
              <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a:t>
            </a: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不过对于如此，我们无从得知。我们不知道他的想法，但是我们看到了他的做法</a:t>
            </a:r>
            <a:r>
              <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a:t>
            </a: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奋斗与坚持。</a:t>
            </a:r>
            <a:endPar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pic>
        <p:nvPicPr>
          <p:cNvPr id="3" name="图片 2" descr="谢瑜"/>
          <p:cNvPicPr>
            <a:picLocks noChangeAspect="1"/>
          </p:cNvPicPr>
          <p:nvPr/>
        </p:nvPicPr>
        <p:blipFill>
          <a:blip r:embed="rId2"/>
          <a:stretch>
            <a:fillRect/>
          </a:stretch>
        </p:blipFill>
        <p:spPr>
          <a:xfrm>
            <a:off x="215900" y="2354580"/>
            <a:ext cx="4453255" cy="299275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par>
                                <p:cTn id="17" presetID="10" presetClass="entr" presetSubtype="0" fill="hold" grpId="0" nodeType="withEffect">
                                  <p:iterate type="wd">
                                    <p:tmPct val="10000"/>
                                  </p:iterate>
                                  <p:childTnLst>
                                    <p:set>
                                      <p:cBhvr>
                                        <p:cTn id="18" dur="1" fill="hold">
                                          <p:stCondLst>
                                            <p:cond delay="0"/>
                                          </p:stCondLst>
                                        </p:cTn>
                                        <p:tgtEl>
                                          <p:spTgt spid="14"/>
                                        </p:tgtEl>
                                        <p:attrNameLst>
                                          <p:attrName>style.visibility</p:attrName>
                                        </p:attrNameLst>
                                      </p:cBhvr>
                                      <p:to>
                                        <p:strVal val="visible"/>
                                      </p:to>
                                    </p:set>
                                    <p:anim to="0" calcmode="lin" valueType="num">
                                      <p:cBhvr>
                                        <p:cTn id="19" dur="500" decel="100000" fill="hold">
                                          <p:stCondLst>
                                            <p:cond delay="0"/>
                                          </p:stCondLst>
                                        </p:cTn>
                                        <p:tgtEl>
                                          <p:spTgt spid="14"/>
                                        </p:tgtEl>
                                        <p:attrNameLst>
                                          <p:attrName>ppt_y</p:attrName>
                                        </p:attrNameLst>
                                      </p:cBhvr>
                                      <p:tavLst>
                                        <p:tav tm="0">
                                          <p:val>
                                            <p:strVal val="ppt_y+0.02"/>
                                          </p:val>
                                        </p:tav>
                                        <p:tav tm="100000">
                                          <p:val>
                                            <p:strVal val="#ppt_y"/>
                                          </p:val>
                                        </p:tav>
                                      </p:tavLst>
                                    </p:anim>
                                    <p:animEffect transition="in" filter="fade">
                                      <p:cBhvr>
                                        <p:cTn id="20" dur="500">
                                          <p:stCondLst>
                                            <p:cond delay="0"/>
                                          </p:stCondLst>
                                        </p:cTn>
                                        <p:tgtEl>
                                          <p:spTgt spid="14"/>
                                        </p:tgtEl>
                                      </p:cBhvr>
                                    </p:animEffect>
                                    <p:animScale>
                                      <p:cBhvr>
                                        <p:cTn id="21" dur="500" decel="100000" fill="hold">
                                          <p:stCondLst>
                                            <p:cond delay="0"/>
                                          </p:stCondLst>
                                        </p:cTn>
                                        <p:tgtEl>
                                          <p:spTgt spid="14"/>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330317" y="82988"/>
            <a:ext cx="3987321" cy="555659"/>
            <a:chOff x="6172679" y="4534338"/>
            <a:chExt cx="3987321" cy="555659"/>
          </a:xfrm>
        </p:grpSpPr>
        <p:sp>
          <p:nvSpPr>
            <p:cNvPr id="71" name="文本框 70"/>
            <p:cNvSpPr txBox="1"/>
            <p:nvPr/>
          </p:nvSpPr>
          <p:spPr>
            <a:xfrm>
              <a:off x="6172679" y="4534338"/>
              <a:ext cx="1974983"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rPr>
                <a:t>奥运精神</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7876145" y="4928414"/>
              <a:ext cx="2283855" cy="161583"/>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pic>
        <p:nvPicPr>
          <p:cNvPr id="5" name="https://photo-static-api.fotomore.com/creative/vcg/veer/400/new/VCG41N626194520.jpg?uid=386&amp;timestamp=1728821803&amp;sign=d8a8a6dacc7a19cc2ebaae68917c9e31" descr="带乐队的第一名获得奖牌"/>
          <p:cNvPicPr>
            <a:picLocks noChangeAspect="1"/>
          </p:cNvPicPr>
          <p:nvPr>
            <p:custDataLst>
              <p:tags r:id="rId2"/>
            </p:custDataLst>
          </p:nvPr>
        </p:nvPicPr>
        <p:blipFill>
          <a:blip r:embed="rId3"/>
          <a:stretch>
            <a:fillRect/>
          </a:stretch>
        </p:blipFill>
        <p:spPr>
          <a:xfrm>
            <a:off x="8623935" y="981710"/>
            <a:ext cx="3797935" cy="5698490"/>
          </a:xfrm>
          <a:prstGeom prst="rect">
            <a:avLst/>
          </a:prstGeom>
        </p:spPr>
      </p:pic>
      <p:sp>
        <p:nvSpPr>
          <p:cNvPr id="6" name="文本框 5"/>
          <p:cNvSpPr txBox="1"/>
          <p:nvPr/>
        </p:nvSpPr>
        <p:spPr>
          <a:xfrm>
            <a:off x="1094740" y="1109345"/>
            <a:ext cx="7705090" cy="5262245"/>
          </a:xfrm>
          <a:prstGeom prst="rect">
            <a:avLst/>
          </a:prstGeom>
          <a:noFill/>
        </p:spPr>
        <p:txBody>
          <a:bodyPr wrap="square" rtlCol="0">
            <a:spAutoFit/>
          </a:bodyPr>
          <a:p>
            <a:pPr>
              <a:lnSpc>
                <a:spcPct val="200000"/>
              </a:lnSpc>
            </a:pPr>
            <a:r>
              <a:rPr lang="en-US" altLang="zh-CN" sz="2400">
                <a:latin typeface="方正公文小标宋" panose="02000500000000000000" charset="-122"/>
                <a:ea typeface="方正公文小标宋" panose="02000500000000000000" charset="-122"/>
                <a:sym typeface="方正公文小标宋" panose="02000500000000000000" charset="-122"/>
              </a:rPr>
              <a:t>     </a:t>
            </a:r>
            <a:r>
              <a:rPr lang="en-US" altLang="zh-CN" sz="2400">
                <a:latin typeface="华康行楷体 W5" panose="03000509000000000000" charset="-122"/>
                <a:ea typeface="华康行楷体 W5" panose="03000509000000000000" charset="-122"/>
                <a:cs typeface="华康行楷体 W5" panose="03000509000000000000" charset="-122"/>
              </a:rPr>
              <a:t>   </a:t>
            </a:r>
            <a:r>
              <a:rPr lang="zh-CN" altLang="en-US" sz="2400">
                <a:latin typeface="方正公文小标宋" panose="02000500000000000000" charset="-122"/>
                <a:ea typeface="方正公文小标宋" panose="02000500000000000000" charset="-122"/>
                <a:cs typeface="华康行楷体 W5" panose="03000509000000000000" charset="-122"/>
                <a:sym typeface="方正公文小标宋" panose="02000500000000000000" charset="-122"/>
              </a:rPr>
              <a:t>成长的道路也正是如此，我们时常会身处困境，彷徨不前，面对挫折时也不总会游刃有余，可若是我们选择了逃避或者是止步不前，许是会在回望时追悔莫及，性格也会更加的懦弱胆怯，害怕面对今后生活中的种种挑战。所以说，谢瑜身上拼搏奋斗的韧劲对于我们来说是那么闪闪发光。或许那一枚熠熠生辉的金牌也无法掩盖的，正是他的那可贵的精神。</a:t>
            </a:r>
            <a:endParaRPr lang="zh-CN" altLang="en-US" sz="2400">
              <a:latin typeface="方正公文小标宋" panose="02000500000000000000" charset="-122"/>
              <a:ea typeface="方正公文小标宋" panose="02000500000000000000" charset="-122"/>
              <a:cs typeface="华康行楷体 W5" panose="03000509000000000000" charset="-122"/>
              <a:sym typeface="方正公文小标宋" panose="020005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330317" y="82988"/>
            <a:ext cx="3987321" cy="555659"/>
            <a:chOff x="6172679" y="4534338"/>
            <a:chExt cx="3987321" cy="555659"/>
          </a:xfrm>
        </p:grpSpPr>
        <p:sp>
          <p:nvSpPr>
            <p:cNvPr id="71" name="文本框 70"/>
            <p:cNvSpPr txBox="1"/>
            <p:nvPr/>
          </p:nvSpPr>
          <p:spPr>
            <a:xfrm>
              <a:off x="6172679" y="4534338"/>
              <a:ext cx="1974983"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rPr>
                <a:t>奥运精神</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7876145" y="4928414"/>
              <a:ext cx="2283855" cy="161583"/>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sp>
        <p:nvSpPr>
          <p:cNvPr id="2" name="文本框 1"/>
          <p:cNvSpPr txBox="1"/>
          <p:nvPr/>
        </p:nvSpPr>
        <p:spPr>
          <a:xfrm>
            <a:off x="523240" y="1639570"/>
            <a:ext cx="7631430" cy="4062095"/>
          </a:xfrm>
          <a:prstGeom prst="rect">
            <a:avLst/>
          </a:prstGeom>
          <a:noFill/>
        </p:spPr>
        <p:txBody>
          <a:bodyPr wrap="square" lIns="0" tIns="0" rIns="0" bIns="0" rtlCol="0">
            <a:spAutoFit/>
          </a:bodyPr>
          <a:lstStyle/>
          <a:p>
            <a:pPr>
              <a:lnSpc>
                <a:spcPct val="220000"/>
              </a:lnSpc>
            </a:pPr>
            <a:r>
              <a:rPr lang="en-US" altLang="zh-CN" sz="2400">
                <a:latin typeface="方正公文小标宋" panose="02000500000000000000" charset="-122"/>
                <a:ea typeface="方正公文小标宋" panose="02000500000000000000" charset="-122"/>
                <a:sym typeface="方正公文小标宋" panose="02000500000000000000" charset="-122"/>
              </a:rPr>
              <a:t>        </a:t>
            </a:r>
            <a:r>
              <a:rPr lang="zh-CN" altLang="en-US" sz="2400">
                <a:latin typeface="方正公文小标宋" panose="02000500000000000000" charset="-122"/>
                <a:ea typeface="方正公文小标宋" panose="02000500000000000000" charset="-122"/>
                <a:sym typeface="方正公文小标宋" panose="02000500000000000000" charset="-122"/>
              </a:rPr>
              <a:t>长风破浪会有时，直挂云帆济沧海。在课堂的结尾让我们为本届巴黎奥运会的圆满进行表示祝贺，同时，也让我们学习奥运健儿们身上可贵的精神品质，在今后的学习与生活中奋进向上，心怀希望与梦想，才会拥有面对一切的勇气。</a:t>
            </a:r>
            <a:endParaRPr lang="zh-CN" altLang="en-US" sz="2400">
              <a:latin typeface="方正公文小标宋" panose="02000500000000000000" charset="-122"/>
              <a:ea typeface="方正公文小标宋" panose="02000500000000000000" charset="-122"/>
              <a:sym typeface="方正公文小标宋" panose="02000500000000000000" charset="-122"/>
            </a:endParaRPr>
          </a:p>
        </p:txBody>
      </p:sp>
      <p:pic>
        <p:nvPicPr>
          <p:cNvPr id="4" name="https://img8.file.cache.docer.com/storage/1687746995272119900/a3d04ce5cef0468d91dc40f14769e225.png" descr="16760611_女性奖杯冠军_00100.png"/>
          <p:cNvPicPr>
            <a:picLocks noChangeAspect="1"/>
          </p:cNvPicPr>
          <p:nvPr>
            <p:custDataLst>
              <p:tags r:id="rId2"/>
            </p:custDataLst>
          </p:nvPr>
        </p:nvPicPr>
        <p:blipFill>
          <a:blip r:embed="rId3"/>
          <a:stretch>
            <a:fillRect/>
          </a:stretch>
        </p:blipFill>
        <p:spPr>
          <a:xfrm>
            <a:off x="6635115" y="95250"/>
            <a:ext cx="6858000" cy="6858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childTnLst>
                          </p:cTn>
                        </p:par>
                        <p:par>
                          <p:cTn id="17" fill="hold">
                            <p:stCondLst>
                              <p:cond delay="1000"/>
                            </p:stCondLst>
                            <p:childTnLst>
                              <p:par>
                                <p:cTn id="18" presetID="10" presetClass="entr" presetSubtype="0" fill="hold" grpId="1" nodeType="afterEffect">
                                  <p:iterate type="wd">
                                    <p:tmPct val="10000"/>
                                  </p:iterate>
                                  <p:childTnLst>
                                    <p:set>
                                      <p:cBhvr>
                                        <p:cTn id="19" dur="1" fill="hold">
                                          <p:stCondLst>
                                            <p:cond delay="0"/>
                                          </p:stCondLst>
                                        </p:cTn>
                                        <p:tgtEl>
                                          <p:spTgt spid="2"/>
                                        </p:tgtEl>
                                        <p:attrNameLst>
                                          <p:attrName>style.visibility</p:attrName>
                                        </p:attrNameLst>
                                      </p:cBhvr>
                                      <p:to>
                                        <p:strVal val="visible"/>
                                      </p:to>
                                    </p:set>
                                    <p:anim to="0" calcmode="lin" valueType="num">
                                      <p:cBhvr>
                                        <p:cTn id="20" dur="500" decel="100000" fill="hold">
                                          <p:stCondLst>
                                            <p:cond delay="0"/>
                                          </p:stCondLst>
                                        </p:cTn>
                                        <p:tgtEl>
                                          <p:spTgt spid="2"/>
                                        </p:tgtEl>
                                        <p:attrNameLst>
                                          <p:attrName>ppt_y</p:attrName>
                                        </p:attrNameLst>
                                      </p:cBhvr>
                                      <p:tavLst>
                                        <p:tav tm="0">
                                          <p:val>
                                            <p:strVal val="ppt_y+0.02"/>
                                          </p:val>
                                        </p:tav>
                                        <p:tav tm="100000">
                                          <p:val>
                                            <p:strVal val="#ppt_y"/>
                                          </p:val>
                                        </p:tav>
                                      </p:tavLst>
                                    </p:anim>
                                    <p:animEffect transition="in" filter="fade">
                                      <p:cBhvr>
                                        <p:cTn id="21" dur="500">
                                          <p:stCondLst>
                                            <p:cond delay="0"/>
                                          </p:stCondLst>
                                        </p:cTn>
                                        <p:tgtEl>
                                          <p:spTgt spid="2"/>
                                        </p:tgtEl>
                                      </p:cBhvr>
                                    </p:animEffect>
                                    <p:animScale>
                                      <p:cBhvr>
                                        <p:cTn id="22" dur="500" decel="100000" fill="hold">
                                          <p:stCondLst>
                                            <p:cond delay="0"/>
                                          </p:stCondLst>
                                        </p:cTn>
                                        <p:tgtEl>
                                          <p:spTgt spid="2"/>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t="12296" b="7052"/>
          <a:stretch>
            <a:fillRect/>
          </a:stretch>
        </p:blipFill>
        <p:spPr>
          <a:xfrm>
            <a:off x="0" y="0"/>
            <a:ext cx="12192000" cy="5664200"/>
          </a:xfrm>
          <a:custGeom>
            <a:avLst/>
            <a:gdLst>
              <a:gd name="connsiteX0" fmla="*/ 0 w 12192000"/>
              <a:gd name="connsiteY0" fmla="*/ 0 h 5664200"/>
              <a:gd name="connsiteX1" fmla="*/ 12192000 w 12192000"/>
              <a:gd name="connsiteY1" fmla="*/ 0 h 5664200"/>
              <a:gd name="connsiteX2" fmla="*/ 12192000 w 12192000"/>
              <a:gd name="connsiteY2" fmla="*/ 5664200 h 5664200"/>
              <a:gd name="connsiteX3" fmla="*/ 0 w 12192000"/>
              <a:gd name="connsiteY3" fmla="*/ 5664200 h 5664200"/>
            </a:gdLst>
            <a:ahLst/>
            <a:cxnLst>
              <a:cxn ang="0">
                <a:pos x="connsiteX0" y="connsiteY0"/>
              </a:cxn>
              <a:cxn ang="0">
                <a:pos x="connsiteX1" y="connsiteY1"/>
              </a:cxn>
              <a:cxn ang="0">
                <a:pos x="connsiteX2" y="connsiteY2"/>
              </a:cxn>
              <a:cxn ang="0">
                <a:pos x="connsiteX3" y="connsiteY3"/>
              </a:cxn>
            </a:cxnLst>
            <a:rect l="l" t="t" r="r" b="b"/>
            <a:pathLst>
              <a:path w="12192000" h="5664200">
                <a:moveTo>
                  <a:pt x="0" y="0"/>
                </a:moveTo>
                <a:lnTo>
                  <a:pt x="12192000" y="0"/>
                </a:lnTo>
                <a:lnTo>
                  <a:pt x="12192000" y="5664200"/>
                </a:lnTo>
                <a:lnTo>
                  <a:pt x="0" y="5664200"/>
                </a:lnTo>
                <a:close/>
              </a:path>
            </a:pathLst>
          </a:custGeom>
        </p:spPr>
      </p:pic>
      <p:grpSp>
        <p:nvGrpSpPr>
          <p:cNvPr id="7" name="组合 6"/>
          <p:cNvGrpSpPr/>
          <p:nvPr/>
        </p:nvGrpSpPr>
        <p:grpSpPr>
          <a:xfrm>
            <a:off x="0" y="4123479"/>
            <a:ext cx="12192000" cy="2734521"/>
            <a:chOff x="0" y="3340099"/>
            <a:chExt cx="12192000" cy="2734521"/>
          </a:xfrm>
        </p:grpSpPr>
        <p:sp>
          <p:nvSpPr>
            <p:cNvPr id="4" name="矩形 3"/>
            <p:cNvSpPr/>
            <p:nvPr/>
          </p:nvSpPr>
          <p:spPr>
            <a:xfrm>
              <a:off x="0" y="3340099"/>
              <a:ext cx="12192000" cy="2734521"/>
            </a:xfrm>
            <a:prstGeom prst="rect">
              <a:avLst/>
            </a:prstGeom>
            <a:solidFill>
              <a:schemeClr val="bg1">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a:off x="10388600" y="5746636"/>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sp>
        <p:nvSpPr>
          <p:cNvPr id="71" name="文本框 70"/>
          <p:cNvSpPr txBox="1"/>
          <p:nvPr/>
        </p:nvSpPr>
        <p:spPr>
          <a:xfrm>
            <a:off x="3562985" y="4737735"/>
            <a:ext cx="8513445" cy="1527175"/>
          </a:xfrm>
          <a:prstGeom prst="rect">
            <a:avLst/>
          </a:prstGeom>
          <a:noFill/>
        </p:spPr>
        <p:txBody>
          <a:bodyPr wrap="square" lIns="0" tIns="0" rIns="0" bIns="0" rtlCol="0">
            <a:noAutofit/>
          </a:bodyPr>
          <a:lstStyle/>
          <a:p>
            <a:pPr algn="ctr"/>
            <a:r>
              <a:rPr lang="zh-CN" sz="6600">
                <a:solidFill>
                  <a:schemeClr val="tx1">
                    <a:lumMod val="85000"/>
                    <a:lumOff val="15000"/>
                  </a:schemeClr>
                </a:solidFill>
                <a:latin typeface="华康行楷体 W5" panose="03000509000000000000" charset="-122"/>
                <a:ea typeface="华康行楷体 W5" panose="03000509000000000000" charset="-122"/>
                <a:sym typeface="+mn-ea"/>
              </a:rPr>
              <a:t>个</a:t>
            </a:r>
            <a:r>
              <a:rPr lang="en-US" altLang="zh-CN" sz="6600">
                <a:solidFill>
                  <a:schemeClr val="tx1">
                    <a:lumMod val="85000"/>
                    <a:lumOff val="15000"/>
                  </a:schemeClr>
                </a:solidFill>
                <a:latin typeface="华康行楷体 W5" panose="03000509000000000000" charset="-122"/>
                <a:ea typeface="华康行楷体 W5" panose="03000509000000000000" charset="-122"/>
                <a:sym typeface="+mn-ea"/>
              </a:rPr>
              <a:t> </a:t>
            </a:r>
            <a:r>
              <a:rPr lang="zh-CN" sz="6600">
                <a:solidFill>
                  <a:schemeClr val="tx1">
                    <a:lumMod val="85000"/>
                    <a:lumOff val="15000"/>
                  </a:schemeClr>
                </a:solidFill>
                <a:latin typeface="华康行楷体 W5" panose="03000509000000000000" charset="-122"/>
                <a:ea typeface="华康行楷体 W5" panose="03000509000000000000" charset="-122"/>
                <a:sym typeface="+mn-ea"/>
              </a:rPr>
              <a:t>人</a:t>
            </a:r>
            <a:r>
              <a:rPr lang="en-US" altLang="zh-CN" sz="6600">
                <a:solidFill>
                  <a:schemeClr val="tx1">
                    <a:lumMod val="85000"/>
                    <a:lumOff val="15000"/>
                  </a:schemeClr>
                </a:solidFill>
                <a:latin typeface="华康行楷体 W5" panose="03000509000000000000" charset="-122"/>
                <a:ea typeface="华康行楷体 W5" panose="03000509000000000000" charset="-122"/>
                <a:sym typeface="+mn-ea"/>
              </a:rPr>
              <a:t> </a:t>
            </a:r>
            <a:r>
              <a:rPr lang="zh-CN" sz="6600">
                <a:solidFill>
                  <a:schemeClr val="tx1">
                    <a:lumMod val="85000"/>
                    <a:lumOff val="15000"/>
                  </a:schemeClr>
                </a:solidFill>
                <a:latin typeface="华康行楷体 W5" panose="03000509000000000000" charset="-122"/>
                <a:ea typeface="华康行楷体 W5" panose="03000509000000000000" charset="-122"/>
                <a:sym typeface="+mn-ea"/>
              </a:rPr>
              <a:t>做</a:t>
            </a:r>
            <a:r>
              <a:rPr lang="en-US" altLang="zh-CN" sz="6600">
                <a:solidFill>
                  <a:schemeClr val="tx1">
                    <a:lumMod val="85000"/>
                    <a:lumOff val="15000"/>
                  </a:schemeClr>
                </a:solidFill>
                <a:latin typeface="华康行楷体 W5" panose="03000509000000000000" charset="-122"/>
                <a:ea typeface="华康行楷体 W5" panose="03000509000000000000" charset="-122"/>
                <a:sym typeface="+mn-ea"/>
              </a:rPr>
              <a:t> </a:t>
            </a:r>
            <a:r>
              <a:rPr lang="zh-CN" sz="6600">
                <a:solidFill>
                  <a:schemeClr val="tx1">
                    <a:lumMod val="85000"/>
                    <a:lumOff val="15000"/>
                  </a:schemeClr>
                </a:solidFill>
                <a:latin typeface="华康行楷体 W5" panose="03000509000000000000" charset="-122"/>
                <a:ea typeface="华康行楷体 W5" panose="03000509000000000000" charset="-122"/>
                <a:sym typeface="+mn-ea"/>
              </a:rPr>
              <a:t>法</a:t>
            </a:r>
            <a:endParaRPr lang="zh-CN" sz="6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6" name="任意多边形: 形状 15"/>
          <p:cNvSpPr/>
          <p:nvPr/>
        </p:nvSpPr>
        <p:spPr>
          <a:xfrm flipH="1">
            <a:off x="-1" y="3799134"/>
            <a:ext cx="5359400" cy="339910"/>
          </a:xfrm>
          <a:custGeom>
            <a:avLst/>
            <a:gdLst>
              <a:gd name="connsiteX0" fmla="*/ 5359400 w 5359400"/>
              <a:gd name="connsiteY0" fmla="*/ 0 h 339910"/>
              <a:gd name="connsiteX1" fmla="*/ 2895600 w 5359400"/>
              <a:gd name="connsiteY1" fmla="*/ 0 h 339910"/>
              <a:gd name="connsiteX2" fmla="*/ 2674159 w 5359400"/>
              <a:gd name="connsiteY2" fmla="*/ 0 h 339910"/>
              <a:gd name="connsiteX3" fmla="*/ 210359 w 5359400"/>
              <a:gd name="connsiteY3" fmla="*/ 0 h 339910"/>
              <a:gd name="connsiteX4" fmla="*/ 54568 w 5359400"/>
              <a:gd name="connsiteY4" fmla="*/ 121640 h 339910"/>
              <a:gd name="connsiteX5" fmla="*/ 0 w 5359400"/>
              <a:gd name="connsiteY5" fmla="*/ 339910 h 339910"/>
              <a:gd name="connsiteX6" fmla="*/ 2463800 w 5359400"/>
              <a:gd name="connsiteY6" fmla="*/ 339910 h 339910"/>
              <a:gd name="connsiteX7" fmla="*/ 2895600 w 5359400"/>
              <a:gd name="connsiteY7" fmla="*/ 339910 h 339910"/>
              <a:gd name="connsiteX8" fmla="*/ 5359400 w 5359400"/>
              <a:gd name="connsiteY8" fmla="*/ 339910 h 33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9400" h="339910">
                <a:moveTo>
                  <a:pt x="5359400" y="0"/>
                </a:moveTo>
                <a:lnTo>
                  <a:pt x="2895600" y="0"/>
                </a:lnTo>
                <a:lnTo>
                  <a:pt x="2674159" y="0"/>
                </a:lnTo>
                <a:lnTo>
                  <a:pt x="210359" y="0"/>
                </a:lnTo>
                <a:cubicBezTo>
                  <a:pt x="136634" y="0"/>
                  <a:pt x="72448" y="50116"/>
                  <a:pt x="54568" y="121640"/>
                </a:cubicBezTo>
                <a:lnTo>
                  <a:pt x="0" y="339910"/>
                </a:lnTo>
                <a:lnTo>
                  <a:pt x="2463800" y="339910"/>
                </a:lnTo>
                <a:lnTo>
                  <a:pt x="2895600" y="339910"/>
                </a:lnTo>
                <a:lnTo>
                  <a:pt x="5359400" y="33991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nvGrpSpPr>
          <p:cNvPr id="21" name="组合 20"/>
          <p:cNvGrpSpPr/>
          <p:nvPr/>
        </p:nvGrpSpPr>
        <p:grpSpPr>
          <a:xfrm>
            <a:off x="1205606" y="1752612"/>
            <a:ext cx="2934594" cy="5067289"/>
            <a:chOff x="1205606" y="1752612"/>
            <a:chExt cx="2934594" cy="5067289"/>
          </a:xfrm>
        </p:grpSpPr>
        <p:pic>
          <p:nvPicPr>
            <p:cNvPr id="20" name="图片 19"/>
            <p:cNvPicPr>
              <a:picLocks noChangeAspect="1"/>
            </p:cNvPicPr>
            <p:nvPr>
              <p:custDataLst>
                <p:tags r:id="rId2"/>
              </p:custDataLst>
            </p:nvPr>
          </p:nvPicPr>
          <p:blipFill>
            <a:blip r:embed="rId3">
              <a:biLevel thresh="25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269106" y="1752612"/>
              <a:ext cx="2871094" cy="5067289"/>
            </a:xfrm>
            <a:prstGeom prst="rect">
              <a:avLst/>
            </a:prstGeom>
          </p:spPr>
        </p:pic>
        <p:pic>
          <p:nvPicPr>
            <p:cNvPr id="13" name="图片 12"/>
            <p:cNvPicPr>
              <a:picLocks noChangeAspect="1"/>
            </p:cNvPicPr>
            <p:nvPr/>
          </p:nvPicPr>
          <p:blipFill>
            <a:blip r:embed="rId5"/>
            <a:stretch>
              <a:fillRect/>
            </a:stretch>
          </p:blipFill>
          <p:spPr>
            <a:xfrm>
              <a:off x="1205606" y="1752612"/>
              <a:ext cx="2871094" cy="5067289"/>
            </a:xfrm>
            <a:prstGeom prst="rect">
              <a:avLst/>
            </a:prstGeom>
          </p:spPr>
        </p:pic>
      </p:grpSp>
      <p:sp>
        <p:nvSpPr>
          <p:cNvPr id="17" name="文本框 16"/>
          <p:cNvSpPr txBox="1"/>
          <p:nvPr/>
        </p:nvSpPr>
        <p:spPr>
          <a:xfrm>
            <a:off x="4944985" y="5963464"/>
            <a:ext cx="5613400" cy="221436"/>
          </a:xfrm>
          <a:prstGeom prst="rect">
            <a:avLst/>
          </a:prstGeom>
          <a:noFill/>
        </p:spPr>
        <p:txBody>
          <a:bodyPr wrap="square" lIns="0" tIns="0" rIns="0" bIns="0" rtlCol="0">
            <a:spAutoFit/>
          </a:bodyPr>
          <a:lstStyle/>
          <a:p>
            <a:pPr algn="dist"/>
            <a:r>
              <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rPr>
              <a:t>拥有一场完美的法国之旅需要知道的一切</a:t>
            </a:r>
            <a:endPar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18" name="文本框 17"/>
          <p:cNvSpPr txBox="1"/>
          <p:nvPr/>
        </p:nvSpPr>
        <p:spPr>
          <a:xfrm>
            <a:off x="5374245" y="4477564"/>
            <a:ext cx="4754880" cy="221436"/>
          </a:xfrm>
          <a:prstGeom prst="rect">
            <a:avLst/>
          </a:prstGeom>
          <a:noFill/>
        </p:spPr>
        <p:txBody>
          <a:bodyPr wrap="square" lIns="0" tIns="0" rIns="0" bIns="0" rtlCol="0">
            <a:spAutoFit/>
          </a:bodyPr>
          <a:lstStyle/>
          <a:p>
            <a:pPr algn="dist"/>
            <a:r>
              <a:rPr lang="en-US" altLang="zh-CN" sz="140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400">
              <a:solidFill>
                <a:srgbClr val="DB1313"/>
              </a:solidFill>
              <a:latin typeface="思源黑体 CN Heavy" panose="020B0A00000000000000" pitchFamily="34" charset="-122"/>
              <a:ea typeface="思源黑体 CN Heavy" panose="020B0A00000000000000" pitchFamily="34" charset="-122"/>
            </a:endParaRPr>
          </a:p>
        </p:txBody>
      </p:sp>
      <p:sp>
        <p:nvSpPr>
          <p:cNvPr id="19" name="文本框 18"/>
          <p:cNvSpPr txBox="1"/>
          <p:nvPr/>
        </p:nvSpPr>
        <p:spPr>
          <a:xfrm>
            <a:off x="631670" y="4737538"/>
            <a:ext cx="1438430" cy="1015365"/>
          </a:xfrm>
          <a:prstGeom prst="rect">
            <a:avLst/>
          </a:prstGeom>
          <a:noFill/>
        </p:spPr>
        <p:txBody>
          <a:bodyPr wrap="square" lIns="0" tIns="0" rIns="0" bIns="0" rtlCol="0">
            <a:spAutoFit/>
          </a:bodyPr>
          <a:lstStyle/>
          <a:p>
            <a:pPr algn="ctr"/>
            <a:r>
              <a:rPr lang="en-US" altLang="zh-CN" sz="6600" b="1">
                <a:solidFill>
                  <a:srgbClr val="D72122"/>
                </a:solidFill>
                <a:latin typeface="字体圈欣意冠黑体" panose="00000500000000000000" pitchFamily="2" charset="-122"/>
                <a:ea typeface="字体圈欣意冠黑体" panose="00000500000000000000" pitchFamily="2" charset="-122"/>
              </a:rPr>
              <a:t>04.</a:t>
            </a:r>
            <a:endParaRPr lang="zh-CN" altLang="en-US" sz="6600" b="1">
              <a:solidFill>
                <a:srgbClr val="D72122"/>
              </a:solidFill>
              <a:latin typeface="字体圈欣意冠黑体" panose="00000500000000000000" pitchFamily="2" charset="-122"/>
              <a:ea typeface="字体圈欣意冠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nodeType="afterEffect">
                                  <p:childTnLst>
                                    <p:set>
                                      <p:cBhvr>
                                        <p:cTn id="6" dur="1" fill="hold">
                                          <p:stCondLst>
                                            <p:cond delay="0"/>
                                          </p:stCondLst>
                                        </p:cTn>
                                        <p:tgtEl>
                                          <p:spTgt spid="21"/>
                                        </p:tgtEl>
                                        <p:attrNameLst>
                                          <p:attrName>style.visibility</p:attrName>
                                        </p:attrNameLst>
                                      </p:cBhvr>
                                      <p:to>
                                        <p:strVal val="visible"/>
                                      </p:to>
                                    </p:set>
                                    <p:animEffect transition="in" filter="fade">
                                      <p:cBhvr>
                                        <p:cTn id="7" dur="500">
                                          <p:stCondLst>
                                            <p:cond delay="0"/>
                                          </p:stCondLst>
                                        </p:cTn>
                                        <p:tgtEl>
                                          <p:spTgt spid="21"/>
                                        </p:tgtEl>
                                      </p:cBhvr>
                                    </p:animEffect>
                                    <p:anim to="0" calcmode="lin" valueType="num">
                                      <p:cBhvr>
                                        <p:cTn id="8" dur="500" fill="hold">
                                          <p:stCondLst>
                                            <p:cond delay="0"/>
                                          </p:stCondLst>
                                        </p:cTn>
                                        <p:tgtEl>
                                          <p:spTgt spid="21"/>
                                        </p:tgtEl>
                                        <p:attrNameLst>
                                          <p:attrName>ppt_x</p:attrName>
                                        </p:attrNameLst>
                                      </p:cBhvr>
                                      <p:tavLst>
                                        <p:tav tm="0">
                                          <p:val>
                                            <p:strVal val="#ppt_x-.05"/>
                                          </p:val>
                                        </p:tav>
                                        <p:tav tm="100000">
                                          <p:val>
                                            <p:strVal val="#ppt_x"/>
                                          </p:val>
                                        </p:tav>
                                      </p:tavLst>
                                    </p:anim>
                                  </p:childTnLst>
                                </p:cTn>
                              </p:par>
                            </p:childTnLst>
                          </p:cTn>
                        </p:par>
                        <p:par>
                          <p:cTn id="9" fill="hold">
                            <p:stCondLst>
                              <p:cond delay="500"/>
                            </p:stCondLst>
                            <p:childTnLst>
                              <p:par>
                                <p:cTn id="10" presetID="10" presetClass="entr" presetSubtype="0" decel="100000" fill="hold" grpId="3" nodeType="afterEffect">
                                  <p:childTnLst>
                                    <p:set>
                                      <p:cBhvr>
                                        <p:cTn id="11" dur="1" fill="hold">
                                          <p:stCondLst>
                                            <p:cond delay="0"/>
                                          </p:stCondLst>
                                        </p:cTn>
                                        <p:tgtEl>
                                          <p:spTgt spid="19"/>
                                        </p:tgtEl>
                                        <p:attrNameLst>
                                          <p:attrName>style.visibility</p:attrName>
                                        </p:attrNameLst>
                                      </p:cBhvr>
                                      <p:to>
                                        <p:strVal val="visible"/>
                                      </p:to>
                                    </p:set>
                                    <p:animEffect transition="in" filter="fade">
                                      <p:cBhvr>
                                        <p:cTn id="12" dur="500">
                                          <p:stCondLst>
                                            <p:cond delay="0"/>
                                          </p:stCondLst>
                                        </p:cTn>
                                        <p:tgtEl>
                                          <p:spTgt spid="19"/>
                                        </p:tgtEl>
                                      </p:cBhvr>
                                    </p:animEffect>
                                    <p:anim to="0" calcmode="lin" valueType="num">
                                      <p:cBhvr>
                                        <p:cTn id="13" dur="500" fill="hold">
                                          <p:stCondLst>
                                            <p:cond delay="0"/>
                                          </p:stCondLst>
                                        </p:cTn>
                                        <p:tgtEl>
                                          <p:spTgt spid="19"/>
                                        </p:tgtEl>
                                        <p:attrNameLst>
                                          <p:attrName>ppt_x</p:attrName>
                                        </p:attrNameLst>
                                      </p:cBhvr>
                                      <p:tavLst>
                                        <p:tav tm="0">
                                          <p:val>
                                            <p:strVal val="#ppt_x-.05"/>
                                          </p:val>
                                        </p:tav>
                                        <p:tav tm="100000">
                                          <p:val>
                                            <p:strVal val="#ppt_x"/>
                                          </p:val>
                                        </p:tav>
                                      </p:tavLst>
                                    </p:anim>
                                  </p:childTnLst>
                                </p:cTn>
                              </p:par>
                            </p:childTnLst>
                          </p:cTn>
                        </p:par>
                        <p:par>
                          <p:cTn id="14" fill="hold">
                            <p:stCondLst>
                              <p:cond delay="1000"/>
                            </p:stCondLst>
                            <p:childTnLst>
                              <p:par>
                                <p:cTn id="15" presetID="10" presetClass="entr" presetSubtype="0" decel="100000" fill="hold" grpId="2" nodeType="afterEffect">
                                  <p:childTnLst>
                                    <p:set>
                                      <p:cBhvr>
                                        <p:cTn id="16" dur="1" fill="hold">
                                          <p:stCondLst>
                                            <p:cond delay="0"/>
                                          </p:stCondLst>
                                        </p:cTn>
                                        <p:tgtEl>
                                          <p:spTgt spid="18"/>
                                        </p:tgtEl>
                                        <p:attrNameLst>
                                          <p:attrName>style.visibility</p:attrName>
                                        </p:attrNameLst>
                                      </p:cBhvr>
                                      <p:to>
                                        <p:strVal val="visible"/>
                                      </p:to>
                                    </p:set>
                                    <p:animEffect transition="in" filter="fade">
                                      <p:cBhvr>
                                        <p:cTn id="17" dur="500">
                                          <p:stCondLst>
                                            <p:cond delay="0"/>
                                          </p:stCondLst>
                                        </p:cTn>
                                        <p:tgtEl>
                                          <p:spTgt spid="18"/>
                                        </p:tgtEl>
                                      </p:cBhvr>
                                    </p:animEffect>
                                    <p:anim to="0" calcmode="lin" valueType="num">
                                      <p:cBhvr>
                                        <p:cTn id="18" dur="500" fill="hold">
                                          <p:stCondLst>
                                            <p:cond delay="0"/>
                                          </p:stCondLst>
                                        </p:cTn>
                                        <p:tgtEl>
                                          <p:spTgt spid="18"/>
                                        </p:tgtEl>
                                        <p:attrNameLst>
                                          <p:attrName>ppt_x</p:attrName>
                                        </p:attrNameLst>
                                      </p:cBhvr>
                                      <p:tavLst>
                                        <p:tav tm="0">
                                          <p:val>
                                            <p:strVal val="#ppt_x-.05"/>
                                          </p:val>
                                        </p:tav>
                                        <p:tav tm="100000">
                                          <p:val>
                                            <p:strVal val="#ppt_x"/>
                                          </p:val>
                                        </p:tav>
                                      </p:tavLst>
                                    </p:anim>
                                  </p:childTnLst>
                                </p:cTn>
                              </p:par>
                            </p:childTnLst>
                          </p:cTn>
                        </p:par>
                        <p:par>
                          <p:cTn id="19" fill="hold">
                            <p:stCondLst>
                              <p:cond delay="1500"/>
                            </p:stCondLst>
                            <p:childTnLst>
                              <p:par>
                                <p:cTn id="20" presetID="10" presetClass="entr" presetSubtype="0" decel="100000" fill="hold" grpId="0" nodeType="afterEffect">
                                  <p:childTnLst>
                                    <p:set>
                                      <p:cBhvr>
                                        <p:cTn id="21" dur="1" fill="hold">
                                          <p:stCondLst>
                                            <p:cond delay="0"/>
                                          </p:stCondLst>
                                        </p:cTn>
                                        <p:tgtEl>
                                          <p:spTgt spid="71"/>
                                        </p:tgtEl>
                                        <p:attrNameLst>
                                          <p:attrName>style.visibility</p:attrName>
                                        </p:attrNameLst>
                                      </p:cBhvr>
                                      <p:to>
                                        <p:strVal val="visible"/>
                                      </p:to>
                                    </p:set>
                                    <p:animEffect transition="in" filter="fade">
                                      <p:cBhvr>
                                        <p:cTn id="22" dur="500">
                                          <p:stCondLst>
                                            <p:cond delay="0"/>
                                          </p:stCondLst>
                                        </p:cTn>
                                        <p:tgtEl>
                                          <p:spTgt spid="71"/>
                                        </p:tgtEl>
                                      </p:cBhvr>
                                    </p:animEffect>
                                    <p:anim to="0" calcmode="lin" valueType="num">
                                      <p:cBhvr>
                                        <p:cTn id="23" dur="500" fill="hold">
                                          <p:stCondLst>
                                            <p:cond delay="0"/>
                                          </p:stCondLst>
                                        </p:cTn>
                                        <p:tgtEl>
                                          <p:spTgt spid="71"/>
                                        </p:tgtEl>
                                        <p:attrNameLst>
                                          <p:attrName>ppt_x</p:attrName>
                                        </p:attrNameLst>
                                      </p:cBhvr>
                                      <p:tavLst>
                                        <p:tav tm="0">
                                          <p:val>
                                            <p:strVal val="#ppt_x-.05"/>
                                          </p:val>
                                        </p:tav>
                                        <p:tav tm="100000">
                                          <p:val>
                                            <p:strVal val="#ppt_x"/>
                                          </p:val>
                                        </p:tav>
                                      </p:tavLst>
                                    </p:anim>
                                  </p:childTnLst>
                                </p:cTn>
                              </p:par>
                            </p:childTnLst>
                          </p:cTn>
                        </p:par>
                        <p:par>
                          <p:cTn id="24" fill="hold">
                            <p:stCondLst>
                              <p:cond delay="2000"/>
                            </p:stCondLst>
                            <p:childTnLst>
                              <p:par>
                                <p:cTn id="25" presetID="10" presetClass="entr" presetSubtype="0" decel="100000" fill="hold" grpId="1" nodeType="afterEffect">
                                  <p:childTnLst>
                                    <p:set>
                                      <p:cBhvr>
                                        <p:cTn id="26" dur="1" fill="hold">
                                          <p:stCondLst>
                                            <p:cond delay="0"/>
                                          </p:stCondLst>
                                        </p:cTn>
                                        <p:tgtEl>
                                          <p:spTgt spid="17"/>
                                        </p:tgtEl>
                                        <p:attrNameLst>
                                          <p:attrName>style.visibility</p:attrName>
                                        </p:attrNameLst>
                                      </p:cBhvr>
                                      <p:to>
                                        <p:strVal val="visible"/>
                                      </p:to>
                                    </p:set>
                                    <p:animEffect transition="in" filter="fade">
                                      <p:cBhvr>
                                        <p:cTn id="27" dur="500">
                                          <p:stCondLst>
                                            <p:cond delay="0"/>
                                          </p:stCondLst>
                                        </p:cTn>
                                        <p:tgtEl>
                                          <p:spTgt spid="17"/>
                                        </p:tgtEl>
                                      </p:cBhvr>
                                    </p:animEffect>
                                    <p:anim to="0" calcmode="lin" valueType="num">
                                      <p:cBhvr>
                                        <p:cTn id="28" dur="500" fill="hold">
                                          <p:stCondLst>
                                            <p:cond delay="0"/>
                                          </p:stCondLst>
                                        </p:cTn>
                                        <p:tgtEl>
                                          <p:spTgt spid="17"/>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1"/>
      <p:bldP spid="18" grpId="2"/>
      <p:bldP spid="19" grpId="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a:extLst>
              <a:ext uri="{28A0092B-C50C-407E-A947-70E740481C1C}">
                <a14:useLocalDpi xmlns:a14="http://schemas.microsoft.com/office/drawing/2010/main" val="0"/>
              </a:ext>
            </a:extLst>
          </a:blip>
          <a:srcRect t="67593"/>
          <a:stretch>
            <a:fillRect/>
          </a:stretch>
        </p:blipFill>
        <p:spPr>
          <a:xfrm flipV="1">
            <a:off x="0" y="4635500"/>
            <a:ext cx="12192000" cy="2222500"/>
          </a:xfrm>
          <a:custGeom>
            <a:avLst/>
            <a:gdLst>
              <a:gd name="connsiteX0" fmla="*/ 0 w 12192000"/>
              <a:gd name="connsiteY0" fmla="*/ 2222500 h 2222500"/>
              <a:gd name="connsiteX1" fmla="*/ 12192000 w 12192000"/>
              <a:gd name="connsiteY1" fmla="*/ 2222500 h 2222500"/>
              <a:gd name="connsiteX2" fmla="*/ 12192000 w 12192000"/>
              <a:gd name="connsiteY2" fmla="*/ 0 h 2222500"/>
              <a:gd name="connsiteX3" fmla="*/ 0 w 12192000"/>
              <a:gd name="connsiteY3" fmla="*/ 0 h 2222500"/>
            </a:gdLst>
            <a:ahLst/>
            <a:cxnLst>
              <a:cxn ang="0">
                <a:pos x="connsiteX0" y="connsiteY0"/>
              </a:cxn>
              <a:cxn ang="0">
                <a:pos x="connsiteX1" y="connsiteY1"/>
              </a:cxn>
              <a:cxn ang="0">
                <a:pos x="connsiteX2" y="connsiteY2"/>
              </a:cxn>
              <a:cxn ang="0">
                <a:pos x="connsiteX3" y="connsiteY3"/>
              </a:cxn>
            </a:cxnLst>
            <a:rect l="l" t="t" r="r" b="b"/>
            <a:pathLst>
              <a:path w="12192000" h="2222500">
                <a:moveTo>
                  <a:pt x="0" y="2222500"/>
                </a:moveTo>
                <a:lnTo>
                  <a:pt x="12192000" y="2222500"/>
                </a:lnTo>
                <a:lnTo>
                  <a:pt x="12192000" y="0"/>
                </a:lnTo>
                <a:lnTo>
                  <a:pt x="0" y="0"/>
                </a:lnTo>
                <a:close/>
              </a:path>
            </a:pathLst>
          </a:custGeom>
        </p:spPr>
      </p:pic>
      <p:pic>
        <p:nvPicPr>
          <p:cNvPr id="32" name="图片 3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3333"/>
          <a:stretch>
            <a:fillRect/>
          </a:stretch>
        </p:blipFill>
        <p:spPr>
          <a:xfrm>
            <a:off x="0" y="0"/>
            <a:ext cx="12192000" cy="5257800"/>
          </a:xfrm>
          <a:custGeom>
            <a:avLst/>
            <a:gdLst>
              <a:gd name="connsiteX0" fmla="*/ 0 w 12192000"/>
              <a:gd name="connsiteY0" fmla="*/ 0 h 5257800"/>
              <a:gd name="connsiteX1" fmla="*/ 12192000 w 12192000"/>
              <a:gd name="connsiteY1" fmla="*/ 0 h 5257800"/>
              <a:gd name="connsiteX2" fmla="*/ 12192000 w 12192000"/>
              <a:gd name="connsiteY2" fmla="*/ 5257800 h 5257800"/>
              <a:gd name="connsiteX3" fmla="*/ 0 w 121920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12192000" h="5257800">
                <a:moveTo>
                  <a:pt x="0" y="0"/>
                </a:moveTo>
                <a:lnTo>
                  <a:pt x="12192000" y="0"/>
                </a:lnTo>
                <a:lnTo>
                  <a:pt x="12192000" y="5257800"/>
                </a:lnTo>
                <a:lnTo>
                  <a:pt x="0" y="5257800"/>
                </a:lnTo>
                <a:close/>
              </a:path>
            </a:pathLst>
          </a:custGeom>
        </p:spPr>
      </p:pic>
      <p:sp>
        <p:nvSpPr>
          <p:cNvPr id="15" name="矩形 14"/>
          <p:cNvSpPr/>
          <p:nvPr/>
        </p:nvSpPr>
        <p:spPr>
          <a:xfrm>
            <a:off x="0" y="3340099"/>
            <a:ext cx="12192000" cy="2734521"/>
          </a:xfrm>
          <a:prstGeom prst="rect">
            <a:avLst/>
          </a:prstGeom>
          <a:solidFill>
            <a:schemeClr val="bg1">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flipV="1">
            <a:off x="0" y="5930900"/>
            <a:ext cx="12192000" cy="927100"/>
          </a:xfrm>
          <a:prstGeom prst="rect">
            <a:avLst/>
          </a:prstGeom>
          <a:gradFill flip="none" rotWithShape="1">
            <a:gsLst>
              <a:gs pos="44000">
                <a:srgbClr val="9B2930">
                  <a:alpha val="61000"/>
                </a:srgbClr>
              </a:gs>
              <a:gs pos="0">
                <a:srgbClr val="521319"/>
              </a:gs>
              <a:gs pos="100000">
                <a:srgbClr val="E48F8C">
                  <a:alpha val="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4146550" y="3316149"/>
            <a:ext cx="4754880" cy="221436"/>
          </a:xfrm>
          <a:prstGeom prst="rect">
            <a:avLst/>
          </a:prstGeom>
          <a:noFill/>
        </p:spPr>
        <p:txBody>
          <a:bodyPr wrap="square" lIns="0" tIns="0" rIns="0" bIns="0" rtlCol="0">
            <a:spAutoFit/>
          </a:bodyPr>
          <a:lstStyle/>
          <a:p>
            <a:pPr algn="dist"/>
            <a:r>
              <a:rPr lang="en-US" altLang="zh-CN" sz="140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400">
              <a:solidFill>
                <a:srgbClr val="DB1313"/>
              </a:solidFill>
              <a:latin typeface="思源黑体 CN Heavy" panose="020B0A00000000000000" pitchFamily="34" charset="-122"/>
              <a:ea typeface="思源黑体 CN Heavy" panose="020B0A00000000000000" pitchFamily="34" charset="-122"/>
            </a:endParaRPr>
          </a:p>
        </p:txBody>
      </p:sp>
      <p:sp>
        <p:nvSpPr>
          <p:cNvPr id="45" name="矩形: 圆角 44"/>
          <p:cNvSpPr/>
          <p:nvPr/>
        </p:nvSpPr>
        <p:spPr>
          <a:xfrm>
            <a:off x="10286682" y="4036219"/>
            <a:ext cx="713264" cy="1223962"/>
          </a:xfrm>
          <a:prstGeom prst="roundRect">
            <a:avLst>
              <a:gd name="adj" fmla="val 12192"/>
            </a:avLst>
          </a:prstGeom>
          <a:gradFill flip="none" rotWithShape="1">
            <a:gsLst>
              <a:gs pos="2600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a:latin typeface="字体圈欣意冠黑体" panose="00000500000000000000" pitchFamily="2" charset="-122"/>
                <a:ea typeface="字体圈欣意冠黑体" panose="00000500000000000000" pitchFamily="2" charset="-122"/>
              </a:rPr>
              <a:t>2024</a:t>
            </a:r>
            <a:r>
              <a:rPr lang="zh-CN" altLang="en-US" sz="2000">
                <a:latin typeface="字体圈欣意冠黑体" panose="00000500000000000000" pitchFamily="2" charset="-122"/>
                <a:ea typeface="字体圈欣意冠黑体" panose="00000500000000000000" pitchFamily="2" charset="-122"/>
              </a:rPr>
              <a:t>年</a:t>
            </a:r>
            <a:endParaRPr lang="zh-CN" altLang="en-US" sz="2000">
              <a:latin typeface="字体圈欣意冠黑体" panose="00000500000000000000" pitchFamily="2" charset="-122"/>
              <a:ea typeface="字体圈欣意冠黑体" panose="00000500000000000000" pitchFamily="2" charset="-122"/>
            </a:endParaRPr>
          </a:p>
        </p:txBody>
      </p:sp>
      <p:sp>
        <p:nvSpPr>
          <p:cNvPr id="92" name="任意多边形: 形状 91"/>
          <p:cNvSpPr/>
          <p:nvPr/>
        </p:nvSpPr>
        <p:spPr>
          <a:xfrm>
            <a:off x="10388600" y="5746636"/>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79" name="任意多边形: 形状 78"/>
          <p:cNvSpPr/>
          <p:nvPr/>
        </p:nvSpPr>
        <p:spPr>
          <a:xfrm flipH="1">
            <a:off x="-1" y="3015754"/>
            <a:ext cx="2895600" cy="339910"/>
          </a:xfrm>
          <a:custGeom>
            <a:avLst/>
            <a:gdLst>
              <a:gd name="connsiteX0" fmla="*/ 235789 w 3245643"/>
              <a:gd name="connsiteY0" fmla="*/ 0 h 381000"/>
              <a:gd name="connsiteX1" fmla="*/ 3245643 w 3245643"/>
              <a:gd name="connsiteY1" fmla="*/ 0 h 381000"/>
              <a:gd name="connsiteX2" fmla="*/ 3245643 w 3245643"/>
              <a:gd name="connsiteY2" fmla="*/ 381000 h 381000"/>
              <a:gd name="connsiteX3" fmla="*/ 0 w 3245643"/>
              <a:gd name="connsiteY3" fmla="*/ 381000 h 381000"/>
              <a:gd name="connsiteX4" fmla="*/ 61164 w 3245643"/>
              <a:gd name="connsiteY4" fmla="*/ 136344 h 381000"/>
              <a:gd name="connsiteX5" fmla="*/ 235789 w 3245643"/>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5643" h="381000">
                <a:moveTo>
                  <a:pt x="235789" y="0"/>
                </a:moveTo>
                <a:lnTo>
                  <a:pt x="3245643" y="0"/>
                </a:lnTo>
                <a:lnTo>
                  <a:pt x="3245643" y="381000"/>
                </a:lnTo>
                <a:lnTo>
                  <a:pt x="0" y="381000"/>
                </a:lnTo>
                <a:lnTo>
                  <a:pt x="61164" y="136344"/>
                </a:lnTo>
                <a:cubicBezTo>
                  <a:pt x="81206" y="56174"/>
                  <a:pt x="153151" y="0"/>
                  <a:pt x="235789"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pic>
        <p:nvPicPr>
          <p:cNvPr id="26" name="图片 25"/>
          <p:cNvPicPr>
            <a:picLocks noChangeAspect="1"/>
          </p:cNvPicPr>
          <p:nvPr/>
        </p:nvPicPr>
        <p:blipFill>
          <a:blip r:embed="rId4"/>
          <a:stretch>
            <a:fillRect/>
          </a:stretch>
        </p:blipFill>
        <p:spPr>
          <a:xfrm>
            <a:off x="0" y="2404110"/>
            <a:ext cx="3107690" cy="3992880"/>
          </a:xfrm>
          <a:prstGeom prst="rect">
            <a:avLst/>
          </a:prstGeom>
        </p:spPr>
      </p:pic>
      <p:grpSp>
        <p:nvGrpSpPr>
          <p:cNvPr id="89" name="组合 88"/>
          <p:cNvGrpSpPr/>
          <p:nvPr/>
        </p:nvGrpSpPr>
        <p:grpSpPr>
          <a:xfrm>
            <a:off x="1990090" y="3355834"/>
            <a:ext cx="8398510" cy="2708275"/>
            <a:chOff x="278288" y="3312735"/>
            <a:chExt cx="8398510" cy="3320386"/>
          </a:xfrm>
        </p:grpSpPr>
        <p:sp>
          <p:nvSpPr>
            <p:cNvPr id="84" name="文本框 83"/>
            <p:cNvSpPr txBox="1"/>
            <p:nvPr/>
          </p:nvSpPr>
          <p:spPr>
            <a:xfrm>
              <a:off x="278288" y="3312735"/>
              <a:ext cx="8398510" cy="3320386"/>
            </a:xfrm>
            <a:prstGeom prst="rect">
              <a:avLst/>
            </a:prstGeom>
            <a:noFill/>
          </p:spPr>
          <p:txBody>
            <a:bodyPr wrap="square" lIns="0" tIns="0" rIns="0" bIns="0" rtlCol="0">
              <a:spAutoFit/>
            </a:bodyPr>
            <a:lstStyle/>
            <a:p>
              <a:pPr algn="ctr"/>
              <a:r>
                <a:rPr lang="zh-CN" altLang="en-US" sz="8800" b="1">
                  <a:ln w="31750" cap="flat" cmpd="sng" algn="ctr">
                    <a:solidFill>
                      <a:srgbClr val="F92121">
                        <a:lumMod val="2000"/>
                        <a:lumOff val="98000"/>
                      </a:srgbClr>
                    </a:solidFill>
                    <a:prstDash val="solid"/>
                    <a:round/>
                    <a:headEnd type="none" w="med" len="med"/>
                    <a:tailEnd type="none" w="med" len="med"/>
                  </a:ln>
                  <a:gradFill>
                    <a:gsLst>
                      <a:gs pos="26000">
                        <a:srgbClr val="F92121"/>
                      </a:gs>
                      <a:gs pos="68000">
                        <a:srgbClr val="AF2124"/>
                      </a:gs>
                    </a:gsLst>
                    <a:lin ang="2700000" scaled="0"/>
                  </a:gradFill>
                  <a:effectLst>
                    <a:outerShdw blurRad="50800" dist="38100" dir="5400000" rotWithShape="0">
                      <a:srgbClr val="F92121">
                        <a:lumMod val="100000"/>
                        <a:alpha val="20000"/>
                      </a:srgbClr>
                    </a:outerShdw>
                  </a:effectLst>
                  <a:latin typeface="华康行楷体 W5" panose="03000509000000000000" charset="-122"/>
                  <a:ea typeface="华康行楷体 W5" panose="03000509000000000000" charset="-122"/>
                </a:rPr>
                <a:t>让奥运精神</a:t>
              </a:r>
              <a:endParaRPr lang="zh-CN" altLang="en-US" sz="8800" b="1">
                <a:ln w="31750" cap="flat" cmpd="sng" algn="ctr">
                  <a:solidFill>
                    <a:srgbClr val="F92121">
                      <a:lumMod val="2000"/>
                      <a:lumOff val="98000"/>
                    </a:srgbClr>
                  </a:solidFill>
                  <a:prstDash val="solid"/>
                  <a:round/>
                  <a:headEnd type="none" w="med" len="med"/>
                  <a:tailEnd type="none" w="med" len="med"/>
                </a:ln>
                <a:gradFill>
                  <a:gsLst>
                    <a:gs pos="26000">
                      <a:srgbClr val="F92121"/>
                    </a:gs>
                    <a:gs pos="68000">
                      <a:srgbClr val="AF2124"/>
                    </a:gs>
                  </a:gsLst>
                  <a:lin ang="2700000" scaled="0"/>
                </a:gradFill>
                <a:effectLst>
                  <a:outerShdw blurRad="50800" dist="38100" dir="5400000" rotWithShape="0">
                    <a:srgbClr val="F92121">
                      <a:lumMod val="100000"/>
                      <a:alpha val="20000"/>
                    </a:srgbClr>
                  </a:outerShdw>
                </a:effectLst>
                <a:latin typeface="华康行楷体 W5" panose="03000509000000000000" charset="-122"/>
                <a:ea typeface="华康行楷体 W5" panose="03000509000000000000" charset="-122"/>
              </a:endParaRPr>
            </a:p>
            <a:p>
              <a:pPr algn="ctr"/>
              <a:r>
                <a:rPr lang="zh-CN" altLang="en-US" sz="8800" b="1">
                  <a:ln w="31750" cap="flat" cmpd="sng" algn="ctr">
                    <a:solidFill>
                      <a:srgbClr val="F92121">
                        <a:lumMod val="2000"/>
                        <a:lumOff val="98000"/>
                      </a:srgbClr>
                    </a:solidFill>
                    <a:prstDash val="solid"/>
                    <a:round/>
                    <a:headEnd type="none" w="med" len="med"/>
                    <a:tailEnd type="none" w="med" len="med"/>
                  </a:ln>
                  <a:gradFill>
                    <a:gsLst>
                      <a:gs pos="26000">
                        <a:srgbClr val="F92121"/>
                      </a:gs>
                      <a:gs pos="68000">
                        <a:srgbClr val="AF2124"/>
                      </a:gs>
                    </a:gsLst>
                    <a:lin ang="2700000" scaled="0"/>
                  </a:gradFill>
                  <a:effectLst>
                    <a:outerShdw blurRad="50800" dist="38100" dir="5400000" rotWithShape="0">
                      <a:srgbClr val="F92121">
                        <a:lumMod val="100000"/>
                        <a:alpha val="20000"/>
                      </a:srgbClr>
                    </a:outerShdw>
                  </a:effectLst>
                  <a:latin typeface="华康行楷体 W5" panose="03000509000000000000" charset="-122"/>
                  <a:ea typeface="华康行楷体 W5" panose="03000509000000000000" charset="-122"/>
                </a:rPr>
                <a:t>助力青春成长</a:t>
              </a:r>
              <a:endParaRPr lang="zh-CN" altLang="en-US" sz="8800" b="1">
                <a:ln w="31750" cap="flat" cmpd="sng" algn="ctr">
                  <a:solidFill>
                    <a:srgbClr val="F92121">
                      <a:lumMod val="2000"/>
                      <a:lumOff val="98000"/>
                    </a:srgbClr>
                  </a:solidFill>
                  <a:prstDash val="solid"/>
                  <a:round/>
                  <a:headEnd type="none" w="med" len="med"/>
                  <a:tailEnd type="none" w="med" len="med"/>
                </a:ln>
                <a:gradFill>
                  <a:gsLst>
                    <a:gs pos="26000">
                      <a:srgbClr val="F92121"/>
                    </a:gs>
                    <a:gs pos="68000">
                      <a:srgbClr val="AF2124"/>
                    </a:gs>
                  </a:gsLst>
                  <a:lin ang="2700000" scaled="0"/>
                </a:gradFill>
                <a:effectLst>
                  <a:outerShdw blurRad="50800" dist="38100" dir="5400000" rotWithShape="0">
                    <a:srgbClr val="F92121">
                      <a:lumMod val="100000"/>
                      <a:alpha val="20000"/>
                    </a:srgbClr>
                  </a:outerShdw>
                </a:effectLst>
                <a:latin typeface="华康行楷体 W5" panose="03000509000000000000" charset="-122"/>
                <a:ea typeface="华康行楷体 W5" panose="03000509000000000000" charset="-122"/>
              </a:endParaRPr>
            </a:p>
          </p:txBody>
        </p:sp>
        <p:pic>
          <p:nvPicPr>
            <p:cNvPr id="63" name="图片 62"/>
            <p:cNvPicPr>
              <a:picLocks noChangeAspect="1"/>
            </p:cNvPicPr>
            <p:nvPr>
              <p:custDataLst>
                <p:tags r:id="rId5"/>
              </p:custDataLst>
            </p:nvPr>
          </p:nvPicPr>
          <p:blipFill>
            <a:blip r:embed="rId6"/>
            <a:srcRect b="38133"/>
            <a:stretch>
              <a:fillRect/>
            </a:stretch>
          </p:blipFill>
          <p:spPr>
            <a:xfrm>
              <a:off x="7728297" y="3709174"/>
              <a:ext cx="362555" cy="558028"/>
            </a:xfrm>
            <a:prstGeom prst="rect">
              <a:avLst/>
            </a:prstGeom>
          </p:spPr>
        </p:pic>
      </p:grpSp>
      <p:cxnSp>
        <p:nvCxnSpPr>
          <p:cNvPr id="35" name="直接连接符 34"/>
          <p:cNvCxnSpPr/>
          <p:nvPr/>
        </p:nvCxnSpPr>
        <p:spPr>
          <a:xfrm flipH="1">
            <a:off x="9517380" y="4036060"/>
            <a:ext cx="69056" cy="752475"/>
          </a:xfrm>
          <a:prstGeom prst="line">
            <a:avLst/>
          </a:prstGeom>
          <a:ln w="63500" cap="rnd">
            <a:gradFill>
              <a:gsLst>
                <a:gs pos="0">
                  <a:srgbClr val="F92121">
                    <a:alpha val="0"/>
                  </a:srgbClr>
                </a:gs>
                <a:gs pos="55000">
                  <a:srgbClr val="D72122"/>
                </a:gs>
                <a:gs pos="100000">
                  <a:srgbClr val="F92121">
                    <a:alpha val="0"/>
                  </a:srgb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3" name="5cc17248aea07106">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658813" y="-1387475"/>
            <a:ext cx="1050925" cy="1050925"/>
          </a:xfrm>
          <a:prstGeom prst="rect">
            <a:avLst/>
          </a:prstGeom>
        </p:spPr>
      </p:pic>
      <p:sp>
        <p:nvSpPr>
          <p:cNvPr id="3" name="文本框 2"/>
          <p:cNvSpPr txBox="1"/>
          <p:nvPr/>
        </p:nvSpPr>
        <p:spPr>
          <a:xfrm>
            <a:off x="8634095" y="5283200"/>
            <a:ext cx="4064000" cy="368300"/>
          </a:xfrm>
          <a:prstGeom prst="rect">
            <a:avLst/>
          </a:prstGeom>
          <a:noFill/>
        </p:spPr>
        <p:txBody>
          <a:bodyPr wrap="square" rtlCol="0">
            <a:spAutoFit/>
          </a:bodyPr>
          <a:p>
            <a:endParaRPr lang="zh-CN" altLang="en-US"/>
          </a:p>
        </p:txBody>
      </p:sp>
      <p:sp>
        <p:nvSpPr>
          <p:cNvPr id="2" name="文本框 1"/>
          <p:cNvSpPr txBox="1"/>
          <p:nvPr/>
        </p:nvSpPr>
        <p:spPr>
          <a:xfrm>
            <a:off x="9517380" y="5378450"/>
            <a:ext cx="4064000" cy="368300"/>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rPr>
              <a:t>高一茜</a:t>
            </a:r>
            <a:endParaRPr lang="zh-CN" altLang="en-US">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childTnLst>
                                    <p:cmd type="call" cmd="playFrom(0.0)">
                                      <p:cBhvr>
                                        <p:cTn id="6" dur="1" fill="hold"/>
                                        <p:tgtEl>
                                          <p:spTgt spid="9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par>
                                <p:cTn id="12" presetID="10" presetClass="entr" presetSubtype="0" fill="hold" grpId="0" nodeType="withEffect">
                                  <p:iterate type="wd">
                                    <p:tmPct val="10000"/>
                                  </p:iterate>
                                  <p:childTnLst>
                                    <p:set>
                                      <p:cBhvr>
                                        <p:cTn id="13" dur="1" fill="hold">
                                          <p:stCondLst>
                                            <p:cond delay="0"/>
                                          </p:stCondLst>
                                        </p:cTn>
                                        <p:tgtEl>
                                          <p:spTgt spid="27"/>
                                        </p:tgtEl>
                                        <p:attrNameLst>
                                          <p:attrName>style.visibility</p:attrName>
                                        </p:attrNameLst>
                                      </p:cBhvr>
                                      <p:to>
                                        <p:strVal val="visible"/>
                                      </p:to>
                                    </p:set>
                                    <p:anim to="0" calcmode="lin" valueType="num">
                                      <p:cBhvr>
                                        <p:cTn id="14" dur="500" decel="100000" fill="hold">
                                          <p:stCondLst>
                                            <p:cond delay="0"/>
                                          </p:stCondLst>
                                        </p:cTn>
                                        <p:tgtEl>
                                          <p:spTgt spid="27"/>
                                        </p:tgtEl>
                                        <p:attrNameLst>
                                          <p:attrName>ppt_y</p:attrName>
                                        </p:attrNameLst>
                                      </p:cBhvr>
                                      <p:tavLst>
                                        <p:tav tm="0">
                                          <p:val>
                                            <p:strVal val="ppt_y-0.02"/>
                                          </p:val>
                                        </p:tav>
                                        <p:tav tm="100000">
                                          <p:val>
                                            <p:strVal val="#ppt_y"/>
                                          </p:val>
                                        </p:tav>
                                      </p:tavLst>
                                    </p:anim>
                                    <p:animEffect transition="in" filter="fade">
                                      <p:cBhvr>
                                        <p:cTn id="15" dur="500">
                                          <p:stCondLst>
                                            <p:cond delay="0"/>
                                          </p:stCondLst>
                                        </p:cTn>
                                        <p:tgtEl>
                                          <p:spTgt spid="27"/>
                                        </p:tgtEl>
                                      </p:cBhvr>
                                    </p:animEffect>
                                    <p:animScale>
                                      <p:cBhvr>
                                        <p:cTn id="16" dur="500" decel="100000" fill="hold">
                                          <p:stCondLst>
                                            <p:cond delay="0"/>
                                          </p:stCondLst>
                                        </p:cTn>
                                        <p:tgtEl>
                                          <p:spTgt spid="27"/>
                                        </p:tgtEl>
                                      </p:cBhvr>
                                      <p:by x="100000" y="100000"/>
                                      <p:from x="110000" y="110000"/>
                                      <p:to x="100000" y="100000"/>
                                    </p:animScale>
                                  </p:childTnLst>
                                </p:cTn>
                              </p:par>
                              <p:par>
                                <p:cTn id="17" presetID="10" presetClass="entr" presetSubtype="0" fill="hold" grpId="1" nodeType="withEffect">
                                  <p:iterate type="wd">
                                    <p:tmPct val="10000"/>
                                  </p:iterate>
                                  <p:childTnLst>
                                    <p:set>
                                      <p:cBhvr>
                                        <p:cTn id="18" dur="1" fill="hold">
                                          <p:stCondLst>
                                            <p:cond delay="0"/>
                                          </p:stCondLst>
                                        </p:cTn>
                                        <p:tgtEl>
                                          <p:spTgt spid="45"/>
                                        </p:tgtEl>
                                        <p:attrNameLst>
                                          <p:attrName>style.visibility</p:attrName>
                                        </p:attrNameLst>
                                      </p:cBhvr>
                                      <p:to>
                                        <p:strVal val="visible"/>
                                      </p:to>
                                    </p:set>
                                    <p:anim to="0" calcmode="lin" valueType="num">
                                      <p:cBhvr>
                                        <p:cTn id="19" dur="500" decel="100000" fill="hold">
                                          <p:stCondLst>
                                            <p:cond delay="0"/>
                                          </p:stCondLst>
                                        </p:cTn>
                                        <p:tgtEl>
                                          <p:spTgt spid="45"/>
                                        </p:tgtEl>
                                        <p:attrNameLst>
                                          <p:attrName>ppt_y</p:attrName>
                                        </p:attrNameLst>
                                      </p:cBhvr>
                                      <p:tavLst>
                                        <p:tav tm="0">
                                          <p:val>
                                            <p:strVal val="ppt_y-0.02"/>
                                          </p:val>
                                        </p:tav>
                                        <p:tav tm="100000">
                                          <p:val>
                                            <p:strVal val="#ppt_y"/>
                                          </p:val>
                                        </p:tav>
                                      </p:tavLst>
                                    </p:anim>
                                    <p:animEffect transition="in" filter="fade">
                                      <p:cBhvr>
                                        <p:cTn id="20" dur="500">
                                          <p:stCondLst>
                                            <p:cond delay="0"/>
                                          </p:stCondLst>
                                        </p:cTn>
                                        <p:tgtEl>
                                          <p:spTgt spid="45"/>
                                        </p:tgtEl>
                                      </p:cBhvr>
                                    </p:animEffect>
                                    <p:animScale>
                                      <p:cBhvr>
                                        <p:cTn id="21" dur="500" decel="100000" fill="hold">
                                          <p:stCondLst>
                                            <p:cond delay="0"/>
                                          </p:stCondLst>
                                        </p:cTn>
                                        <p:tgtEl>
                                          <p:spTgt spid="45"/>
                                        </p:tgtEl>
                                      </p:cBhvr>
                                      <p:by x="100000" y="100000"/>
                                      <p:from x="110000" y="110000"/>
                                      <p:to x="100000" y="100000"/>
                                    </p:animScale>
                                  </p:childTnLst>
                                </p:cTn>
                              </p:par>
                              <p:par>
                                <p:cTn id="22" presetID="10" presetClass="entr" presetSubtype="0" fill="hold" nodeType="withEffect">
                                  <p:iterate type="wd">
                                    <p:tmPct val="10000"/>
                                  </p:iterate>
                                  <p:childTnLst>
                                    <p:set>
                                      <p:cBhvr>
                                        <p:cTn id="23" dur="1" fill="hold">
                                          <p:stCondLst>
                                            <p:cond delay="0"/>
                                          </p:stCondLst>
                                        </p:cTn>
                                        <p:tgtEl>
                                          <p:spTgt spid="89"/>
                                        </p:tgtEl>
                                        <p:attrNameLst>
                                          <p:attrName>style.visibility</p:attrName>
                                        </p:attrNameLst>
                                      </p:cBhvr>
                                      <p:to>
                                        <p:strVal val="visible"/>
                                      </p:to>
                                    </p:set>
                                    <p:anim to="0" calcmode="lin" valueType="num">
                                      <p:cBhvr>
                                        <p:cTn id="24" dur="500" decel="100000" fill="hold">
                                          <p:stCondLst>
                                            <p:cond delay="0"/>
                                          </p:stCondLst>
                                        </p:cTn>
                                        <p:tgtEl>
                                          <p:spTgt spid="89"/>
                                        </p:tgtEl>
                                        <p:attrNameLst>
                                          <p:attrName>ppt_y</p:attrName>
                                        </p:attrNameLst>
                                      </p:cBhvr>
                                      <p:tavLst>
                                        <p:tav tm="0">
                                          <p:val>
                                            <p:strVal val="ppt_y-0.02"/>
                                          </p:val>
                                        </p:tav>
                                        <p:tav tm="100000">
                                          <p:val>
                                            <p:strVal val="#ppt_y"/>
                                          </p:val>
                                        </p:tav>
                                      </p:tavLst>
                                    </p:anim>
                                    <p:animEffect transition="in" filter="fade">
                                      <p:cBhvr>
                                        <p:cTn id="25" dur="500">
                                          <p:stCondLst>
                                            <p:cond delay="0"/>
                                          </p:stCondLst>
                                        </p:cTn>
                                        <p:tgtEl>
                                          <p:spTgt spid="89"/>
                                        </p:tgtEl>
                                      </p:cBhvr>
                                    </p:animEffect>
                                    <p:animScale>
                                      <p:cBhvr>
                                        <p:cTn id="26" dur="500" decel="100000" fill="hold">
                                          <p:stCondLst>
                                            <p:cond delay="0"/>
                                          </p:stCondLst>
                                        </p:cTn>
                                        <p:tgtEl>
                                          <p:spTgt spid="89"/>
                                        </p:tgtEl>
                                      </p:cBhvr>
                                      <p:by x="100000" y="100000"/>
                                      <p:from x="110000" y="110000"/>
                                      <p:to x="100000" y="100000"/>
                                    </p:animScale>
                                  </p:childTnLst>
                                </p:cTn>
                              </p:par>
                              <p:par>
                                <p:cTn id="27" presetID="10" presetClass="entr" presetSubtype="0" fill="hold" nodeType="withEffect">
                                  <p:iterate type="wd">
                                    <p:tmPct val="10000"/>
                                  </p:iterate>
                                  <p:childTnLst>
                                    <p:set>
                                      <p:cBhvr>
                                        <p:cTn id="28" dur="1" fill="hold">
                                          <p:stCondLst>
                                            <p:cond delay="0"/>
                                          </p:stCondLst>
                                        </p:cTn>
                                        <p:tgtEl>
                                          <p:spTgt spid="35"/>
                                        </p:tgtEl>
                                        <p:attrNameLst>
                                          <p:attrName>style.visibility</p:attrName>
                                        </p:attrNameLst>
                                      </p:cBhvr>
                                      <p:to>
                                        <p:strVal val="visible"/>
                                      </p:to>
                                    </p:set>
                                    <p:anim to="0" calcmode="lin" valueType="num">
                                      <p:cBhvr>
                                        <p:cTn id="29" dur="500" decel="100000" fill="hold">
                                          <p:stCondLst>
                                            <p:cond delay="0"/>
                                          </p:stCondLst>
                                        </p:cTn>
                                        <p:tgtEl>
                                          <p:spTgt spid="35"/>
                                        </p:tgtEl>
                                        <p:attrNameLst>
                                          <p:attrName>ppt_y</p:attrName>
                                        </p:attrNameLst>
                                      </p:cBhvr>
                                      <p:tavLst>
                                        <p:tav tm="0">
                                          <p:val>
                                            <p:strVal val="ppt_y-0.02"/>
                                          </p:val>
                                        </p:tav>
                                        <p:tav tm="100000">
                                          <p:val>
                                            <p:strVal val="#ppt_y"/>
                                          </p:val>
                                        </p:tav>
                                      </p:tavLst>
                                    </p:anim>
                                    <p:animEffect transition="in" filter="fade">
                                      <p:cBhvr>
                                        <p:cTn id="30" dur="500">
                                          <p:stCondLst>
                                            <p:cond delay="0"/>
                                          </p:stCondLst>
                                        </p:cTn>
                                        <p:tgtEl>
                                          <p:spTgt spid="35"/>
                                        </p:tgtEl>
                                      </p:cBhvr>
                                    </p:animEffect>
                                    <p:animScale>
                                      <p:cBhvr>
                                        <p:cTn id="31" dur="500" decel="100000" fill="hold">
                                          <p:stCondLst>
                                            <p:cond delay="0"/>
                                          </p:stCondLst>
                                        </p:cTn>
                                        <p:tgtEl>
                                          <p:spTgt spid="35"/>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repeatCount="indefinite" fill="hold" display="0">
                  <p:stCondLst>
                    <p:cond delay="indefinite"/>
                  </p:stCondLst>
                  <p:endCondLst>
                    <p:cond evt="onPrev" delay="0">
                      <p:tgtEl>
                        <p:sldTgt/>
                      </p:tgtEl>
                    </p:cond>
                    <p:cond evt="onStopAudio">
                      <p:tgtEl>
                        <p:sldTgt/>
                      </p:tgtEl>
                    </p:cond>
                  </p:endCondLst>
                </p:cTn>
                <p:tgtEl>
                  <p:spTgt spid="93"/>
                </p:tgtEl>
              </p:cMediaNode>
            </p:audio>
          </p:childTnLst>
        </p:cTn>
      </p:par>
    </p:tnLst>
    <p:bldLst>
      <p:bldP spid="27" grpId="0"/>
      <p:bldP spid="4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330317" y="82988"/>
            <a:ext cx="3987321" cy="555659"/>
            <a:chOff x="6172679" y="4534338"/>
            <a:chExt cx="3987321" cy="555659"/>
          </a:xfrm>
        </p:grpSpPr>
        <p:sp>
          <p:nvSpPr>
            <p:cNvPr id="71" name="文本框 70"/>
            <p:cNvSpPr txBox="1"/>
            <p:nvPr/>
          </p:nvSpPr>
          <p:spPr>
            <a:xfrm>
              <a:off x="6172679" y="4534338"/>
              <a:ext cx="1974983"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rPr>
                <a:t>个人做法</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7876145" y="4928414"/>
              <a:ext cx="2283855" cy="161583"/>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cxnSp>
        <p:nvCxnSpPr>
          <p:cNvPr id="8" name="直接连接符 7"/>
          <p:cNvCxnSpPr/>
          <p:nvPr/>
        </p:nvCxnSpPr>
        <p:spPr>
          <a:xfrm flipH="1">
            <a:off x="872359" y="1177159"/>
            <a:ext cx="0" cy="5198241"/>
          </a:xfrm>
          <a:prstGeom prst="line">
            <a:avLst/>
          </a:prstGeom>
          <a:solidFill>
            <a:schemeClr val="bg1">
              <a:alpha val="96000"/>
            </a:schemeClr>
          </a:solidFill>
          <a:ln w="38100" cap="rnd" cmpd="sng" algn="ctr">
            <a:gradFill>
              <a:gsLst>
                <a:gs pos="0">
                  <a:srgbClr val="D72122">
                    <a:alpha val="0"/>
                  </a:srgbClr>
                </a:gs>
                <a:gs pos="52000">
                  <a:srgbClr val="DF5353"/>
                </a:gs>
                <a:gs pos="100000">
                  <a:srgbClr val="DF5353">
                    <a:alpha val="0"/>
                  </a:srgbClr>
                </a:gs>
              </a:gsLst>
              <a:lin ang="5400000" scaled="1"/>
            </a:gra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cxnSp>
      <p:grpSp>
        <p:nvGrpSpPr>
          <p:cNvPr id="9" name="组合 8"/>
          <p:cNvGrpSpPr/>
          <p:nvPr/>
        </p:nvGrpSpPr>
        <p:grpSpPr>
          <a:xfrm>
            <a:off x="599090" y="1734207"/>
            <a:ext cx="546538" cy="546538"/>
            <a:chOff x="599090" y="1481959"/>
            <a:chExt cx="546538" cy="546538"/>
          </a:xfrm>
        </p:grpSpPr>
        <p:sp>
          <p:nvSpPr>
            <p:cNvPr id="10" name="椭圆 9"/>
            <p:cNvSpPr/>
            <p:nvPr/>
          </p:nvSpPr>
          <p:spPr>
            <a:xfrm>
              <a:off x="599090" y="1481959"/>
              <a:ext cx="546538" cy="546538"/>
            </a:xfrm>
            <a:prstGeom prst="ellipse">
              <a:avLst/>
            </a:prstGeom>
            <a:gradFill flip="none" rotWithShape="1">
              <a:gsLst>
                <a:gs pos="0">
                  <a:srgbClr val="F92121"/>
                </a:gs>
                <a:gs pos="77000">
                  <a:srgbClr val="AF2124"/>
                </a:gs>
              </a:gsLst>
              <a:lin ang="2700000" scaled="0"/>
            </a:gra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pic>
          <p:nvPicPr>
            <p:cNvPr id="11" name="图片 10"/>
            <p:cNvPicPr>
              <a:picLocks noChangeAspect="1"/>
            </p:cNvPicPr>
            <p:nvPr/>
          </p:nvPicPr>
          <p:blipFill>
            <a:blip r:embed="rId2">
              <a:biLevel thresh="25000"/>
            </a:blip>
            <a:srcRect b="38473"/>
            <a:stretch>
              <a:fillRect/>
            </a:stretch>
          </p:blipFill>
          <p:spPr>
            <a:xfrm>
              <a:off x="782693" y="1585085"/>
              <a:ext cx="179332" cy="325998"/>
            </a:xfrm>
            <a:prstGeom prst="rect">
              <a:avLst/>
            </a:prstGeom>
          </p:spPr>
        </p:pic>
      </p:grpSp>
      <p:grpSp>
        <p:nvGrpSpPr>
          <p:cNvPr id="12" name="组合 11"/>
          <p:cNvGrpSpPr/>
          <p:nvPr/>
        </p:nvGrpSpPr>
        <p:grpSpPr>
          <a:xfrm>
            <a:off x="599090" y="3021423"/>
            <a:ext cx="546538" cy="546538"/>
            <a:chOff x="599090" y="1481959"/>
            <a:chExt cx="546538" cy="546538"/>
          </a:xfrm>
        </p:grpSpPr>
        <p:sp>
          <p:nvSpPr>
            <p:cNvPr id="13" name="椭圆 12"/>
            <p:cNvSpPr/>
            <p:nvPr/>
          </p:nvSpPr>
          <p:spPr>
            <a:xfrm>
              <a:off x="599090" y="1481959"/>
              <a:ext cx="546538" cy="546538"/>
            </a:xfrm>
            <a:prstGeom prst="ellipse">
              <a:avLst/>
            </a:prstGeom>
            <a:gradFill flip="none" rotWithShape="1">
              <a:gsLst>
                <a:gs pos="0">
                  <a:srgbClr val="F92121"/>
                </a:gs>
                <a:gs pos="77000">
                  <a:srgbClr val="AF2124"/>
                </a:gs>
              </a:gsLst>
              <a:lin ang="2700000" scaled="0"/>
            </a:gra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pic>
          <p:nvPicPr>
            <p:cNvPr id="14" name="图片 13"/>
            <p:cNvPicPr>
              <a:picLocks noChangeAspect="1"/>
            </p:cNvPicPr>
            <p:nvPr/>
          </p:nvPicPr>
          <p:blipFill>
            <a:blip r:embed="rId2">
              <a:biLevel thresh="25000"/>
            </a:blip>
            <a:srcRect b="38473"/>
            <a:stretch>
              <a:fillRect/>
            </a:stretch>
          </p:blipFill>
          <p:spPr>
            <a:xfrm>
              <a:off x="782693" y="1585085"/>
              <a:ext cx="179332" cy="325998"/>
            </a:xfrm>
            <a:prstGeom prst="rect">
              <a:avLst/>
            </a:prstGeom>
          </p:spPr>
        </p:pic>
      </p:grpSp>
      <p:grpSp>
        <p:nvGrpSpPr>
          <p:cNvPr id="15" name="组合 14"/>
          <p:cNvGrpSpPr/>
          <p:nvPr/>
        </p:nvGrpSpPr>
        <p:grpSpPr>
          <a:xfrm>
            <a:off x="599090" y="4950575"/>
            <a:ext cx="546538" cy="546538"/>
            <a:chOff x="599090" y="1481959"/>
            <a:chExt cx="546538" cy="546538"/>
          </a:xfrm>
        </p:grpSpPr>
        <p:sp>
          <p:nvSpPr>
            <p:cNvPr id="16" name="椭圆 15"/>
            <p:cNvSpPr/>
            <p:nvPr/>
          </p:nvSpPr>
          <p:spPr>
            <a:xfrm>
              <a:off x="599090" y="1481959"/>
              <a:ext cx="546538" cy="546538"/>
            </a:xfrm>
            <a:prstGeom prst="ellipse">
              <a:avLst/>
            </a:prstGeom>
            <a:gradFill flip="none" rotWithShape="1">
              <a:gsLst>
                <a:gs pos="0">
                  <a:srgbClr val="F92121"/>
                </a:gs>
                <a:gs pos="77000">
                  <a:srgbClr val="AF2124"/>
                </a:gs>
              </a:gsLst>
              <a:lin ang="2700000" scaled="0"/>
            </a:gra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pic>
          <p:nvPicPr>
            <p:cNvPr id="17" name="图片 16"/>
            <p:cNvPicPr>
              <a:picLocks noChangeAspect="1"/>
            </p:cNvPicPr>
            <p:nvPr/>
          </p:nvPicPr>
          <p:blipFill>
            <a:blip r:embed="rId2">
              <a:biLevel thresh="25000"/>
            </a:blip>
            <a:srcRect b="38473"/>
            <a:stretch>
              <a:fillRect/>
            </a:stretch>
          </p:blipFill>
          <p:spPr>
            <a:xfrm>
              <a:off x="782693" y="1585085"/>
              <a:ext cx="179332" cy="325998"/>
            </a:xfrm>
            <a:prstGeom prst="rect">
              <a:avLst/>
            </a:prstGeom>
          </p:spPr>
        </p:pic>
      </p:grpSp>
      <p:pic>
        <p:nvPicPr>
          <p:cNvPr id="29" name="图片 28"/>
          <p:cNvPicPr>
            <a:picLocks noChangeAspect="1"/>
          </p:cNvPicPr>
          <p:nvPr/>
        </p:nvPicPr>
        <p:blipFill>
          <a:blip r:embed="rId1"/>
          <a:stretch>
            <a:fillRect/>
          </a:stretch>
        </p:blipFill>
        <p:spPr>
          <a:xfrm>
            <a:off x="10321447" y="2032000"/>
            <a:ext cx="1336262" cy="3628024"/>
          </a:xfrm>
          <a:prstGeom prst="rect">
            <a:avLst/>
          </a:prstGeom>
        </p:spPr>
      </p:pic>
      <p:sp>
        <p:nvSpPr>
          <p:cNvPr id="4" name="文本框 3"/>
          <p:cNvSpPr txBox="1"/>
          <p:nvPr>
            <p:custDataLst>
              <p:tags r:id="rId3"/>
            </p:custDataLst>
          </p:nvPr>
        </p:nvSpPr>
        <p:spPr>
          <a:xfrm>
            <a:off x="1823720" y="1720850"/>
            <a:ext cx="7602855" cy="3752215"/>
          </a:xfrm>
          <a:prstGeom prst="rect">
            <a:avLst/>
          </a:prstGeom>
          <a:noFill/>
        </p:spPr>
        <p:txBody>
          <a:bodyPr wrap="square" rtlCol="0">
            <a:spAutoFit/>
          </a:bodyPr>
          <a:p>
            <a:pPr>
              <a:lnSpc>
                <a:spcPct val="170000"/>
              </a:lnSpc>
            </a:pPr>
            <a:r>
              <a:rPr lang="en-US" altLang="zh-CN"/>
              <a:t>      </a:t>
            </a:r>
            <a:r>
              <a:rPr lang="en-US" altLang="zh-CN" sz="2400"/>
              <a:t> </a:t>
            </a:r>
            <a:r>
              <a:rPr lang="zh-CN" altLang="en-US" sz="2800">
                <a:latin typeface="方正公文小标宋" panose="02000500000000000000" charset="-122"/>
                <a:ea typeface="方正公文小标宋" panose="02000500000000000000" charset="-122"/>
                <a:sym typeface="方正公文小标宋" panose="02000500000000000000" charset="-122"/>
              </a:rPr>
              <a:t>在新时代，我们要将奥运精神融入到学习和生活中。在课堂上，积极思考，勇于发言，展现出</a:t>
            </a:r>
            <a:r>
              <a:rPr lang="zh-CN" altLang="en-US" sz="2800">
                <a:solidFill>
                  <a:schemeClr val="accent2"/>
                </a:solidFill>
                <a:latin typeface="方正公文小标宋" panose="02000500000000000000" charset="-122"/>
                <a:ea typeface="方正公文小标宋" panose="02000500000000000000" charset="-122"/>
                <a:sym typeface="方正公文小标宋" panose="02000500000000000000" charset="-122"/>
              </a:rPr>
              <a:t>追求卓越的决心</a:t>
            </a:r>
            <a:r>
              <a:rPr lang="zh-CN" altLang="en-US" sz="2800">
                <a:latin typeface="方正公文小标宋" panose="02000500000000000000" charset="-122"/>
                <a:ea typeface="方正公文小标宋" panose="02000500000000000000" charset="-122"/>
                <a:sym typeface="方正公文小标宋" panose="02000500000000000000" charset="-122"/>
              </a:rPr>
              <a:t>；在体育场上，奋力拼搏，挑战极限，锻炼出</a:t>
            </a:r>
            <a:r>
              <a:rPr lang="zh-CN" altLang="en-US" sz="2800">
                <a:solidFill>
                  <a:schemeClr val="accent2"/>
                </a:solidFill>
                <a:latin typeface="方正公文小标宋" panose="02000500000000000000" charset="-122"/>
                <a:ea typeface="方正公文小标宋" panose="02000500000000000000" charset="-122"/>
                <a:sym typeface="方正公文小标宋" panose="02000500000000000000" charset="-122"/>
              </a:rPr>
              <a:t>坚韧的意志</a:t>
            </a:r>
            <a:r>
              <a:rPr lang="zh-CN" altLang="en-US" sz="2800">
                <a:latin typeface="方正公文小标宋" panose="02000500000000000000" charset="-122"/>
                <a:ea typeface="方正公文小标宋" panose="02000500000000000000" charset="-122"/>
                <a:sym typeface="方正公文小标宋" panose="02000500000000000000" charset="-122"/>
              </a:rPr>
              <a:t>；在团队活动中，学会合作，学会分享，培养出</a:t>
            </a:r>
            <a:r>
              <a:rPr lang="zh-CN" altLang="en-US" sz="2800">
                <a:solidFill>
                  <a:schemeClr val="accent2"/>
                </a:solidFill>
                <a:latin typeface="方正公文小标宋" panose="02000500000000000000" charset="-122"/>
                <a:ea typeface="方正公文小标宋" panose="02000500000000000000" charset="-122"/>
                <a:sym typeface="方正公文小标宋" panose="02000500000000000000" charset="-122"/>
              </a:rPr>
              <a:t>团结友爱的品质</a:t>
            </a:r>
            <a:r>
              <a:rPr lang="zh-CN" altLang="en-US" sz="2800">
                <a:latin typeface="方正公文小标宋" panose="02000500000000000000" charset="-122"/>
                <a:ea typeface="方正公文小标宋" panose="02000500000000000000" charset="-122"/>
                <a:sym typeface="方正公文小标宋" panose="02000500000000000000" charset="-122"/>
              </a:rPr>
              <a:t>。</a:t>
            </a:r>
            <a:endParaRPr lang="zh-CN" altLang="en-US" sz="2800">
              <a:latin typeface="方正公文小标宋" panose="02000500000000000000" charset="-122"/>
              <a:ea typeface="方正公文小标宋" panose="02000500000000000000" charset="-122"/>
              <a:sym typeface="方正公文小标宋" panose="020005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par>
                                <p:cTn id="17" presetID="10" presetClass="entr" presetSubtype="0" decel="100000" fill="hold" nodeType="withEffect">
                                  <p:childTnLst>
                                    <p:set>
                                      <p:cBhvr>
                                        <p:cTn id="18" dur="1" fill="hold">
                                          <p:stCondLst>
                                            <p:cond delay="0"/>
                                          </p:stCondLst>
                                        </p:cTn>
                                        <p:tgtEl>
                                          <p:spTgt spid="29"/>
                                        </p:tgtEl>
                                        <p:attrNameLst>
                                          <p:attrName>style.visibility</p:attrName>
                                        </p:attrNameLst>
                                      </p:cBhvr>
                                      <p:to>
                                        <p:strVal val="visible"/>
                                      </p:to>
                                    </p:set>
                                    <p:animEffect transition="in" filter="fade">
                                      <p:cBhvr>
                                        <p:cTn id="19" dur="500">
                                          <p:stCondLst>
                                            <p:cond delay="0"/>
                                          </p:stCondLst>
                                        </p:cTn>
                                        <p:tgtEl>
                                          <p:spTgt spid="29"/>
                                        </p:tgtEl>
                                      </p:cBhvr>
                                    </p:animEffect>
                                    <p:anim to="0" calcmode="lin" valueType="num">
                                      <p:cBhvr>
                                        <p:cTn id="20" dur="500" fill="hold">
                                          <p:stCondLst>
                                            <p:cond delay="0"/>
                                          </p:stCondLst>
                                        </p:cTn>
                                        <p:tgtEl>
                                          <p:spTgt spid="29"/>
                                        </p:tgtEl>
                                        <p:attrNameLst>
                                          <p:attrName>ppt_x</p:attrName>
                                        </p:attrNameLst>
                                      </p:cBhvr>
                                      <p:tavLst>
                                        <p:tav tm="0">
                                          <p:val>
                                            <p:strVal val="#ppt_x-.05"/>
                                          </p:val>
                                        </p:tav>
                                        <p:tav tm="100000">
                                          <p:val>
                                            <p:strVal val="#ppt_x"/>
                                          </p:val>
                                        </p:tav>
                                      </p:tavLst>
                                    </p:anim>
                                  </p:childTnLst>
                                </p:cTn>
                              </p:par>
                              <p:par>
                                <p:cTn id="21" presetID="10" presetClass="entr" presetSubtype="0" fill="hold" nodeType="withEffect">
                                  <p:iterate type="wd">
                                    <p:tmPct val="10000"/>
                                  </p:iterate>
                                  <p:childTnLst>
                                    <p:set>
                                      <p:cBhvr>
                                        <p:cTn id="22" dur="1" fill="hold">
                                          <p:stCondLst>
                                            <p:cond delay="0"/>
                                          </p:stCondLst>
                                        </p:cTn>
                                        <p:tgtEl>
                                          <p:spTgt spid="8"/>
                                        </p:tgtEl>
                                        <p:attrNameLst>
                                          <p:attrName>style.visibility</p:attrName>
                                        </p:attrNameLst>
                                      </p:cBhvr>
                                      <p:to>
                                        <p:strVal val="visible"/>
                                      </p:to>
                                    </p:set>
                                    <p:anim to="0" calcmode="lin" valueType="num">
                                      <p:cBhvr>
                                        <p:cTn id="23" dur="500" decel="100000" fill="hold">
                                          <p:stCondLst>
                                            <p:cond delay="0"/>
                                          </p:stCondLst>
                                        </p:cTn>
                                        <p:tgtEl>
                                          <p:spTgt spid="8"/>
                                        </p:tgtEl>
                                        <p:attrNameLst>
                                          <p:attrName>ppt_y</p:attrName>
                                        </p:attrNameLst>
                                      </p:cBhvr>
                                      <p:tavLst>
                                        <p:tav tm="0">
                                          <p:val>
                                            <p:strVal val="ppt_y-0.02"/>
                                          </p:val>
                                        </p:tav>
                                        <p:tav tm="100000">
                                          <p:val>
                                            <p:strVal val="#ppt_y"/>
                                          </p:val>
                                        </p:tav>
                                      </p:tavLst>
                                    </p:anim>
                                    <p:animEffect transition="in" filter="fade">
                                      <p:cBhvr>
                                        <p:cTn id="24" dur="500">
                                          <p:stCondLst>
                                            <p:cond delay="0"/>
                                          </p:stCondLst>
                                        </p:cTn>
                                        <p:tgtEl>
                                          <p:spTgt spid="8"/>
                                        </p:tgtEl>
                                      </p:cBhvr>
                                    </p:animEffect>
                                    <p:animScale>
                                      <p:cBhvr>
                                        <p:cTn id="25" dur="500" decel="100000" fill="hold">
                                          <p:stCondLst>
                                            <p:cond delay="0"/>
                                          </p:stCondLst>
                                        </p:cTn>
                                        <p:tgtEl>
                                          <p:spTgt spid="8"/>
                                        </p:tgtEl>
                                      </p:cBhvr>
                                      <p:by x="100000" y="100000"/>
                                      <p:from x="110000" y="110000"/>
                                      <p:to x="100000" y="100000"/>
                                    </p:animScale>
                                  </p:childTnLst>
                                </p:cTn>
                              </p:par>
                              <p:par>
                                <p:cTn id="26" presetID="10" presetClass="entr" presetSubtype="0" fill="hold" nodeType="withEffect">
                                  <p:iterate type="wd">
                                    <p:tmPct val="10000"/>
                                  </p:iterate>
                                  <p:childTnLst>
                                    <p:set>
                                      <p:cBhvr>
                                        <p:cTn id="27" dur="1" fill="hold">
                                          <p:stCondLst>
                                            <p:cond delay="0"/>
                                          </p:stCondLst>
                                        </p:cTn>
                                        <p:tgtEl>
                                          <p:spTgt spid="9"/>
                                        </p:tgtEl>
                                        <p:attrNameLst>
                                          <p:attrName>style.visibility</p:attrName>
                                        </p:attrNameLst>
                                      </p:cBhvr>
                                      <p:to>
                                        <p:strVal val="visible"/>
                                      </p:to>
                                    </p:set>
                                    <p:anim to="0" calcmode="lin" valueType="num">
                                      <p:cBhvr>
                                        <p:cTn id="28" dur="500" decel="100000" fill="hold">
                                          <p:stCondLst>
                                            <p:cond delay="0"/>
                                          </p:stCondLst>
                                        </p:cTn>
                                        <p:tgtEl>
                                          <p:spTgt spid="9"/>
                                        </p:tgtEl>
                                        <p:attrNameLst>
                                          <p:attrName>ppt_y</p:attrName>
                                        </p:attrNameLst>
                                      </p:cBhvr>
                                      <p:tavLst>
                                        <p:tav tm="0">
                                          <p:val>
                                            <p:strVal val="ppt_y-0.02"/>
                                          </p:val>
                                        </p:tav>
                                        <p:tav tm="100000">
                                          <p:val>
                                            <p:strVal val="#ppt_y"/>
                                          </p:val>
                                        </p:tav>
                                      </p:tavLst>
                                    </p:anim>
                                    <p:animEffect transition="in" filter="fade">
                                      <p:cBhvr>
                                        <p:cTn id="29" dur="500">
                                          <p:stCondLst>
                                            <p:cond delay="0"/>
                                          </p:stCondLst>
                                        </p:cTn>
                                        <p:tgtEl>
                                          <p:spTgt spid="9"/>
                                        </p:tgtEl>
                                      </p:cBhvr>
                                    </p:animEffect>
                                    <p:animScale>
                                      <p:cBhvr>
                                        <p:cTn id="30" dur="500" decel="100000" fill="hold">
                                          <p:stCondLst>
                                            <p:cond delay="0"/>
                                          </p:stCondLst>
                                        </p:cTn>
                                        <p:tgtEl>
                                          <p:spTgt spid="9"/>
                                        </p:tgtEl>
                                      </p:cBhvr>
                                      <p:by x="100000" y="100000"/>
                                      <p:from x="110000" y="110000"/>
                                      <p:to x="100000" y="100000"/>
                                    </p:animScale>
                                  </p:childTnLst>
                                </p:cTn>
                              </p:par>
                              <p:par>
                                <p:cTn id="31" presetID="10" presetClass="entr" presetSubtype="0" fill="hold" nodeType="withEffect">
                                  <p:iterate type="wd">
                                    <p:tmPct val="10000"/>
                                  </p:iterate>
                                  <p:childTnLst>
                                    <p:set>
                                      <p:cBhvr>
                                        <p:cTn id="32" dur="1" fill="hold">
                                          <p:stCondLst>
                                            <p:cond delay="0"/>
                                          </p:stCondLst>
                                        </p:cTn>
                                        <p:tgtEl>
                                          <p:spTgt spid="12"/>
                                        </p:tgtEl>
                                        <p:attrNameLst>
                                          <p:attrName>style.visibility</p:attrName>
                                        </p:attrNameLst>
                                      </p:cBhvr>
                                      <p:to>
                                        <p:strVal val="visible"/>
                                      </p:to>
                                    </p:set>
                                    <p:anim to="0" calcmode="lin" valueType="num">
                                      <p:cBhvr>
                                        <p:cTn id="33" dur="500" decel="100000" fill="hold">
                                          <p:stCondLst>
                                            <p:cond delay="0"/>
                                          </p:stCondLst>
                                        </p:cTn>
                                        <p:tgtEl>
                                          <p:spTgt spid="12"/>
                                        </p:tgtEl>
                                        <p:attrNameLst>
                                          <p:attrName>ppt_y</p:attrName>
                                        </p:attrNameLst>
                                      </p:cBhvr>
                                      <p:tavLst>
                                        <p:tav tm="0">
                                          <p:val>
                                            <p:strVal val="ppt_y-0.02"/>
                                          </p:val>
                                        </p:tav>
                                        <p:tav tm="100000">
                                          <p:val>
                                            <p:strVal val="#ppt_y"/>
                                          </p:val>
                                        </p:tav>
                                      </p:tavLst>
                                    </p:anim>
                                    <p:animEffect transition="in" filter="fade">
                                      <p:cBhvr>
                                        <p:cTn id="34" dur="500">
                                          <p:stCondLst>
                                            <p:cond delay="0"/>
                                          </p:stCondLst>
                                        </p:cTn>
                                        <p:tgtEl>
                                          <p:spTgt spid="12"/>
                                        </p:tgtEl>
                                      </p:cBhvr>
                                    </p:animEffect>
                                    <p:animScale>
                                      <p:cBhvr>
                                        <p:cTn id="35" dur="500" decel="100000" fill="hold">
                                          <p:stCondLst>
                                            <p:cond delay="0"/>
                                          </p:stCondLst>
                                        </p:cTn>
                                        <p:tgtEl>
                                          <p:spTgt spid="12"/>
                                        </p:tgtEl>
                                      </p:cBhvr>
                                      <p:by x="100000" y="100000"/>
                                      <p:from x="110000" y="110000"/>
                                      <p:to x="100000" y="100000"/>
                                    </p:animScale>
                                  </p:childTnLst>
                                </p:cTn>
                              </p:par>
                              <p:par>
                                <p:cTn id="36" presetID="10" presetClass="entr" presetSubtype="0" fill="hold" nodeType="withEffect">
                                  <p:iterate type="wd">
                                    <p:tmPct val="10000"/>
                                  </p:iterate>
                                  <p:childTnLst>
                                    <p:set>
                                      <p:cBhvr>
                                        <p:cTn id="37" dur="1" fill="hold">
                                          <p:stCondLst>
                                            <p:cond delay="0"/>
                                          </p:stCondLst>
                                        </p:cTn>
                                        <p:tgtEl>
                                          <p:spTgt spid="15"/>
                                        </p:tgtEl>
                                        <p:attrNameLst>
                                          <p:attrName>style.visibility</p:attrName>
                                        </p:attrNameLst>
                                      </p:cBhvr>
                                      <p:to>
                                        <p:strVal val="visible"/>
                                      </p:to>
                                    </p:set>
                                    <p:anim to="0" calcmode="lin" valueType="num">
                                      <p:cBhvr>
                                        <p:cTn id="38" dur="500" decel="100000" fill="hold">
                                          <p:stCondLst>
                                            <p:cond delay="0"/>
                                          </p:stCondLst>
                                        </p:cTn>
                                        <p:tgtEl>
                                          <p:spTgt spid="15"/>
                                        </p:tgtEl>
                                        <p:attrNameLst>
                                          <p:attrName>ppt_y</p:attrName>
                                        </p:attrNameLst>
                                      </p:cBhvr>
                                      <p:tavLst>
                                        <p:tav tm="0">
                                          <p:val>
                                            <p:strVal val="ppt_y-0.02"/>
                                          </p:val>
                                        </p:tav>
                                        <p:tav tm="100000">
                                          <p:val>
                                            <p:strVal val="#ppt_y"/>
                                          </p:val>
                                        </p:tav>
                                      </p:tavLst>
                                    </p:anim>
                                    <p:animEffect transition="in" filter="fade">
                                      <p:cBhvr>
                                        <p:cTn id="39" dur="500">
                                          <p:stCondLst>
                                            <p:cond delay="0"/>
                                          </p:stCondLst>
                                        </p:cTn>
                                        <p:tgtEl>
                                          <p:spTgt spid="15"/>
                                        </p:tgtEl>
                                      </p:cBhvr>
                                    </p:animEffect>
                                    <p:animScale>
                                      <p:cBhvr>
                                        <p:cTn id="40" dur="500" decel="100000" fill="hold">
                                          <p:stCondLst>
                                            <p:cond delay="0"/>
                                          </p:stCondLst>
                                        </p:cTn>
                                        <p:tgtEl>
                                          <p:spTgt spid="15"/>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330317" y="82988"/>
            <a:ext cx="3987321" cy="555659"/>
            <a:chOff x="6172679" y="4534338"/>
            <a:chExt cx="3987321" cy="555659"/>
          </a:xfrm>
        </p:grpSpPr>
        <p:sp>
          <p:nvSpPr>
            <p:cNvPr id="71" name="文本框 70"/>
            <p:cNvSpPr txBox="1"/>
            <p:nvPr/>
          </p:nvSpPr>
          <p:spPr>
            <a:xfrm>
              <a:off x="6172679" y="4534338"/>
              <a:ext cx="1974983"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rPr>
                <a:t>个人做法</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7876145" y="4928414"/>
              <a:ext cx="2283855" cy="161583"/>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sp>
        <p:nvSpPr>
          <p:cNvPr id="3" name="文本框 2"/>
          <p:cNvSpPr txBox="1"/>
          <p:nvPr/>
        </p:nvSpPr>
        <p:spPr>
          <a:xfrm>
            <a:off x="1532124" y="1416620"/>
            <a:ext cx="10180582" cy="615315"/>
          </a:xfrm>
          <a:prstGeom prst="rect">
            <a:avLst/>
          </a:prstGeom>
          <a:noFill/>
        </p:spPr>
        <p:txBody>
          <a:bodyPr wrap="square" lIns="0" tIns="0" rIns="0" bIns="0" rtlCol="0">
            <a:spAutoFit/>
          </a:bodyPr>
          <a:lstStyle/>
          <a:p>
            <a:pPr algn="ctr"/>
            <a:endParaRPr lang="zh-CN" altLang="en-US" sz="4000">
              <a:solidFill>
                <a:srgbClr val="D72122"/>
              </a:solidFill>
              <a:latin typeface="华康行楷体 W5" panose="03000509000000000000" charset="-122"/>
              <a:ea typeface="华康行楷体 W5" panose="03000509000000000000" charset="-122"/>
              <a:cs typeface="华康行楷体 W5" panose="03000509000000000000" charset="-122"/>
            </a:endParaRPr>
          </a:p>
        </p:txBody>
      </p:sp>
      <p:sp>
        <p:nvSpPr>
          <p:cNvPr id="2" name="文本框 1"/>
          <p:cNvSpPr txBox="1"/>
          <p:nvPr/>
        </p:nvSpPr>
        <p:spPr>
          <a:xfrm>
            <a:off x="1532255" y="2346325"/>
            <a:ext cx="8789035" cy="2379345"/>
          </a:xfrm>
          <a:prstGeom prst="rect">
            <a:avLst/>
          </a:prstGeom>
        </p:spPr>
        <p:txBody>
          <a:bodyPr wrap="square">
            <a:noAutofit/>
          </a:bodyPr>
          <a:p>
            <a:pPr marL="0" indent="0" algn="l"/>
            <a:endParaRPr lang="zh-CN" altLang="en-US" sz="6000" b="0" i="0">
              <a:solidFill>
                <a:srgbClr val="333333"/>
              </a:soli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sp>
        <p:nvSpPr>
          <p:cNvPr id="4" name="文本框 3"/>
          <p:cNvSpPr txBox="1"/>
          <p:nvPr/>
        </p:nvSpPr>
        <p:spPr>
          <a:xfrm>
            <a:off x="993775" y="1651000"/>
            <a:ext cx="5924550" cy="3752215"/>
          </a:xfrm>
          <a:prstGeom prst="rect">
            <a:avLst/>
          </a:prstGeom>
          <a:noFill/>
        </p:spPr>
        <p:txBody>
          <a:bodyPr wrap="square" rtlCol="0">
            <a:spAutoFit/>
          </a:bodyPr>
          <a:p>
            <a:pPr>
              <a:lnSpc>
                <a:spcPct val="170000"/>
              </a:lnSpc>
            </a:pPr>
            <a:r>
              <a:rPr lang="en-US" altLang="zh-CN"/>
              <a:t>      </a:t>
            </a:r>
            <a:r>
              <a:rPr lang="en-US" altLang="zh-CN" sz="2400"/>
              <a:t> </a:t>
            </a:r>
            <a:r>
              <a:rPr lang="zh-CN" altLang="en-US" sz="2800">
                <a:latin typeface="方正公文小标宋" panose="02000500000000000000" charset="-122"/>
                <a:ea typeface="方正公文小标宋" panose="02000500000000000000" charset="-122"/>
                <a:sym typeface="方正公文小标宋" panose="02000500000000000000" charset="-122"/>
              </a:rPr>
              <a:t>学习奥运精神，需要我们在学习上奋楫笃行，胜不骄败不馁，以积极的学习心态面对所遇到的各类挑战，以足够的信心和决心追逐和实现梦想，以崭新的面貌面对每一天的生活。</a:t>
            </a:r>
            <a:endParaRPr lang="zh-CN" altLang="en-US" sz="2800">
              <a:latin typeface="方正公文小标宋" panose="02000500000000000000" charset="-122"/>
              <a:ea typeface="方正公文小标宋" panose="02000500000000000000" charset="-122"/>
              <a:sym typeface="方正公文小标宋" panose="02000500000000000000" charset="-122"/>
            </a:endParaRPr>
          </a:p>
        </p:txBody>
      </p:sp>
      <p:grpSp>
        <p:nvGrpSpPr>
          <p:cNvPr id="32781" name="组合 3"/>
          <p:cNvGrpSpPr/>
          <p:nvPr/>
        </p:nvGrpSpPr>
        <p:grpSpPr>
          <a:xfrm>
            <a:off x="7216140" y="1327150"/>
            <a:ext cx="4832985" cy="4456430"/>
            <a:chOff x="1459168" y="1542109"/>
            <a:chExt cx="5851072" cy="5012018"/>
          </a:xfrm>
        </p:grpSpPr>
        <p:grpSp>
          <p:nvGrpSpPr>
            <p:cNvPr id="32782" name="组合 4"/>
            <p:cNvGrpSpPr/>
            <p:nvPr/>
          </p:nvGrpSpPr>
          <p:grpSpPr>
            <a:xfrm>
              <a:off x="1459168" y="1542109"/>
              <a:ext cx="5851072" cy="4583863"/>
              <a:chOff x="1725384" y="1542109"/>
              <a:chExt cx="5851072" cy="4583863"/>
            </a:xfrm>
          </p:grpSpPr>
          <p:grpSp>
            <p:nvGrpSpPr>
              <p:cNvPr id="32784" name="组合 6"/>
              <p:cNvGrpSpPr/>
              <p:nvPr/>
            </p:nvGrpSpPr>
            <p:grpSpPr>
              <a:xfrm>
                <a:off x="1725384" y="1542109"/>
                <a:ext cx="3999028" cy="4583863"/>
                <a:chOff x="1725384" y="1542109"/>
                <a:chExt cx="3999028" cy="4583863"/>
              </a:xfrm>
            </p:grpSpPr>
            <p:sp>
              <p:nvSpPr>
                <p:cNvPr id="32788" name="矩形: 圆角 12"/>
                <p:cNvSpPr/>
                <p:nvPr>
                  <p:custDataLst>
                    <p:tags r:id="rId2"/>
                  </p:custDataLst>
                </p:nvPr>
              </p:nvSpPr>
              <p:spPr>
                <a:xfrm>
                  <a:off x="2546736" y="2181311"/>
                  <a:ext cx="3177446" cy="3945271"/>
                </a:xfrm>
                <a:prstGeom prst="roundRect">
                  <a:avLst>
                    <a:gd name="adj" fmla="val 7008"/>
                  </a:avLst>
                </a:prstGeom>
                <a:solidFill>
                  <a:schemeClr val="bg1"/>
                </a:solidFill>
                <a:ln w="57150">
                  <a:solidFill>
                    <a:srgbClr val="F85437"/>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defTabSz="685800" eaLnBrk="1" hangingPunct="0"/>
                  <a:endParaRPr lang="zh-CN" altLang="en-US" sz="1300">
                    <a:solidFill>
                      <a:srgbClr val="FFFFFF"/>
                    </a:solidFill>
                    <a:latin typeface="等线" panose="02010600030101010101" charset="-122"/>
                    <a:ea typeface="等线" panose="02010600030101010101" charset="-122"/>
                  </a:endParaRPr>
                </a:p>
              </p:txBody>
            </p:sp>
            <p:pic>
              <p:nvPicPr>
                <p:cNvPr id="32789" name="图片 11"/>
                <p:cNvPicPr>
                  <a:picLocks noChangeAspect="1"/>
                </p:cNvPicPr>
                <p:nvPr>
                  <p:custDataLst>
                    <p:tags r:id="rId3"/>
                  </p:custDataLst>
                </p:nvPr>
              </p:nvPicPr>
              <p:blipFill>
                <a:blip r:embed="rId4"/>
                <a:stretch>
                  <a:fillRect/>
                </a:stretch>
              </p:blipFill>
              <p:spPr>
                <a:xfrm>
                  <a:off x="1725384" y="1542109"/>
                  <a:ext cx="1545771" cy="1728257"/>
                </a:xfrm>
                <a:prstGeom prst="rect">
                  <a:avLst/>
                </a:prstGeom>
                <a:noFill/>
                <a:ln>
                  <a:noFill/>
                  <a:miter lim="800000"/>
                  <a:headEnd/>
                  <a:tailEnd/>
                </a:ln>
              </p:spPr>
            </p:pic>
          </p:grpSp>
          <p:grpSp>
            <p:nvGrpSpPr>
              <p:cNvPr id="32785" name="组合 7"/>
              <p:cNvGrpSpPr/>
              <p:nvPr/>
            </p:nvGrpSpPr>
            <p:grpSpPr>
              <a:xfrm>
                <a:off x="2699656" y="2089799"/>
                <a:ext cx="4876800" cy="3598683"/>
                <a:chOff x="2296885" y="2154107"/>
                <a:chExt cx="4876800" cy="3598683"/>
              </a:xfrm>
            </p:grpSpPr>
            <p:sp>
              <p:nvSpPr>
                <p:cNvPr id="32786" name="文本框 8"/>
                <p:cNvSpPr txBox="1"/>
                <p:nvPr>
                  <p:custDataLst>
                    <p:tags r:id="rId5"/>
                  </p:custDataLst>
                </p:nvPr>
              </p:nvSpPr>
              <p:spPr>
                <a:xfrm>
                  <a:off x="2296885" y="2154107"/>
                  <a:ext cx="4876800" cy="611877"/>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defTabSz="685800" eaLnBrk="1" hangingPunct="1">
                    <a:lnSpc>
                      <a:spcPct val="150000"/>
                    </a:lnSpc>
                  </a:pPr>
                  <a:endParaRPr lang="zh-CN" altLang="en-US" b="1">
                    <a:solidFill>
                      <a:srgbClr val="404040"/>
                    </a:solidFill>
                    <a:latin typeface="微软雅黑" panose="020B0503020204020204" charset="-122"/>
                    <a:ea typeface="微软雅黑" panose="020B0503020204020204" charset="-122"/>
                  </a:endParaRPr>
                </a:p>
              </p:txBody>
            </p:sp>
            <p:sp>
              <p:nvSpPr>
                <p:cNvPr id="32787" name="文本框 9"/>
                <p:cNvSpPr txBox="1"/>
                <p:nvPr>
                  <p:custDataLst>
                    <p:tags r:id="rId6"/>
                  </p:custDataLst>
                </p:nvPr>
              </p:nvSpPr>
              <p:spPr>
                <a:xfrm>
                  <a:off x="2553652" y="2429061"/>
                  <a:ext cx="2358572" cy="3323729"/>
                </a:xfrm>
                <a:prstGeom prst="rect">
                  <a:avLst/>
                </a:prstGeom>
                <a:noFill/>
                <a:ln>
                  <a:noFill/>
                  <a:miter lim="800000"/>
                </a:ln>
              </p:spPr>
              <p:txBody>
                <a:bodyPr wrap="square">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just" defTabSz="685800" eaLnBrk="1" hangingPunct="1">
                    <a:lnSpc>
                      <a:spcPct val="200000"/>
                    </a:lnSpc>
                  </a:pPr>
                  <a:r>
                    <a:rPr lang="zh-CN" altLang="en-US" sz="1600" b="1">
                      <a:solidFill>
                        <a:srgbClr val="FF7959"/>
                      </a:solidFill>
                      <a:latin typeface="阿里巴巴普惠体 B"/>
                      <a:ea typeface="阿里巴巴普惠体 B" panose="00020600040101010101" charset="-122"/>
                      <a:sym typeface="+mn-ea"/>
                    </a:rPr>
                    <a:t>自己把自己说服，是一种理智的胜利；</a:t>
                  </a:r>
                  <a:endParaRPr lang="zh-CN" altLang="en-US" sz="1600" b="1">
                    <a:solidFill>
                      <a:srgbClr val="FF7959"/>
                    </a:solidFill>
                    <a:latin typeface="阿里巴巴普惠体 B"/>
                    <a:ea typeface="阿里巴巴普惠体 B" panose="00020600040101010101" charset="-122"/>
                    <a:sym typeface="+mn-ea"/>
                  </a:endParaRPr>
                </a:p>
                <a:p>
                  <a:pPr marL="0" lvl="0" indent="0" algn="just" defTabSz="685800" eaLnBrk="1" hangingPunct="1">
                    <a:lnSpc>
                      <a:spcPct val="200000"/>
                    </a:lnSpc>
                  </a:pPr>
                  <a:r>
                    <a:rPr lang="zh-CN" altLang="en-US" sz="1600" b="1">
                      <a:solidFill>
                        <a:srgbClr val="FF7959"/>
                      </a:solidFill>
                      <a:latin typeface="阿里巴巴普惠体 B"/>
                      <a:ea typeface="阿里巴巴普惠体 B" panose="00020600040101010101" charset="-122"/>
                      <a:sym typeface="+mn-ea"/>
                    </a:rPr>
                    <a:t>自己被自己感动，是一种心灵的升华；</a:t>
                  </a:r>
                  <a:endParaRPr lang="zh-CN" altLang="en-US" sz="1600" b="1">
                    <a:solidFill>
                      <a:srgbClr val="FF7959"/>
                    </a:solidFill>
                    <a:latin typeface="阿里巴巴普惠体 B"/>
                    <a:ea typeface="阿里巴巴普惠体 B" panose="00020600040101010101" charset="-122"/>
                    <a:sym typeface="+mn-ea"/>
                  </a:endParaRPr>
                </a:p>
                <a:p>
                  <a:pPr marL="0" lvl="0" indent="0" algn="just" defTabSz="685800" eaLnBrk="1" hangingPunct="1">
                    <a:lnSpc>
                      <a:spcPct val="200000"/>
                    </a:lnSpc>
                  </a:pPr>
                  <a:r>
                    <a:rPr lang="zh-CN" altLang="en-US" sz="1600" b="1">
                      <a:solidFill>
                        <a:srgbClr val="FF7959"/>
                      </a:solidFill>
                      <a:latin typeface="阿里巴巴普惠体 B"/>
                      <a:ea typeface="阿里巴巴普惠体 B" panose="00020600040101010101" charset="-122"/>
                      <a:sym typeface="+mn-ea"/>
                    </a:rPr>
                    <a:t>自己把自己征服，是一种人生的成熟。</a:t>
                  </a:r>
                  <a:endParaRPr lang="zh-CN" altLang="en-US" sz="1600" b="1">
                    <a:solidFill>
                      <a:srgbClr val="FF7959"/>
                    </a:solidFill>
                    <a:latin typeface="阿里巴巴普惠体 B"/>
                    <a:ea typeface="阿里巴巴普惠体 B" panose="00020600040101010101" charset="-122"/>
                    <a:sym typeface="+mn-ea"/>
                  </a:endParaRPr>
                </a:p>
              </p:txBody>
            </p:sp>
          </p:grpSp>
        </p:grpSp>
        <p:pic>
          <p:nvPicPr>
            <p:cNvPr id="32783" name="图片 5"/>
            <p:cNvPicPr>
              <a:picLocks noChangeAspect="1"/>
            </p:cNvPicPr>
            <p:nvPr>
              <p:custDataLst>
                <p:tags r:id="rId7"/>
              </p:custDataLst>
            </p:nvPr>
          </p:nvPicPr>
          <p:blipFill>
            <a:blip r:embed="rId8"/>
            <a:stretch>
              <a:fillRect/>
            </a:stretch>
          </p:blipFill>
          <p:spPr>
            <a:xfrm>
              <a:off x="4424052" y="4397789"/>
              <a:ext cx="2156338" cy="2156338"/>
            </a:xfrm>
            <a:prstGeom prst="rect">
              <a:avLst/>
            </a:prstGeom>
            <a:noFill/>
            <a:ln>
              <a:noFill/>
              <a:miter lim="800000"/>
              <a:headEnd/>
              <a:tailEnd/>
            </a:ln>
          </p:spPr>
        </p:pic>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par>
                                <p:cTn id="17" presetID="10" presetClass="entr" presetSubtype="0" decel="100000" fill="hold" grpId="0" nodeType="withEffect">
                                  <p:childTnLst>
                                    <p:set>
                                      <p:cBhvr>
                                        <p:cTn id="18" dur="1" fill="hold">
                                          <p:stCondLst>
                                            <p:cond delay="0"/>
                                          </p:stCondLst>
                                        </p:cTn>
                                        <p:tgtEl>
                                          <p:spTgt spid="3"/>
                                        </p:tgtEl>
                                        <p:attrNameLst>
                                          <p:attrName>style.visibility</p:attrName>
                                        </p:attrNameLst>
                                      </p:cBhvr>
                                      <p:to>
                                        <p:strVal val="visible"/>
                                      </p:to>
                                    </p:set>
                                    <p:animEffect transition="in" filter="fade">
                                      <p:cBhvr>
                                        <p:cTn id="19" dur="500">
                                          <p:stCondLst>
                                            <p:cond delay="0"/>
                                          </p:stCondLst>
                                        </p:cTn>
                                        <p:tgtEl>
                                          <p:spTgt spid="3"/>
                                        </p:tgtEl>
                                      </p:cBhvr>
                                    </p:animEffect>
                                    <p:anim to="0" calcmode="lin" valueType="num">
                                      <p:cBhvr>
                                        <p:cTn id="20" dur="500" fill="hold">
                                          <p:stCondLst>
                                            <p:cond delay="0"/>
                                          </p:stCondLst>
                                        </p:cTn>
                                        <p:tgtEl>
                                          <p:spTgt spid="3"/>
                                        </p:tgtEl>
                                        <p:attrNameLst>
                                          <p:attrName>ppt_x</p:attrName>
                                        </p:attrNameLst>
                                      </p:cBhvr>
                                      <p:tavLst>
                                        <p:tav tm="0">
                                          <p:val>
                                            <p:strVal val="#ppt_x-.05"/>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2781"/>
                                        </p:tgtEl>
                                        <p:attrNameLst>
                                          <p:attrName>style.visibility</p:attrName>
                                        </p:attrNameLst>
                                      </p:cBhvr>
                                      <p:to>
                                        <p:strVal val="visible"/>
                                      </p:to>
                                    </p:set>
                                    <p:animEffect transition="in" filter="wipe(down)">
                                      <p:cBhvr>
                                        <p:cTn id="25" dur="750"/>
                                        <p:tgtEl>
                                          <p:spTgt spid="32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330317" y="82988"/>
            <a:ext cx="3987321" cy="555659"/>
            <a:chOff x="6172679" y="4534338"/>
            <a:chExt cx="3987321" cy="555659"/>
          </a:xfrm>
        </p:grpSpPr>
        <p:sp>
          <p:nvSpPr>
            <p:cNvPr id="71" name="文本框 70"/>
            <p:cNvSpPr txBox="1"/>
            <p:nvPr/>
          </p:nvSpPr>
          <p:spPr>
            <a:xfrm>
              <a:off x="6172679" y="4534338"/>
              <a:ext cx="1974983"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rPr>
                <a:t>个人做法</a:t>
              </a:r>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7876145" y="4928414"/>
              <a:ext cx="2283855" cy="161583"/>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pic>
        <p:nvPicPr>
          <p:cNvPr id="4" name="觅知网-不倒翁ID:189359941" descr="图片包含 人, 男人, 球, 播放器&#10;&#10;描述已自动生成"/>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7028132" y="270426"/>
            <a:ext cx="6587531" cy="6587531"/>
          </a:xfrm>
          <a:prstGeom prst="rect">
            <a:avLst/>
          </a:prstGeom>
        </p:spPr>
      </p:pic>
      <p:sp>
        <p:nvSpPr>
          <p:cNvPr id="3" name="文本框 2"/>
          <p:cNvSpPr txBox="1"/>
          <p:nvPr>
            <p:custDataLst>
              <p:tags r:id="rId4"/>
            </p:custDataLst>
          </p:nvPr>
        </p:nvSpPr>
        <p:spPr>
          <a:xfrm>
            <a:off x="680085" y="1322070"/>
            <a:ext cx="7186295" cy="4485005"/>
          </a:xfrm>
          <a:prstGeom prst="rect">
            <a:avLst/>
          </a:prstGeom>
          <a:noFill/>
        </p:spPr>
        <p:txBody>
          <a:bodyPr wrap="square" rtlCol="0">
            <a:spAutoFit/>
          </a:bodyPr>
          <a:p>
            <a:pPr>
              <a:lnSpc>
                <a:spcPct val="170000"/>
              </a:lnSpc>
            </a:pPr>
            <a:r>
              <a:rPr lang="en-US" altLang="zh-CN"/>
              <a:t>      </a:t>
            </a:r>
            <a:r>
              <a:rPr lang="en-US" altLang="zh-CN" sz="2400"/>
              <a:t> </a:t>
            </a:r>
            <a:r>
              <a:rPr lang="zh-CN" altLang="en-US" sz="2800">
                <a:latin typeface="方正公文小标宋" panose="02000500000000000000" charset="-122"/>
                <a:ea typeface="方正公文小标宋" panose="02000500000000000000" charset="-122"/>
              </a:rPr>
              <a:t>让我们以奥运精神为旗帜，在青春的道路上奋力奔跑。</a:t>
            </a:r>
            <a:r>
              <a:rPr lang="zh-CN" altLang="en-US" sz="2800">
                <a:solidFill>
                  <a:schemeClr val="accent2"/>
                </a:solidFill>
                <a:latin typeface="方正公文小标宋" panose="02000500000000000000" charset="-122"/>
                <a:ea typeface="方正公文小标宋" panose="02000500000000000000" charset="-122"/>
              </a:rPr>
              <a:t>用汗水浇灌希望，用拼搏铸就辉煌</a:t>
            </a:r>
            <a:r>
              <a:rPr lang="zh-CN" altLang="en-US" sz="2800">
                <a:latin typeface="方正公文小标宋" panose="02000500000000000000" charset="-122"/>
                <a:ea typeface="方正公文小标宋" panose="02000500000000000000" charset="-122"/>
              </a:rPr>
              <a:t>，为实现中华民族伟大复兴的梦想贡献自己的青春力量！让奥运精神在我们心中永远闪耀，照亮我们前行的方向，铸就属于我们的青春华章！</a:t>
            </a:r>
            <a:endParaRPr lang="en-US" altLang="zh-CN" sz="2400">
              <a:sym typeface="方正公文小标宋" panose="020005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l="36977" t="10" r="12814"/>
          <a:stretch>
            <a:fillRect/>
          </a:stretch>
        </p:blipFill>
        <p:spPr>
          <a:xfrm>
            <a:off x="0" y="0"/>
            <a:ext cx="12192000" cy="6858000"/>
          </a:xfrm>
          <a:custGeom>
            <a:avLst/>
            <a:gdLst>
              <a:gd name="connsiteX0" fmla="*/ 0 w 12192000"/>
              <a:gd name="connsiteY0" fmla="*/ 0 h 6833544"/>
              <a:gd name="connsiteX1" fmla="*/ 12192000 w 12192000"/>
              <a:gd name="connsiteY1" fmla="*/ 0 h 6833544"/>
              <a:gd name="connsiteX2" fmla="*/ 12192000 w 12192000"/>
              <a:gd name="connsiteY2" fmla="*/ 6833544 h 6833544"/>
              <a:gd name="connsiteX3" fmla="*/ 0 w 12192000"/>
              <a:gd name="connsiteY3" fmla="*/ 6833544 h 6833544"/>
            </a:gdLst>
            <a:ahLst/>
            <a:cxnLst>
              <a:cxn ang="0">
                <a:pos x="connsiteX0" y="connsiteY0"/>
              </a:cxn>
              <a:cxn ang="0">
                <a:pos x="connsiteX1" y="connsiteY1"/>
              </a:cxn>
              <a:cxn ang="0">
                <a:pos x="connsiteX2" y="connsiteY2"/>
              </a:cxn>
              <a:cxn ang="0">
                <a:pos x="connsiteX3" y="connsiteY3"/>
              </a:cxn>
            </a:cxnLst>
            <a:rect l="l" t="t" r="r" b="b"/>
            <a:pathLst>
              <a:path w="12192000" h="6833543">
                <a:moveTo>
                  <a:pt x="0" y="0"/>
                </a:moveTo>
                <a:lnTo>
                  <a:pt x="12192000" y="0"/>
                </a:lnTo>
                <a:lnTo>
                  <a:pt x="12192000" y="6833544"/>
                </a:lnTo>
                <a:lnTo>
                  <a:pt x="0" y="6833544"/>
                </a:lnTo>
                <a:close/>
              </a:path>
            </a:pathLst>
          </a:custGeom>
        </p:spPr>
      </p:pic>
      <p:pic>
        <p:nvPicPr>
          <p:cNvPr id="42" name="图片 41"/>
          <p:cNvPicPr>
            <a:picLocks noChangeAspect="1"/>
          </p:cNvPicPr>
          <p:nvPr>
            <p:custDataLst>
              <p:tags r:id="rId2"/>
            </p:custDataLst>
          </p:nvPr>
        </p:nvPicPr>
        <p:blipFill>
          <a:blip r:embed="rId3"/>
          <a:stretch>
            <a:fillRect/>
          </a:stretch>
        </p:blipFill>
        <p:spPr>
          <a:xfrm>
            <a:off x="0" y="0"/>
            <a:ext cx="8596105" cy="6858594"/>
          </a:xfrm>
          <a:prstGeom prst="rect">
            <a:avLst/>
          </a:prstGeom>
        </p:spPr>
      </p:pic>
      <p:sp>
        <p:nvSpPr>
          <p:cNvPr id="49" name="任意多边形: 形状 48"/>
          <p:cNvSpPr/>
          <p:nvPr/>
        </p:nvSpPr>
        <p:spPr>
          <a:xfrm rot="6157412">
            <a:off x="5405867" y="4475182"/>
            <a:ext cx="4611487" cy="339910"/>
          </a:xfrm>
          <a:custGeom>
            <a:avLst/>
            <a:gdLst>
              <a:gd name="connsiteX0" fmla="*/ 0 w 4611487"/>
              <a:gd name="connsiteY0" fmla="*/ 339910 h 339910"/>
              <a:gd name="connsiteX1" fmla="*/ 54568 w 4611487"/>
              <a:gd name="connsiteY1" fmla="*/ 121640 h 339910"/>
              <a:gd name="connsiteX2" fmla="*/ 210359 w 4611487"/>
              <a:gd name="connsiteY2" fmla="*/ 0 h 339910"/>
              <a:gd name="connsiteX3" fmla="*/ 2140759 w 4611487"/>
              <a:gd name="connsiteY3" fmla="*/ 0 h 339910"/>
              <a:gd name="connsiteX4" fmla="*/ 2895600 w 4611487"/>
              <a:gd name="connsiteY4" fmla="*/ 0 h 339910"/>
              <a:gd name="connsiteX5" fmla="*/ 4535361 w 4611487"/>
              <a:gd name="connsiteY5" fmla="*/ 0 h 339910"/>
              <a:gd name="connsiteX6" fmla="*/ 4611487 w 4611487"/>
              <a:gd name="connsiteY6" fmla="*/ 339910 h 339910"/>
              <a:gd name="connsiteX7" fmla="*/ 2895600 w 4611487"/>
              <a:gd name="connsiteY7" fmla="*/ 339910 h 339910"/>
              <a:gd name="connsiteX8" fmla="*/ 1930400 w 4611487"/>
              <a:gd name="connsiteY8" fmla="*/ 339910 h 33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1487" h="339910">
                <a:moveTo>
                  <a:pt x="0" y="339910"/>
                </a:moveTo>
                <a:lnTo>
                  <a:pt x="54568" y="121640"/>
                </a:lnTo>
                <a:cubicBezTo>
                  <a:pt x="72448" y="50116"/>
                  <a:pt x="136634" y="0"/>
                  <a:pt x="210359" y="0"/>
                </a:cubicBezTo>
                <a:lnTo>
                  <a:pt x="2140759" y="0"/>
                </a:lnTo>
                <a:lnTo>
                  <a:pt x="2895600" y="0"/>
                </a:lnTo>
                <a:lnTo>
                  <a:pt x="4535361" y="0"/>
                </a:lnTo>
                <a:lnTo>
                  <a:pt x="4611487" y="339910"/>
                </a:lnTo>
                <a:lnTo>
                  <a:pt x="2895600" y="339910"/>
                </a:lnTo>
                <a:lnTo>
                  <a:pt x="1930400" y="339910"/>
                </a:lnTo>
                <a:close/>
              </a:path>
            </a:pathLst>
          </a:custGeom>
          <a:gradFill flip="none" rotWithShape="1">
            <a:gsLst>
              <a:gs pos="0">
                <a:srgbClr val="F92121"/>
              </a:gs>
              <a:gs pos="77000">
                <a:srgbClr val="AF2124"/>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54" name="文本框 53"/>
          <p:cNvSpPr txBox="1"/>
          <p:nvPr/>
        </p:nvSpPr>
        <p:spPr>
          <a:xfrm>
            <a:off x="377825" y="203835"/>
            <a:ext cx="4334510" cy="923290"/>
          </a:xfrm>
          <a:prstGeom prst="rect">
            <a:avLst/>
          </a:prstGeom>
          <a:noFill/>
        </p:spPr>
        <p:txBody>
          <a:bodyPr wrap="square" lIns="0" tIns="0" rIns="0" bIns="0" rtlCol="0">
            <a:spAutoFit/>
          </a:bodyPr>
          <a:lstStyle/>
          <a:p>
            <a:pPr algn="ctr"/>
            <a:r>
              <a:rPr lang="zh-CN" altLang="en-US" sz="6000">
                <a:gradFill>
                  <a:gsLst>
                    <a:gs pos="25000">
                      <a:srgbClr val="353535"/>
                    </a:gs>
                    <a:gs pos="76000">
                      <a:schemeClr val="tx1"/>
                    </a:gs>
                  </a:gsLst>
                  <a:lin ang="2700000" scaled="0"/>
                </a:gradFill>
                <a:latin typeface="字由点字奇巧" panose="00020600040101010101" charset="-122"/>
                <a:ea typeface="字由点字奇巧" panose="00020600040101010101" charset="-122"/>
              </a:rPr>
              <a:t>课后拓展</a:t>
            </a:r>
            <a:endParaRPr lang="zh-CN" altLang="en-US" sz="6000">
              <a:gradFill>
                <a:gsLst>
                  <a:gs pos="25000">
                    <a:srgbClr val="353535"/>
                  </a:gs>
                  <a:gs pos="76000">
                    <a:schemeClr val="tx1"/>
                  </a:gs>
                </a:gsLst>
                <a:lin ang="2700000" scaled="0"/>
              </a:gradFill>
              <a:latin typeface="字由点字奇巧" panose="00020600040101010101" charset="-122"/>
              <a:ea typeface="字由点字奇巧" panose="00020600040101010101" charset="-122"/>
            </a:endParaRPr>
          </a:p>
        </p:txBody>
      </p:sp>
      <p:sp>
        <p:nvSpPr>
          <p:cNvPr id="66" name="任意多边形: 形状 65"/>
          <p:cNvSpPr/>
          <p:nvPr/>
        </p:nvSpPr>
        <p:spPr>
          <a:xfrm>
            <a:off x="6834854" y="706965"/>
            <a:ext cx="335196" cy="69003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rgbClr val="D72122"/>
              </a:gs>
              <a:gs pos="100000">
                <a:srgbClr val="D7212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67" name="任意多边形: 形状 66"/>
          <p:cNvSpPr/>
          <p:nvPr/>
        </p:nvSpPr>
        <p:spPr>
          <a:xfrm rot="5400000">
            <a:off x="827069" y="5851148"/>
            <a:ext cx="331151" cy="681709"/>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rgbClr val="D72122"/>
              </a:gs>
              <a:gs pos="100000">
                <a:srgbClr val="D7212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2" name="文本框 1"/>
          <p:cNvSpPr txBox="1"/>
          <p:nvPr/>
        </p:nvSpPr>
        <p:spPr>
          <a:xfrm>
            <a:off x="821055" y="1732915"/>
            <a:ext cx="6076315" cy="2306955"/>
          </a:xfrm>
          <a:prstGeom prst="rect">
            <a:avLst/>
          </a:prstGeom>
          <a:noFill/>
        </p:spPr>
        <p:txBody>
          <a:bodyPr wrap="square" rtlCol="0">
            <a:spAutoFit/>
          </a:bodyPr>
          <a:p>
            <a:r>
              <a:rPr lang="en-US" altLang="zh-CN" sz="4800">
                <a:latin typeface="方正楷体_GBK" panose="02000000000000000000" charset="-122"/>
                <a:ea typeface="方正楷体_GBK" panose="02000000000000000000" charset="-122"/>
              </a:rPr>
              <a:t>   </a:t>
            </a:r>
            <a:r>
              <a:rPr lang="zh-CN" altLang="en-US" sz="4800">
                <a:latin typeface="方正楷体_GBK" panose="02000000000000000000" charset="-122"/>
                <a:ea typeface="方正楷体_GBK" panose="02000000000000000000" charset="-122"/>
              </a:rPr>
              <a:t>以奥运精神为主题，为我校团课教室设计一幅</a:t>
            </a:r>
            <a:r>
              <a:rPr lang="zh-CN" altLang="en-US" sz="4800">
                <a:solidFill>
                  <a:schemeClr val="accent1"/>
                </a:solidFill>
                <a:latin typeface="方正楷体_GBK" panose="02000000000000000000" charset="-122"/>
                <a:ea typeface="方正楷体_GBK" panose="02000000000000000000" charset="-122"/>
              </a:rPr>
              <a:t>宣传海报</a:t>
            </a:r>
            <a:r>
              <a:rPr lang="zh-CN" altLang="en-US" sz="4800">
                <a:latin typeface="方正楷体_GBK" panose="02000000000000000000" charset="-122"/>
                <a:ea typeface="方正楷体_GBK" panose="02000000000000000000" charset="-122"/>
              </a:rPr>
              <a:t>。</a:t>
            </a:r>
            <a:endParaRPr lang="zh-CN" altLang="en-US" sz="4800">
              <a:latin typeface="方正楷体_GBK" panose="02000000000000000000" charset="-122"/>
              <a:ea typeface="方正楷体_GBK" panose="020000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1" nodeType="withEffect">
                                  <p:childTnLst>
                                    <p:set>
                                      <p:cBhvr>
                                        <p:cTn id="6" dur="1" fill="hold">
                                          <p:stCondLst>
                                            <p:cond delay="0"/>
                                          </p:stCondLst>
                                        </p:cTn>
                                        <p:tgtEl>
                                          <p:spTgt spid="54"/>
                                        </p:tgtEl>
                                        <p:attrNameLst>
                                          <p:attrName>style.visibility</p:attrName>
                                        </p:attrNameLst>
                                      </p:cBhvr>
                                      <p:to>
                                        <p:strVal val="visible"/>
                                      </p:to>
                                    </p:set>
                                    <p:animEffect transition="in" filter="fade">
                                      <p:cBhvr>
                                        <p:cTn id="7" dur="500">
                                          <p:stCondLst>
                                            <p:cond delay="0"/>
                                          </p:stCondLst>
                                        </p:cTn>
                                        <p:tgtEl>
                                          <p:spTgt spid="54"/>
                                        </p:tgtEl>
                                      </p:cBhvr>
                                    </p:animEffect>
                                    <p:anim to="0" calcmode="lin" valueType="num">
                                      <p:cBhvr>
                                        <p:cTn id="8" dur="500" fill="hold">
                                          <p:stCondLst>
                                            <p:cond delay="0"/>
                                          </p:stCondLst>
                                        </p:cTn>
                                        <p:tgtEl>
                                          <p:spTgt spid="54"/>
                                        </p:tgtEl>
                                        <p:attrNameLst>
                                          <p:attrName>ppt_y</p:attrName>
                                        </p:attrNameLst>
                                      </p:cBhvr>
                                      <p:tavLst>
                                        <p:tav tm="0">
                                          <p:val>
                                            <p:strVal val="#ppt_y-.05"/>
                                          </p:val>
                                        </p:tav>
                                        <p:tav tm="100000">
                                          <p:val>
                                            <p:strVal val="#ppt_y"/>
                                          </p:val>
                                        </p:tav>
                                      </p:tavLst>
                                    </p:anim>
                                  </p:childTnLst>
                                </p:cTn>
                              </p:par>
                              <p:par>
                                <p:cTn id="9" presetID="10" presetClass="entr" presetSubtype="0" decel="100000" fill="hold" grpId="2" nodeType="withEffect">
                                  <p:childTnLst>
                                    <p:set>
                                      <p:cBhvr>
                                        <p:cTn id="10" dur="1" fill="hold">
                                          <p:stCondLst>
                                            <p:cond delay="0"/>
                                          </p:stCondLst>
                                        </p:cTn>
                                        <p:tgtEl>
                                          <p:spTgt spid="66"/>
                                        </p:tgtEl>
                                        <p:attrNameLst>
                                          <p:attrName>style.visibility</p:attrName>
                                        </p:attrNameLst>
                                      </p:cBhvr>
                                      <p:to>
                                        <p:strVal val="visible"/>
                                      </p:to>
                                    </p:set>
                                    <p:animEffect transition="in" filter="fade">
                                      <p:cBhvr>
                                        <p:cTn id="11" dur="500">
                                          <p:stCondLst>
                                            <p:cond delay="0"/>
                                          </p:stCondLst>
                                        </p:cTn>
                                        <p:tgtEl>
                                          <p:spTgt spid="66"/>
                                        </p:tgtEl>
                                      </p:cBhvr>
                                    </p:animEffect>
                                    <p:anim to="0" calcmode="lin" valueType="num">
                                      <p:cBhvr>
                                        <p:cTn id="12" dur="500" fill="hold">
                                          <p:stCondLst>
                                            <p:cond delay="0"/>
                                          </p:stCondLst>
                                        </p:cTn>
                                        <p:tgtEl>
                                          <p:spTgt spid="66"/>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1"/>
      <p:bldP spid="66"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a:extLst>
              <a:ext uri="{28A0092B-C50C-407E-A947-70E740481C1C}">
                <a14:useLocalDpi xmlns:a14="http://schemas.microsoft.com/office/drawing/2010/main" val="0"/>
              </a:ext>
            </a:extLst>
          </a:blip>
          <a:srcRect t="67593"/>
          <a:stretch>
            <a:fillRect/>
          </a:stretch>
        </p:blipFill>
        <p:spPr>
          <a:xfrm flipV="1">
            <a:off x="0" y="4635500"/>
            <a:ext cx="12192000" cy="2222500"/>
          </a:xfrm>
          <a:custGeom>
            <a:avLst/>
            <a:gdLst>
              <a:gd name="connsiteX0" fmla="*/ 0 w 12192000"/>
              <a:gd name="connsiteY0" fmla="*/ 2222500 h 2222500"/>
              <a:gd name="connsiteX1" fmla="*/ 12192000 w 12192000"/>
              <a:gd name="connsiteY1" fmla="*/ 2222500 h 2222500"/>
              <a:gd name="connsiteX2" fmla="*/ 12192000 w 12192000"/>
              <a:gd name="connsiteY2" fmla="*/ 0 h 2222500"/>
              <a:gd name="connsiteX3" fmla="*/ 0 w 12192000"/>
              <a:gd name="connsiteY3" fmla="*/ 0 h 2222500"/>
            </a:gdLst>
            <a:ahLst/>
            <a:cxnLst>
              <a:cxn ang="0">
                <a:pos x="connsiteX0" y="connsiteY0"/>
              </a:cxn>
              <a:cxn ang="0">
                <a:pos x="connsiteX1" y="connsiteY1"/>
              </a:cxn>
              <a:cxn ang="0">
                <a:pos x="connsiteX2" y="connsiteY2"/>
              </a:cxn>
              <a:cxn ang="0">
                <a:pos x="connsiteX3" y="connsiteY3"/>
              </a:cxn>
            </a:cxnLst>
            <a:rect l="l" t="t" r="r" b="b"/>
            <a:pathLst>
              <a:path w="12192000" h="2222500">
                <a:moveTo>
                  <a:pt x="0" y="2222500"/>
                </a:moveTo>
                <a:lnTo>
                  <a:pt x="12192000" y="2222500"/>
                </a:lnTo>
                <a:lnTo>
                  <a:pt x="12192000" y="0"/>
                </a:lnTo>
                <a:lnTo>
                  <a:pt x="0" y="0"/>
                </a:lnTo>
                <a:close/>
              </a:path>
            </a:pathLst>
          </a:custGeom>
        </p:spPr>
      </p:pic>
      <p:pic>
        <p:nvPicPr>
          <p:cNvPr id="32" name="图片 3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23333"/>
          <a:stretch>
            <a:fillRect/>
          </a:stretch>
        </p:blipFill>
        <p:spPr>
          <a:xfrm>
            <a:off x="0" y="0"/>
            <a:ext cx="12192000" cy="5257800"/>
          </a:xfrm>
          <a:custGeom>
            <a:avLst/>
            <a:gdLst>
              <a:gd name="connsiteX0" fmla="*/ 0 w 12192000"/>
              <a:gd name="connsiteY0" fmla="*/ 0 h 5257800"/>
              <a:gd name="connsiteX1" fmla="*/ 12192000 w 12192000"/>
              <a:gd name="connsiteY1" fmla="*/ 0 h 5257800"/>
              <a:gd name="connsiteX2" fmla="*/ 12192000 w 12192000"/>
              <a:gd name="connsiteY2" fmla="*/ 5257800 h 5257800"/>
              <a:gd name="connsiteX3" fmla="*/ 0 w 121920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12192000" h="5257800">
                <a:moveTo>
                  <a:pt x="0" y="0"/>
                </a:moveTo>
                <a:lnTo>
                  <a:pt x="12192000" y="0"/>
                </a:lnTo>
                <a:lnTo>
                  <a:pt x="12192000" y="5257800"/>
                </a:lnTo>
                <a:lnTo>
                  <a:pt x="0" y="5257800"/>
                </a:lnTo>
                <a:close/>
              </a:path>
            </a:pathLst>
          </a:custGeom>
        </p:spPr>
      </p:pic>
      <p:sp>
        <p:nvSpPr>
          <p:cNvPr id="15" name="矩形 14"/>
          <p:cNvSpPr/>
          <p:nvPr/>
        </p:nvSpPr>
        <p:spPr>
          <a:xfrm>
            <a:off x="0" y="3340099"/>
            <a:ext cx="12192000" cy="2734521"/>
          </a:xfrm>
          <a:prstGeom prst="rect">
            <a:avLst/>
          </a:prstGeom>
          <a:solidFill>
            <a:schemeClr val="bg1">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矩形 12"/>
          <p:cNvSpPr/>
          <p:nvPr/>
        </p:nvSpPr>
        <p:spPr>
          <a:xfrm flipV="1">
            <a:off x="0" y="5930900"/>
            <a:ext cx="12192000" cy="927100"/>
          </a:xfrm>
          <a:prstGeom prst="rect">
            <a:avLst/>
          </a:prstGeom>
          <a:gradFill flip="none" rotWithShape="1">
            <a:gsLst>
              <a:gs pos="44000">
                <a:srgbClr val="9B2930">
                  <a:alpha val="61000"/>
                </a:srgbClr>
              </a:gs>
              <a:gs pos="0">
                <a:srgbClr val="521319"/>
              </a:gs>
              <a:gs pos="100000">
                <a:srgbClr val="E48F8C">
                  <a:alpha val="0"/>
                </a:srgbClr>
              </a:gs>
            </a:gsLst>
            <a:lin ang="5400000" scaled="1"/>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8" name="组合 87"/>
          <p:cNvGrpSpPr/>
          <p:nvPr/>
        </p:nvGrpSpPr>
        <p:grpSpPr>
          <a:xfrm>
            <a:off x="3307080" y="3581400"/>
            <a:ext cx="2854960" cy="1769715"/>
            <a:chOff x="2753360" y="3581400"/>
            <a:chExt cx="2854960" cy="1769715"/>
          </a:xfrm>
        </p:grpSpPr>
        <p:sp>
          <p:nvSpPr>
            <p:cNvPr id="87" name="文本框 86"/>
            <p:cNvSpPr txBox="1"/>
            <p:nvPr/>
          </p:nvSpPr>
          <p:spPr>
            <a:xfrm>
              <a:off x="2753360" y="3581400"/>
              <a:ext cx="2854960" cy="1769715"/>
            </a:xfrm>
            <a:prstGeom prst="rect">
              <a:avLst/>
            </a:prstGeom>
            <a:noFill/>
          </p:spPr>
          <p:txBody>
            <a:bodyPr wrap="square" lIns="0" tIns="0" rIns="0" bIns="0" rtlCol="0">
              <a:spAutoFit/>
            </a:bodyPr>
            <a:lstStyle/>
            <a:p>
              <a:pPr algn="ctr"/>
              <a:r>
                <a:rPr lang="zh-CN" altLang="en-US" sz="11500">
                  <a:ln w="63500">
                    <a:solidFill>
                      <a:srgbClr val="FFFFFF">
                        <a:lumMod val="2000"/>
                        <a:lumOff val="98000"/>
                      </a:srgbClr>
                    </a:solidFill>
                  </a:ln>
                  <a:solidFill>
                    <a:schemeClr val="tx1">
                      <a:lumMod val="85000"/>
                      <a:lumOff val="15000"/>
                    </a:schemeClr>
                  </a:solidFill>
                  <a:effectLst>
                    <a:outerShdw blurRad="50800" dist="38100" dir="5400000" rotWithShape="0">
                      <a:srgbClr val="FFFFFF">
                        <a:lumMod val="10000"/>
                        <a:alpha val="40000"/>
                      </a:srgbClr>
                    </a:outerShdw>
                  </a:effectLst>
                  <a:latin typeface="字体圈欣意冠黑体" panose="00000500000000000000" pitchFamily="2" charset="-122"/>
                  <a:ea typeface="字体圈欣意冠黑体" panose="00000500000000000000" pitchFamily="2" charset="-122"/>
                </a:rPr>
                <a:t>巴黎</a:t>
              </a:r>
              <a:endParaRPr lang="zh-CN" altLang="en-US" sz="11500">
                <a:ln w="63500">
                  <a:solidFill>
                    <a:srgbClr val="FFFFFF">
                      <a:lumMod val="2000"/>
                      <a:lumOff val="98000"/>
                    </a:srgbClr>
                  </a:solidFill>
                </a:ln>
                <a:gradFill>
                  <a:gsLst>
                    <a:gs pos="26000">
                      <a:srgbClr val="F92121"/>
                    </a:gs>
                    <a:gs pos="68000">
                      <a:srgbClr val="AF2124"/>
                    </a:gs>
                  </a:gsLst>
                  <a:lin ang="2700000" scaled="0"/>
                </a:gradFill>
                <a:effectLst>
                  <a:outerShdw blurRad="50800" dist="38100" dir="5400000" rotWithShape="0">
                    <a:srgbClr val="FFFFFF">
                      <a:lumMod val="10000"/>
                      <a:alpha val="40000"/>
                    </a:srgbClr>
                  </a:outerShdw>
                </a:effectLst>
                <a:latin typeface="字体圈欣意冠黑体" panose="00000500000000000000" pitchFamily="2" charset="-122"/>
                <a:ea typeface="字体圈欣意冠黑体" panose="00000500000000000000" pitchFamily="2" charset="-122"/>
              </a:endParaRPr>
            </a:p>
          </p:txBody>
        </p:sp>
        <p:sp>
          <p:nvSpPr>
            <p:cNvPr id="86" name="文本框 85"/>
            <p:cNvSpPr txBox="1"/>
            <p:nvPr/>
          </p:nvSpPr>
          <p:spPr>
            <a:xfrm>
              <a:off x="2753360" y="3581400"/>
              <a:ext cx="2854960" cy="1769715"/>
            </a:xfrm>
            <a:prstGeom prst="rect">
              <a:avLst/>
            </a:prstGeom>
            <a:noFill/>
          </p:spPr>
          <p:txBody>
            <a:bodyPr wrap="square" lIns="0" tIns="0" rIns="0" bIns="0" rtlCol="0">
              <a:spAutoFit/>
            </a:bodyPr>
            <a:lstStyle/>
            <a:p>
              <a:pPr algn="ctr"/>
              <a:r>
                <a:rPr lang="zh-CN" altLang="en-US" sz="11500">
                  <a:ln w="31750">
                    <a:solidFill>
                      <a:srgbClr val="FFFFFF">
                        <a:lumMod val="10000"/>
                      </a:srgbClr>
                    </a:solidFill>
                  </a:ln>
                  <a:solidFill>
                    <a:schemeClr val="tx1">
                      <a:lumMod val="85000"/>
                      <a:lumOff val="15000"/>
                    </a:schemeClr>
                  </a:solidFill>
                  <a:latin typeface="字体圈欣意冠黑体" panose="00000500000000000000" pitchFamily="2" charset="-122"/>
                  <a:ea typeface="字体圈欣意冠黑体" panose="00000500000000000000" pitchFamily="2" charset="-122"/>
                </a:rPr>
                <a:t>巴黎</a:t>
              </a:r>
              <a:endParaRPr lang="zh-CN" altLang="en-US" sz="11500">
                <a:ln w="31750">
                  <a:solidFill>
                    <a:srgbClr val="FFFFFF">
                      <a:lumMod val="10000"/>
                    </a:srgbClr>
                  </a:solidFill>
                </a:ln>
                <a:gradFill>
                  <a:gsLst>
                    <a:gs pos="26000">
                      <a:srgbClr val="F92121"/>
                    </a:gs>
                    <a:gs pos="68000">
                      <a:srgbClr val="AF2124"/>
                    </a:gs>
                  </a:gsLst>
                  <a:lin ang="2700000" scaled="0"/>
                </a:gradFill>
                <a:latin typeface="字体圈欣意冠黑体" panose="00000500000000000000" pitchFamily="2" charset="-122"/>
                <a:ea typeface="字体圈欣意冠黑体" panose="00000500000000000000" pitchFamily="2" charset="-122"/>
              </a:endParaRPr>
            </a:p>
          </p:txBody>
        </p:sp>
        <p:sp>
          <p:nvSpPr>
            <p:cNvPr id="14" name="文本框 13"/>
            <p:cNvSpPr txBox="1"/>
            <p:nvPr/>
          </p:nvSpPr>
          <p:spPr>
            <a:xfrm>
              <a:off x="2753360" y="3581400"/>
              <a:ext cx="2854960" cy="1769715"/>
            </a:xfrm>
            <a:prstGeom prst="rect">
              <a:avLst/>
            </a:prstGeom>
            <a:noFill/>
          </p:spPr>
          <p:txBody>
            <a:bodyPr wrap="square" lIns="0" tIns="0" rIns="0" bIns="0" rtlCol="0">
              <a:spAutoFit/>
            </a:bodyPr>
            <a:lstStyle/>
            <a:p>
              <a:pPr algn="ctr"/>
              <a:r>
                <a:rPr lang="zh-CN" altLang="en-US" sz="115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rPr>
                <a:t>巴黎</a:t>
              </a:r>
              <a:endParaRPr lang="zh-CN" altLang="en-US" sz="115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grpSp>
      <p:sp>
        <p:nvSpPr>
          <p:cNvPr id="27" name="文本框 26"/>
          <p:cNvSpPr txBox="1"/>
          <p:nvPr/>
        </p:nvSpPr>
        <p:spPr>
          <a:xfrm>
            <a:off x="4366260" y="3537764"/>
            <a:ext cx="4754880" cy="221436"/>
          </a:xfrm>
          <a:prstGeom prst="rect">
            <a:avLst/>
          </a:prstGeom>
          <a:noFill/>
        </p:spPr>
        <p:txBody>
          <a:bodyPr wrap="square" lIns="0" tIns="0" rIns="0" bIns="0" rtlCol="0">
            <a:spAutoFit/>
          </a:bodyPr>
          <a:lstStyle/>
          <a:p>
            <a:pPr algn="dist"/>
            <a:r>
              <a:rPr lang="en-US" altLang="zh-CN" sz="140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400">
              <a:solidFill>
                <a:srgbClr val="DB1313"/>
              </a:solidFill>
              <a:latin typeface="思源黑体 CN Heavy" panose="020B0A00000000000000" pitchFamily="34" charset="-122"/>
              <a:ea typeface="思源黑体 CN Heavy" panose="020B0A00000000000000" pitchFamily="34" charset="-122"/>
            </a:endParaRPr>
          </a:p>
        </p:txBody>
      </p:sp>
      <p:sp>
        <p:nvSpPr>
          <p:cNvPr id="45" name="矩形: 圆角 44"/>
          <p:cNvSpPr/>
          <p:nvPr/>
        </p:nvSpPr>
        <p:spPr>
          <a:xfrm>
            <a:off x="10286682" y="4036219"/>
            <a:ext cx="713264" cy="1223962"/>
          </a:xfrm>
          <a:prstGeom prst="roundRect">
            <a:avLst>
              <a:gd name="adj" fmla="val 12192"/>
            </a:avLst>
          </a:prstGeom>
          <a:gradFill flip="none" rotWithShape="1">
            <a:gsLst>
              <a:gs pos="2600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a:latin typeface="字体圈欣意冠黑体" panose="00000500000000000000" pitchFamily="2" charset="-122"/>
                <a:ea typeface="字体圈欣意冠黑体" panose="00000500000000000000" pitchFamily="2" charset="-122"/>
              </a:rPr>
              <a:t>2024</a:t>
            </a:r>
            <a:r>
              <a:rPr lang="zh-CN" altLang="en-US" sz="2000">
                <a:latin typeface="字体圈欣意冠黑体" panose="00000500000000000000" pitchFamily="2" charset="-122"/>
                <a:ea typeface="字体圈欣意冠黑体" panose="00000500000000000000" pitchFamily="2" charset="-122"/>
              </a:rPr>
              <a:t>年</a:t>
            </a:r>
            <a:endParaRPr lang="zh-CN" altLang="en-US" sz="2000">
              <a:latin typeface="字体圈欣意冠黑体" panose="00000500000000000000" pitchFamily="2" charset="-122"/>
              <a:ea typeface="字体圈欣意冠黑体" panose="00000500000000000000" pitchFamily="2" charset="-122"/>
            </a:endParaRPr>
          </a:p>
        </p:txBody>
      </p:sp>
      <p:sp>
        <p:nvSpPr>
          <p:cNvPr id="92" name="任意多边形: 形状 91"/>
          <p:cNvSpPr/>
          <p:nvPr/>
        </p:nvSpPr>
        <p:spPr>
          <a:xfrm>
            <a:off x="10388600" y="5746636"/>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79" name="任意多边形: 形状 78"/>
          <p:cNvSpPr/>
          <p:nvPr/>
        </p:nvSpPr>
        <p:spPr>
          <a:xfrm flipH="1">
            <a:off x="-1" y="3015754"/>
            <a:ext cx="2895600" cy="339910"/>
          </a:xfrm>
          <a:custGeom>
            <a:avLst/>
            <a:gdLst>
              <a:gd name="connsiteX0" fmla="*/ 235789 w 3245643"/>
              <a:gd name="connsiteY0" fmla="*/ 0 h 381000"/>
              <a:gd name="connsiteX1" fmla="*/ 3245643 w 3245643"/>
              <a:gd name="connsiteY1" fmla="*/ 0 h 381000"/>
              <a:gd name="connsiteX2" fmla="*/ 3245643 w 3245643"/>
              <a:gd name="connsiteY2" fmla="*/ 381000 h 381000"/>
              <a:gd name="connsiteX3" fmla="*/ 0 w 3245643"/>
              <a:gd name="connsiteY3" fmla="*/ 381000 h 381000"/>
              <a:gd name="connsiteX4" fmla="*/ 61164 w 3245643"/>
              <a:gd name="connsiteY4" fmla="*/ 136344 h 381000"/>
              <a:gd name="connsiteX5" fmla="*/ 235789 w 3245643"/>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5643" h="381000">
                <a:moveTo>
                  <a:pt x="235789" y="0"/>
                </a:moveTo>
                <a:lnTo>
                  <a:pt x="3245643" y="0"/>
                </a:lnTo>
                <a:lnTo>
                  <a:pt x="3245643" y="381000"/>
                </a:lnTo>
                <a:lnTo>
                  <a:pt x="0" y="381000"/>
                </a:lnTo>
                <a:lnTo>
                  <a:pt x="61164" y="136344"/>
                </a:lnTo>
                <a:cubicBezTo>
                  <a:pt x="81206" y="56174"/>
                  <a:pt x="153151" y="0"/>
                  <a:pt x="235789"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pic>
        <p:nvPicPr>
          <p:cNvPr id="26" name="图片 25"/>
          <p:cNvPicPr>
            <a:picLocks noChangeAspect="1"/>
          </p:cNvPicPr>
          <p:nvPr/>
        </p:nvPicPr>
        <p:blipFill>
          <a:blip r:embed="rId4"/>
          <a:stretch>
            <a:fillRect/>
          </a:stretch>
        </p:blipFill>
        <p:spPr>
          <a:xfrm>
            <a:off x="0" y="2404253"/>
            <a:ext cx="3467100" cy="4453747"/>
          </a:xfrm>
          <a:prstGeom prst="rect">
            <a:avLst/>
          </a:prstGeom>
        </p:spPr>
      </p:pic>
      <p:grpSp>
        <p:nvGrpSpPr>
          <p:cNvPr id="89" name="组合 88"/>
          <p:cNvGrpSpPr/>
          <p:nvPr/>
        </p:nvGrpSpPr>
        <p:grpSpPr>
          <a:xfrm>
            <a:off x="6124733" y="3581400"/>
            <a:ext cx="4196080" cy="1769715"/>
            <a:chOff x="5456713" y="3581400"/>
            <a:chExt cx="4196080" cy="1769715"/>
          </a:xfrm>
        </p:grpSpPr>
        <p:grpSp>
          <p:nvGrpSpPr>
            <p:cNvPr id="85" name="组合 84"/>
            <p:cNvGrpSpPr/>
            <p:nvPr/>
          </p:nvGrpSpPr>
          <p:grpSpPr>
            <a:xfrm>
              <a:off x="5456713" y="3581400"/>
              <a:ext cx="4196080" cy="1769715"/>
              <a:chOff x="5430520" y="3581400"/>
              <a:chExt cx="4196080" cy="1769715"/>
            </a:xfrm>
          </p:grpSpPr>
          <p:sp>
            <p:nvSpPr>
              <p:cNvPr id="84" name="文本框 83"/>
              <p:cNvSpPr txBox="1"/>
              <p:nvPr/>
            </p:nvSpPr>
            <p:spPr>
              <a:xfrm>
                <a:off x="5430520" y="3581400"/>
                <a:ext cx="4196080" cy="1769715"/>
              </a:xfrm>
              <a:prstGeom prst="rect">
                <a:avLst/>
              </a:prstGeom>
              <a:noFill/>
            </p:spPr>
            <p:txBody>
              <a:bodyPr wrap="square" lIns="0" tIns="0" rIns="0" bIns="0" rtlCol="0">
                <a:spAutoFit/>
              </a:bodyPr>
              <a:lstStyle/>
              <a:p>
                <a:pPr algn="ctr"/>
                <a:r>
                  <a:rPr lang="zh-CN" altLang="en-US" sz="11500" b="1">
                    <a:ln w="31750" cap="flat" cmpd="sng" algn="ctr">
                      <a:solidFill>
                        <a:srgbClr val="F92121">
                          <a:lumMod val="2000"/>
                          <a:lumOff val="98000"/>
                        </a:srgbClr>
                      </a:solidFill>
                      <a:prstDash val="solid"/>
                      <a:round/>
                      <a:headEnd type="none" w="med" len="med"/>
                      <a:tailEnd type="none" w="med" len="med"/>
                    </a:ln>
                    <a:gradFill>
                      <a:gsLst>
                        <a:gs pos="26000">
                          <a:srgbClr val="F92121"/>
                        </a:gs>
                        <a:gs pos="68000">
                          <a:srgbClr val="AF2124"/>
                        </a:gs>
                      </a:gsLst>
                      <a:lin ang="2700000" scaled="0"/>
                    </a:gradFill>
                    <a:effectLst>
                      <a:outerShdw blurRad="50800" dist="38100" dir="5400000" rotWithShape="0">
                        <a:srgbClr val="F92121">
                          <a:lumMod val="100000"/>
                          <a:alpha val="20000"/>
                        </a:srgbClr>
                      </a:outerShdw>
                    </a:effectLst>
                    <a:latin typeface="字体圈欣意冠黑体" panose="00000500000000000000" pitchFamily="2" charset="-122"/>
                    <a:ea typeface="字体圈欣意冠黑体" panose="00000500000000000000" pitchFamily="2" charset="-122"/>
                  </a:rPr>
                  <a:t>奥运会</a:t>
                </a:r>
                <a:endParaRPr lang="zh-CN" altLang="en-US" sz="11500" b="1">
                  <a:ln w="31750" cap="flat" cmpd="sng" algn="ctr">
                    <a:solidFill>
                      <a:srgbClr val="F92121">
                        <a:lumMod val="2000"/>
                        <a:lumOff val="98000"/>
                      </a:srgbClr>
                    </a:solidFill>
                    <a:prstDash val="solid"/>
                    <a:round/>
                    <a:headEnd type="none" w="med" len="med"/>
                    <a:tailEnd type="none" w="med" len="med"/>
                  </a:ln>
                  <a:gradFill>
                    <a:gsLst>
                      <a:gs pos="26000">
                        <a:srgbClr val="F92121"/>
                      </a:gs>
                      <a:gs pos="68000">
                        <a:srgbClr val="AF2124"/>
                      </a:gs>
                    </a:gsLst>
                    <a:lin ang="2700000" scaled="0"/>
                  </a:gradFill>
                  <a:effectLst>
                    <a:outerShdw blurRad="50800" dist="38100" dir="5400000" rotWithShape="0">
                      <a:srgbClr val="F92121">
                        <a:lumMod val="100000"/>
                        <a:alpha val="20000"/>
                      </a:srgbClr>
                    </a:outerShdw>
                  </a:effectLst>
                  <a:latin typeface="字体圈欣意冠黑体" panose="00000500000000000000" pitchFamily="2" charset="-122"/>
                  <a:ea typeface="字体圈欣意冠黑体" panose="00000500000000000000" pitchFamily="2" charset="-122"/>
                </a:endParaRPr>
              </a:p>
            </p:txBody>
          </p:sp>
          <p:sp>
            <p:nvSpPr>
              <p:cNvPr id="80" name="文本框 79"/>
              <p:cNvSpPr txBox="1"/>
              <p:nvPr/>
            </p:nvSpPr>
            <p:spPr>
              <a:xfrm>
                <a:off x="5430520" y="3581400"/>
                <a:ext cx="4196080" cy="1769715"/>
              </a:xfrm>
              <a:prstGeom prst="rect">
                <a:avLst/>
              </a:prstGeom>
              <a:noFill/>
            </p:spPr>
            <p:txBody>
              <a:bodyPr wrap="square" lIns="0" tIns="0" rIns="0" bIns="0" rtlCol="0">
                <a:spAutoFit/>
              </a:bodyPr>
              <a:lstStyle/>
              <a:p>
                <a:pPr algn="ctr"/>
                <a:r>
                  <a:rPr lang="zh-CN" altLang="en-US" sz="11500" b="1">
                    <a:gradFill>
                      <a:gsLst>
                        <a:gs pos="26000">
                          <a:srgbClr val="F92121"/>
                        </a:gs>
                        <a:gs pos="68000">
                          <a:srgbClr val="AF2124"/>
                        </a:gs>
                      </a:gsLst>
                      <a:lin ang="2700000" scaled="0"/>
                    </a:gradFill>
                    <a:latin typeface="字体圈欣意冠黑体" panose="00000500000000000000" pitchFamily="2" charset="-122"/>
                    <a:ea typeface="字体圈欣意冠黑体" panose="00000500000000000000" pitchFamily="2" charset="-122"/>
                  </a:rPr>
                  <a:t>奥运会</a:t>
                </a:r>
                <a:endParaRPr lang="zh-CN" altLang="en-US" sz="11500" b="1">
                  <a:gradFill>
                    <a:gsLst>
                      <a:gs pos="26000">
                        <a:srgbClr val="F92121"/>
                      </a:gs>
                      <a:gs pos="68000">
                        <a:srgbClr val="AF2124"/>
                      </a:gs>
                    </a:gsLst>
                    <a:lin ang="2700000" scaled="0"/>
                  </a:gradFill>
                  <a:latin typeface="字体圈欣意冠黑体" panose="00000500000000000000" pitchFamily="2" charset="-122"/>
                  <a:ea typeface="字体圈欣意冠黑体" panose="00000500000000000000" pitchFamily="2" charset="-122"/>
                </a:endParaRPr>
              </a:p>
            </p:txBody>
          </p:sp>
        </p:grpSp>
        <p:pic>
          <p:nvPicPr>
            <p:cNvPr id="63" name="图片 62"/>
            <p:cNvPicPr>
              <a:picLocks noChangeAspect="1"/>
            </p:cNvPicPr>
            <p:nvPr>
              <p:custDataLst>
                <p:tags r:id="rId5"/>
              </p:custDataLst>
            </p:nvPr>
          </p:nvPicPr>
          <p:blipFill>
            <a:blip r:embed="rId6"/>
            <a:srcRect b="38133"/>
            <a:stretch>
              <a:fillRect/>
            </a:stretch>
          </p:blipFill>
          <p:spPr>
            <a:xfrm>
              <a:off x="7036782" y="3709174"/>
              <a:ext cx="362555" cy="558028"/>
            </a:xfrm>
            <a:prstGeom prst="rect">
              <a:avLst/>
            </a:prstGeom>
          </p:spPr>
        </p:pic>
      </p:grpSp>
      <p:cxnSp>
        <p:nvCxnSpPr>
          <p:cNvPr id="35" name="直接连接符 34"/>
          <p:cNvCxnSpPr/>
          <p:nvPr/>
        </p:nvCxnSpPr>
        <p:spPr>
          <a:xfrm flipH="1">
            <a:off x="6143625" y="4267200"/>
            <a:ext cx="69056" cy="752475"/>
          </a:xfrm>
          <a:prstGeom prst="line">
            <a:avLst/>
          </a:prstGeom>
          <a:ln w="50800" cap="rnd">
            <a:gradFill>
              <a:gsLst>
                <a:gs pos="0">
                  <a:srgbClr val="F92121">
                    <a:alpha val="0"/>
                  </a:srgbClr>
                </a:gs>
                <a:gs pos="55000">
                  <a:srgbClr val="D72122"/>
                </a:gs>
                <a:gs pos="100000">
                  <a:srgbClr val="F92121">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0" name="文本框 89"/>
          <p:cNvSpPr txBox="1"/>
          <p:nvPr/>
        </p:nvSpPr>
        <p:spPr>
          <a:xfrm>
            <a:off x="3937000" y="5620564"/>
            <a:ext cx="5613400" cy="221436"/>
          </a:xfrm>
          <a:prstGeom prst="rect">
            <a:avLst/>
          </a:prstGeom>
          <a:noFill/>
        </p:spPr>
        <p:txBody>
          <a:bodyPr wrap="square" lIns="0" tIns="0" rIns="0" bIns="0" rtlCol="0">
            <a:spAutoFit/>
          </a:bodyPr>
          <a:lstStyle/>
          <a:p>
            <a:pPr algn="dist"/>
            <a:r>
              <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rPr>
              <a:t>拥有一场完美的法国之旅需要知道的一切</a:t>
            </a:r>
            <a:endPar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0" presetClass="entr" presetSubtype="0" fill="hold" nodeType="withEffect">
                                  <p:iterate type="wd">
                                    <p:tmPct val="10000"/>
                                  </p:iterate>
                                  <p:childTnLst>
                                    <p:set>
                                      <p:cBhvr>
                                        <p:cTn id="9" dur="1" fill="hold">
                                          <p:stCondLst>
                                            <p:cond delay="0"/>
                                          </p:stCondLst>
                                        </p:cTn>
                                        <p:tgtEl>
                                          <p:spTgt spid="88"/>
                                        </p:tgtEl>
                                        <p:attrNameLst>
                                          <p:attrName>style.visibility</p:attrName>
                                        </p:attrNameLst>
                                      </p:cBhvr>
                                      <p:to>
                                        <p:strVal val="visible"/>
                                      </p:to>
                                    </p:set>
                                    <p:anim to="0" calcmode="lin" valueType="num">
                                      <p:cBhvr>
                                        <p:cTn id="10" dur="500" decel="100000" fill="hold">
                                          <p:stCondLst>
                                            <p:cond delay="0"/>
                                          </p:stCondLst>
                                        </p:cTn>
                                        <p:tgtEl>
                                          <p:spTgt spid="88"/>
                                        </p:tgtEl>
                                        <p:attrNameLst>
                                          <p:attrName>ppt_y</p:attrName>
                                        </p:attrNameLst>
                                      </p:cBhvr>
                                      <p:tavLst>
                                        <p:tav tm="0">
                                          <p:val>
                                            <p:strVal val="ppt_y-0.02"/>
                                          </p:val>
                                        </p:tav>
                                        <p:tav tm="100000">
                                          <p:val>
                                            <p:strVal val="#ppt_y"/>
                                          </p:val>
                                        </p:tav>
                                      </p:tavLst>
                                    </p:anim>
                                    <p:animEffect transition="in" filter="fade">
                                      <p:cBhvr>
                                        <p:cTn id="11" dur="500">
                                          <p:stCondLst>
                                            <p:cond delay="0"/>
                                          </p:stCondLst>
                                        </p:cTn>
                                        <p:tgtEl>
                                          <p:spTgt spid="88"/>
                                        </p:tgtEl>
                                      </p:cBhvr>
                                    </p:animEffect>
                                    <p:animScale>
                                      <p:cBhvr>
                                        <p:cTn id="12" dur="500" decel="100000" fill="hold">
                                          <p:stCondLst>
                                            <p:cond delay="0"/>
                                          </p:stCondLst>
                                        </p:cTn>
                                        <p:tgtEl>
                                          <p:spTgt spid="88"/>
                                        </p:tgtEl>
                                      </p:cBhvr>
                                      <p:by x="100000" y="100000"/>
                                      <p:from x="110000" y="110000"/>
                                      <p:to x="100000" y="100000"/>
                                    </p:animScale>
                                  </p:childTnLst>
                                </p:cTn>
                              </p:par>
                              <p:par>
                                <p:cTn id="13" presetID="10" presetClass="entr" presetSubtype="0" fill="hold" grpId="0" nodeType="withEffect">
                                  <p:iterate type="wd">
                                    <p:tmPct val="10000"/>
                                  </p:iterate>
                                  <p:childTnLst>
                                    <p:set>
                                      <p:cBhvr>
                                        <p:cTn id="14" dur="1" fill="hold">
                                          <p:stCondLst>
                                            <p:cond delay="0"/>
                                          </p:stCondLst>
                                        </p:cTn>
                                        <p:tgtEl>
                                          <p:spTgt spid="27"/>
                                        </p:tgtEl>
                                        <p:attrNameLst>
                                          <p:attrName>style.visibility</p:attrName>
                                        </p:attrNameLst>
                                      </p:cBhvr>
                                      <p:to>
                                        <p:strVal val="visible"/>
                                      </p:to>
                                    </p:set>
                                    <p:anim to="0" calcmode="lin" valueType="num">
                                      <p:cBhvr>
                                        <p:cTn id="15" dur="500" decel="100000" fill="hold">
                                          <p:stCondLst>
                                            <p:cond delay="0"/>
                                          </p:stCondLst>
                                        </p:cTn>
                                        <p:tgtEl>
                                          <p:spTgt spid="27"/>
                                        </p:tgtEl>
                                        <p:attrNameLst>
                                          <p:attrName>ppt_y</p:attrName>
                                        </p:attrNameLst>
                                      </p:cBhvr>
                                      <p:tavLst>
                                        <p:tav tm="0">
                                          <p:val>
                                            <p:strVal val="ppt_y-0.02"/>
                                          </p:val>
                                        </p:tav>
                                        <p:tav tm="100000">
                                          <p:val>
                                            <p:strVal val="#ppt_y"/>
                                          </p:val>
                                        </p:tav>
                                      </p:tavLst>
                                    </p:anim>
                                    <p:animEffect transition="in" filter="fade">
                                      <p:cBhvr>
                                        <p:cTn id="16" dur="500">
                                          <p:stCondLst>
                                            <p:cond delay="0"/>
                                          </p:stCondLst>
                                        </p:cTn>
                                        <p:tgtEl>
                                          <p:spTgt spid="27"/>
                                        </p:tgtEl>
                                      </p:cBhvr>
                                    </p:animEffect>
                                    <p:animScale>
                                      <p:cBhvr>
                                        <p:cTn id="17" dur="500" decel="100000" fill="hold">
                                          <p:stCondLst>
                                            <p:cond delay="0"/>
                                          </p:stCondLst>
                                        </p:cTn>
                                        <p:tgtEl>
                                          <p:spTgt spid="27"/>
                                        </p:tgtEl>
                                      </p:cBhvr>
                                      <p:by x="100000" y="100000"/>
                                      <p:from x="110000" y="110000"/>
                                      <p:to x="100000" y="100000"/>
                                    </p:animScale>
                                  </p:childTnLst>
                                </p:cTn>
                              </p:par>
                              <p:par>
                                <p:cTn id="18" presetID="10" presetClass="entr" presetSubtype="0" fill="hold" grpId="1" nodeType="withEffect">
                                  <p:iterate type="wd">
                                    <p:tmPct val="10000"/>
                                  </p:iterate>
                                  <p:childTnLst>
                                    <p:set>
                                      <p:cBhvr>
                                        <p:cTn id="19" dur="1" fill="hold">
                                          <p:stCondLst>
                                            <p:cond delay="0"/>
                                          </p:stCondLst>
                                        </p:cTn>
                                        <p:tgtEl>
                                          <p:spTgt spid="45"/>
                                        </p:tgtEl>
                                        <p:attrNameLst>
                                          <p:attrName>style.visibility</p:attrName>
                                        </p:attrNameLst>
                                      </p:cBhvr>
                                      <p:to>
                                        <p:strVal val="visible"/>
                                      </p:to>
                                    </p:set>
                                    <p:anim to="0" calcmode="lin" valueType="num">
                                      <p:cBhvr>
                                        <p:cTn id="20" dur="500" decel="100000" fill="hold">
                                          <p:stCondLst>
                                            <p:cond delay="0"/>
                                          </p:stCondLst>
                                        </p:cTn>
                                        <p:tgtEl>
                                          <p:spTgt spid="45"/>
                                        </p:tgtEl>
                                        <p:attrNameLst>
                                          <p:attrName>ppt_y</p:attrName>
                                        </p:attrNameLst>
                                      </p:cBhvr>
                                      <p:tavLst>
                                        <p:tav tm="0">
                                          <p:val>
                                            <p:strVal val="ppt_y-0.02"/>
                                          </p:val>
                                        </p:tav>
                                        <p:tav tm="100000">
                                          <p:val>
                                            <p:strVal val="#ppt_y"/>
                                          </p:val>
                                        </p:tav>
                                      </p:tavLst>
                                    </p:anim>
                                    <p:animEffect transition="in" filter="fade">
                                      <p:cBhvr>
                                        <p:cTn id="21" dur="500">
                                          <p:stCondLst>
                                            <p:cond delay="0"/>
                                          </p:stCondLst>
                                        </p:cTn>
                                        <p:tgtEl>
                                          <p:spTgt spid="45"/>
                                        </p:tgtEl>
                                      </p:cBhvr>
                                    </p:animEffect>
                                    <p:animScale>
                                      <p:cBhvr>
                                        <p:cTn id="22" dur="500" decel="100000" fill="hold">
                                          <p:stCondLst>
                                            <p:cond delay="0"/>
                                          </p:stCondLst>
                                        </p:cTn>
                                        <p:tgtEl>
                                          <p:spTgt spid="45"/>
                                        </p:tgtEl>
                                      </p:cBhvr>
                                      <p:by x="100000" y="100000"/>
                                      <p:from x="110000" y="110000"/>
                                      <p:to x="100000" y="100000"/>
                                    </p:animScale>
                                  </p:childTnLst>
                                </p:cTn>
                              </p:par>
                              <p:par>
                                <p:cTn id="23" presetID="10" presetClass="entr" presetSubtype="0" fill="hold" nodeType="withEffect">
                                  <p:iterate type="wd">
                                    <p:tmPct val="10000"/>
                                  </p:iterate>
                                  <p:childTnLst>
                                    <p:set>
                                      <p:cBhvr>
                                        <p:cTn id="24" dur="1" fill="hold">
                                          <p:stCondLst>
                                            <p:cond delay="0"/>
                                          </p:stCondLst>
                                        </p:cTn>
                                        <p:tgtEl>
                                          <p:spTgt spid="89"/>
                                        </p:tgtEl>
                                        <p:attrNameLst>
                                          <p:attrName>style.visibility</p:attrName>
                                        </p:attrNameLst>
                                      </p:cBhvr>
                                      <p:to>
                                        <p:strVal val="visible"/>
                                      </p:to>
                                    </p:set>
                                    <p:anim to="0" calcmode="lin" valueType="num">
                                      <p:cBhvr>
                                        <p:cTn id="25" dur="500" decel="100000" fill="hold">
                                          <p:stCondLst>
                                            <p:cond delay="0"/>
                                          </p:stCondLst>
                                        </p:cTn>
                                        <p:tgtEl>
                                          <p:spTgt spid="89"/>
                                        </p:tgtEl>
                                        <p:attrNameLst>
                                          <p:attrName>ppt_y</p:attrName>
                                        </p:attrNameLst>
                                      </p:cBhvr>
                                      <p:tavLst>
                                        <p:tav tm="0">
                                          <p:val>
                                            <p:strVal val="ppt_y-0.02"/>
                                          </p:val>
                                        </p:tav>
                                        <p:tav tm="100000">
                                          <p:val>
                                            <p:strVal val="#ppt_y"/>
                                          </p:val>
                                        </p:tav>
                                      </p:tavLst>
                                    </p:anim>
                                    <p:animEffect transition="in" filter="fade">
                                      <p:cBhvr>
                                        <p:cTn id="26" dur="500">
                                          <p:stCondLst>
                                            <p:cond delay="0"/>
                                          </p:stCondLst>
                                        </p:cTn>
                                        <p:tgtEl>
                                          <p:spTgt spid="89"/>
                                        </p:tgtEl>
                                      </p:cBhvr>
                                    </p:animEffect>
                                    <p:animScale>
                                      <p:cBhvr>
                                        <p:cTn id="27" dur="500" decel="100000" fill="hold">
                                          <p:stCondLst>
                                            <p:cond delay="0"/>
                                          </p:stCondLst>
                                        </p:cTn>
                                        <p:tgtEl>
                                          <p:spTgt spid="89"/>
                                        </p:tgtEl>
                                      </p:cBhvr>
                                      <p:by x="100000" y="100000"/>
                                      <p:from x="110000" y="110000"/>
                                      <p:to x="100000" y="100000"/>
                                    </p:animScale>
                                  </p:childTnLst>
                                </p:cTn>
                              </p:par>
                              <p:par>
                                <p:cTn id="28" presetID="10" presetClass="entr" presetSubtype="0" fill="hold" nodeType="withEffect">
                                  <p:iterate type="wd">
                                    <p:tmPct val="10000"/>
                                  </p:iterate>
                                  <p:childTnLst>
                                    <p:set>
                                      <p:cBhvr>
                                        <p:cTn id="29" dur="1" fill="hold">
                                          <p:stCondLst>
                                            <p:cond delay="0"/>
                                          </p:stCondLst>
                                        </p:cTn>
                                        <p:tgtEl>
                                          <p:spTgt spid="35"/>
                                        </p:tgtEl>
                                        <p:attrNameLst>
                                          <p:attrName>style.visibility</p:attrName>
                                        </p:attrNameLst>
                                      </p:cBhvr>
                                      <p:to>
                                        <p:strVal val="visible"/>
                                      </p:to>
                                    </p:set>
                                    <p:anim to="0" calcmode="lin" valueType="num">
                                      <p:cBhvr>
                                        <p:cTn id="30" dur="500" decel="100000" fill="hold">
                                          <p:stCondLst>
                                            <p:cond delay="0"/>
                                          </p:stCondLst>
                                        </p:cTn>
                                        <p:tgtEl>
                                          <p:spTgt spid="35"/>
                                        </p:tgtEl>
                                        <p:attrNameLst>
                                          <p:attrName>ppt_y</p:attrName>
                                        </p:attrNameLst>
                                      </p:cBhvr>
                                      <p:tavLst>
                                        <p:tav tm="0">
                                          <p:val>
                                            <p:strVal val="ppt_y-0.02"/>
                                          </p:val>
                                        </p:tav>
                                        <p:tav tm="100000">
                                          <p:val>
                                            <p:strVal val="#ppt_y"/>
                                          </p:val>
                                        </p:tav>
                                      </p:tavLst>
                                    </p:anim>
                                    <p:animEffect transition="in" filter="fade">
                                      <p:cBhvr>
                                        <p:cTn id="31" dur="500">
                                          <p:stCondLst>
                                            <p:cond delay="0"/>
                                          </p:stCondLst>
                                        </p:cTn>
                                        <p:tgtEl>
                                          <p:spTgt spid="35"/>
                                        </p:tgtEl>
                                      </p:cBhvr>
                                    </p:animEffect>
                                    <p:animScale>
                                      <p:cBhvr>
                                        <p:cTn id="32" dur="500" decel="100000" fill="hold">
                                          <p:stCondLst>
                                            <p:cond delay="0"/>
                                          </p:stCondLst>
                                        </p:cTn>
                                        <p:tgtEl>
                                          <p:spTgt spid="35"/>
                                        </p:tgtEl>
                                      </p:cBhvr>
                                      <p:by x="100000" y="100000"/>
                                      <p:from x="110000" y="110000"/>
                                      <p:to x="100000" y="100000"/>
                                    </p:animScale>
                                  </p:childTnLst>
                                </p:cTn>
                              </p:par>
                              <p:par>
                                <p:cTn id="33" presetID="10" presetClass="entr" presetSubtype="0" fill="hold" grpId="2" nodeType="withEffect">
                                  <p:iterate type="wd">
                                    <p:tmPct val="10000"/>
                                  </p:iterate>
                                  <p:childTnLst>
                                    <p:set>
                                      <p:cBhvr>
                                        <p:cTn id="34" dur="1" fill="hold">
                                          <p:stCondLst>
                                            <p:cond delay="0"/>
                                          </p:stCondLst>
                                        </p:cTn>
                                        <p:tgtEl>
                                          <p:spTgt spid="90"/>
                                        </p:tgtEl>
                                        <p:attrNameLst>
                                          <p:attrName>style.visibility</p:attrName>
                                        </p:attrNameLst>
                                      </p:cBhvr>
                                      <p:to>
                                        <p:strVal val="visible"/>
                                      </p:to>
                                    </p:set>
                                    <p:anim to="0" calcmode="lin" valueType="num">
                                      <p:cBhvr>
                                        <p:cTn id="35" dur="500" decel="100000" fill="hold">
                                          <p:stCondLst>
                                            <p:cond delay="0"/>
                                          </p:stCondLst>
                                        </p:cTn>
                                        <p:tgtEl>
                                          <p:spTgt spid="90"/>
                                        </p:tgtEl>
                                        <p:attrNameLst>
                                          <p:attrName>ppt_y</p:attrName>
                                        </p:attrNameLst>
                                      </p:cBhvr>
                                      <p:tavLst>
                                        <p:tav tm="0">
                                          <p:val>
                                            <p:strVal val="ppt_y-0.02"/>
                                          </p:val>
                                        </p:tav>
                                        <p:tav tm="100000">
                                          <p:val>
                                            <p:strVal val="#ppt_y"/>
                                          </p:val>
                                        </p:tav>
                                      </p:tavLst>
                                    </p:anim>
                                    <p:animEffect transition="in" filter="fade">
                                      <p:cBhvr>
                                        <p:cTn id="36" dur="500">
                                          <p:stCondLst>
                                            <p:cond delay="0"/>
                                          </p:stCondLst>
                                        </p:cTn>
                                        <p:tgtEl>
                                          <p:spTgt spid="90"/>
                                        </p:tgtEl>
                                      </p:cBhvr>
                                    </p:animEffect>
                                    <p:animScale>
                                      <p:cBhvr>
                                        <p:cTn id="37" dur="500" decel="100000" fill="hold">
                                          <p:stCondLst>
                                            <p:cond delay="0"/>
                                          </p:stCondLst>
                                        </p:cTn>
                                        <p:tgtEl>
                                          <p:spTgt spid="90"/>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1"/>
      <p:bldP spid="90"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l="36977" t="10" r="12814"/>
          <a:stretch>
            <a:fillRect/>
          </a:stretch>
        </p:blipFill>
        <p:spPr>
          <a:xfrm>
            <a:off x="0" y="0"/>
            <a:ext cx="12192000" cy="6858000"/>
          </a:xfrm>
          <a:custGeom>
            <a:avLst/>
            <a:gdLst>
              <a:gd name="connsiteX0" fmla="*/ 0 w 12192000"/>
              <a:gd name="connsiteY0" fmla="*/ 0 h 6833544"/>
              <a:gd name="connsiteX1" fmla="*/ 12192000 w 12192000"/>
              <a:gd name="connsiteY1" fmla="*/ 0 h 6833544"/>
              <a:gd name="connsiteX2" fmla="*/ 12192000 w 12192000"/>
              <a:gd name="connsiteY2" fmla="*/ 6833544 h 6833544"/>
              <a:gd name="connsiteX3" fmla="*/ 0 w 12192000"/>
              <a:gd name="connsiteY3" fmla="*/ 6833544 h 6833544"/>
            </a:gdLst>
            <a:ahLst/>
            <a:cxnLst>
              <a:cxn ang="0">
                <a:pos x="connsiteX0" y="connsiteY0"/>
              </a:cxn>
              <a:cxn ang="0">
                <a:pos x="connsiteX1" y="connsiteY1"/>
              </a:cxn>
              <a:cxn ang="0">
                <a:pos x="connsiteX2" y="connsiteY2"/>
              </a:cxn>
              <a:cxn ang="0">
                <a:pos x="connsiteX3" y="connsiteY3"/>
              </a:cxn>
            </a:cxnLst>
            <a:rect l="l" t="t" r="r" b="b"/>
            <a:pathLst>
              <a:path w="12192000" h="6833543">
                <a:moveTo>
                  <a:pt x="0" y="0"/>
                </a:moveTo>
                <a:lnTo>
                  <a:pt x="12192000" y="0"/>
                </a:lnTo>
                <a:lnTo>
                  <a:pt x="12192000" y="6833544"/>
                </a:lnTo>
                <a:lnTo>
                  <a:pt x="0" y="6833544"/>
                </a:lnTo>
                <a:close/>
              </a:path>
            </a:pathLst>
          </a:custGeom>
        </p:spPr>
      </p:pic>
      <p:pic>
        <p:nvPicPr>
          <p:cNvPr id="42" name="图片 41"/>
          <p:cNvPicPr>
            <a:picLocks noChangeAspect="1"/>
          </p:cNvPicPr>
          <p:nvPr>
            <p:custDataLst>
              <p:tags r:id="rId2"/>
            </p:custDataLst>
          </p:nvPr>
        </p:nvPicPr>
        <p:blipFill>
          <a:blip r:embed="rId3"/>
          <a:stretch>
            <a:fillRect/>
          </a:stretch>
        </p:blipFill>
        <p:spPr>
          <a:xfrm>
            <a:off x="0" y="0"/>
            <a:ext cx="8596105" cy="6858594"/>
          </a:xfrm>
          <a:prstGeom prst="rect">
            <a:avLst/>
          </a:prstGeom>
        </p:spPr>
      </p:pic>
      <p:sp>
        <p:nvSpPr>
          <p:cNvPr id="43" name="文本框 42"/>
          <p:cNvSpPr txBox="1"/>
          <p:nvPr/>
        </p:nvSpPr>
        <p:spPr>
          <a:xfrm>
            <a:off x="1984792" y="865947"/>
            <a:ext cx="1788422" cy="215444"/>
          </a:xfrm>
          <a:prstGeom prst="rect">
            <a:avLst/>
          </a:prstGeom>
          <a:noFill/>
        </p:spPr>
        <p:txBody>
          <a:bodyPr wrap="square" lIns="0" tIns="0" rIns="0" bIns="0" rtlCol="0">
            <a:spAutoFit/>
          </a:bodyPr>
          <a:lstStyle/>
          <a:p>
            <a:pPr algn="just"/>
            <a:r>
              <a:rPr lang="en-US" altLang="zh-CN" sz="1400">
                <a:solidFill>
                  <a:srgbClr val="DB1313"/>
                </a:solidFill>
                <a:latin typeface="思源黑体 CN Heavy" panose="020B0A00000000000000" pitchFamily="34" charset="-122"/>
                <a:ea typeface="思源黑体 CN Heavy" panose="020B0A00000000000000" pitchFamily="34" charset="-122"/>
              </a:rPr>
              <a:t>PARIS </a:t>
            </a:r>
            <a:r>
              <a:rPr lang="en-US" altLang="zh-CN" sz="1400">
                <a:solidFill>
                  <a:srgbClr val="DB1313"/>
                </a:solidFill>
                <a:latin typeface="+mn-ea"/>
              </a:rPr>
              <a:t>OLYMPICS</a:t>
            </a:r>
            <a:endParaRPr lang="zh-CN" altLang="en-US" sz="1400">
              <a:solidFill>
                <a:srgbClr val="DB1313"/>
              </a:solidFill>
              <a:latin typeface="+mn-ea"/>
            </a:endParaRPr>
          </a:p>
        </p:txBody>
      </p:sp>
      <p:sp>
        <p:nvSpPr>
          <p:cNvPr id="49" name="任意多边形: 形状 48"/>
          <p:cNvSpPr/>
          <p:nvPr/>
        </p:nvSpPr>
        <p:spPr>
          <a:xfrm rot="6157412">
            <a:off x="5405867" y="4475182"/>
            <a:ext cx="4611487" cy="339910"/>
          </a:xfrm>
          <a:custGeom>
            <a:avLst/>
            <a:gdLst>
              <a:gd name="connsiteX0" fmla="*/ 0 w 4611487"/>
              <a:gd name="connsiteY0" fmla="*/ 339910 h 339910"/>
              <a:gd name="connsiteX1" fmla="*/ 54568 w 4611487"/>
              <a:gd name="connsiteY1" fmla="*/ 121640 h 339910"/>
              <a:gd name="connsiteX2" fmla="*/ 210359 w 4611487"/>
              <a:gd name="connsiteY2" fmla="*/ 0 h 339910"/>
              <a:gd name="connsiteX3" fmla="*/ 2140759 w 4611487"/>
              <a:gd name="connsiteY3" fmla="*/ 0 h 339910"/>
              <a:gd name="connsiteX4" fmla="*/ 2895600 w 4611487"/>
              <a:gd name="connsiteY4" fmla="*/ 0 h 339910"/>
              <a:gd name="connsiteX5" fmla="*/ 4535361 w 4611487"/>
              <a:gd name="connsiteY5" fmla="*/ 0 h 339910"/>
              <a:gd name="connsiteX6" fmla="*/ 4611487 w 4611487"/>
              <a:gd name="connsiteY6" fmla="*/ 339910 h 339910"/>
              <a:gd name="connsiteX7" fmla="*/ 2895600 w 4611487"/>
              <a:gd name="connsiteY7" fmla="*/ 339910 h 339910"/>
              <a:gd name="connsiteX8" fmla="*/ 1930400 w 4611487"/>
              <a:gd name="connsiteY8" fmla="*/ 339910 h 33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1487" h="339910">
                <a:moveTo>
                  <a:pt x="0" y="339910"/>
                </a:moveTo>
                <a:lnTo>
                  <a:pt x="54568" y="121640"/>
                </a:lnTo>
                <a:cubicBezTo>
                  <a:pt x="72448" y="50116"/>
                  <a:pt x="136634" y="0"/>
                  <a:pt x="210359" y="0"/>
                </a:cubicBezTo>
                <a:lnTo>
                  <a:pt x="2140759" y="0"/>
                </a:lnTo>
                <a:lnTo>
                  <a:pt x="2895600" y="0"/>
                </a:lnTo>
                <a:lnTo>
                  <a:pt x="4535361" y="0"/>
                </a:lnTo>
                <a:lnTo>
                  <a:pt x="4611487" y="339910"/>
                </a:lnTo>
                <a:lnTo>
                  <a:pt x="2895600" y="339910"/>
                </a:lnTo>
                <a:lnTo>
                  <a:pt x="1930400" y="339910"/>
                </a:lnTo>
                <a:close/>
              </a:path>
            </a:pathLst>
          </a:custGeom>
          <a:gradFill flip="none" rotWithShape="1">
            <a:gsLst>
              <a:gs pos="0">
                <a:srgbClr val="F92121"/>
              </a:gs>
              <a:gs pos="77000">
                <a:srgbClr val="AF2124"/>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54" name="文本框 53"/>
          <p:cNvSpPr txBox="1"/>
          <p:nvPr/>
        </p:nvSpPr>
        <p:spPr>
          <a:xfrm>
            <a:off x="377671" y="203638"/>
            <a:ext cx="1755928" cy="923330"/>
          </a:xfrm>
          <a:prstGeom prst="rect">
            <a:avLst/>
          </a:prstGeom>
          <a:noFill/>
        </p:spPr>
        <p:txBody>
          <a:bodyPr wrap="square" lIns="0" tIns="0" rIns="0" bIns="0" rtlCol="0">
            <a:spAutoFit/>
          </a:bodyPr>
          <a:lstStyle/>
          <a:p>
            <a:pPr algn="ctr"/>
            <a:r>
              <a:rPr lang="zh-CN" altLang="en-US" sz="60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rPr>
              <a:t>目录</a:t>
            </a:r>
            <a:endParaRPr lang="zh-CN" altLang="en-US" sz="60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grpSp>
        <p:nvGrpSpPr>
          <p:cNvPr id="59" name="组合 58"/>
          <p:cNvGrpSpPr/>
          <p:nvPr>
            <p:custDataLst>
              <p:tags r:id="rId4"/>
            </p:custDataLst>
          </p:nvPr>
        </p:nvGrpSpPr>
        <p:grpSpPr>
          <a:xfrm>
            <a:off x="634562" y="1792452"/>
            <a:ext cx="5840730" cy="628015"/>
            <a:chOff x="672662" y="1587062"/>
            <a:chExt cx="5471291" cy="620133"/>
          </a:xfrm>
        </p:grpSpPr>
        <p:sp>
          <p:nvSpPr>
            <p:cNvPr id="50" name="矩形: 圆角 49"/>
            <p:cNvSpPr/>
            <p:nvPr>
              <p:custDataLst>
                <p:tags r:id="rId5"/>
              </p:custDataLst>
            </p:nvPr>
          </p:nvSpPr>
          <p:spPr>
            <a:xfrm>
              <a:off x="672662" y="1587062"/>
              <a:ext cx="1355835" cy="620111"/>
            </a:xfrm>
            <a:prstGeom prst="roundRect">
              <a:avLst/>
            </a:pr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a:latin typeface="字体圈欣意冠黑体" panose="00000500000000000000" pitchFamily="2" charset="-122"/>
                  <a:ea typeface="字体圈欣意冠黑体" panose="00000500000000000000" pitchFamily="2" charset="-122"/>
                </a:rPr>
                <a:t>Part.01</a:t>
              </a:r>
              <a:endParaRPr lang="zh-CN" altLang="en-US" sz="2000">
                <a:latin typeface="字体圈欣意冠黑体" panose="00000500000000000000" pitchFamily="2" charset="-122"/>
                <a:ea typeface="字体圈欣意冠黑体" panose="00000500000000000000" pitchFamily="2" charset="-122"/>
              </a:endParaRPr>
            </a:p>
          </p:txBody>
        </p:sp>
        <p:sp>
          <p:nvSpPr>
            <p:cNvPr id="55" name="矩形: 圆角 54"/>
            <p:cNvSpPr/>
            <p:nvPr>
              <p:custDataLst>
                <p:tags r:id="rId6"/>
              </p:custDataLst>
            </p:nvPr>
          </p:nvSpPr>
          <p:spPr>
            <a:xfrm>
              <a:off x="2185922" y="1587062"/>
              <a:ext cx="3958031" cy="62013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800">
                  <a:solidFill>
                    <a:schemeClr val="tx1">
                      <a:lumMod val="85000"/>
                      <a:lumOff val="15000"/>
                    </a:schemeClr>
                  </a:solidFill>
                  <a:latin typeface="华康行楷体 W5" panose="03000509000000000000" charset="-122"/>
                  <a:ea typeface="华康行楷体 W5" panose="03000509000000000000" charset="-122"/>
                  <a:cs typeface="华康行楷体 W5" panose="03000509000000000000" charset="-122"/>
                  <a:sym typeface="汉仪颜楷简" panose="00020600040101010101" charset="-122"/>
                </a:rPr>
                <a:t>2024</a:t>
              </a:r>
              <a:r>
                <a:rPr lang="zh-CN" altLang="en-US" sz="2800">
                  <a:solidFill>
                    <a:schemeClr val="tx1">
                      <a:lumMod val="85000"/>
                      <a:lumOff val="15000"/>
                    </a:schemeClr>
                  </a:solidFill>
                  <a:latin typeface="华康行楷体 W5" panose="03000509000000000000" charset="-122"/>
                  <a:ea typeface="华康行楷体 W5" panose="03000509000000000000" charset="-122"/>
                  <a:cs typeface="华康行楷体 W5" panose="03000509000000000000" charset="-122"/>
                  <a:sym typeface="汉仪颜楷简" panose="00020600040101010101" charset="-122"/>
                </a:rPr>
                <a:t>巴黎奥运会总结</a:t>
              </a:r>
              <a:endParaRPr lang="zh-CN" altLang="en-US" sz="2800">
                <a:solidFill>
                  <a:schemeClr val="tx1">
                    <a:lumMod val="85000"/>
                    <a:lumOff val="15000"/>
                  </a:schemeClr>
                </a:solidFill>
                <a:latin typeface="华康行楷体 W5" panose="03000509000000000000" charset="-122"/>
                <a:ea typeface="华康行楷体 W5" panose="03000509000000000000" charset="-122"/>
                <a:cs typeface="华康行楷体 W5" panose="03000509000000000000" charset="-122"/>
                <a:sym typeface="汉仪颜楷简" panose="00020600040101010101" charset="-122"/>
              </a:endParaRPr>
            </a:p>
          </p:txBody>
        </p:sp>
      </p:grpSp>
      <p:grpSp>
        <p:nvGrpSpPr>
          <p:cNvPr id="60" name="组合 59"/>
          <p:cNvGrpSpPr/>
          <p:nvPr>
            <p:custDataLst>
              <p:tags r:id="rId7"/>
            </p:custDataLst>
          </p:nvPr>
        </p:nvGrpSpPr>
        <p:grpSpPr>
          <a:xfrm>
            <a:off x="633927" y="2796869"/>
            <a:ext cx="5677338" cy="627993"/>
            <a:chOff x="672662" y="2743200"/>
            <a:chExt cx="5318234" cy="620111"/>
          </a:xfrm>
        </p:grpSpPr>
        <p:sp>
          <p:nvSpPr>
            <p:cNvPr id="51" name="矩形: 圆角 50"/>
            <p:cNvSpPr/>
            <p:nvPr>
              <p:custDataLst>
                <p:tags r:id="rId8"/>
              </p:custDataLst>
            </p:nvPr>
          </p:nvSpPr>
          <p:spPr>
            <a:xfrm>
              <a:off x="672662" y="2743200"/>
              <a:ext cx="1355835" cy="620111"/>
            </a:xfrm>
            <a:prstGeom prst="roundRect">
              <a:avLst/>
            </a:pr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a:latin typeface="字体圈欣意冠黑体" panose="00000500000000000000" pitchFamily="2" charset="-122"/>
                  <a:ea typeface="字体圈欣意冠黑体" panose="00000500000000000000" pitchFamily="2" charset="-122"/>
                </a:rPr>
                <a:t>Part.02</a:t>
              </a:r>
              <a:endParaRPr lang="en-US" altLang="zh-CN" sz="2000">
                <a:latin typeface="字体圈欣意冠黑体" panose="00000500000000000000" pitchFamily="2" charset="-122"/>
                <a:ea typeface="字体圈欣意冠黑体" panose="00000500000000000000" pitchFamily="2" charset="-122"/>
              </a:endParaRPr>
            </a:p>
          </p:txBody>
        </p:sp>
        <p:sp>
          <p:nvSpPr>
            <p:cNvPr id="56" name="矩形: 圆角 55"/>
            <p:cNvSpPr/>
            <p:nvPr>
              <p:custDataLst>
                <p:tags r:id="rId9"/>
              </p:custDataLst>
            </p:nvPr>
          </p:nvSpPr>
          <p:spPr>
            <a:xfrm>
              <a:off x="2186152" y="2743200"/>
              <a:ext cx="3804744" cy="62011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800">
                  <a:solidFill>
                    <a:schemeClr val="tx1">
                      <a:lumMod val="85000"/>
                      <a:lumOff val="15000"/>
                    </a:schemeClr>
                  </a:solidFill>
                  <a:latin typeface="华康行楷体 W5" panose="03000509000000000000" charset="-122"/>
                  <a:ea typeface="华康行楷体 W5" panose="03000509000000000000" charset="-122"/>
                </a:rPr>
                <a:t>由奥运选手</a:t>
              </a:r>
              <a:r>
                <a:rPr lang="en-US" altLang="zh-CN" sz="2800">
                  <a:solidFill>
                    <a:schemeClr val="tx1">
                      <a:lumMod val="85000"/>
                      <a:lumOff val="15000"/>
                    </a:schemeClr>
                  </a:solidFill>
                  <a:latin typeface="华康行楷体 W5" panose="03000509000000000000" charset="-122"/>
                  <a:ea typeface="华康行楷体 W5" panose="03000509000000000000" charset="-122"/>
                </a:rPr>
                <a:t> </a:t>
              </a:r>
              <a:r>
                <a:rPr lang="zh-CN" altLang="en-US" sz="2800">
                  <a:solidFill>
                    <a:schemeClr val="tx1">
                      <a:lumMod val="85000"/>
                      <a:lumOff val="15000"/>
                    </a:schemeClr>
                  </a:solidFill>
                  <a:latin typeface="华康行楷体 W5" panose="03000509000000000000" charset="-122"/>
                  <a:ea typeface="华康行楷体 W5" panose="03000509000000000000" charset="-122"/>
                </a:rPr>
                <a:t>看奥运精神</a:t>
              </a:r>
              <a:endParaRPr lang="zh-CN" altLang="en-US" sz="2800">
                <a:solidFill>
                  <a:schemeClr val="tx1">
                    <a:lumMod val="85000"/>
                    <a:lumOff val="15000"/>
                  </a:schemeClr>
                </a:solidFill>
                <a:latin typeface="华康行楷体 W5" panose="03000509000000000000" charset="-122"/>
                <a:ea typeface="华康行楷体 W5" panose="03000509000000000000" charset="-122"/>
              </a:endParaRPr>
            </a:p>
          </p:txBody>
        </p:sp>
      </p:grpSp>
      <p:grpSp>
        <p:nvGrpSpPr>
          <p:cNvPr id="62" name="组合 61"/>
          <p:cNvGrpSpPr/>
          <p:nvPr>
            <p:custDataLst>
              <p:tags r:id="rId10"/>
            </p:custDataLst>
          </p:nvPr>
        </p:nvGrpSpPr>
        <p:grpSpPr>
          <a:xfrm>
            <a:off x="634562" y="3802556"/>
            <a:ext cx="5677338" cy="627993"/>
            <a:chOff x="672662" y="3899338"/>
            <a:chExt cx="5318234" cy="620111"/>
          </a:xfrm>
        </p:grpSpPr>
        <p:sp>
          <p:nvSpPr>
            <p:cNvPr id="52" name="矩形: 圆角 51"/>
            <p:cNvSpPr/>
            <p:nvPr>
              <p:custDataLst>
                <p:tags r:id="rId11"/>
              </p:custDataLst>
            </p:nvPr>
          </p:nvSpPr>
          <p:spPr>
            <a:xfrm>
              <a:off x="672662" y="3899338"/>
              <a:ext cx="1355835" cy="620111"/>
            </a:xfrm>
            <a:prstGeom prst="roundRect">
              <a:avLst/>
            </a:pr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a:latin typeface="字体圈欣意冠黑体" panose="00000500000000000000" pitchFamily="2" charset="-122"/>
                  <a:ea typeface="字体圈欣意冠黑体" panose="00000500000000000000" pitchFamily="2" charset="-122"/>
                </a:rPr>
                <a:t>Part.03</a:t>
              </a:r>
              <a:endParaRPr lang="en-US" altLang="zh-CN" sz="2000">
                <a:latin typeface="字体圈欣意冠黑体" panose="00000500000000000000" pitchFamily="2" charset="-122"/>
                <a:ea typeface="字体圈欣意冠黑体" panose="00000500000000000000" pitchFamily="2" charset="-122"/>
              </a:endParaRPr>
            </a:p>
          </p:txBody>
        </p:sp>
        <p:sp>
          <p:nvSpPr>
            <p:cNvPr id="57" name="矩形: 圆角 56"/>
            <p:cNvSpPr/>
            <p:nvPr>
              <p:custDataLst>
                <p:tags r:id="rId12"/>
              </p:custDataLst>
            </p:nvPr>
          </p:nvSpPr>
          <p:spPr>
            <a:xfrm>
              <a:off x="2186152" y="3899338"/>
              <a:ext cx="3804744" cy="62011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800">
                  <a:solidFill>
                    <a:schemeClr val="tx1">
                      <a:lumMod val="85000"/>
                      <a:lumOff val="15000"/>
                    </a:schemeClr>
                  </a:solidFill>
                  <a:latin typeface="华康行楷体 W5" panose="03000509000000000000" charset="-122"/>
                  <a:ea typeface="华康行楷体 W5" panose="03000509000000000000" charset="-122"/>
                </a:rPr>
                <a:t>奥运精神助力青春成长</a:t>
              </a:r>
              <a:endParaRPr lang="zh-CN" altLang="en-US" sz="2800">
                <a:solidFill>
                  <a:schemeClr val="tx1">
                    <a:lumMod val="85000"/>
                    <a:lumOff val="15000"/>
                  </a:schemeClr>
                </a:solidFill>
                <a:latin typeface="华康行楷体 W5" panose="03000509000000000000" charset="-122"/>
                <a:ea typeface="华康行楷体 W5" panose="03000509000000000000" charset="-122"/>
              </a:endParaRPr>
            </a:p>
          </p:txBody>
        </p:sp>
      </p:grpSp>
      <p:grpSp>
        <p:nvGrpSpPr>
          <p:cNvPr id="64" name="组合 63"/>
          <p:cNvGrpSpPr/>
          <p:nvPr>
            <p:custDataLst>
              <p:tags r:id="rId13"/>
            </p:custDataLst>
          </p:nvPr>
        </p:nvGrpSpPr>
        <p:grpSpPr>
          <a:xfrm>
            <a:off x="634562" y="4808242"/>
            <a:ext cx="5677338" cy="627993"/>
            <a:chOff x="672662" y="5055476"/>
            <a:chExt cx="5318234" cy="620111"/>
          </a:xfrm>
        </p:grpSpPr>
        <p:sp>
          <p:nvSpPr>
            <p:cNvPr id="53" name="矩形: 圆角 52"/>
            <p:cNvSpPr/>
            <p:nvPr>
              <p:custDataLst>
                <p:tags r:id="rId14"/>
              </p:custDataLst>
            </p:nvPr>
          </p:nvSpPr>
          <p:spPr>
            <a:xfrm>
              <a:off x="672662" y="5055476"/>
              <a:ext cx="1355835" cy="620111"/>
            </a:xfrm>
            <a:prstGeom prst="roundRect">
              <a:avLst/>
            </a:pr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a:latin typeface="字体圈欣意冠黑体" panose="00000500000000000000" pitchFamily="2" charset="-122"/>
                  <a:ea typeface="字体圈欣意冠黑体" panose="00000500000000000000" pitchFamily="2" charset="-122"/>
                </a:rPr>
                <a:t>Part.04</a:t>
              </a:r>
              <a:endParaRPr lang="en-US" altLang="zh-CN" sz="2000">
                <a:latin typeface="字体圈欣意冠黑体" panose="00000500000000000000" pitchFamily="2" charset="-122"/>
                <a:ea typeface="字体圈欣意冠黑体" panose="00000500000000000000" pitchFamily="2" charset="-122"/>
              </a:endParaRPr>
            </a:p>
          </p:txBody>
        </p:sp>
        <p:sp>
          <p:nvSpPr>
            <p:cNvPr id="58" name="矩形: 圆角 57"/>
            <p:cNvSpPr/>
            <p:nvPr>
              <p:custDataLst>
                <p:tags r:id="rId15"/>
              </p:custDataLst>
            </p:nvPr>
          </p:nvSpPr>
          <p:spPr>
            <a:xfrm>
              <a:off x="2186152" y="5055476"/>
              <a:ext cx="3804744" cy="62011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800">
                  <a:solidFill>
                    <a:schemeClr val="tx1">
                      <a:lumMod val="85000"/>
                      <a:lumOff val="15000"/>
                    </a:schemeClr>
                  </a:solidFill>
                  <a:latin typeface="华康行楷体 W5" panose="03000509000000000000" charset="-122"/>
                  <a:ea typeface="华康行楷体 W5" panose="03000509000000000000" charset="-122"/>
                </a:rPr>
                <a:t>个人做法</a:t>
              </a:r>
              <a:endParaRPr lang="zh-CN" altLang="en-US" sz="2800">
                <a:solidFill>
                  <a:schemeClr val="tx1">
                    <a:lumMod val="85000"/>
                    <a:lumOff val="15000"/>
                  </a:schemeClr>
                </a:solidFill>
                <a:latin typeface="华康行楷体 W5" panose="03000509000000000000" charset="-122"/>
                <a:ea typeface="华康行楷体 W5" panose="03000509000000000000" charset="-122"/>
              </a:endParaRPr>
            </a:p>
          </p:txBody>
        </p:sp>
      </p:grpSp>
      <p:sp>
        <p:nvSpPr>
          <p:cNvPr id="66" name="任意多边形: 形状 65"/>
          <p:cNvSpPr/>
          <p:nvPr/>
        </p:nvSpPr>
        <p:spPr>
          <a:xfrm>
            <a:off x="6834854" y="706965"/>
            <a:ext cx="335196" cy="690035"/>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rgbClr val="D72122"/>
              </a:gs>
              <a:gs pos="100000">
                <a:srgbClr val="D7212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67" name="任意多边形: 形状 66"/>
          <p:cNvSpPr/>
          <p:nvPr/>
        </p:nvSpPr>
        <p:spPr>
          <a:xfrm rot="5400000">
            <a:off x="827069" y="5851148"/>
            <a:ext cx="331151" cy="681709"/>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rgbClr val="D72122"/>
              </a:gs>
              <a:gs pos="100000">
                <a:srgbClr val="D7212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withEffect">
                                  <p:childTnLst>
                                    <p:set>
                                      <p:cBhvr>
                                        <p:cTn id="6" dur="1" fill="hold">
                                          <p:stCondLst>
                                            <p:cond delay="0"/>
                                          </p:stCondLst>
                                        </p:cTn>
                                        <p:tgtEl>
                                          <p:spTgt spid="43"/>
                                        </p:tgtEl>
                                        <p:attrNameLst>
                                          <p:attrName>style.visibility</p:attrName>
                                        </p:attrNameLst>
                                      </p:cBhvr>
                                      <p:to>
                                        <p:strVal val="visible"/>
                                      </p:to>
                                    </p:set>
                                    <p:animEffect transition="in" filter="fade">
                                      <p:cBhvr>
                                        <p:cTn id="7" dur="500">
                                          <p:stCondLst>
                                            <p:cond delay="0"/>
                                          </p:stCondLst>
                                        </p:cTn>
                                        <p:tgtEl>
                                          <p:spTgt spid="43"/>
                                        </p:tgtEl>
                                      </p:cBhvr>
                                    </p:animEffect>
                                    <p:anim to="0" calcmode="lin" valueType="num">
                                      <p:cBhvr>
                                        <p:cTn id="8" dur="500" fill="hold">
                                          <p:stCondLst>
                                            <p:cond delay="0"/>
                                          </p:stCondLst>
                                        </p:cTn>
                                        <p:tgtEl>
                                          <p:spTgt spid="43"/>
                                        </p:tgtEl>
                                        <p:attrNameLst>
                                          <p:attrName>ppt_y</p:attrName>
                                        </p:attrNameLst>
                                      </p:cBhvr>
                                      <p:tavLst>
                                        <p:tav tm="0">
                                          <p:val>
                                            <p:strVal val="#ppt_y-.05"/>
                                          </p:val>
                                        </p:tav>
                                        <p:tav tm="100000">
                                          <p:val>
                                            <p:strVal val="#ppt_y"/>
                                          </p:val>
                                        </p:tav>
                                      </p:tavLst>
                                    </p:anim>
                                  </p:childTnLst>
                                </p:cTn>
                              </p:par>
                              <p:par>
                                <p:cTn id="9" presetID="10" presetClass="entr" presetSubtype="0" decel="100000" fill="hold" grpId="1" nodeType="withEffect">
                                  <p:childTnLst>
                                    <p:set>
                                      <p:cBhvr>
                                        <p:cTn id="10" dur="1" fill="hold">
                                          <p:stCondLst>
                                            <p:cond delay="0"/>
                                          </p:stCondLst>
                                        </p:cTn>
                                        <p:tgtEl>
                                          <p:spTgt spid="54"/>
                                        </p:tgtEl>
                                        <p:attrNameLst>
                                          <p:attrName>style.visibility</p:attrName>
                                        </p:attrNameLst>
                                      </p:cBhvr>
                                      <p:to>
                                        <p:strVal val="visible"/>
                                      </p:to>
                                    </p:set>
                                    <p:animEffect transition="in" filter="fade">
                                      <p:cBhvr>
                                        <p:cTn id="11" dur="500">
                                          <p:stCondLst>
                                            <p:cond delay="0"/>
                                          </p:stCondLst>
                                        </p:cTn>
                                        <p:tgtEl>
                                          <p:spTgt spid="54"/>
                                        </p:tgtEl>
                                      </p:cBhvr>
                                    </p:animEffect>
                                    <p:anim to="0" calcmode="lin" valueType="num">
                                      <p:cBhvr>
                                        <p:cTn id="12" dur="500" fill="hold">
                                          <p:stCondLst>
                                            <p:cond delay="0"/>
                                          </p:stCondLst>
                                        </p:cTn>
                                        <p:tgtEl>
                                          <p:spTgt spid="54"/>
                                        </p:tgtEl>
                                        <p:attrNameLst>
                                          <p:attrName>ppt_y</p:attrName>
                                        </p:attrNameLst>
                                      </p:cBhvr>
                                      <p:tavLst>
                                        <p:tav tm="0">
                                          <p:val>
                                            <p:strVal val="#ppt_y-.05"/>
                                          </p:val>
                                        </p:tav>
                                        <p:tav tm="100000">
                                          <p:val>
                                            <p:strVal val="#ppt_y"/>
                                          </p:val>
                                        </p:tav>
                                      </p:tavLst>
                                    </p:anim>
                                  </p:childTnLst>
                                </p:cTn>
                              </p:par>
                              <p:par>
                                <p:cTn id="13" presetID="10" presetClass="entr" presetSubtype="0" decel="100000" fill="hold" grpId="2" nodeType="withEffect">
                                  <p:childTnLst>
                                    <p:set>
                                      <p:cBhvr>
                                        <p:cTn id="14" dur="1" fill="hold">
                                          <p:stCondLst>
                                            <p:cond delay="0"/>
                                          </p:stCondLst>
                                        </p:cTn>
                                        <p:tgtEl>
                                          <p:spTgt spid="66"/>
                                        </p:tgtEl>
                                        <p:attrNameLst>
                                          <p:attrName>style.visibility</p:attrName>
                                        </p:attrNameLst>
                                      </p:cBhvr>
                                      <p:to>
                                        <p:strVal val="visible"/>
                                      </p:to>
                                    </p:set>
                                    <p:animEffect transition="in" filter="fade">
                                      <p:cBhvr>
                                        <p:cTn id="15" dur="500">
                                          <p:stCondLst>
                                            <p:cond delay="0"/>
                                          </p:stCondLst>
                                        </p:cTn>
                                        <p:tgtEl>
                                          <p:spTgt spid="66"/>
                                        </p:tgtEl>
                                      </p:cBhvr>
                                    </p:animEffect>
                                    <p:anim to="0" calcmode="lin" valueType="num">
                                      <p:cBhvr>
                                        <p:cTn id="16" dur="500" fill="hold">
                                          <p:stCondLst>
                                            <p:cond delay="0"/>
                                          </p:stCondLst>
                                        </p:cTn>
                                        <p:tgtEl>
                                          <p:spTgt spid="66"/>
                                        </p:tgtEl>
                                        <p:attrNameLst>
                                          <p:attrName>ppt_y</p:attrName>
                                        </p:attrNameLst>
                                      </p:cBhvr>
                                      <p:tavLst>
                                        <p:tav tm="0">
                                          <p:val>
                                            <p:strVal val="#ppt_y-.05"/>
                                          </p:val>
                                        </p:tav>
                                        <p:tav tm="100000">
                                          <p:val>
                                            <p:strVal val="#ppt_y"/>
                                          </p:val>
                                        </p:tav>
                                      </p:tavLst>
                                    </p:anim>
                                  </p:childTnLst>
                                </p:cTn>
                              </p:par>
                            </p:childTnLst>
                          </p:cTn>
                        </p:par>
                        <p:par>
                          <p:cTn id="17" fill="hold">
                            <p:stCondLst>
                              <p:cond delay="500"/>
                            </p:stCondLst>
                            <p:childTnLst>
                              <p:par>
                                <p:cTn id="18" presetID="10" presetClass="entr" presetSubtype="0" decel="100000" fill="hold" nodeType="afterEffect">
                                  <p:childTnLst>
                                    <p:set>
                                      <p:cBhvr>
                                        <p:cTn id="19" dur="1" fill="hold">
                                          <p:stCondLst>
                                            <p:cond delay="0"/>
                                          </p:stCondLst>
                                        </p:cTn>
                                        <p:tgtEl>
                                          <p:spTgt spid="59"/>
                                        </p:tgtEl>
                                        <p:attrNameLst>
                                          <p:attrName>style.visibility</p:attrName>
                                        </p:attrNameLst>
                                      </p:cBhvr>
                                      <p:to>
                                        <p:strVal val="visible"/>
                                      </p:to>
                                    </p:set>
                                    <p:animEffect transition="in" filter="fade">
                                      <p:cBhvr>
                                        <p:cTn id="20" dur="500">
                                          <p:stCondLst>
                                            <p:cond delay="0"/>
                                          </p:stCondLst>
                                        </p:cTn>
                                        <p:tgtEl>
                                          <p:spTgt spid="59"/>
                                        </p:tgtEl>
                                      </p:cBhvr>
                                    </p:animEffect>
                                    <p:anim to="0" calcmode="lin" valueType="num">
                                      <p:cBhvr>
                                        <p:cTn id="21" dur="500" fill="hold">
                                          <p:stCondLst>
                                            <p:cond delay="0"/>
                                          </p:stCondLst>
                                        </p:cTn>
                                        <p:tgtEl>
                                          <p:spTgt spid="59"/>
                                        </p:tgtEl>
                                        <p:attrNameLst>
                                          <p:attrName>ppt_x</p:attrName>
                                        </p:attrNameLst>
                                      </p:cBhvr>
                                      <p:tavLst>
                                        <p:tav tm="0">
                                          <p:val>
                                            <p:strVal val="#ppt_x+.05"/>
                                          </p:val>
                                        </p:tav>
                                        <p:tav tm="100000">
                                          <p:val>
                                            <p:strVal val="#ppt_x"/>
                                          </p:val>
                                        </p:tav>
                                      </p:tavLst>
                                    </p:anim>
                                  </p:childTnLst>
                                </p:cTn>
                              </p:par>
                            </p:childTnLst>
                          </p:cTn>
                        </p:par>
                        <p:par>
                          <p:cTn id="22" fill="hold">
                            <p:stCondLst>
                              <p:cond delay="1000"/>
                            </p:stCondLst>
                            <p:childTnLst>
                              <p:par>
                                <p:cTn id="23" presetID="10" presetClass="entr" presetSubtype="0" decel="100000" fill="hold" nodeType="afterEffect">
                                  <p:childTnLst>
                                    <p:set>
                                      <p:cBhvr>
                                        <p:cTn id="24" dur="1" fill="hold">
                                          <p:stCondLst>
                                            <p:cond delay="0"/>
                                          </p:stCondLst>
                                        </p:cTn>
                                        <p:tgtEl>
                                          <p:spTgt spid="60"/>
                                        </p:tgtEl>
                                        <p:attrNameLst>
                                          <p:attrName>style.visibility</p:attrName>
                                        </p:attrNameLst>
                                      </p:cBhvr>
                                      <p:to>
                                        <p:strVal val="visible"/>
                                      </p:to>
                                    </p:set>
                                    <p:animEffect transition="in" filter="fade">
                                      <p:cBhvr>
                                        <p:cTn id="25" dur="500">
                                          <p:stCondLst>
                                            <p:cond delay="0"/>
                                          </p:stCondLst>
                                        </p:cTn>
                                        <p:tgtEl>
                                          <p:spTgt spid="60"/>
                                        </p:tgtEl>
                                      </p:cBhvr>
                                    </p:animEffect>
                                    <p:anim to="0" calcmode="lin" valueType="num">
                                      <p:cBhvr>
                                        <p:cTn id="26" dur="500" fill="hold">
                                          <p:stCondLst>
                                            <p:cond delay="0"/>
                                          </p:stCondLst>
                                        </p:cTn>
                                        <p:tgtEl>
                                          <p:spTgt spid="60"/>
                                        </p:tgtEl>
                                        <p:attrNameLst>
                                          <p:attrName>ppt_x</p:attrName>
                                        </p:attrNameLst>
                                      </p:cBhvr>
                                      <p:tavLst>
                                        <p:tav tm="0">
                                          <p:val>
                                            <p:strVal val="#ppt_x+.05"/>
                                          </p:val>
                                        </p:tav>
                                        <p:tav tm="100000">
                                          <p:val>
                                            <p:strVal val="#ppt_x"/>
                                          </p:val>
                                        </p:tav>
                                      </p:tavLst>
                                    </p:anim>
                                  </p:childTnLst>
                                </p:cTn>
                              </p:par>
                            </p:childTnLst>
                          </p:cTn>
                        </p:par>
                        <p:par>
                          <p:cTn id="27" fill="hold">
                            <p:stCondLst>
                              <p:cond delay="1500"/>
                            </p:stCondLst>
                            <p:childTnLst>
                              <p:par>
                                <p:cTn id="28" presetID="10" presetClass="entr" presetSubtype="0" decel="100000" fill="hold" nodeType="afterEffect">
                                  <p:childTnLst>
                                    <p:set>
                                      <p:cBhvr>
                                        <p:cTn id="29" dur="1" fill="hold">
                                          <p:stCondLst>
                                            <p:cond delay="0"/>
                                          </p:stCondLst>
                                        </p:cTn>
                                        <p:tgtEl>
                                          <p:spTgt spid="62"/>
                                        </p:tgtEl>
                                        <p:attrNameLst>
                                          <p:attrName>style.visibility</p:attrName>
                                        </p:attrNameLst>
                                      </p:cBhvr>
                                      <p:to>
                                        <p:strVal val="visible"/>
                                      </p:to>
                                    </p:set>
                                    <p:animEffect transition="in" filter="fade">
                                      <p:cBhvr>
                                        <p:cTn id="30" dur="500">
                                          <p:stCondLst>
                                            <p:cond delay="0"/>
                                          </p:stCondLst>
                                        </p:cTn>
                                        <p:tgtEl>
                                          <p:spTgt spid="62"/>
                                        </p:tgtEl>
                                      </p:cBhvr>
                                    </p:animEffect>
                                    <p:anim to="0" calcmode="lin" valueType="num">
                                      <p:cBhvr>
                                        <p:cTn id="31" dur="500" fill="hold">
                                          <p:stCondLst>
                                            <p:cond delay="0"/>
                                          </p:stCondLst>
                                        </p:cTn>
                                        <p:tgtEl>
                                          <p:spTgt spid="62"/>
                                        </p:tgtEl>
                                        <p:attrNameLst>
                                          <p:attrName>ppt_x</p:attrName>
                                        </p:attrNameLst>
                                      </p:cBhvr>
                                      <p:tavLst>
                                        <p:tav tm="0">
                                          <p:val>
                                            <p:strVal val="#ppt_x+.05"/>
                                          </p:val>
                                        </p:tav>
                                        <p:tav tm="100000">
                                          <p:val>
                                            <p:strVal val="#ppt_x"/>
                                          </p:val>
                                        </p:tav>
                                      </p:tavLst>
                                    </p:anim>
                                  </p:childTnLst>
                                </p:cTn>
                              </p:par>
                            </p:childTnLst>
                          </p:cTn>
                        </p:par>
                        <p:par>
                          <p:cTn id="32" fill="hold">
                            <p:stCondLst>
                              <p:cond delay="2000"/>
                            </p:stCondLst>
                            <p:childTnLst>
                              <p:par>
                                <p:cTn id="33" presetID="10" presetClass="entr" presetSubtype="0" decel="100000" fill="hold" nodeType="afterEffect">
                                  <p:childTnLst>
                                    <p:set>
                                      <p:cBhvr>
                                        <p:cTn id="34" dur="1" fill="hold">
                                          <p:stCondLst>
                                            <p:cond delay="0"/>
                                          </p:stCondLst>
                                        </p:cTn>
                                        <p:tgtEl>
                                          <p:spTgt spid="64"/>
                                        </p:tgtEl>
                                        <p:attrNameLst>
                                          <p:attrName>style.visibility</p:attrName>
                                        </p:attrNameLst>
                                      </p:cBhvr>
                                      <p:to>
                                        <p:strVal val="visible"/>
                                      </p:to>
                                    </p:set>
                                    <p:animEffect transition="in" filter="fade">
                                      <p:cBhvr>
                                        <p:cTn id="35" dur="500">
                                          <p:stCondLst>
                                            <p:cond delay="0"/>
                                          </p:stCondLst>
                                        </p:cTn>
                                        <p:tgtEl>
                                          <p:spTgt spid="64"/>
                                        </p:tgtEl>
                                      </p:cBhvr>
                                    </p:animEffect>
                                    <p:anim to="0" calcmode="lin" valueType="num">
                                      <p:cBhvr>
                                        <p:cTn id="36" dur="500" fill="hold">
                                          <p:stCondLst>
                                            <p:cond delay="0"/>
                                          </p:stCondLst>
                                        </p:cTn>
                                        <p:tgtEl>
                                          <p:spTgt spid="64"/>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4" grpId="1"/>
      <p:bldP spid="6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t="12296" b="7052"/>
          <a:stretch>
            <a:fillRect/>
          </a:stretch>
        </p:blipFill>
        <p:spPr>
          <a:xfrm>
            <a:off x="0" y="0"/>
            <a:ext cx="12192000" cy="5664200"/>
          </a:xfrm>
          <a:custGeom>
            <a:avLst/>
            <a:gdLst>
              <a:gd name="connsiteX0" fmla="*/ 0 w 12192000"/>
              <a:gd name="connsiteY0" fmla="*/ 0 h 5664200"/>
              <a:gd name="connsiteX1" fmla="*/ 12192000 w 12192000"/>
              <a:gd name="connsiteY1" fmla="*/ 0 h 5664200"/>
              <a:gd name="connsiteX2" fmla="*/ 12192000 w 12192000"/>
              <a:gd name="connsiteY2" fmla="*/ 5664200 h 5664200"/>
              <a:gd name="connsiteX3" fmla="*/ 0 w 12192000"/>
              <a:gd name="connsiteY3" fmla="*/ 5664200 h 5664200"/>
            </a:gdLst>
            <a:ahLst/>
            <a:cxnLst>
              <a:cxn ang="0">
                <a:pos x="connsiteX0" y="connsiteY0"/>
              </a:cxn>
              <a:cxn ang="0">
                <a:pos x="connsiteX1" y="connsiteY1"/>
              </a:cxn>
              <a:cxn ang="0">
                <a:pos x="connsiteX2" y="connsiteY2"/>
              </a:cxn>
              <a:cxn ang="0">
                <a:pos x="connsiteX3" y="connsiteY3"/>
              </a:cxn>
            </a:cxnLst>
            <a:rect l="l" t="t" r="r" b="b"/>
            <a:pathLst>
              <a:path w="12192000" h="5664200">
                <a:moveTo>
                  <a:pt x="0" y="0"/>
                </a:moveTo>
                <a:lnTo>
                  <a:pt x="12192000" y="0"/>
                </a:lnTo>
                <a:lnTo>
                  <a:pt x="12192000" y="5664200"/>
                </a:lnTo>
                <a:lnTo>
                  <a:pt x="0" y="5664200"/>
                </a:lnTo>
                <a:close/>
              </a:path>
            </a:pathLst>
          </a:custGeom>
        </p:spPr>
      </p:pic>
      <p:grpSp>
        <p:nvGrpSpPr>
          <p:cNvPr id="7" name="组合 6"/>
          <p:cNvGrpSpPr/>
          <p:nvPr/>
        </p:nvGrpSpPr>
        <p:grpSpPr>
          <a:xfrm>
            <a:off x="0" y="4123479"/>
            <a:ext cx="12192000" cy="2734521"/>
            <a:chOff x="0" y="3340099"/>
            <a:chExt cx="12192000" cy="2734521"/>
          </a:xfrm>
        </p:grpSpPr>
        <p:sp>
          <p:nvSpPr>
            <p:cNvPr id="4" name="矩形 3"/>
            <p:cNvSpPr/>
            <p:nvPr/>
          </p:nvSpPr>
          <p:spPr>
            <a:xfrm>
              <a:off x="0" y="3340099"/>
              <a:ext cx="12192000" cy="2734521"/>
            </a:xfrm>
            <a:prstGeom prst="rect">
              <a:avLst/>
            </a:prstGeom>
            <a:solidFill>
              <a:schemeClr val="bg1">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a:off x="10388600" y="5746636"/>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sp>
        <p:nvSpPr>
          <p:cNvPr id="71" name="文本框 70"/>
          <p:cNvSpPr txBox="1"/>
          <p:nvPr/>
        </p:nvSpPr>
        <p:spPr>
          <a:xfrm>
            <a:off x="3705225" y="4737735"/>
            <a:ext cx="8092440" cy="1527175"/>
          </a:xfrm>
          <a:prstGeom prst="rect">
            <a:avLst/>
          </a:prstGeom>
          <a:noFill/>
        </p:spPr>
        <p:txBody>
          <a:bodyPr wrap="square" lIns="0" tIns="0" rIns="0" bIns="0" rtlCol="0">
            <a:noAutofit/>
          </a:bodyPr>
          <a:lstStyle/>
          <a:p>
            <a:pPr algn="ctr"/>
            <a:r>
              <a:rPr lang="en-US" altLang="zh-CN" sz="6600">
                <a:gradFill>
                  <a:gsLst>
                    <a:gs pos="25000">
                      <a:srgbClr val="353535"/>
                    </a:gs>
                    <a:gs pos="76000">
                      <a:schemeClr val="tx1"/>
                    </a:gs>
                  </a:gsLst>
                  <a:lin ang="2700000" scaled="0"/>
                </a:gradFill>
                <a:latin typeface="华康行楷体 W5" panose="03000509000000000000" charset="-122"/>
                <a:ea typeface="华康行楷体 W5" panose="03000509000000000000" charset="-122"/>
                <a:cs typeface="华康行楷体 W5" panose="03000509000000000000" charset="-122"/>
              </a:rPr>
              <a:t>2024</a:t>
            </a:r>
            <a:r>
              <a:rPr lang="zh-CN" altLang="en-US" sz="6600">
                <a:gradFill>
                  <a:gsLst>
                    <a:gs pos="25000">
                      <a:srgbClr val="353535"/>
                    </a:gs>
                    <a:gs pos="76000">
                      <a:schemeClr val="tx1"/>
                    </a:gs>
                  </a:gsLst>
                  <a:lin ang="2700000" scaled="0"/>
                </a:gradFill>
                <a:latin typeface="华康行楷体 W5" panose="03000509000000000000" charset="-122"/>
                <a:ea typeface="华康行楷体 W5" panose="03000509000000000000" charset="-122"/>
                <a:cs typeface="华康行楷体 W5" panose="03000509000000000000" charset="-122"/>
              </a:rPr>
              <a:t>巴黎奥运会总结</a:t>
            </a:r>
            <a:endParaRPr lang="zh-CN" altLang="en-US" sz="6600">
              <a:gradFill>
                <a:gsLst>
                  <a:gs pos="25000">
                    <a:srgbClr val="353535"/>
                  </a:gs>
                  <a:gs pos="76000">
                    <a:schemeClr val="tx1"/>
                  </a:gs>
                </a:gsLst>
                <a:lin ang="2700000" scaled="0"/>
              </a:gradFill>
              <a:latin typeface="华康行楷体 W5" panose="03000509000000000000" charset="-122"/>
              <a:ea typeface="华康行楷体 W5" panose="03000509000000000000" charset="-122"/>
              <a:cs typeface="华康行楷体 W5" panose="03000509000000000000" charset="-122"/>
            </a:endParaRPr>
          </a:p>
        </p:txBody>
      </p:sp>
      <p:sp>
        <p:nvSpPr>
          <p:cNvPr id="16" name="任意多边形: 形状 15"/>
          <p:cNvSpPr/>
          <p:nvPr/>
        </p:nvSpPr>
        <p:spPr>
          <a:xfrm flipH="1">
            <a:off x="-1" y="3799134"/>
            <a:ext cx="5359400" cy="339910"/>
          </a:xfrm>
          <a:custGeom>
            <a:avLst/>
            <a:gdLst>
              <a:gd name="connsiteX0" fmla="*/ 5359400 w 5359400"/>
              <a:gd name="connsiteY0" fmla="*/ 0 h 339910"/>
              <a:gd name="connsiteX1" fmla="*/ 2895600 w 5359400"/>
              <a:gd name="connsiteY1" fmla="*/ 0 h 339910"/>
              <a:gd name="connsiteX2" fmla="*/ 2674159 w 5359400"/>
              <a:gd name="connsiteY2" fmla="*/ 0 h 339910"/>
              <a:gd name="connsiteX3" fmla="*/ 210359 w 5359400"/>
              <a:gd name="connsiteY3" fmla="*/ 0 h 339910"/>
              <a:gd name="connsiteX4" fmla="*/ 54568 w 5359400"/>
              <a:gd name="connsiteY4" fmla="*/ 121640 h 339910"/>
              <a:gd name="connsiteX5" fmla="*/ 0 w 5359400"/>
              <a:gd name="connsiteY5" fmla="*/ 339910 h 339910"/>
              <a:gd name="connsiteX6" fmla="*/ 2463800 w 5359400"/>
              <a:gd name="connsiteY6" fmla="*/ 339910 h 339910"/>
              <a:gd name="connsiteX7" fmla="*/ 2895600 w 5359400"/>
              <a:gd name="connsiteY7" fmla="*/ 339910 h 339910"/>
              <a:gd name="connsiteX8" fmla="*/ 5359400 w 5359400"/>
              <a:gd name="connsiteY8" fmla="*/ 339910 h 33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9400" h="339910">
                <a:moveTo>
                  <a:pt x="5359400" y="0"/>
                </a:moveTo>
                <a:lnTo>
                  <a:pt x="2895600" y="0"/>
                </a:lnTo>
                <a:lnTo>
                  <a:pt x="2674159" y="0"/>
                </a:lnTo>
                <a:lnTo>
                  <a:pt x="210359" y="0"/>
                </a:lnTo>
                <a:cubicBezTo>
                  <a:pt x="136634" y="0"/>
                  <a:pt x="72448" y="50116"/>
                  <a:pt x="54568" y="121640"/>
                </a:cubicBezTo>
                <a:lnTo>
                  <a:pt x="0" y="339910"/>
                </a:lnTo>
                <a:lnTo>
                  <a:pt x="2463800" y="339910"/>
                </a:lnTo>
                <a:lnTo>
                  <a:pt x="2895600" y="339910"/>
                </a:lnTo>
                <a:lnTo>
                  <a:pt x="5359400" y="33991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nvGrpSpPr>
          <p:cNvPr id="21" name="组合 20"/>
          <p:cNvGrpSpPr/>
          <p:nvPr/>
        </p:nvGrpSpPr>
        <p:grpSpPr>
          <a:xfrm>
            <a:off x="1205606" y="1752612"/>
            <a:ext cx="2934594" cy="5067289"/>
            <a:chOff x="1205606" y="1752612"/>
            <a:chExt cx="2934594" cy="5067289"/>
          </a:xfrm>
        </p:grpSpPr>
        <p:pic>
          <p:nvPicPr>
            <p:cNvPr id="20" name="图片 19"/>
            <p:cNvPicPr>
              <a:picLocks noChangeAspect="1"/>
            </p:cNvPicPr>
            <p:nvPr/>
          </p:nvPicPr>
          <p:blipFill>
            <a:blip r:embed="rId2">
              <a:biLevel thresh="25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269106" y="1752612"/>
              <a:ext cx="2871094" cy="5067289"/>
            </a:xfrm>
            <a:prstGeom prst="rect">
              <a:avLst/>
            </a:prstGeom>
          </p:spPr>
        </p:pic>
        <p:pic>
          <p:nvPicPr>
            <p:cNvPr id="13" name="图片 12"/>
            <p:cNvPicPr>
              <a:picLocks noChangeAspect="1"/>
            </p:cNvPicPr>
            <p:nvPr/>
          </p:nvPicPr>
          <p:blipFill>
            <a:blip r:embed="rId4"/>
            <a:stretch>
              <a:fillRect/>
            </a:stretch>
          </p:blipFill>
          <p:spPr>
            <a:xfrm>
              <a:off x="1205606" y="1752612"/>
              <a:ext cx="2871094" cy="5067289"/>
            </a:xfrm>
            <a:prstGeom prst="rect">
              <a:avLst/>
            </a:prstGeom>
          </p:spPr>
        </p:pic>
      </p:grpSp>
      <p:sp>
        <p:nvSpPr>
          <p:cNvPr id="17" name="文本框 16"/>
          <p:cNvSpPr txBox="1"/>
          <p:nvPr/>
        </p:nvSpPr>
        <p:spPr>
          <a:xfrm>
            <a:off x="4944985" y="5963464"/>
            <a:ext cx="5613400" cy="221436"/>
          </a:xfrm>
          <a:prstGeom prst="rect">
            <a:avLst/>
          </a:prstGeom>
          <a:noFill/>
        </p:spPr>
        <p:txBody>
          <a:bodyPr wrap="square" lIns="0" tIns="0" rIns="0" bIns="0" rtlCol="0">
            <a:spAutoFit/>
          </a:bodyPr>
          <a:lstStyle/>
          <a:p>
            <a:pPr algn="dist"/>
            <a:r>
              <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rPr>
              <a:t>拥有一场完美的法国之旅需要知道的一切</a:t>
            </a:r>
            <a:endPar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18" name="文本框 17"/>
          <p:cNvSpPr txBox="1"/>
          <p:nvPr/>
        </p:nvSpPr>
        <p:spPr>
          <a:xfrm>
            <a:off x="5374245" y="4477564"/>
            <a:ext cx="4754880" cy="221436"/>
          </a:xfrm>
          <a:prstGeom prst="rect">
            <a:avLst/>
          </a:prstGeom>
          <a:noFill/>
        </p:spPr>
        <p:txBody>
          <a:bodyPr wrap="square" lIns="0" tIns="0" rIns="0" bIns="0" rtlCol="0">
            <a:spAutoFit/>
          </a:bodyPr>
          <a:lstStyle/>
          <a:p>
            <a:pPr algn="dist"/>
            <a:r>
              <a:rPr lang="en-US" altLang="zh-CN" sz="140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400">
              <a:solidFill>
                <a:srgbClr val="DB1313"/>
              </a:solidFill>
              <a:latin typeface="思源黑体 CN Heavy" panose="020B0A00000000000000" pitchFamily="34" charset="-122"/>
              <a:ea typeface="思源黑体 CN Heavy" panose="020B0A00000000000000" pitchFamily="34" charset="-122"/>
            </a:endParaRPr>
          </a:p>
        </p:txBody>
      </p:sp>
      <p:sp>
        <p:nvSpPr>
          <p:cNvPr id="19" name="文本框 18"/>
          <p:cNvSpPr txBox="1"/>
          <p:nvPr/>
        </p:nvSpPr>
        <p:spPr>
          <a:xfrm>
            <a:off x="631670" y="4737538"/>
            <a:ext cx="1438430" cy="1015663"/>
          </a:xfrm>
          <a:prstGeom prst="rect">
            <a:avLst/>
          </a:prstGeom>
          <a:noFill/>
        </p:spPr>
        <p:txBody>
          <a:bodyPr wrap="square" lIns="0" tIns="0" rIns="0" bIns="0" rtlCol="0">
            <a:spAutoFit/>
          </a:bodyPr>
          <a:lstStyle/>
          <a:p>
            <a:pPr algn="ctr"/>
            <a:r>
              <a:rPr lang="en-US" altLang="zh-CN" sz="6600" b="1">
                <a:solidFill>
                  <a:srgbClr val="D72122"/>
                </a:solidFill>
                <a:latin typeface="字体圈欣意冠黑体" panose="00000500000000000000" pitchFamily="2" charset="-122"/>
                <a:ea typeface="字体圈欣意冠黑体" panose="00000500000000000000" pitchFamily="2" charset="-122"/>
              </a:rPr>
              <a:t>01.</a:t>
            </a:r>
            <a:endParaRPr lang="zh-CN" altLang="en-US" sz="6600" b="1">
              <a:solidFill>
                <a:srgbClr val="D72122"/>
              </a:solidFill>
              <a:latin typeface="字体圈欣意冠黑体" panose="00000500000000000000" pitchFamily="2" charset="-122"/>
              <a:ea typeface="字体圈欣意冠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nodeType="afterEffect">
                                  <p:childTnLst>
                                    <p:set>
                                      <p:cBhvr>
                                        <p:cTn id="6" dur="1" fill="hold">
                                          <p:stCondLst>
                                            <p:cond delay="0"/>
                                          </p:stCondLst>
                                        </p:cTn>
                                        <p:tgtEl>
                                          <p:spTgt spid="21"/>
                                        </p:tgtEl>
                                        <p:attrNameLst>
                                          <p:attrName>style.visibility</p:attrName>
                                        </p:attrNameLst>
                                      </p:cBhvr>
                                      <p:to>
                                        <p:strVal val="visible"/>
                                      </p:to>
                                    </p:set>
                                    <p:animEffect transition="in" filter="fade">
                                      <p:cBhvr>
                                        <p:cTn id="7" dur="500">
                                          <p:stCondLst>
                                            <p:cond delay="0"/>
                                          </p:stCondLst>
                                        </p:cTn>
                                        <p:tgtEl>
                                          <p:spTgt spid="21"/>
                                        </p:tgtEl>
                                      </p:cBhvr>
                                    </p:animEffect>
                                    <p:anim to="0" calcmode="lin" valueType="num">
                                      <p:cBhvr>
                                        <p:cTn id="8" dur="500" fill="hold">
                                          <p:stCondLst>
                                            <p:cond delay="0"/>
                                          </p:stCondLst>
                                        </p:cTn>
                                        <p:tgtEl>
                                          <p:spTgt spid="21"/>
                                        </p:tgtEl>
                                        <p:attrNameLst>
                                          <p:attrName>ppt_x</p:attrName>
                                        </p:attrNameLst>
                                      </p:cBhvr>
                                      <p:tavLst>
                                        <p:tav tm="0">
                                          <p:val>
                                            <p:strVal val="#ppt_x-.05"/>
                                          </p:val>
                                        </p:tav>
                                        <p:tav tm="100000">
                                          <p:val>
                                            <p:strVal val="#ppt_x"/>
                                          </p:val>
                                        </p:tav>
                                      </p:tavLst>
                                    </p:anim>
                                  </p:childTnLst>
                                </p:cTn>
                              </p:par>
                            </p:childTnLst>
                          </p:cTn>
                        </p:par>
                        <p:par>
                          <p:cTn id="9" fill="hold">
                            <p:stCondLst>
                              <p:cond delay="500"/>
                            </p:stCondLst>
                            <p:childTnLst>
                              <p:par>
                                <p:cTn id="10" presetID="10" presetClass="entr" presetSubtype="0" decel="100000" fill="hold" grpId="3" nodeType="afterEffect">
                                  <p:childTnLst>
                                    <p:set>
                                      <p:cBhvr>
                                        <p:cTn id="11" dur="1" fill="hold">
                                          <p:stCondLst>
                                            <p:cond delay="0"/>
                                          </p:stCondLst>
                                        </p:cTn>
                                        <p:tgtEl>
                                          <p:spTgt spid="19"/>
                                        </p:tgtEl>
                                        <p:attrNameLst>
                                          <p:attrName>style.visibility</p:attrName>
                                        </p:attrNameLst>
                                      </p:cBhvr>
                                      <p:to>
                                        <p:strVal val="visible"/>
                                      </p:to>
                                    </p:set>
                                    <p:animEffect transition="in" filter="fade">
                                      <p:cBhvr>
                                        <p:cTn id="12" dur="500">
                                          <p:stCondLst>
                                            <p:cond delay="0"/>
                                          </p:stCondLst>
                                        </p:cTn>
                                        <p:tgtEl>
                                          <p:spTgt spid="19"/>
                                        </p:tgtEl>
                                      </p:cBhvr>
                                    </p:animEffect>
                                    <p:anim to="0" calcmode="lin" valueType="num">
                                      <p:cBhvr>
                                        <p:cTn id="13" dur="500" fill="hold">
                                          <p:stCondLst>
                                            <p:cond delay="0"/>
                                          </p:stCondLst>
                                        </p:cTn>
                                        <p:tgtEl>
                                          <p:spTgt spid="19"/>
                                        </p:tgtEl>
                                        <p:attrNameLst>
                                          <p:attrName>ppt_x</p:attrName>
                                        </p:attrNameLst>
                                      </p:cBhvr>
                                      <p:tavLst>
                                        <p:tav tm="0">
                                          <p:val>
                                            <p:strVal val="#ppt_x-.05"/>
                                          </p:val>
                                        </p:tav>
                                        <p:tav tm="100000">
                                          <p:val>
                                            <p:strVal val="#ppt_x"/>
                                          </p:val>
                                        </p:tav>
                                      </p:tavLst>
                                    </p:anim>
                                  </p:childTnLst>
                                </p:cTn>
                              </p:par>
                            </p:childTnLst>
                          </p:cTn>
                        </p:par>
                        <p:par>
                          <p:cTn id="14" fill="hold">
                            <p:stCondLst>
                              <p:cond delay="1000"/>
                            </p:stCondLst>
                            <p:childTnLst>
                              <p:par>
                                <p:cTn id="15" presetID="10" presetClass="entr" presetSubtype="0" decel="100000" fill="hold" grpId="2" nodeType="afterEffect">
                                  <p:childTnLst>
                                    <p:set>
                                      <p:cBhvr>
                                        <p:cTn id="16" dur="1" fill="hold">
                                          <p:stCondLst>
                                            <p:cond delay="0"/>
                                          </p:stCondLst>
                                        </p:cTn>
                                        <p:tgtEl>
                                          <p:spTgt spid="18"/>
                                        </p:tgtEl>
                                        <p:attrNameLst>
                                          <p:attrName>style.visibility</p:attrName>
                                        </p:attrNameLst>
                                      </p:cBhvr>
                                      <p:to>
                                        <p:strVal val="visible"/>
                                      </p:to>
                                    </p:set>
                                    <p:animEffect transition="in" filter="fade">
                                      <p:cBhvr>
                                        <p:cTn id="17" dur="500">
                                          <p:stCondLst>
                                            <p:cond delay="0"/>
                                          </p:stCondLst>
                                        </p:cTn>
                                        <p:tgtEl>
                                          <p:spTgt spid="18"/>
                                        </p:tgtEl>
                                      </p:cBhvr>
                                    </p:animEffect>
                                    <p:anim to="0" calcmode="lin" valueType="num">
                                      <p:cBhvr>
                                        <p:cTn id="18" dur="500" fill="hold">
                                          <p:stCondLst>
                                            <p:cond delay="0"/>
                                          </p:stCondLst>
                                        </p:cTn>
                                        <p:tgtEl>
                                          <p:spTgt spid="18"/>
                                        </p:tgtEl>
                                        <p:attrNameLst>
                                          <p:attrName>ppt_x</p:attrName>
                                        </p:attrNameLst>
                                      </p:cBhvr>
                                      <p:tavLst>
                                        <p:tav tm="0">
                                          <p:val>
                                            <p:strVal val="#ppt_x-.05"/>
                                          </p:val>
                                        </p:tav>
                                        <p:tav tm="100000">
                                          <p:val>
                                            <p:strVal val="#ppt_x"/>
                                          </p:val>
                                        </p:tav>
                                      </p:tavLst>
                                    </p:anim>
                                  </p:childTnLst>
                                </p:cTn>
                              </p:par>
                            </p:childTnLst>
                          </p:cTn>
                        </p:par>
                        <p:par>
                          <p:cTn id="19" fill="hold">
                            <p:stCondLst>
                              <p:cond delay="1500"/>
                            </p:stCondLst>
                            <p:childTnLst>
                              <p:par>
                                <p:cTn id="20" presetID="10" presetClass="entr" presetSubtype="0" decel="100000" fill="hold" grpId="0" nodeType="afterEffect">
                                  <p:childTnLst>
                                    <p:set>
                                      <p:cBhvr>
                                        <p:cTn id="21" dur="1" fill="hold">
                                          <p:stCondLst>
                                            <p:cond delay="0"/>
                                          </p:stCondLst>
                                        </p:cTn>
                                        <p:tgtEl>
                                          <p:spTgt spid="71"/>
                                        </p:tgtEl>
                                        <p:attrNameLst>
                                          <p:attrName>style.visibility</p:attrName>
                                        </p:attrNameLst>
                                      </p:cBhvr>
                                      <p:to>
                                        <p:strVal val="visible"/>
                                      </p:to>
                                    </p:set>
                                    <p:animEffect transition="in" filter="fade">
                                      <p:cBhvr>
                                        <p:cTn id="22" dur="500">
                                          <p:stCondLst>
                                            <p:cond delay="0"/>
                                          </p:stCondLst>
                                        </p:cTn>
                                        <p:tgtEl>
                                          <p:spTgt spid="71"/>
                                        </p:tgtEl>
                                      </p:cBhvr>
                                    </p:animEffect>
                                    <p:anim to="0" calcmode="lin" valueType="num">
                                      <p:cBhvr>
                                        <p:cTn id="23" dur="500" fill="hold">
                                          <p:stCondLst>
                                            <p:cond delay="0"/>
                                          </p:stCondLst>
                                        </p:cTn>
                                        <p:tgtEl>
                                          <p:spTgt spid="71"/>
                                        </p:tgtEl>
                                        <p:attrNameLst>
                                          <p:attrName>ppt_x</p:attrName>
                                        </p:attrNameLst>
                                      </p:cBhvr>
                                      <p:tavLst>
                                        <p:tav tm="0">
                                          <p:val>
                                            <p:strVal val="#ppt_x-.05"/>
                                          </p:val>
                                        </p:tav>
                                        <p:tav tm="100000">
                                          <p:val>
                                            <p:strVal val="#ppt_x"/>
                                          </p:val>
                                        </p:tav>
                                      </p:tavLst>
                                    </p:anim>
                                  </p:childTnLst>
                                </p:cTn>
                              </p:par>
                            </p:childTnLst>
                          </p:cTn>
                        </p:par>
                        <p:par>
                          <p:cTn id="24" fill="hold">
                            <p:stCondLst>
                              <p:cond delay="2000"/>
                            </p:stCondLst>
                            <p:childTnLst>
                              <p:par>
                                <p:cTn id="25" presetID="10" presetClass="entr" presetSubtype="0" decel="100000" fill="hold" grpId="1" nodeType="afterEffect">
                                  <p:childTnLst>
                                    <p:set>
                                      <p:cBhvr>
                                        <p:cTn id="26" dur="1" fill="hold">
                                          <p:stCondLst>
                                            <p:cond delay="0"/>
                                          </p:stCondLst>
                                        </p:cTn>
                                        <p:tgtEl>
                                          <p:spTgt spid="17"/>
                                        </p:tgtEl>
                                        <p:attrNameLst>
                                          <p:attrName>style.visibility</p:attrName>
                                        </p:attrNameLst>
                                      </p:cBhvr>
                                      <p:to>
                                        <p:strVal val="visible"/>
                                      </p:to>
                                    </p:set>
                                    <p:animEffect transition="in" filter="fade">
                                      <p:cBhvr>
                                        <p:cTn id="27" dur="500">
                                          <p:stCondLst>
                                            <p:cond delay="0"/>
                                          </p:stCondLst>
                                        </p:cTn>
                                        <p:tgtEl>
                                          <p:spTgt spid="17"/>
                                        </p:tgtEl>
                                      </p:cBhvr>
                                    </p:animEffect>
                                    <p:anim to="0" calcmode="lin" valueType="num">
                                      <p:cBhvr>
                                        <p:cTn id="28" dur="500" fill="hold">
                                          <p:stCondLst>
                                            <p:cond delay="0"/>
                                          </p:stCondLst>
                                        </p:cTn>
                                        <p:tgtEl>
                                          <p:spTgt spid="17"/>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1"/>
      <p:bldP spid="18" grpId="2"/>
      <p:bldP spid="19" grpId="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Users/admin/Desktop/男子100米自由泳/51miz-E918244-7091DADD.png51miz-E918244-7091DADD"/>
          <p:cNvPicPr>
            <a:picLocks noChangeAspect="1"/>
          </p:cNvPicPr>
          <p:nvPr>
            <p:custDataLst>
              <p:tags r:id="rId1"/>
            </p:custDataLst>
          </p:nvPr>
        </p:nvPicPr>
        <p:blipFill>
          <a:blip r:embed="rId2"/>
          <a:srcRect/>
          <a:stretch>
            <a:fillRect/>
          </a:stretch>
        </p:blipFill>
        <p:spPr>
          <a:xfrm>
            <a:off x="9758680" y="1785620"/>
            <a:ext cx="2526665" cy="5072380"/>
          </a:xfrm>
          <a:prstGeom prst="rect">
            <a:avLst/>
          </a:prstGeom>
        </p:spPr>
      </p:pic>
      <p:grpSp>
        <p:nvGrpSpPr>
          <p:cNvPr id="22" name="组合 21"/>
          <p:cNvGrpSpPr/>
          <p:nvPr/>
        </p:nvGrpSpPr>
        <p:grpSpPr>
          <a:xfrm>
            <a:off x="2122672" y="189668"/>
            <a:ext cx="7636032" cy="553720"/>
            <a:chOff x="5965034" y="4641018"/>
            <a:chExt cx="7636032" cy="553720"/>
          </a:xfrm>
        </p:grpSpPr>
        <p:sp>
          <p:nvSpPr>
            <p:cNvPr id="71" name="文本框 70"/>
            <p:cNvSpPr txBox="1"/>
            <p:nvPr/>
          </p:nvSpPr>
          <p:spPr>
            <a:xfrm>
              <a:off x="5965034" y="4641018"/>
              <a:ext cx="7636032" cy="553720"/>
            </a:xfrm>
            <a:prstGeom prst="rect">
              <a:avLst/>
            </a:prstGeom>
            <a:noFill/>
          </p:spPr>
          <p:txBody>
            <a:bodyPr wrap="square" lIns="0" tIns="0" rIns="0" bIns="0" rtlCol="0">
              <a:spAutoFit/>
            </a:bodyPr>
            <a:lstStyle/>
            <a:p>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2024</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年巴黎奥运会</a:t>
              </a:r>
              <a:endPar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sp>
          <p:nvSpPr>
            <p:cNvPr id="18" name="文本框 17"/>
            <p:cNvSpPr txBox="1"/>
            <p:nvPr/>
          </p:nvSpPr>
          <p:spPr>
            <a:xfrm>
              <a:off x="9831945" y="4928414"/>
              <a:ext cx="2283855" cy="161583"/>
            </a:xfrm>
            <a:prstGeom prst="rect">
              <a:avLst/>
            </a:prstGeom>
            <a:noFill/>
          </p:spPr>
          <p:txBody>
            <a:bodyPr wrap="square" lIns="0" tIns="0" rIns="0" bIns="0" rtlCol="0">
              <a:spAutoFit/>
            </a:bodyPr>
            <a:lstStyle/>
            <a:p>
              <a:pPr algn="dist"/>
              <a:r>
                <a:rPr lang="en-US" altLang="zh-CN" sz="105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cxnSp>
        <p:nvCxnSpPr>
          <p:cNvPr id="39" name="直接连接符 38"/>
          <p:cNvCxnSpPr/>
          <p:nvPr/>
        </p:nvCxnSpPr>
        <p:spPr>
          <a:xfrm flipH="1">
            <a:off x="882869" y="956441"/>
            <a:ext cx="0" cy="5507421"/>
          </a:xfrm>
          <a:prstGeom prst="line">
            <a:avLst/>
          </a:prstGeom>
          <a:solidFill>
            <a:schemeClr val="bg1">
              <a:alpha val="96000"/>
            </a:schemeClr>
          </a:solidFill>
          <a:ln w="38100" cap="rnd" cmpd="sng" algn="ctr">
            <a:gradFill>
              <a:gsLst>
                <a:gs pos="0">
                  <a:srgbClr val="D72122">
                    <a:alpha val="0"/>
                  </a:srgbClr>
                </a:gs>
                <a:gs pos="52000">
                  <a:srgbClr val="DF5353"/>
                </a:gs>
                <a:gs pos="100000">
                  <a:srgbClr val="DF5353">
                    <a:alpha val="0"/>
                  </a:srgbClr>
                </a:gs>
              </a:gsLst>
              <a:lin ang="5400000" scaled="1"/>
            </a:gra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cxnSp>
      <p:pic>
        <p:nvPicPr>
          <p:cNvPr id="48" name="图片 47"/>
          <p:cNvPicPr>
            <a:picLocks noChangeAspect="1"/>
          </p:cNvPicPr>
          <p:nvPr>
            <p:custDataLst>
              <p:tags r:id="rId3"/>
            </p:custDataLst>
          </p:nvPr>
        </p:nvPicPr>
        <p:blipFill>
          <a:blip r:embed="rId4"/>
          <a:srcRect b="28563"/>
          <a:stretch>
            <a:fillRect/>
          </a:stretch>
        </p:blipFill>
        <p:spPr>
          <a:xfrm>
            <a:off x="1920615" y="95052"/>
            <a:ext cx="260381" cy="505023"/>
          </a:xfrm>
          <a:prstGeom prst="rect">
            <a:avLst/>
          </a:prstGeom>
        </p:spPr>
      </p:pic>
      <p:grpSp>
        <p:nvGrpSpPr>
          <p:cNvPr id="53" name="组合 52"/>
          <p:cNvGrpSpPr/>
          <p:nvPr/>
        </p:nvGrpSpPr>
        <p:grpSpPr>
          <a:xfrm>
            <a:off x="599090" y="1481959"/>
            <a:ext cx="546538" cy="546538"/>
            <a:chOff x="599090" y="1481959"/>
            <a:chExt cx="546538" cy="546538"/>
          </a:xfrm>
        </p:grpSpPr>
        <p:sp>
          <p:nvSpPr>
            <p:cNvPr id="42" name="椭圆 41"/>
            <p:cNvSpPr/>
            <p:nvPr/>
          </p:nvSpPr>
          <p:spPr>
            <a:xfrm>
              <a:off x="599090" y="1481959"/>
              <a:ext cx="546538" cy="546538"/>
            </a:xfrm>
            <a:prstGeom prst="ellipse">
              <a:avLst/>
            </a:prstGeom>
            <a:gradFill flip="none" rotWithShape="1">
              <a:gsLst>
                <a:gs pos="0">
                  <a:srgbClr val="F92121"/>
                </a:gs>
                <a:gs pos="77000">
                  <a:srgbClr val="AF2124"/>
                </a:gs>
              </a:gsLst>
              <a:lin ang="2700000" scaled="0"/>
            </a:gra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pic>
          <p:nvPicPr>
            <p:cNvPr id="52" name="图片 51"/>
            <p:cNvPicPr>
              <a:picLocks noChangeAspect="1"/>
            </p:cNvPicPr>
            <p:nvPr/>
          </p:nvPicPr>
          <p:blipFill>
            <a:blip r:embed="rId5">
              <a:biLevel thresh="25000"/>
            </a:blip>
            <a:srcRect b="38473"/>
            <a:stretch>
              <a:fillRect/>
            </a:stretch>
          </p:blipFill>
          <p:spPr>
            <a:xfrm>
              <a:off x="782693" y="1585085"/>
              <a:ext cx="179332" cy="325998"/>
            </a:xfrm>
            <a:prstGeom prst="rect">
              <a:avLst/>
            </a:prstGeom>
          </p:spPr>
        </p:pic>
      </p:grpSp>
      <p:grpSp>
        <p:nvGrpSpPr>
          <p:cNvPr id="54" name="组合 53"/>
          <p:cNvGrpSpPr/>
          <p:nvPr/>
        </p:nvGrpSpPr>
        <p:grpSpPr>
          <a:xfrm>
            <a:off x="599090" y="2695603"/>
            <a:ext cx="546538" cy="546538"/>
            <a:chOff x="599090" y="1481959"/>
            <a:chExt cx="546538" cy="546538"/>
          </a:xfrm>
        </p:grpSpPr>
        <p:sp>
          <p:nvSpPr>
            <p:cNvPr id="55" name="椭圆 54"/>
            <p:cNvSpPr/>
            <p:nvPr/>
          </p:nvSpPr>
          <p:spPr>
            <a:xfrm>
              <a:off x="599090" y="1481959"/>
              <a:ext cx="546538" cy="546538"/>
            </a:xfrm>
            <a:prstGeom prst="ellipse">
              <a:avLst/>
            </a:prstGeom>
            <a:gradFill flip="none" rotWithShape="1">
              <a:gsLst>
                <a:gs pos="0">
                  <a:srgbClr val="F92121"/>
                </a:gs>
                <a:gs pos="77000">
                  <a:srgbClr val="AF2124"/>
                </a:gs>
              </a:gsLst>
              <a:lin ang="2700000" scaled="0"/>
            </a:gra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pic>
          <p:nvPicPr>
            <p:cNvPr id="56" name="图片 55"/>
            <p:cNvPicPr>
              <a:picLocks noChangeAspect="1"/>
            </p:cNvPicPr>
            <p:nvPr/>
          </p:nvPicPr>
          <p:blipFill>
            <a:blip r:embed="rId5">
              <a:biLevel thresh="25000"/>
            </a:blip>
            <a:srcRect b="38473"/>
            <a:stretch>
              <a:fillRect/>
            </a:stretch>
          </p:blipFill>
          <p:spPr>
            <a:xfrm>
              <a:off x="782693" y="1585085"/>
              <a:ext cx="179332" cy="325998"/>
            </a:xfrm>
            <a:prstGeom prst="rect">
              <a:avLst/>
            </a:prstGeom>
          </p:spPr>
        </p:pic>
      </p:grpSp>
      <p:grpSp>
        <p:nvGrpSpPr>
          <p:cNvPr id="57" name="组合 56"/>
          <p:cNvGrpSpPr/>
          <p:nvPr/>
        </p:nvGrpSpPr>
        <p:grpSpPr>
          <a:xfrm>
            <a:off x="599090" y="4109748"/>
            <a:ext cx="546538" cy="546538"/>
            <a:chOff x="599090" y="1481959"/>
            <a:chExt cx="546538" cy="546538"/>
          </a:xfrm>
        </p:grpSpPr>
        <p:sp>
          <p:nvSpPr>
            <p:cNvPr id="58" name="椭圆 57"/>
            <p:cNvSpPr/>
            <p:nvPr/>
          </p:nvSpPr>
          <p:spPr>
            <a:xfrm>
              <a:off x="599090" y="1481959"/>
              <a:ext cx="546538" cy="546538"/>
            </a:xfrm>
            <a:prstGeom prst="ellipse">
              <a:avLst/>
            </a:prstGeom>
            <a:gradFill flip="none" rotWithShape="1">
              <a:gsLst>
                <a:gs pos="0">
                  <a:srgbClr val="F92121"/>
                </a:gs>
                <a:gs pos="77000">
                  <a:srgbClr val="AF2124"/>
                </a:gs>
              </a:gsLst>
              <a:lin ang="2700000" scaled="0"/>
            </a:gra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pic>
          <p:nvPicPr>
            <p:cNvPr id="59" name="图片 58"/>
            <p:cNvPicPr>
              <a:picLocks noChangeAspect="1"/>
            </p:cNvPicPr>
            <p:nvPr>
              <p:custDataLst>
                <p:tags r:id="rId6"/>
              </p:custDataLst>
            </p:nvPr>
          </p:nvPicPr>
          <p:blipFill>
            <a:blip r:embed="rId5">
              <a:biLevel thresh="25000"/>
            </a:blip>
            <a:srcRect b="38473"/>
            <a:stretch>
              <a:fillRect/>
            </a:stretch>
          </p:blipFill>
          <p:spPr>
            <a:xfrm>
              <a:off x="782693" y="1585085"/>
              <a:ext cx="179332" cy="325998"/>
            </a:xfrm>
            <a:prstGeom prst="rect">
              <a:avLst/>
            </a:prstGeom>
          </p:spPr>
        </p:pic>
      </p:grpSp>
      <p:sp>
        <p:nvSpPr>
          <p:cNvPr id="2" name="文本框 1"/>
          <p:cNvSpPr txBox="1"/>
          <p:nvPr/>
        </p:nvSpPr>
        <p:spPr>
          <a:xfrm>
            <a:off x="1144905" y="871855"/>
            <a:ext cx="9243695" cy="5540375"/>
          </a:xfrm>
          <a:prstGeom prst="rect">
            <a:avLst/>
          </a:prstGeom>
          <a:noFill/>
        </p:spPr>
        <p:txBody>
          <a:bodyPr wrap="square" rtlCol="0">
            <a:noAutofit/>
          </a:bodyPr>
          <a:p>
            <a:pPr>
              <a:lnSpc>
                <a:spcPct val="190000"/>
              </a:lnSpc>
            </a:pPr>
            <a:r>
              <a:rPr lang="en-US" altLang="zh-CN" sz="2400">
                <a:latin typeface="华康行楷体 W5" panose="03000509000000000000" charset="-122"/>
                <a:ea typeface="华康行楷体 W5" panose="03000509000000000000" charset="-122"/>
                <a:cs typeface="华康行楷体 W5" panose="03000509000000000000" charset="-122"/>
                <a:sym typeface="方正公文小标宋" panose="02000500000000000000" charset="-122"/>
              </a:rPr>
              <a:t>    </a:t>
            </a:r>
            <a:r>
              <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a:t>
            </a: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体育承载着国家强盛，名族振兴的梦想。</a:t>
            </a:r>
            <a:r>
              <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2024</a:t>
            </a: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年巴黎奥运会已然落下帷幕，中国体育代表团在本届奥运会中取得了显著的成绩，总体表现令人瞩目。‌ 中国代表团在金牌榜上排名第一，共获得40枚金牌、27枚银牌和24枚铜牌，其中总金牌数与美国持平，创造了境外参加奥运会的最佳纪录。</a:t>
            </a:r>
            <a:endPar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a:lnSpc>
                <a:spcPct val="190000"/>
              </a:lnSpc>
            </a:pP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a:t>
            </a:r>
            <a:r>
              <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中国体育代表团还打破1项世界纪录、创超9项奥运会纪录、2项亚洲纪录</a:t>
            </a: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a:t>
            </a:r>
            <a:r>
              <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中国体育代表团参赛成绩更是在多个维度取得突破，我国竞技体育综合实力进一步提升</a:t>
            </a:r>
            <a:r>
              <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a:t>
            </a:r>
            <a:endPar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a:lnSpc>
                <a:spcPct val="150000"/>
              </a:lnSpc>
            </a:pPr>
            <a:r>
              <a:rPr lang="en-US" altLang="zh-CN"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        </a:t>
            </a:r>
            <a:endParaRPr lang="zh-CN" altLang="en-US" sz="24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nodeType="withEffec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par>
                                <p:cTn id="25" presetID="22" presetClass="entr" presetSubtype="4" fill="hold" nodeType="withEffec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par>
                                <p:cTn id="28" presetID="22" presetClass="entr" presetSubtype="4" fill="hold" nodeType="withEffect">
                                  <p:childTnLst>
                                    <p:set>
                                      <p:cBhvr>
                                        <p:cTn id="29" dur="1" fill="hold">
                                          <p:stCondLst>
                                            <p:cond delay="0"/>
                                          </p:stCondLst>
                                        </p:cTn>
                                        <p:tgtEl>
                                          <p:spTgt spid="57"/>
                                        </p:tgtEl>
                                        <p:attrNameLst>
                                          <p:attrName>style.visibility</p:attrName>
                                        </p:attrNameLst>
                                      </p:cBhvr>
                                      <p:to>
                                        <p:strVal val="visible"/>
                                      </p:to>
                                    </p:set>
                                    <p:animEffect transition="in" filter="wipe(down)">
                                      <p:cBhvr>
                                        <p:cTn id="3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t="12296" b="7052"/>
          <a:stretch>
            <a:fillRect/>
          </a:stretch>
        </p:blipFill>
        <p:spPr>
          <a:xfrm>
            <a:off x="0" y="0"/>
            <a:ext cx="12192000" cy="5664200"/>
          </a:xfrm>
          <a:custGeom>
            <a:avLst/>
            <a:gdLst>
              <a:gd name="connsiteX0" fmla="*/ 0 w 12192000"/>
              <a:gd name="connsiteY0" fmla="*/ 0 h 5664200"/>
              <a:gd name="connsiteX1" fmla="*/ 12192000 w 12192000"/>
              <a:gd name="connsiteY1" fmla="*/ 0 h 5664200"/>
              <a:gd name="connsiteX2" fmla="*/ 12192000 w 12192000"/>
              <a:gd name="connsiteY2" fmla="*/ 5664200 h 5664200"/>
              <a:gd name="connsiteX3" fmla="*/ 0 w 12192000"/>
              <a:gd name="connsiteY3" fmla="*/ 5664200 h 5664200"/>
            </a:gdLst>
            <a:ahLst/>
            <a:cxnLst>
              <a:cxn ang="0">
                <a:pos x="connsiteX0" y="connsiteY0"/>
              </a:cxn>
              <a:cxn ang="0">
                <a:pos x="connsiteX1" y="connsiteY1"/>
              </a:cxn>
              <a:cxn ang="0">
                <a:pos x="connsiteX2" y="connsiteY2"/>
              </a:cxn>
              <a:cxn ang="0">
                <a:pos x="connsiteX3" y="connsiteY3"/>
              </a:cxn>
            </a:cxnLst>
            <a:rect l="l" t="t" r="r" b="b"/>
            <a:pathLst>
              <a:path w="12192000" h="5664200">
                <a:moveTo>
                  <a:pt x="0" y="0"/>
                </a:moveTo>
                <a:lnTo>
                  <a:pt x="12192000" y="0"/>
                </a:lnTo>
                <a:lnTo>
                  <a:pt x="12192000" y="5664200"/>
                </a:lnTo>
                <a:lnTo>
                  <a:pt x="0" y="5664200"/>
                </a:lnTo>
                <a:close/>
              </a:path>
            </a:pathLst>
          </a:custGeom>
        </p:spPr>
      </p:pic>
      <p:grpSp>
        <p:nvGrpSpPr>
          <p:cNvPr id="7" name="组合 6"/>
          <p:cNvGrpSpPr/>
          <p:nvPr/>
        </p:nvGrpSpPr>
        <p:grpSpPr>
          <a:xfrm>
            <a:off x="0" y="4123479"/>
            <a:ext cx="12192000" cy="2734521"/>
            <a:chOff x="0" y="3340099"/>
            <a:chExt cx="12192000" cy="2734521"/>
          </a:xfrm>
        </p:grpSpPr>
        <p:sp>
          <p:nvSpPr>
            <p:cNvPr id="4" name="矩形 3"/>
            <p:cNvSpPr/>
            <p:nvPr/>
          </p:nvSpPr>
          <p:spPr>
            <a:xfrm>
              <a:off x="0" y="3340099"/>
              <a:ext cx="12192000" cy="2734521"/>
            </a:xfrm>
            <a:prstGeom prst="rect">
              <a:avLst/>
            </a:prstGeom>
            <a:solidFill>
              <a:schemeClr val="bg1">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nvSpPr>
          <p:spPr>
            <a:xfrm>
              <a:off x="10388600" y="5746636"/>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sp>
        <p:nvSpPr>
          <p:cNvPr id="71" name="文本框 70"/>
          <p:cNvSpPr txBox="1"/>
          <p:nvPr/>
        </p:nvSpPr>
        <p:spPr>
          <a:xfrm>
            <a:off x="4987770" y="4737538"/>
            <a:ext cx="5527830" cy="1015365"/>
          </a:xfrm>
          <a:prstGeom prst="rect">
            <a:avLst/>
          </a:prstGeom>
          <a:noFill/>
        </p:spPr>
        <p:txBody>
          <a:bodyPr wrap="square" lIns="0" tIns="0" rIns="0" bIns="0" rtlCol="0">
            <a:spAutoFit/>
          </a:bodyPr>
          <a:lstStyle/>
          <a:p>
            <a:pPr algn="dist"/>
            <a:r>
              <a:rPr lang="zh-CN" altLang="en-US" sz="6600">
                <a:gradFill>
                  <a:gsLst>
                    <a:gs pos="25000">
                      <a:srgbClr val="353535"/>
                    </a:gs>
                    <a:gs pos="76000">
                      <a:schemeClr val="tx1"/>
                    </a:gs>
                  </a:gsLst>
                  <a:lin ang="2700000" scaled="0"/>
                </a:gradFill>
                <a:latin typeface="华康行楷体 W5" panose="03000509000000000000" charset="-122"/>
                <a:ea typeface="华康行楷体 W5" panose="03000509000000000000" charset="-122"/>
              </a:rPr>
              <a:t>奥运精神汇总</a:t>
            </a:r>
            <a:endParaRPr lang="zh-CN" altLang="en-US" sz="6600">
              <a:gradFill>
                <a:gsLst>
                  <a:gs pos="25000">
                    <a:srgbClr val="353535"/>
                  </a:gs>
                  <a:gs pos="76000">
                    <a:schemeClr val="tx1"/>
                  </a:gs>
                </a:gsLst>
                <a:lin ang="2700000" scaled="0"/>
              </a:gradFill>
              <a:latin typeface="华康行楷体 W5" panose="03000509000000000000" charset="-122"/>
              <a:ea typeface="华康行楷体 W5" panose="03000509000000000000" charset="-122"/>
            </a:endParaRPr>
          </a:p>
        </p:txBody>
      </p:sp>
      <p:sp>
        <p:nvSpPr>
          <p:cNvPr id="16" name="任意多边形: 形状 15"/>
          <p:cNvSpPr/>
          <p:nvPr/>
        </p:nvSpPr>
        <p:spPr>
          <a:xfrm flipH="1">
            <a:off x="-1" y="3799134"/>
            <a:ext cx="5359400" cy="339910"/>
          </a:xfrm>
          <a:custGeom>
            <a:avLst/>
            <a:gdLst>
              <a:gd name="connsiteX0" fmla="*/ 5359400 w 5359400"/>
              <a:gd name="connsiteY0" fmla="*/ 0 h 339910"/>
              <a:gd name="connsiteX1" fmla="*/ 2895600 w 5359400"/>
              <a:gd name="connsiteY1" fmla="*/ 0 h 339910"/>
              <a:gd name="connsiteX2" fmla="*/ 2674159 w 5359400"/>
              <a:gd name="connsiteY2" fmla="*/ 0 h 339910"/>
              <a:gd name="connsiteX3" fmla="*/ 210359 w 5359400"/>
              <a:gd name="connsiteY3" fmla="*/ 0 h 339910"/>
              <a:gd name="connsiteX4" fmla="*/ 54568 w 5359400"/>
              <a:gd name="connsiteY4" fmla="*/ 121640 h 339910"/>
              <a:gd name="connsiteX5" fmla="*/ 0 w 5359400"/>
              <a:gd name="connsiteY5" fmla="*/ 339910 h 339910"/>
              <a:gd name="connsiteX6" fmla="*/ 2463800 w 5359400"/>
              <a:gd name="connsiteY6" fmla="*/ 339910 h 339910"/>
              <a:gd name="connsiteX7" fmla="*/ 2895600 w 5359400"/>
              <a:gd name="connsiteY7" fmla="*/ 339910 h 339910"/>
              <a:gd name="connsiteX8" fmla="*/ 5359400 w 5359400"/>
              <a:gd name="connsiteY8" fmla="*/ 339910 h 33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9400" h="339910">
                <a:moveTo>
                  <a:pt x="5359400" y="0"/>
                </a:moveTo>
                <a:lnTo>
                  <a:pt x="2895600" y="0"/>
                </a:lnTo>
                <a:lnTo>
                  <a:pt x="2674159" y="0"/>
                </a:lnTo>
                <a:lnTo>
                  <a:pt x="210359" y="0"/>
                </a:lnTo>
                <a:cubicBezTo>
                  <a:pt x="136634" y="0"/>
                  <a:pt x="72448" y="50116"/>
                  <a:pt x="54568" y="121640"/>
                </a:cubicBezTo>
                <a:lnTo>
                  <a:pt x="0" y="339910"/>
                </a:lnTo>
                <a:lnTo>
                  <a:pt x="2463800" y="339910"/>
                </a:lnTo>
                <a:lnTo>
                  <a:pt x="2895600" y="339910"/>
                </a:lnTo>
                <a:lnTo>
                  <a:pt x="5359400" y="33991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nvGrpSpPr>
          <p:cNvPr id="21" name="组合 20"/>
          <p:cNvGrpSpPr/>
          <p:nvPr/>
        </p:nvGrpSpPr>
        <p:grpSpPr>
          <a:xfrm>
            <a:off x="1205606" y="1752612"/>
            <a:ext cx="2934594" cy="5067289"/>
            <a:chOff x="1205606" y="1752612"/>
            <a:chExt cx="2934594" cy="5067289"/>
          </a:xfrm>
        </p:grpSpPr>
        <p:pic>
          <p:nvPicPr>
            <p:cNvPr id="20" name="图片 19"/>
            <p:cNvPicPr>
              <a:picLocks noChangeAspect="1"/>
            </p:cNvPicPr>
            <p:nvPr/>
          </p:nvPicPr>
          <p:blipFill>
            <a:blip r:embed="rId2">
              <a:biLevel thresh="25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269106" y="1752612"/>
              <a:ext cx="2871094" cy="5067289"/>
            </a:xfrm>
            <a:prstGeom prst="rect">
              <a:avLst/>
            </a:prstGeom>
          </p:spPr>
        </p:pic>
        <p:pic>
          <p:nvPicPr>
            <p:cNvPr id="13" name="图片 12"/>
            <p:cNvPicPr>
              <a:picLocks noChangeAspect="1"/>
            </p:cNvPicPr>
            <p:nvPr/>
          </p:nvPicPr>
          <p:blipFill>
            <a:blip r:embed="rId4"/>
            <a:stretch>
              <a:fillRect/>
            </a:stretch>
          </p:blipFill>
          <p:spPr>
            <a:xfrm>
              <a:off x="1205606" y="1752612"/>
              <a:ext cx="2871094" cy="5067289"/>
            </a:xfrm>
            <a:prstGeom prst="rect">
              <a:avLst/>
            </a:prstGeom>
          </p:spPr>
        </p:pic>
      </p:grpSp>
      <p:sp>
        <p:nvSpPr>
          <p:cNvPr id="17" name="文本框 16"/>
          <p:cNvSpPr txBox="1"/>
          <p:nvPr/>
        </p:nvSpPr>
        <p:spPr>
          <a:xfrm>
            <a:off x="4944985" y="5963464"/>
            <a:ext cx="5613400" cy="221436"/>
          </a:xfrm>
          <a:prstGeom prst="rect">
            <a:avLst/>
          </a:prstGeom>
          <a:noFill/>
        </p:spPr>
        <p:txBody>
          <a:bodyPr wrap="square" lIns="0" tIns="0" rIns="0" bIns="0" rtlCol="0">
            <a:spAutoFit/>
          </a:bodyPr>
          <a:lstStyle/>
          <a:p>
            <a:pPr algn="dist"/>
            <a:r>
              <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rPr>
              <a:t>拥有一场完美的法国之旅需要知道的一切</a:t>
            </a:r>
            <a:endParaRPr lang="zh-CN" altLang="en-US" sz="140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18" name="文本框 17"/>
          <p:cNvSpPr txBox="1"/>
          <p:nvPr/>
        </p:nvSpPr>
        <p:spPr>
          <a:xfrm>
            <a:off x="5374245" y="4477564"/>
            <a:ext cx="4754880" cy="221436"/>
          </a:xfrm>
          <a:prstGeom prst="rect">
            <a:avLst/>
          </a:prstGeom>
          <a:noFill/>
        </p:spPr>
        <p:txBody>
          <a:bodyPr wrap="square" lIns="0" tIns="0" rIns="0" bIns="0" rtlCol="0">
            <a:spAutoFit/>
          </a:bodyPr>
          <a:lstStyle/>
          <a:p>
            <a:pPr algn="dist"/>
            <a:r>
              <a:rPr lang="en-US" altLang="zh-CN" sz="1400">
                <a:solidFill>
                  <a:srgbClr val="DB1313"/>
                </a:solidFill>
                <a:latin typeface="思源黑体 CN Heavy" panose="020B0A00000000000000" pitchFamily="34" charset="-122"/>
                <a:ea typeface="思源黑体 CN Heavy" panose="020B0A00000000000000" pitchFamily="34" charset="-122"/>
              </a:rPr>
              <a:t>PARIS OLYMPICS</a:t>
            </a:r>
            <a:endParaRPr lang="zh-CN" altLang="en-US" sz="1400">
              <a:solidFill>
                <a:srgbClr val="DB1313"/>
              </a:solidFill>
              <a:latin typeface="思源黑体 CN Heavy" panose="020B0A00000000000000" pitchFamily="34" charset="-122"/>
              <a:ea typeface="思源黑体 CN Heavy" panose="020B0A00000000000000" pitchFamily="34" charset="-122"/>
            </a:endParaRPr>
          </a:p>
        </p:txBody>
      </p:sp>
      <p:sp>
        <p:nvSpPr>
          <p:cNvPr id="19" name="文本框 18"/>
          <p:cNvSpPr txBox="1"/>
          <p:nvPr/>
        </p:nvSpPr>
        <p:spPr>
          <a:xfrm>
            <a:off x="631670" y="4737538"/>
            <a:ext cx="1438430" cy="1015663"/>
          </a:xfrm>
          <a:prstGeom prst="rect">
            <a:avLst/>
          </a:prstGeom>
          <a:noFill/>
        </p:spPr>
        <p:txBody>
          <a:bodyPr wrap="square" lIns="0" tIns="0" rIns="0" bIns="0" rtlCol="0">
            <a:spAutoFit/>
          </a:bodyPr>
          <a:lstStyle/>
          <a:p>
            <a:pPr algn="ctr"/>
            <a:r>
              <a:rPr lang="en-US" altLang="zh-CN" sz="6600" b="1">
                <a:solidFill>
                  <a:srgbClr val="D72122"/>
                </a:solidFill>
                <a:latin typeface="字体圈欣意冠黑体" panose="00000500000000000000" pitchFamily="2" charset="-122"/>
                <a:ea typeface="字体圈欣意冠黑体" panose="00000500000000000000" pitchFamily="2" charset="-122"/>
              </a:rPr>
              <a:t>02.</a:t>
            </a:r>
            <a:endParaRPr lang="zh-CN" altLang="en-US" sz="6600" b="1">
              <a:solidFill>
                <a:srgbClr val="D72122"/>
              </a:solidFill>
              <a:latin typeface="字体圈欣意冠黑体" panose="00000500000000000000" pitchFamily="2" charset="-122"/>
              <a:ea typeface="字体圈欣意冠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nodeType="afterEffect">
                                  <p:childTnLst>
                                    <p:set>
                                      <p:cBhvr>
                                        <p:cTn id="6" dur="1" fill="hold">
                                          <p:stCondLst>
                                            <p:cond delay="0"/>
                                          </p:stCondLst>
                                        </p:cTn>
                                        <p:tgtEl>
                                          <p:spTgt spid="21"/>
                                        </p:tgtEl>
                                        <p:attrNameLst>
                                          <p:attrName>style.visibility</p:attrName>
                                        </p:attrNameLst>
                                      </p:cBhvr>
                                      <p:to>
                                        <p:strVal val="visible"/>
                                      </p:to>
                                    </p:set>
                                    <p:animEffect transition="in" filter="fade">
                                      <p:cBhvr>
                                        <p:cTn id="7" dur="500">
                                          <p:stCondLst>
                                            <p:cond delay="0"/>
                                          </p:stCondLst>
                                        </p:cTn>
                                        <p:tgtEl>
                                          <p:spTgt spid="21"/>
                                        </p:tgtEl>
                                      </p:cBhvr>
                                    </p:animEffect>
                                    <p:anim to="0" calcmode="lin" valueType="num">
                                      <p:cBhvr>
                                        <p:cTn id="8" dur="500" fill="hold">
                                          <p:stCondLst>
                                            <p:cond delay="0"/>
                                          </p:stCondLst>
                                        </p:cTn>
                                        <p:tgtEl>
                                          <p:spTgt spid="21"/>
                                        </p:tgtEl>
                                        <p:attrNameLst>
                                          <p:attrName>ppt_x</p:attrName>
                                        </p:attrNameLst>
                                      </p:cBhvr>
                                      <p:tavLst>
                                        <p:tav tm="0">
                                          <p:val>
                                            <p:strVal val="#ppt_x-.05"/>
                                          </p:val>
                                        </p:tav>
                                        <p:tav tm="100000">
                                          <p:val>
                                            <p:strVal val="#ppt_x"/>
                                          </p:val>
                                        </p:tav>
                                      </p:tavLst>
                                    </p:anim>
                                  </p:childTnLst>
                                </p:cTn>
                              </p:par>
                            </p:childTnLst>
                          </p:cTn>
                        </p:par>
                        <p:par>
                          <p:cTn id="9" fill="hold">
                            <p:stCondLst>
                              <p:cond delay="500"/>
                            </p:stCondLst>
                            <p:childTnLst>
                              <p:par>
                                <p:cTn id="10" presetID="10" presetClass="entr" presetSubtype="0" decel="100000" fill="hold" grpId="3" nodeType="afterEffect">
                                  <p:childTnLst>
                                    <p:set>
                                      <p:cBhvr>
                                        <p:cTn id="11" dur="1" fill="hold">
                                          <p:stCondLst>
                                            <p:cond delay="0"/>
                                          </p:stCondLst>
                                        </p:cTn>
                                        <p:tgtEl>
                                          <p:spTgt spid="19"/>
                                        </p:tgtEl>
                                        <p:attrNameLst>
                                          <p:attrName>style.visibility</p:attrName>
                                        </p:attrNameLst>
                                      </p:cBhvr>
                                      <p:to>
                                        <p:strVal val="visible"/>
                                      </p:to>
                                    </p:set>
                                    <p:animEffect transition="in" filter="fade">
                                      <p:cBhvr>
                                        <p:cTn id="12" dur="500">
                                          <p:stCondLst>
                                            <p:cond delay="0"/>
                                          </p:stCondLst>
                                        </p:cTn>
                                        <p:tgtEl>
                                          <p:spTgt spid="19"/>
                                        </p:tgtEl>
                                      </p:cBhvr>
                                    </p:animEffect>
                                    <p:anim to="0" calcmode="lin" valueType="num">
                                      <p:cBhvr>
                                        <p:cTn id="13" dur="500" fill="hold">
                                          <p:stCondLst>
                                            <p:cond delay="0"/>
                                          </p:stCondLst>
                                        </p:cTn>
                                        <p:tgtEl>
                                          <p:spTgt spid="19"/>
                                        </p:tgtEl>
                                        <p:attrNameLst>
                                          <p:attrName>ppt_x</p:attrName>
                                        </p:attrNameLst>
                                      </p:cBhvr>
                                      <p:tavLst>
                                        <p:tav tm="0">
                                          <p:val>
                                            <p:strVal val="#ppt_x-.05"/>
                                          </p:val>
                                        </p:tav>
                                        <p:tav tm="100000">
                                          <p:val>
                                            <p:strVal val="#ppt_x"/>
                                          </p:val>
                                        </p:tav>
                                      </p:tavLst>
                                    </p:anim>
                                  </p:childTnLst>
                                </p:cTn>
                              </p:par>
                            </p:childTnLst>
                          </p:cTn>
                        </p:par>
                        <p:par>
                          <p:cTn id="14" fill="hold">
                            <p:stCondLst>
                              <p:cond delay="1000"/>
                            </p:stCondLst>
                            <p:childTnLst>
                              <p:par>
                                <p:cTn id="15" presetID="10" presetClass="entr" presetSubtype="0" decel="100000" fill="hold" grpId="2" nodeType="afterEffect">
                                  <p:childTnLst>
                                    <p:set>
                                      <p:cBhvr>
                                        <p:cTn id="16" dur="1" fill="hold">
                                          <p:stCondLst>
                                            <p:cond delay="0"/>
                                          </p:stCondLst>
                                        </p:cTn>
                                        <p:tgtEl>
                                          <p:spTgt spid="18"/>
                                        </p:tgtEl>
                                        <p:attrNameLst>
                                          <p:attrName>style.visibility</p:attrName>
                                        </p:attrNameLst>
                                      </p:cBhvr>
                                      <p:to>
                                        <p:strVal val="visible"/>
                                      </p:to>
                                    </p:set>
                                    <p:animEffect transition="in" filter="fade">
                                      <p:cBhvr>
                                        <p:cTn id="17" dur="500">
                                          <p:stCondLst>
                                            <p:cond delay="0"/>
                                          </p:stCondLst>
                                        </p:cTn>
                                        <p:tgtEl>
                                          <p:spTgt spid="18"/>
                                        </p:tgtEl>
                                      </p:cBhvr>
                                    </p:animEffect>
                                    <p:anim to="0" calcmode="lin" valueType="num">
                                      <p:cBhvr>
                                        <p:cTn id="18" dur="500" fill="hold">
                                          <p:stCondLst>
                                            <p:cond delay="0"/>
                                          </p:stCondLst>
                                        </p:cTn>
                                        <p:tgtEl>
                                          <p:spTgt spid="18"/>
                                        </p:tgtEl>
                                        <p:attrNameLst>
                                          <p:attrName>ppt_x</p:attrName>
                                        </p:attrNameLst>
                                      </p:cBhvr>
                                      <p:tavLst>
                                        <p:tav tm="0">
                                          <p:val>
                                            <p:strVal val="#ppt_x-.05"/>
                                          </p:val>
                                        </p:tav>
                                        <p:tav tm="100000">
                                          <p:val>
                                            <p:strVal val="#ppt_x"/>
                                          </p:val>
                                        </p:tav>
                                      </p:tavLst>
                                    </p:anim>
                                  </p:childTnLst>
                                </p:cTn>
                              </p:par>
                            </p:childTnLst>
                          </p:cTn>
                        </p:par>
                        <p:par>
                          <p:cTn id="19" fill="hold">
                            <p:stCondLst>
                              <p:cond delay="1500"/>
                            </p:stCondLst>
                            <p:childTnLst>
                              <p:par>
                                <p:cTn id="20" presetID="10" presetClass="entr" presetSubtype="0" decel="100000" fill="hold" grpId="0" nodeType="afterEffect">
                                  <p:childTnLst>
                                    <p:set>
                                      <p:cBhvr>
                                        <p:cTn id="21" dur="1" fill="hold">
                                          <p:stCondLst>
                                            <p:cond delay="0"/>
                                          </p:stCondLst>
                                        </p:cTn>
                                        <p:tgtEl>
                                          <p:spTgt spid="71"/>
                                        </p:tgtEl>
                                        <p:attrNameLst>
                                          <p:attrName>style.visibility</p:attrName>
                                        </p:attrNameLst>
                                      </p:cBhvr>
                                      <p:to>
                                        <p:strVal val="visible"/>
                                      </p:to>
                                    </p:set>
                                    <p:animEffect transition="in" filter="fade">
                                      <p:cBhvr>
                                        <p:cTn id="22" dur="500">
                                          <p:stCondLst>
                                            <p:cond delay="0"/>
                                          </p:stCondLst>
                                        </p:cTn>
                                        <p:tgtEl>
                                          <p:spTgt spid="71"/>
                                        </p:tgtEl>
                                      </p:cBhvr>
                                    </p:animEffect>
                                    <p:anim to="0" calcmode="lin" valueType="num">
                                      <p:cBhvr>
                                        <p:cTn id="23" dur="500" fill="hold">
                                          <p:stCondLst>
                                            <p:cond delay="0"/>
                                          </p:stCondLst>
                                        </p:cTn>
                                        <p:tgtEl>
                                          <p:spTgt spid="71"/>
                                        </p:tgtEl>
                                        <p:attrNameLst>
                                          <p:attrName>ppt_x</p:attrName>
                                        </p:attrNameLst>
                                      </p:cBhvr>
                                      <p:tavLst>
                                        <p:tav tm="0">
                                          <p:val>
                                            <p:strVal val="#ppt_x-.05"/>
                                          </p:val>
                                        </p:tav>
                                        <p:tav tm="100000">
                                          <p:val>
                                            <p:strVal val="#ppt_x"/>
                                          </p:val>
                                        </p:tav>
                                      </p:tavLst>
                                    </p:anim>
                                  </p:childTnLst>
                                </p:cTn>
                              </p:par>
                            </p:childTnLst>
                          </p:cTn>
                        </p:par>
                        <p:par>
                          <p:cTn id="24" fill="hold">
                            <p:stCondLst>
                              <p:cond delay="2000"/>
                            </p:stCondLst>
                            <p:childTnLst>
                              <p:par>
                                <p:cTn id="25" presetID="10" presetClass="entr" presetSubtype="0" decel="100000" fill="hold" grpId="1" nodeType="afterEffect">
                                  <p:childTnLst>
                                    <p:set>
                                      <p:cBhvr>
                                        <p:cTn id="26" dur="1" fill="hold">
                                          <p:stCondLst>
                                            <p:cond delay="0"/>
                                          </p:stCondLst>
                                        </p:cTn>
                                        <p:tgtEl>
                                          <p:spTgt spid="17"/>
                                        </p:tgtEl>
                                        <p:attrNameLst>
                                          <p:attrName>style.visibility</p:attrName>
                                        </p:attrNameLst>
                                      </p:cBhvr>
                                      <p:to>
                                        <p:strVal val="visible"/>
                                      </p:to>
                                    </p:set>
                                    <p:animEffect transition="in" filter="fade">
                                      <p:cBhvr>
                                        <p:cTn id="27" dur="500">
                                          <p:stCondLst>
                                            <p:cond delay="0"/>
                                          </p:stCondLst>
                                        </p:cTn>
                                        <p:tgtEl>
                                          <p:spTgt spid="17"/>
                                        </p:tgtEl>
                                      </p:cBhvr>
                                    </p:animEffect>
                                    <p:anim to="0" calcmode="lin" valueType="num">
                                      <p:cBhvr>
                                        <p:cTn id="28" dur="500" fill="hold">
                                          <p:stCondLst>
                                            <p:cond delay="0"/>
                                          </p:stCondLst>
                                        </p:cTn>
                                        <p:tgtEl>
                                          <p:spTgt spid="17"/>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7" grpId="1"/>
      <p:bldP spid="18" grpId="2"/>
      <p:bldP spid="19"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2273300" y="179070"/>
            <a:ext cx="7635875" cy="55372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方正公文小标宋" panose="02000500000000000000" charset="-122"/>
              </a:rPr>
              <a:t>由奥运选手</a:t>
            </a:r>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方正公文小标宋" panose="02000500000000000000" charset="-122"/>
              </a:rPr>
              <a:t> </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方正公文小标宋" panose="02000500000000000000" charset="-122"/>
              </a:rPr>
              <a:t>看奥运精神</a:t>
            </a:r>
            <a:endPar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方正公文小标宋" panose="02000500000000000000" charset="-122"/>
            </a:endParaRPr>
          </a:p>
        </p:txBody>
      </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sp>
        <p:nvSpPr>
          <p:cNvPr id="2" name="文本框 1"/>
          <p:cNvSpPr txBox="1"/>
          <p:nvPr/>
        </p:nvSpPr>
        <p:spPr>
          <a:xfrm>
            <a:off x="1184910" y="923925"/>
            <a:ext cx="2851150" cy="987425"/>
          </a:xfrm>
          <a:prstGeom prst="rect">
            <a:avLst/>
          </a:prstGeom>
          <a:noFill/>
        </p:spPr>
        <p:txBody>
          <a:bodyPr wrap="square" rtlCol="0">
            <a:noAutofit/>
          </a:bodyPr>
          <a:p>
            <a:r>
              <a:rPr lang="zh-CN" altLang="en-US" sz="4400">
                <a:latin typeface="方正公文小标宋" panose="02000500000000000000" charset="-122"/>
                <a:ea typeface="方正公文小标宋" panose="02000500000000000000" charset="-122"/>
                <a:sym typeface="汉仪力量黑简" panose="00020600040101010101" charset="-122"/>
              </a:rPr>
              <a:t>思考时间：</a:t>
            </a:r>
            <a:endParaRPr lang="zh-CN" altLang="en-US">
              <a:latin typeface="方正公文小标宋" panose="02000500000000000000" charset="-122"/>
              <a:ea typeface="方正公文小标宋" panose="02000500000000000000" charset="-122"/>
              <a:sym typeface="方正公文小标宋" panose="02000500000000000000" charset="-122"/>
            </a:endParaRPr>
          </a:p>
        </p:txBody>
      </p:sp>
      <p:sp>
        <p:nvSpPr>
          <p:cNvPr id="8" name="文本框 7"/>
          <p:cNvSpPr txBox="1"/>
          <p:nvPr/>
        </p:nvSpPr>
        <p:spPr>
          <a:xfrm>
            <a:off x="592455" y="1757680"/>
            <a:ext cx="9316720" cy="1179830"/>
          </a:xfrm>
          <a:prstGeom prst="rect">
            <a:avLst/>
          </a:prstGeom>
          <a:noFill/>
        </p:spPr>
        <p:txBody>
          <a:bodyPr wrap="square" rtlCol="0">
            <a:noAutofit/>
          </a:bodyPr>
          <a:p>
            <a:pPr>
              <a:lnSpc>
                <a:spcPct val="200000"/>
              </a:lnSpc>
            </a:pPr>
            <a:r>
              <a:rPr lang="en-US" altLang="zh-CN" sz="4000">
                <a:solidFill>
                  <a:schemeClr val="accent1"/>
                </a:solidFill>
                <a:effectLst>
                  <a:outerShdw blurRad="38100" dist="25400" dir="5400000" algn="ctr" rotWithShape="0">
                    <a:srgbClr val="6E747A">
                      <a:alpha val="43000"/>
                    </a:srgbClr>
                  </a:outerShdw>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1</a:t>
            </a:r>
            <a:r>
              <a:rPr lang="zh-CN" altLang="en-US" sz="4000">
                <a:solidFill>
                  <a:schemeClr val="accent1"/>
                </a:solidFill>
                <a:effectLst>
                  <a:outerShdw blurRad="38100" dist="25400" dir="5400000" algn="ctr" rotWithShape="0">
                    <a:srgbClr val="6E747A">
                      <a:alpha val="43000"/>
                    </a:srgbClr>
                  </a:outerShdw>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a:t>
            </a:r>
            <a:r>
              <a:rPr lang="zh-CN" altLang="en-US" sz="4000">
                <a:solidFill>
                  <a:schemeClr val="tx1"/>
                </a:solidFill>
                <a:effectLst>
                  <a:outerShdw blurRad="38100" dist="19050" dir="2700000" algn="tl" rotWithShape="0">
                    <a:schemeClr val="dk1">
                      <a:alpha val="40000"/>
                    </a:schemeClr>
                  </a:outerShdw>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大家</a:t>
            </a:r>
            <a:r>
              <a:rPr lang="zh-CN" altLang="en-US" sz="40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认为什么是奥运精神？</a:t>
            </a:r>
            <a:endParaRPr lang="zh-CN" altLang="en-US" sz="4000">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a:p>
            <a:pPr>
              <a:lnSpc>
                <a:spcPct val="200000"/>
              </a:lnSpc>
            </a:pPr>
            <a:r>
              <a:rPr lang="en-US" altLang="zh-CN" sz="4000">
                <a:solidFill>
                  <a:schemeClr val="accent1"/>
                </a:solidFill>
                <a:effectLst>
                  <a:outerShdw blurRad="38100" dist="25400" dir="5400000" algn="ctr" rotWithShape="0">
                    <a:srgbClr val="6E747A">
                      <a:alpha val="43000"/>
                    </a:srgbClr>
                  </a:outerShdw>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2</a:t>
            </a:r>
            <a:r>
              <a:rPr lang="zh-CN" altLang="en-US" sz="4000">
                <a:solidFill>
                  <a:schemeClr val="accent1"/>
                </a:solidFill>
                <a:effectLst>
                  <a:outerShdw blurRad="38100" dist="25400" dir="5400000" algn="ctr" rotWithShape="0">
                    <a:srgbClr val="6E747A">
                      <a:alpha val="43000"/>
                    </a:srgbClr>
                  </a:outerShdw>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a:t>
            </a:r>
            <a:r>
              <a:rPr lang="zh-CN" altLang="en-US" sz="4000">
                <a:solidFill>
                  <a:schemeClr val="tx1"/>
                </a:solidFill>
                <a:effectLst>
                  <a:outerShdw blurRad="38100" dist="25400" dir="5400000" algn="ctr" rotWithShape="0">
                    <a:srgbClr val="6E747A">
                      <a:alpha val="43000"/>
                    </a:srgbClr>
                  </a:outerShdw>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rPr>
              <a:t>从我们的运动员身上大家可以看出哪些精神所在？</a:t>
            </a:r>
            <a:endParaRPr lang="zh-CN" altLang="en-US" sz="4000">
              <a:solidFill>
                <a:schemeClr val="tx1"/>
              </a:solidFill>
              <a:effectLst>
                <a:outerShdw blurRad="38100" dist="25400" dir="5400000" algn="ctr" rotWithShape="0">
                  <a:srgbClr val="6E747A">
                    <a:alpha val="43000"/>
                  </a:srgbClr>
                </a:outerShdw>
              </a:effectLst>
              <a:latin typeface="方正公文小标宋" panose="02000500000000000000" charset="-122"/>
              <a:ea typeface="方正公文小标宋" panose="02000500000000000000" charset="-122"/>
              <a:cs typeface="方正公文小标宋" panose="02000500000000000000" charset="-122"/>
              <a:sym typeface="方正公文小标宋" panose="02000500000000000000" charset="-122"/>
            </a:endParaRPr>
          </a:p>
        </p:txBody>
      </p:sp>
      <p:pic>
        <p:nvPicPr>
          <p:cNvPr id="12" name="https://img8.file.cache.docer.com/storage/1681108123512941000/2addc793cc980d5c92fb9811d679cafc.png" descr="问号立体风.png"/>
          <p:cNvPicPr>
            <a:picLocks noChangeAspect="1"/>
          </p:cNvPicPr>
          <p:nvPr>
            <p:custDataLst>
              <p:tags r:id="rId2"/>
            </p:custDataLst>
          </p:nvPr>
        </p:nvPicPr>
        <p:blipFill>
          <a:blip r:embed="rId3"/>
          <a:stretch>
            <a:fillRect/>
          </a:stretch>
        </p:blipFill>
        <p:spPr>
          <a:xfrm>
            <a:off x="7827010" y="476885"/>
            <a:ext cx="4942205" cy="494220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48"/>
                                        </p:tgtEl>
                                        <p:attrNameLst>
                                          <p:attrName>style.visibility</p:attrName>
                                        </p:attrNameLst>
                                      </p:cBhvr>
                                      <p:to>
                                        <p:strVal val="visible"/>
                                      </p:to>
                                    </p:set>
                                    <p:animEffect transition="in" filter="fade">
                                      <p:cBhvr>
                                        <p:cTn id="11" dur="500">
                                          <p:stCondLst>
                                            <p:cond delay="0"/>
                                          </p:stCondLst>
                                        </p:cTn>
                                        <p:tgtEl>
                                          <p:spTgt spid="48"/>
                                        </p:tgtEl>
                                      </p:cBhvr>
                                    </p:animEffect>
                                    <p:anim to="0" calcmode="lin" valueType="num">
                                      <p:cBhvr>
                                        <p:cTn id="12" dur="500" fill="hold">
                                          <p:stCondLst>
                                            <p:cond delay="0"/>
                                          </p:stCondLst>
                                        </p:cTn>
                                        <p:tgtEl>
                                          <p:spTgt spid="48"/>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273167" y="189668"/>
            <a:ext cx="7636032" cy="1107440"/>
            <a:chOff x="6172679" y="4641018"/>
            <a:chExt cx="7636032" cy="1107440"/>
          </a:xfrm>
        </p:grpSpPr>
        <p:sp>
          <p:nvSpPr>
            <p:cNvPr id="71" name="文本框 70"/>
            <p:cNvSpPr txBox="1"/>
            <p:nvPr/>
          </p:nvSpPr>
          <p:spPr>
            <a:xfrm>
              <a:off x="6172679" y="4641018"/>
              <a:ext cx="7636032" cy="110744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由奥运选手</a:t>
              </a:r>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 </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看奥运精神</a:t>
              </a:r>
              <a:endPar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方正公文小标宋" panose="02000500000000000000" charset="-122"/>
              </a:endParaRPr>
            </a:p>
            <a:p>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8676245" y="4928414"/>
              <a:ext cx="2283855" cy="161290"/>
            </a:xfrm>
            <a:prstGeom prst="rect">
              <a:avLst/>
            </a:prstGeom>
            <a:noFill/>
          </p:spPr>
          <p:txBody>
            <a:bodyPr wrap="square" lIns="0" tIns="0" rIns="0" bIns="0" rtlCol="0">
              <a:spAutoFit/>
            </a:bodyPr>
            <a:lstStyle/>
            <a:p>
              <a:pPr algn="dist"/>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sp>
        <p:nvSpPr>
          <p:cNvPr id="9" name="文本框 8"/>
          <p:cNvSpPr txBox="1"/>
          <p:nvPr/>
        </p:nvSpPr>
        <p:spPr>
          <a:xfrm>
            <a:off x="4116070" y="2633345"/>
            <a:ext cx="7425055" cy="1132840"/>
          </a:xfrm>
          <a:prstGeom prst="rect">
            <a:avLst/>
          </a:prstGeom>
          <a:noFill/>
        </p:spPr>
        <p:txBody>
          <a:bodyPr wrap="square" rtlCol="0">
            <a:noAutofit/>
          </a:bodyPr>
          <a:p>
            <a:pPr algn="dist" fontAlgn="base">
              <a:spcBef>
                <a:spcPct val="0"/>
              </a:spcBef>
              <a:spcAft>
                <a:spcPct val="0"/>
              </a:spcAft>
            </a:pPr>
            <a:r>
              <a:rPr lang="zh-CN" altLang="en-US" sz="5400" dirty="0">
                <a:solidFill>
                  <a:schemeClr val="bg1"/>
                </a:solidFill>
                <a:effectLst>
                  <a:glow rad="101600">
                    <a:srgbClr val="CC6597"/>
                  </a:glow>
                </a:effectLst>
                <a:latin typeface="方正公文小标宋" panose="02000500000000000000" charset="-122"/>
                <a:ea typeface="方正公文小标宋" panose="02000500000000000000" charset="-122"/>
                <a:sym typeface="方正公文小标宋" panose="02000500000000000000" charset="-122"/>
              </a:rPr>
              <a:t>奥运精神比金牌更可贵</a:t>
            </a:r>
            <a:endParaRPr lang="zh-CN" altLang="en-US" sz="5400" dirty="0">
              <a:solidFill>
                <a:schemeClr val="bg1"/>
              </a:solidFill>
              <a:effectLst>
                <a:glow rad="101600">
                  <a:srgbClr val="CC6597"/>
                </a:glow>
              </a:effectLst>
              <a:latin typeface="方正公文小标宋" panose="02000500000000000000" charset="-122"/>
              <a:ea typeface="方正公文小标宋" panose="02000500000000000000" charset="-122"/>
              <a:sym typeface="方正公文小标宋" panose="02000500000000000000" charset="-122"/>
            </a:endParaRPr>
          </a:p>
        </p:txBody>
      </p:sp>
      <p:pic>
        <p:nvPicPr>
          <p:cNvPr id="10" name="图片 9"/>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t="36024"/>
          <a:stretch>
            <a:fillRect/>
          </a:stretch>
        </p:blipFill>
        <p:spPr>
          <a:xfrm>
            <a:off x="0" y="95056"/>
            <a:ext cx="5421763" cy="6166508"/>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childTnLst>
                          </p:cTn>
                        </p:par>
                        <p:par>
                          <p:cTn id="17" fill="hold">
                            <p:stCondLst>
                              <p:cond delay="1000"/>
                            </p:stCondLst>
                            <p:childTnLst>
                              <p:par>
                                <p:cTn id="18" presetID="5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Scale>
                                      <p:cBhvr>
                                        <p:cTn id="20"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500" decel="50000" fill="hold">
                                          <p:stCondLst>
                                            <p:cond delay="0"/>
                                          </p:stCondLst>
                                        </p:cTn>
                                        <p:tgtEl>
                                          <p:spTgt spid="9"/>
                                        </p:tgtEl>
                                        <p:attrNameLst>
                                          <p:attrName>ppt_x</p:attrName>
                                          <p:attrName>ppt_y</p:attrName>
                                        </p:attrNameLst>
                                      </p:cBhvr>
                                    </p:animMotion>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273167" y="189668"/>
            <a:ext cx="7636032" cy="1107440"/>
            <a:chOff x="6172679" y="4641018"/>
            <a:chExt cx="7636032" cy="1107440"/>
          </a:xfrm>
        </p:grpSpPr>
        <p:sp>
          <p:nvSpPr>
            <p:cNvPr id="71" name="文本框 70"/>
            <p:cNvSpPr txBox="1"/>
            <p:nvPr/>
          </p:nvSpPr>
          <p:spPr>
            <a:xfrm>
              <a:off x="6172679" y="4641018"/>
              <a:ext cx="7636032" cy="1107440"/>
            </a:xfrm>
            <a:prstGeom prst="rect">
              <a:avLst/>
            </a:prstGeom>
            <a:noFill/>
          </p:spPr>
          <p:txBody>
            <a:bodyPr wrap="square" lIns="0" tIns="0" rIns="0" bIns="0" rtlCol="0">
              <a:spAutoFit/>
            </a:bodyPr>
            <a:lstStyle/>
            <a:p>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由奥运选手</a:t>
              </a:r>
              <a:r>
                <a:rPr lang="en-US" altLang="zh-CN"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 </a:t>
              </a:r>
              <a:r>
                <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mn-ea"/>
                </a:rPr>
                <a:t>看奥运精神</a:t>
              </a:r>
              <a:endParaRPr lang="zh-CN" altLang="en-US" sz="3600">
                <a:gradFill>
                  <a:gsLst>
                    <a:gs pos="25000">
                      <a:srgbClr val="353535"/>
                    </a:gs>
                    <a:gs pos="76000">
                      <a:schemeClr val="tx1"/>
                    </a:gs>
                  </a:gsLst>
                  <a:lin ang="2700000" scaled="0"/>
                </a:gradFill>
                <a:latin typeface="方正公文小标宋" panose="02000500000000000000" charset="-122"/>
                <a:ea typeface="方正公文小标宋" panose="02000500000000000000" charset="-122"/>
                <a:sym typeface="方正公文小标宋" panose="02000500000000000000" charset="-122"/>
              </a:endParaRPr>
            </a:p>
            <a:p>
              <a:endParaRPr lang="zh-CN" altLang="en-US" sz="3600">
                <a:gradFill>
                  <a:gsLst>
                    <a:gs pos="25000">
                      <a:srgbClr val="353535"/>
                    </a:gs>
                    <a:gs pos="76000">
                      <a:schemeClr val="tx1"/>
                    </a:gs>
                  </a:gsLst>
                  <a:lin ang="2700000" scaled="0"/>
                </a:gradFill>
                <a:latin typeface="字体圈欣意冠黑体" panose="00000500000000000000" pitchFamily="2" charset="-122"/>
                <a:ea typeface="字体圈欣意冠黑体" panose="00000500000000000000" pitchFamily="2" charset="-122"/>
              </a:endParaRPr>
            </a:p>
          </p:txBody>
        </p:sp>
        <p:sp>
          <p:nvSpPr>
            <p:cNvPr id="18" name="文本框 17"/>
            <p:cNvSpPr txBox="1"/>
            <p:nvPr/>
          </p:nvSpPr>
          <p:spPr>
            <a:xfrm>
              <a:off x="8676245" y="4928414"/>
              <a:ext cx="2283855" cy="161290"/>
            </a:xfrm>
            <a:prstGeom prst="rect">
              <a:avLst/>
            </a:prstGeom>
            <a:noFill/>
          </p:spPr>
          <p:txBody>
            <a:bodyPr wrap="square" lIns="0" tIns="0" rIns="0" bIns="0" rtlCol="0">
              <a:spAutoFit/>
            </a:bodyPr>
            <a:lstStyle/>
            <a:p>
              <a:pPr algn="dist"/>
              <a:endParaRPr lang="zh-CN" altLang="en-US" sz="1050">
                <a:solidFill>
                  <a:srgbClr val="DB1313"/>
                </a:solidFill>
                <a:latin typeface="思源黑体 CN Heavy" panose="020B0A00000000000000" pitchFamily="34" charset="-122"/>
                <a:ea typeface="思源黑体 CN Heavy" panose="020B0A00000000000000" pitchFamily="34" charset="-122"/>
              </a:endParaRPr>
            </a:p>
          </p:txBody>
        </p:sp>
      </p:grpSp>
      <p:grpSp>
        <p:nvGrpSpPr>
          <p:cNvPr id="28" name="组合 27"/>
          <p:cNvGrpSpPr/>
          <p:nvPr/>
        </p:nvGrpSpPr>
        <p:grpSpPr>
          <a:xfrm>
            <a:off x="0" y="6530017"/>
            <a:ext cx="12192000" cy="327983"/>
            <a:chOff x="0" y="6530017"/>
            <a:chExt cx="12192000" cy="327983"/>
          </a:xfrm>
        </p:grpSpPr>
        <p:sp>
          <p:nvSpPr>
            <p:cNvPr id="25" name="矩形 24"/>
            <p:cNvSpPr/>
            <p:nvPr/>
          </p:nvSpPr>
          <p:spPr>
            <a:xfrm>
              <a:off x="0" y="6680200"/>
              <a:ext cx="12192000" cy="177800"/>
            </a:xfrm>
            <a:prstGeom prst="rect">
              <a:avLst/>
            </a:prstGeom>
            <a:solidFill>
              <a:schemeClr val="bg1">
                <a:lumMod val="95000"/>
                <a:alpha val="96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10388600" y="6530017"/>
              <a:ext cx="1803400" cy="327983"/>
            </a:xfrm>
            <a:custGeom>
              <a:avLst/>
              <a:gdLst>
                <a:gd name="connsiteX0" fmla="*/ 202978 w 1803400"/>
                <a:gd name="connsiteY0" fmla="*/ 0 h 327983"/>
                <a:gd name="connsiteX1" fmla="*/ 1803400 w 1803400"/>
                <a:gd name="connsiteY1" fmla="*/ 0 h 327983"/>
                <a:gd name="connsiteX2" fmla="*/ 1803400 w 1803400"/>
                <a:gd name="connsiteY2" fmla="*/ 327983 h 327983"/>
                <a:gd name="connsiteX3" fmla="*/ 0 w 1803400"/>
                <a:gd name="connsiteY3" fmla="*/ 327983 h 327983"/>
                <a:gd name="connsiteX4" fmla="*/ 52653 w 1803400"/>
                <a:gd name="connsiteY4" fmla="*/ 117372 h 327983"/>
                <a:gd name="connsiteX5" fmla="*/ 202978 w 1803400"/>
                <a:gd name="connsiteY5" fmla="*/ 0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400" h="327983">
                  <a:moveTo>
                    <a:pt x="202978" y="0"/>
                  </a:moveTo>
                  <a:lnTo>
                    <a:pt x="1803400" y="0"/>
                  </a:lnTo>
                  <a:lnTo>
                    <a:pt x="1803400" y="327983"/>
                  </a:lnTo>
                  <a:lnTo>
                    <a:pt x="0" y="327983"/>
                  </a:lnTo>
                  <a:lnTo>
                    <a:pt x="52653" y="117372"/>
                  </a:lnTo>
                  <a:cubicBezTo>
                    <a:pt x="69906" y="48358"/>
                    <a:pt x="131840" y="0"/>
                    <a:pt x="202978" y="0"/>
                  </a:cubicBez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grpSp>
        <p:nvGrpSpPr>
          <p:cNvPr id="34" name="组合 33"/>
          <p:cNvGrpSpPr/>
          <p:nvPr/>
        </p:nvGrpSpPr>
        <p:grpSpPr>
          <a:xfrm>
            <a:off x="0" y="0"/>
            <a:ext cx="1828799" cy="660400"/>
            <a:chOff x="0" y="0"/>
            <a:chExt cx="1828799" cy="660400"/>
          </a:xfrm>
        </p:grpSpPr>
        <p:sp>
          <p:nvSpPr>
            <p:cNvPr id="27" name="任意多边形: 形状 26"/>
            <p:cNvSpPr/>
            <p:nvPr/>
          </p:nvSpPr>
          <p:spPr>
            <a:xfrm flipH="1" flipV="1">
              <a:off x="0" y="0"/>
              <a:ext cx="1828799" cy="660400"/>
            </a:xfrm>
            <a:custGeom>
              <a:avLst/>
              <a:gdLst>
                <a:gd name="connsiteX0" fmla="*/ 1828799 w 1828799"/>
                <a:gd name="connsiteY0" fmla="*/ 660400 h 660400"/>
                <a:gd name="connsiteX1" fmla="*/ 0 w 1828799"/>
                <a:gd name="connsiteY1" fmla="*/ 660400 h 660400"/>
                <a:gd name="connsiteX2" fmla="*/ 62844 w 1828799"/>
                <a:gd name="connsiteY2" fmla="*/ 236330 h 660400"/>
                <a:gd name="connsiteX3" fmla="*/ 242262 w 1828799"/>
                <a:gd name="connsiteY3" fmla="*/ 0 h 660400"/>
                <a:gd name="connsiteX4" fmla="*/ 1828799 w 1828799"/>
                <a:gd name="connsiteY4" fmla="*/ 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660400">
                  <a:moveTo>
                    <a:pt x="1828799" y="660400"/>
                  </a:moveTo>
                  <a:lnTo>
                    <a:pt x="0" y="660400"/>
                  </a:lnTo>
                  <a:lnTo>
                    <a:pt x="62844" y="236330"/>
                  </a:lnTo>
                  <a:cubicBezTo>
                    <a:pt x="83435" y="97369"/>
                    <a:pt x="157356" y="0"/>
                    <a:pt x="242262" y="0"/>
                  </a:cubicBezTo>
                  <a:lnTo>
                    <a:pt x="1828799" y="0"/>
                  </a:lnTo>
                  <a:close/>
                </a:path>
              </a:pathLst>
            </a:custGeom>
            <a:gradFill flip="none" rotWithShape="1">
              <a:gsLst>
                <a:gs pos="0">
                  <a:srgbClr val="F92121"/>
                </a:gs>
                <a:gs pos="77000">
                  <a:srgbClr val="AF212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sp>
          <p:nvSpPr>
            <p:cNvPr id="33" name="任意多边形: 形状 32"/>
            <p:cNvSpPr/>
            <p:nvPr/>
          </p:nvSpPr>
          <p:spPr>
            <a:xfrm flipH="1" flipV="1">
              <a:off x="0" y="0"/>
              <a:ext cx="1094798" cy="519724"/>
            </a:xfrm>
            <a:custGeom>
              <a:avLst/>
              <a:gdLst>
                <a:gd name="connsiteX0" fmla="*/ 1094798 w 1094798"/>
                <a:gd name="connsiteY0" fmla="*/ 519724 h 519724"/>
                <a:gd name="connsiteX1" fmla="*/ 0 w 1094798"/>
                <a:gd name="connsiteY1" fmla="*/ 519724 h 519724"/>
                <a:gd name="connsiteX2" fmla="*/ 41997 w 1094798"/>
                <a:gd name="connsiteY2" fmla="*/ 236330 h 519724"/>
                <a:gd name="connsiteX3" fmla="*/ 221415 w 1094798"/>
                <a:gd name="connsiteY3" fmla="*/ 0 h 519724"/>
                <a:gd name="connsiteX4" fmla="*/ 1094798 w 1094798"/>
                <a:gd name="connsiteY4" fmla="*/ 0 h 5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798" h="519724">
                  <a:moveTo>
                    <a:pt x="1094798" y="519724"/>
                  </a:moveTo>
                  <a:lnTo>
                    <a:pt x="0" y="519724"/>
                  </a:lnTo>
                  <a:lnTo>
                    <a:pt x="41997" y="236330"/>
                  </a:lnTo>
                  <a:cubicBezTo>
                    <a:pt x="62588" y="97369"/>
                    <a:pt x="136509" y="0"/>
                    <a:pt x="221415" y="0"/>
                  </a:cubicBezTo>
                  <a:lnTo>
                    <a:pt x="1094798" y="0"/>
                  </a:lnTo>
                  <a:close/>
                </a:path>
              </a:pathLst>
            </a:custGeom>
            <a:solidFill>
              <a:srgbClr val="DF535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字体圈欣意冠黑体" panose="00000500000000000000" pitchFamily="2" charset="-122"/>
                <a:ea typeface="字体圈欣意冠黑体" panose="00000500000000000000" pitchFamily="2" charset="-122"/>
              </a:endParaRPr>
            </a:p>
          </p:txBody>
        </p:sp>
      </p:grpSp>
      <p:pic>
        <p:nvPicPr>
          <p:cNvPr id="48" name="图片 47"/>
          <p:cNvPicPr>
            <a:picLocks noChangeAspect="1"/>
          </p:cNvPicPr>
          <p:nvPr/>
        </p:nvPicPr>
        <p:blipFill>
          <a:blip r:embed="rId1"/>
          <a:srcRect b="28563"/>
          <a:stretch>
            <a:fillRect/>
          </a:stretch>
        </p:blipFill>
        <p:spPr>
          <a:xfrm>
            <a:off x="1920615" y="95052"/>
            <a:ext cx="260381" cy="505023"/>
          </a:xfrm>
          <a:prstGeom prst="rect">
            <a:avLst/>
          </a:prstGeom>
        </p:spPr>
      </p:pic>
      <p:pic>
        <p:nvPicPr>
          <p:cNvPr id="5" name="觅知网-不倒翁ID:189359941" descr="图片包含 人, 手, 黑暗, 男人&#10;&#10;描述已自动生成"/>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b="21005"/>
          <a:stretch>
            <a:fillRect/>
          </a:stretch>
        </p:blipFill>
        <p:spPr>
          <a:xfrm flipH="1">
            <a:off x="7134860" y="851535"/>
            <a:ext cx="5540375" cy="5828665"/>
          </a:xfrm>
          <a:prstGeom prst="rect">
            <a:avLst/>
          </a:prstGeom>
        </p:spPr>
      </p:pic>
      <p:sp>
        <p:nvSpPr>
          <p:cNvPr id="7" name="文本框 6"/>
          <p:cNvSpPr txBox="1"/>
          <p:nvPr/>
        </p:nvSpPr>
        <p:spPr>
          <a:xfrm>
            <a:off x="563245" y="1861820"/>
            <a:ext cx="9498965" cy="4230370"/>
          </a:xfrm>
          <a:prstGeom prst="rect">
            <a:avLst/>
          </a:prstGeom>
          <a:noFill/>
        </p:spPr>
        <p:txBody>
          <a:bodyPr wrap="square" rtlCol="0" anchor="t">
            <a:noAutofit/>
          </a:bodyPr>
          <a:p>
            <a:pPr>
              <a:lnSpc>
                <a:spcPct val="200000"/>
              </a:lnSpc>
            </a:pPr>
            <a:r>
              <a:rPr lang="en-US" altLang="zh-CN" sz="3200" dirty="0">
                <a:latin typeface="楷体" panose="02010609060101010101" charset="-122"/>
                <a:ea typeface="楷体" panose="02010609060101010101" charset="-122"/>
                <a:sym typeface="+mn-ea"/>
              </a:rPr>
              <a:t>   </a:t>
            </a:r>
            <a:r>
              <a:rPr lang="en-US" altLang="zh-CN" sz="3200" dirty="0">
                <a:latin typeface="华康行楷体 W5" panose="03000509000000000000" charset="-122"/>
                <a:ea typeface="华康行楷体 W5" panose="03000509000000000000" charset="-122"/>
                <a:cs typeface="华康行楷体 W5" panose="03000509000000000000" charset="-122"/>
                <a:sym typeface="+mn-ea"/>
              </a:rPr>
              <a:t> </a:t>
            </a:r>
            <a:r>
              <a:rPr lang="en-US" altLang="zh-CN"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2024</a:t>
            </a:r>
            <a:r>
              <a:rPr lang="zh-CN" altLang="en-US"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年</a:t>
            </a:r>
            <a:r>
              <a:rPr lang="en-US" altLang="zh-CN"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7</a:t>
            </a:r>
            <a:r>
              <a:rPr lang="zh-CN" altLang="en-US"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月</a:t>
            </a:r>
            <a:r>
              <a:rPr lang="en-US" altLang="zh-CN"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28</a:t>
            </a:r>
            <a:r>
              <a:rPr lang="zh-CN" altLang="en-US"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日，在巴黎奥运会射击男子</a:t>
            </a:r>
            <a:r>
              <a:rPr lang="en-US" altLang="zh-CN"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10</a:t>
            </a:r>
            <a:r>
              <a:rPr lang="zh-CN" altLang="en-US"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米气手枪决赛中，谢瑜发挥平稳</a:t>
            </a:r>
            <a:r>
              <a:rPr lang="en-US" altLang="zh-CN"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a:t>
            </a:r>
            <a:r>
              <a:rPr lang="zh-CN" altLang="en-US"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完成了一场非常</a:t>
            </a:r>
            <a:r>
              <a:rPr lang="zh-CN" altLang="en-US" sz="2400" dirty="0">
                <a:solidFill>
                  <a:srgbClr val="FF0000"/>
                </a:solidFill>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惊艳的大逆转，</a:t>
            </a:r>
            <a:r>
              <a:rPr lang="zh-CN" altLang="en-US"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他一路从第六冲到了第一，最终，他以</a:t>
            </a:r>
            <a:r>
              <a:rPr lang="en-US" altLang="zh-CN"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240.9</a:t>
            </a:r>
            <a:r>
              <a:rPr lang="zh-CN" altLang="en-US"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夺得冠军，从</a:t>
            </a:r>
            <a:r>
              <a:rPr lang="en-US" altLang="zh-CN"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2008</a:t>
            </a:r>
            <a:r>
              <a:rPr lang="zh-CN" altLang="en-US" sz="2400"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年</a:t>
            </a:r>
            <a:r>
              <a:rPr lang="zh-CN" altLang="en-US" sz="2400" dirty="0">
                <a:solidFill>
                  <a:srgbClr val="FF0000"/>
                </a:solidFill>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时隔</a:t>
            </a:r>
            <a:r>
              <a:rPr lang="en-US" altLang="zh-CN" sz="2400" dirty="0">
                <a:solidFill>
                  <a:srgbClr val="FF0000"/>
                </a:solidFill>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16</a:t>
            </a:r>
            <a:r>
              <a:rPr lang="zh-CN" altLang="en-US" sz="2400" dirty="0">
                <a:solidFill>
                  <a:srgbClr val="FF0000"/>
                </a:solidFill>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rPr>
              <a:t>年再为中国队在这个项目夺冠。</a:t>
            </a:r>
            <a:endParaRPr lang="zh-CN" altLang="en-US" sz="2400" dirty="0">
              <a:solidFill>
                <a:srgbClr val="FF0000"/>
              </a:solidFill>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endParaRPr>
          </a:p>
          <a:p>
            <a:pPr>
              <a:lnSpc>
                <a:spcPct val="200000"/>
              </a:lnSpc>
            </a:pPr>
            <a:r>
              <a:rPr lang="en-US" altLang="zh-CN" sz="2400" noProof="0" dirty="0">
                <a:ln>
                  <a:noFill/>
                </a:ln>
                <a:solidFill>
                  <a:srgbClr val="000000"/>
                </a:solidFill>
                <a:effectLst/>
                <a:uLnTx/>
                <a:uFillTx/>
                <a:latin typeface="华康行楷体 W5" panose="03000509000000000000" charset="-122"/>
                <a:ea typeface="华康行楷体 W5" panose="03000509000000000000" charset="-122"/>
                <a:cs typeface="华康行楷体 W5" panose="03000509000000000000" charset="-122"/>
                <a:sym typeface="+mn-ea"/>
              </a:rPr>
              <a:t>       </a:t>
            </a:r>
            <a:r>
              <a:rPr lang="zh-CN" altLang="en-US" sz="2400" noProof="0" dirty="0">
                <a:ln>
                  <a:noFill/>
                </a:ln>
                <a:solidFill>
                  <a:srgbClr val="000000"/>
                </a:solidFill>
                <a:effectLst/>
                <a:uLnTx/>
                <a:uFillTx/>
                <a:latin typeface="华康行楷体 W5" panose="03000509000000000000" charset="-122"/>
                <a:ea typeface="华康行楷体 W5" panose="03000509000000000000" charset="-122"/>
                <a:cs typeface="华康行楷体 W5" panose="03000509000000000000" charset="-122"/>
                <a:sym typeface="+mn-ea"/>
              </a:rPr>
              <a:t>从预赛第六到最终的冠军，他不是被公认的夺金点，没有欢声笑语的陪同观赛，家徒四壁的家里也只有他父亲眼含热泪的观赛。</a:t>
            </a:r>
            <a:endParaRPr lang="zh-CN" altLang="en-US" sz="2400" u="sng" dirty="0">
              <a:latin typeface="华康行楷体 W5" panose="03000509000000000000" charset="-122"/>
              <a:ea typeface="华康行楷体 W5" panose="03000509000000000000" charset="-122"/>
              <a:cs typeface="华康行楷体 W5" panose="03000509000000000000" charset="-122"/>
              <a:sym typeface="方正楷体_GB2312" panose="02000000000000000000" charset="-122"/>
            </a:endParaRPr>
          </a:p>
        </p:txBody>
      </p:sp>
      <p:grpSp>
        <p:nvGrpSpPr>
          <p:cNvPr id="43" name="觅知网-不倒翁ID:189359941"/>
          <p:cNvGrpSpPr/>
          <p:nvPr>
            <p:custDataLst>
              <p:tags r:id="rId4"/>
            </p:custDataLst>
          </p:nvPr>
        </p:nvGrpSpPr>
        <p:grpSpPr>
          <a:xfrm>
            <a:off x="1953260" y="923925"/>
            <a:ext cx="7070090" cy="812411"/>
            <a:chOff x="2908671" y="445596"/>
            <a:chExt cx="6365646" cy="812467"/>
          </a:xfrm>
        </p:grpSpPr>
        <p:sp>
          <p:nvSpPr>
            <p:cNvPr id="44" name="觅知网-不倒翁ID:189359941"/>
            <p:cNvSpPr txBox="1"/>
            <p:nvPr/>
          </p:nvSpPr>
          <p:spPr>
            <a:xfrm>
              <a:off x="3810947" y="445596"/>
              <a:ext cx="4992748" cy="615357"/>
            </a:xfrm>
            <a:prstGeom prst="rect">
              <a:avLst/>
            </a:prstGeom>
            <a:noFill/>
          </p:spPr>
          <p:txBody>
            <a:bodyPr wrap="square" lIns="0" tIns="0" rIns="0" bIns="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normalizeH="0" baseline="0" noProof="0" dirty="0">
                  <a:ln>
                    <a:noFill/>
                  </a:ln>
                  <a:solidFill>
                    <a:srgbClr val="C00000"/>
                  </a:solidFill>
                  <a:effectLst>
                    <a:outerShdw blurRad="88900" dist="38100" dir="5400000" algn="t" rotWithShape="0">
                      <a:schemeClr val="accent3">
                        <a:alpha val="32000"/>
                      </a:schemeClr>
                    </a:outerShdw>
                  </a:effectLst>
                  <a:uLnTx/>
                  <a:uFillTx/>
                  <a:latin typeface="优设标题黑" panose="00000500000000000000" pitchFamily="2" charset="-122"/>
                  <a:ea typeface="优设标题黑" panose="00000500000000000000" pitchFamily="2" charset="-122"/>
                  <a:cs typeface="思源黑体 CN Regular" panose="020B0500000000000000" pitchFamily="34" charset="-122"/>
                </a:rPr>
                <a:t>单手插兜，金牌拿下</a:t>
              </a:r>
              <a:endParaRPr kumimoji="0" lang="zh-CN" altLang="en-US" sz="4000" b="0" i="0" u="none" strike="noStrike" kern="1200" cap="none" normalizeH="0" baseline="0" noProof="0" dirty="0">
                <a:ln>
                  <a:noFill/>
                </a:ln>
                <a:solidFill>
                  <a:srgbClr val="C00000"/>
                </a:solidFill>
                <a:effectLst>
                  <a:outerShdw blurRad="88900" dist="38100" dir="5400000" algn="t" rotWithShape="0">
                    <a:schemeClr val="accent3">
                      <a:alpha val="32000"/>
                    </a:schemeClr>
                  </a:outerShdw>
                </a:effectLst>
                <a:uLnTx/>
                <a:uFillTx/>
                <a:latin typeface="优设标题黑" panose="00000500000000000000" pitchFamily="2" charset="-122"/>
                <a:ea typeface="优设标题黑" panose="00000500000000000000" pitchFamily="2" charset="-122"/>
                <a:cs typeface="思源黑体 CN Regular" panose="020B0500000000000000" pitchFamily="34" charset="-122"/>
              </a:endParaRPr>
            </a:p>
          </p:txBody>
        </p:sp>
        <p:sp>
          <p:nvSpPr>
            <p:cNvPr id="45" name="觅知网-不倒翁ID:189359941"/>
            <p:cNvSpPr txBox="1"/>
            <p:nvPr>
              <p:custDataLst>
                <p:tags r:id="rId5"/>
              </p:custDataLst>
            </p:nvPr>
          </p:nvSpPr>
          <p:spPr>
            <a:xfrm>
              <a:off x="4902249" y="1000870"/>
              <a:ext cx="2397662" cy="257193"/>
            </a:xfrm>
            <a:prstGeom prst="rect">
              <a:avLst/>
            </a:prstGeom>
            <a:noFill/>
          </p:spPr>
          <p:txBody>
            <a:bodyPr vert="horz" wrap="square" rtlCol="0">
              <a:spAutoFit/>
            </a:bodyPr>
            <a:p>
              <a:pPr marL="0" marR="0" lvl="0" indent="0" algn="dist" defTabSz="914400" rtl="0" eaLnBrk="1" fontAlgn="auto" latinLnBrk="0" hangingPunct="1">
                <a:lnSpc>
                  <a:spcPct val="120000"/>
                </a:lnSpc>
                <a:spcBef>
                  <a:spcPts val="0"/>
                </a:spcBef>
                <a:spcAft>
                  <a:spcPts val="0"/>
                </a:spcAft>
                <a:buClrTx/>
                <a:buSzTx/>
                <a:buFontTx/>
                <a:buNone/>
                <a:defRPr/>
              </a:pPr>
              <a:r>
                <a:rPr kumimoji="0" lang="en-US" altLang="zh-CN" sz="900" b="0" i="0" u="none" strike="noStrike" kern="1200" cap="none" spc="0" normalizeH="0" noProof="0" dirty="0">
                  <a:ln>
                    <a:noFill/>
                  </a:ln>
                  <a:solidFill>
                    <a:srgbClr val="C00000"/>
                  </a:solidFill>
                  <a:effectLst/>
                  <a:uLnTx/>
                  <a:uFillTx/>
                  <a:latin typeface="+mn-ea"/>
                  <a:cs typeface="思源黑体 CN Regular" panose="020B0500000000000000" pitchFamily="34" charset="-122"/>
                </a:rPr>
                <a:t>CLICK TO ADD YOUR CHAPTER TITLE</a:t>
              </a:r>
              <a:endParaRPr kumimoji="0" lang="en-US" altLang="zh-CN" sz="900" b="0" i="0" u="none" strike="noStrike" kern="1200" cap="none" spc="0" normalizeH="0" noProof="0" dirty="0">
                <a:ln>
                  <a:noFill/>
                </a:ln>
                <a:solidFill>
                  <a:srgbClr val="C00000"/>
                </a:solidFill>
                <a:effectLst/>
                <a:uLnTx/>
                <a:uFillTx/>
                <a:latin typeface="+mn-ea"/>
                <a:cs typeface="思源黑体 CN Regular" panose="020B0500000000000000" pitchFamily="34" charset="-122"/>
              </a:endParaRPr>
            </a:p>
          </p:txBody>
        </p:sp>
        <p:grpSp>
          <p:nvGrpSpPr>
            <p:cNvPr id="46" name="觅知网-不倒翁ID:189359941"/>
            <p:cNvGrpSpPr/>
            <p:nvPr/>
          </p:nvGrpSpPr>
          <p:grpSpPr>
            <a:xfrm flipH="1">
              <a:off x="2908671" y="646239"/>
              <a:ext cx="1124337" cy="271125"/>
              <a:chOff x="4302849" y="654705"/>
              <a:chExt cx="1124337" cy="271125"/>
            </a:xfrm>
          </p:grpSpPr>
          <p:cxnSp>
            <p:nvCxnSpPr>
              <p:cNvPr id="52" name="觅知网-不倒翁ID:189359941"/>
              <p:cNvCxnSpPr/>
              <p:nvPr/>
            </p:nvCxnSpPr>
            <p:spPr>
              <a:xfrm>
                <a:off x="4640600" y="666042"/>
                <a:ext cx="631100" cy="0"/>
              </a:xfrm>
              <a:prstGeom prst="line">
                <a:avLst/>
              </a:prstGeom>
              <a:solidFill>
                <a:srgbClr val="E30802"/>
              </a:solidFill>
              <a:ln w="19050">
                <a:gradFill flip="none" rotWithShape="1">
                  <a:gsLst>
                    <a:gs pos="0">
                      <a:schemeClr val="accent1"/>
                    </a:gs>
                    <a:gs pos="100000">
                      <a:schemeClr val="accent3">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3" name="觅知网-不倒翁ID:189359941"/>
              <p:cNvCxnSpPr/>
              <p:nvPr/>
            </p:nvCxnSpPr>
            <p:spPr>
              <a:xfrm>
                <a:off x="4583208" y="810452"/>
                <a:ext cx="843978" cy="0"/>
              </a:xfrm>
              <a:prstGeom prst="line">
                <a:avLst/>
              </a:prstGeom>
              <a:solidFill>
                <a:srgbClr val="E30802"/>
              </a:solidFill>
              <a:ln w="19050">
                <a:gradFill flip="none" rotWithShape="1">
                  <a:gsLst>
                    <a:gs pos="0">
                      <a:schemeClr val="accent1"/>
                    </a:gs>
                    <a:gs pos="100000">
                      <a:schemeClr val="accent3">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4" name="觅知网-不倒翁ID:189359941"/>
              <p:cNvSpPr/>
              <p:nvPr/>
            </p:nvSpPr>
            <p:spPr>
              <a:xfrm rot="1171856" flipH="1">
                <a:off x="4302849" y="654705"/>
                <a:ext cx="124473" cy="124473"/>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cs typeface="思源黑体 CN Regular" panose="020B0500000000000000" pitchFamily="34" charset="-122"/>
                </a:endParaRPr>
              </a:p>
            </p:txBody>
          </p:sp>
          <p:sp>
            <p:nvSpPr>
              <p:cNvPr id="55" name="觅知网-不倒翁ID:189359941"/>
              <p:cNvSpPr/>
              <p:nvPr/>
            </p:nvSpPr>
            <p:spPr>
              <a:xfrm rot="1171856" flipH="1">
                <a:off x="4498901" y="801357"/>
                <a:ext cx="124473" cy="124473"/>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cs typeface="思源黑体 CN Regular" panose="020B0500000000000000" pitchFamily="34" charset="-122"/>
                </a:endParaRPr>
              </a:p>
            </p:txBody>
          </p:sp>
        </p:grpSp>
        <p:grpSp>
          <p:nvGrpSpPr>
            <p:cNvPr id="47" name="觅知网-不倒翁ID:189359941"/>
            <p:cNvGrpSpPr/>
            <p:nvPr/>
          </p:nvGrpSpPr>
          <p:grpSpPr>
            <a:xfrm>
              <a:off x="8355044" y="598052"/>
              <a:ext cx="919273" cy="319312"/>
              <a:chOff x="4498901" y="606518"/>
              <a:chExt cx="919273" cy="319312"/>
            </a:xfrm>
          </p:grpSpPr>
          <p:cxnSp>
            <p:nvCxnSpPr>
              <p:cNvPr id="8" name="觅知网-不倒翁ID:189359941"/>
              <p:cNvCxnSpPr/>
              <p:nvPr/>
            </p:nvCxnSpPr>
            <p:spPr>
              <a:xfrm>
                <a:off x="4781968" y="677954"/>
                <a:ext cx="631100" cy="0"/>
              </a:xfrm>
              <a:prstGeom prst="line">
                <a:avLst/>
              </a:prstGeom>
              <a:solidFill>
                <a:srgbClr val="E30802"/>
              </a:solidFill>
              <a:ln w="19050">
                <a:gradFill flip="none" rotWithShape="1">
                  <a:gsLst>
                    <a:gs pos="0">
                      <a:schemeClr val="accent1"/>
                    </a:gs>
                    <a:gs pos="100000">
                      <a:schemeClr val="accent3">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9" name="觅知网-不倒翁ID:189359941"/>
              <p:cNvCxnSpPr/>
              <p:nvPr/>
            </p:nvCxnSpPr>
            <p:spPr>
              <a:xfrm>
                <a:off x="4574196" y="863593"/>
                <a:ext cx="843978" cy="0"/>
              </a:xfrm>
              <a:prstGeom prst="line">
                <a:avLst/>
              </a:prstGeom>
              <a:solidFill>
                <a:srgbClr val="E30802"/>
              </a:solidFill>
              <a:ln w="19050">
                <a:gradFill flip="none" rotWithShape="1">
                  <a:gsLst>
                    <a:gs pos="0">
                      <a:schemeClr val="accent1"/>
                    </a:gs>
                    <a:gs pos="100000">
                      <a:schemeClr val="accent3">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0" name="觅知网-不倒翁ID:189359941"/>
              <p:cNvSpPr/>
              <p:nvPr/>
            </p:nvSpPr>
            <p:spPr>
              <a:xfrm rot="1171856" flipH="1">
                <a:off x="4640269" y="606518"/>
                <a:ext cx="124473" cy="124473"/>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cs typeface="思源黑体 CN Regular" panose="020B0500000000000000" pitchFamily="34" charset="-122"/>
                </a:endParaRPr>
              </a:p>
            </p:txBody>
          </p:sp>
          <p:sp>
            <p:nvSpPr>
              <p:cNvPr id="51" name="觅知网-不倒翁ID:189359941"/>
              <p:cNvSpPr/>
              <p:nvPr/>
            </p:nvSpPr>
            <p:spPr>
              <a:xfrm rot="1171856" flipH="1">
                <a:off x="4498901" y="801357"/>
                <a:ext cx="124473" cy="124473"/>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cs typeface="思源黑体 CN Regular" panose="020B0500000000000000" pitchFamily="34" charset="-122"/>
                </a:endParaRPr>
              </a:p>
            </p:txBody>
          </p:sp>
        </p:grpSp>
      </p:grpSp>
      <p:sp>
        <p:nvSpPr>
          <p:cNvPr id="12" name="文本框 11"/>
          <p:cNvSpPr txBox="1"/>
          <p:nvPr/>
        </p:nvSpPr>
        <p:spPr>
          <a:xfrm>
            <a:off x="377190" y="1715135"/>
            <a:ext cx="4949825" cy="521970"/>
          </a:xfrm>
          <a:prstGeom prst="rect">
            <a:avLst/>
          </a:prstGeom>
          <a:solidFill>
            <a:srgbClr val="E03D36"/>
          </a:solidFill>
        </p:spPr>
        <p:txBody>
          <a:bodyPr wrap="square" rtlCol="0">
            <a:spAutoFit/>
          </a:bodyPr>
          <a:p>
            <a:r>
              <a:rPr lang="en-US" altLang="zh-CN"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1.</a:t>
            </a:r>
            <a:r>
              <a:rPr lang="zh-CN" altLang="en-US" sz="2800" b="1" dirty="0" smtClean="0">
                <a:solidFill>
                  <a:schemeClr val="bg1"/>
                </a:solidFill>
                <a:latin typeface="华康行楷体 W5" panose="03000509000000000000" charset="-122"/>
                <a:ea typeface="华康行楷体 W5" panose="03000509000000000000" charset="-122"/>
                <a:cs typeface="华康行楷体 W5" panose="03000509000000000000" charset="-122"/>
              </a:rPr>
              <a:t>勤恳坚持：路的尽头有礼物</a:t>
            </a:r>
            <a:endParaRPr lang="zh-CN" altLang="en-US" sz="2800" b="1" dirty="0" smtClean="0">
              <a:solidFill>
                <a:schemeClr val="bg1"/>
              </a:solidFill>
              <a:latin typeface="华康行楷体 W5" panose="03000509000000000000" charset="-122"/>
              <a:ea typeface="华康行楷体 W5" panose="03000509000000000000" charset="-122"/>
              <a:cs typeface="华康行楷体 W5" panose="03000509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childTnLst>
                                    <p:set>
                                      <p:cBhvr>
                                        <p:cTn id="6" dur="1" fill="hold">
                                          <p:stCondLst>
                                            <p:cond delay="0"/>
                                          </p:stCondLst>
                                        </p:cTn>
                                        <p:tgtEl>
                                          <p:spTgt spid="34"/>
                                        </p:tgtEl>
                                        <p:attrNameLst>
                                          <p:attrName>style.visibility</p:attrName>
                                        </p:attrNameLst>
                                      </p:cBhvr>
                                      <p:to>
                                        <p:strVal val="visible"/>
                                      </p:to>
                                    </p:set>
                                    <p:animEffect transition="in" filter="fade">
                                      <p:cBhvr>
                                        <p:cTn id="7" dur="250" decel="100000">
                                          <p:stCondLst>
                                            <p:cond delay="0"/>
                                          </p:stCondLst>
                                        </p:cTn>
                                        <p:tgtEl>
                                          <p:spTgt spid="34"/>
                                        </p:tgtEl>
                                      </p:cBhvr>
                                    </p:animEffect>
                                    <p:set>
                                      <p:cBhvr>
                                        <p:cTn id="8" dur="750" fill="hold">
                                          <p:stCondLst>
                                            <p:cond delay="250"/>
                                          </p:stCondLst>
                                        </p:cTn>
                                        <p:tgtEl>
                                          <p:spTgt spid="34"/>
                                        </p:tgtEl>
                                        <p:attrNameLst>
                                          <p:attrName>style.visibility</p:attrName>
                                        </p:attrNameLst>
                                      </p:cBhvr>
                                      <p:to>
                                        <p:strVal val="visible"/>
                                      </p:to>
                                    </p:set>
                                  </p:childTnLst>
                                </p:cTn>
                              </p:par>
                              <p:par>
                                <p:cTn id="9" presetID="10" presetClass="entr" presetSubtype="0" decel="100000" fill="hold" nodeType="withEffect">
                                  <p:childTnLst>
                                    <p:set>
                                      <p:cBhvr>
                                        <p:cTn id="10" dur="1" fill="hold">
                                          <p:stCondLst>
                                            <p:cond delay="0"/>
                                          </p:stCondLst>
                                        </p:cTn>
                                        <p:tgtEl>
                                          <p:spTgt spid="22"/>
                                        </p:tgtEl>
                                        <p:attrNameLst>
                                          <p:attrName>style.visibility</p:attrName>
                                        </p:attrNameLst>
                                      </p:cBhvr>
                                      <p:to>
                                        <p:strVal val="visible"/>
                                      </p:to>
                                    </p:set>
                                    <p:animEffect transition="in" filter="fade">
                                      <p:cBhvr>
                                        <p:cTn id="11" dur="500">
                                          <p:stCondLst>
                                            <p:cond delay="0"/>
                                          </p:stCondLst>
                                        </p:cTn>
                                        <p:tgtEl>
                                          <p:spTgt spid="22"/>
                                        </p:tgtEl>
                                      </p:cBhvr>
                                    </p:animEffect>
                                    <p:anim to="0" calcmode="lin" valueType="num">
                                      <p:cBhvr>
                                        <p:cTn id="12" dur="500" fill="hold">
                                          <p:stCondLst>
                                            <p:cond delay="0"/>
                                          </p:stCondLst>
                                        </p:cTn>
                                        <p:tgtEl>
                                          <p:spTgt spid="22"/>
                                        </p:tgtEl>
                                        <p:attrNameLst>
                                          <p:attrName>ppt_x</p:attrName>
                                        </p:attrNameLst>
                                      </p:cBhvr>
                                      <p:tavLst>
                                        <p:tav tm="0">
                                          <p:val>
                                            <p:strVal val="#ppt_x-.05"/>
                                          </p:val>
                                        </p:tav>
                                        <p:tav tm="100000">
                                          <p:val>
                                            <p:strVal val="#ppt_x"/>
                                          </p:val>
                                        </p:tav>
                                      </p:tavLst>
                                    </p:anim>
                                  </p:childTnLst>
                                </p:cTn>
                              </p:par>
                              <p:par>
                                <p:cTn id="13" presetID="10" presetClass="entr" presetSubtype="0" decel="100000" fill="hold" nodeType="withEffect">
                                  <p:childTnLst>
                                    <p:set>
                                      <p:cBhvr>
                                        <p:cTn id="14" dur="1" fill="hold">
                                          <p:stCondLst>
                                            <p:cond delay="0"/>
                                          </p:stCondLst>
                                        </p:cTn>
                                        <p:tgtEl>
                                          <p:spTgt spid="48"/>
                                        </p:tgtEl>
                                        <p:attrNameLst>
                                          <p:attrName>style.visibility</p:attrName>
                                        </p:attrNameLst>
                                      </p:cBhvr>
                                      <p:to>
                                        <p:strVal val="visible"/>
                                      </p:to>
                                    </p:set>
                                    <p:animEffect transition="in" filter="fade">
                                      <p:cBhvr>
                                        <p:cTn id="15" dur="500">
                                          <p:stCondLst>
                                            <p:cond delay="0"/>
                                          </p:stCondLst>
                                        </p:cTn>
                                        <p:tgtEl>
                                          <p:spTgt spid="48"/>
                                        </p:tgtEl>
                                      </p:cBhvr>
                                    </p:animEffect>
                                    <p:anim to="0" calcmode="lin" valueType="num">
                                      <p:cBhvr>
                                        <p:cTn id="16" dur="500" fill="hold">
                                          <p:stCondLst>
                                            <p:cond delay="0"/>
                                          </p:stCondLst>
                                        </p:cTn>
                                        <p:tgtEl>
                                          <p:spTgt spid="48"/>
                                        </p:tgtEl>
                                        <p:attrNameLst>
                                          <p:attrName>ppt_x</p:attrName>
                                        </p:attrNameLst>
                                      </p:cBhvr>
                                      <p:tavLst>
                                        <p:tav tm="0">
                                          <p:val>
                                            <p:strVal val="#ppt_x-.05"/>
                                          </p:val>
                                        </p:tav>
                                        <p:tav tm="100000">
                                          <p:val>
                                            <p:strVal val="#ppt_x"/>
                                          </p:val>
                                        </p:tav>
                                      </p:tavLst>
                                    </p:anim>
                                  </p:childTnLst>
                                </p:cTn>
                              </p:par>
                              <p:par>
                                <p:cTn id="17" presetID="50" presetClass="entr" presetSubtype="0" decel="100000"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bldLvl="0" animBg="1"/>
    </p:bldLst>
  </p:timing>
</p:sld>
</file>

<file path=ppt/tags/tag1.xml><?xml version="1.0" encoding="utf-8"?>
<p:tagLst xmlns:p="http://schemas.openxmlformats.org/presentationml/2006/main">
  <p:tag name="KSO_WM_MEDIACOVER_FLAG" val="1"/>
  <p:tag name="KSO_WM_UNIT_MEDIACOVER_BTN_STATE" val="1"/>
  <p:tag name="KSO_WM_UNIT_MEDIACOVER_BTNRECT" val="9276*5076*647*647"/>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0.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ags/tag11.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ags/tag12.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ags/tag13.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ags/tag14.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ags/tag15.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ags/tag16.xml><?xml version="1.0" encoding="utf-8"?>
<p:tagLst xmlns:p="http://schemas.openxmlformats.org/presentationml/2006/main">
  <p:tag name="picid" val="{eea4bf57-bd01-4347-8576-2e7ec5784063}"/>
</p:tagLst>
</file>

<file path=ppt/tags/tag17.xml><?xml version="1.0" encoding="utf-8"?>
<p:tagLst xmlns:p="http://schemas.openxmlformats.org/presentationml/2006/main">
  <p:tag name="picid" val="{fb1a7354-4734-46df-bc3e-aac5bbe86fac}"/>
</p:tagLst>
</file>

<file path=ppt/tags/tag18.xml><?xml version="1.0" encoding="utf-8"?>
<p:tagLst xmlns:p="http://schemas.openxmlformats.org/presentationml/2006/main">
  <p:tag name="picid" val="{80a1b36e-0fbc-45a6-ad4d-c4805319ad6b}"/>
</p:tagLst>
</file>

<file path=ppt/tags/tag19.xml><?xml version="1.0" encoding="utf-8"?>
<p:tagLst xmlns:p="http://schemas.openxmlformats.org/presentationml/2006/main">
  <p:tag name="picid" val="{fbb0a6e3-5540-449f-b96f-d9397c0c5af5}"/>
</p:tagLst>
</file>

<file path=ppt/tags/tag2.xml><?xml version="1.0" encoding="utf-8"?>
<p:tagLst xmlns:p="http://schemas.openxmlformats.org/presentationml/2006/main">
  <p:tag name="picid" val="{8c35085d-ac56-44e4-a68a-677c79f79050}"/>
</p:tagLst>
</file>

<file path=ppt/tags/tag20.xml><?xml version="1.0" encoding="utf-8"?>
<p:tagLst xmlns:p="http://schemas.openxmlformats.org/presentationml/2006/main">
  <p:tag name="picid" val="{c95e6be9-ddba-4226-8405-fa4cb57d40cb}"/>
</p:tagLst>
</file>

<file path=ppt/tags/tag21.xml><?xml version="1.0" encoding="utf-8"?>
<p:tagLst xmlns:p="http://schemas.openxmlformats.org/presentationml/2006/main">
  <p:tag name="ESO000042147375980" val="OLDID"/>
  <p:tag name="ESE00002" val="{&quot;index&quot;:2,&quot;name&quot;:null,&quot;color&quot;:0,&quot;uid&quot;:2,&quot;displayname&quot;:&quot;图 3&quot;,&quot;abstypecode&quot;:0,&quot;spid&quot;:4,&quot;nativeid&quot;:10,&quot;isexit&quot;:0,&quot;bhvcode&quot;:&quot;spp&quot;,&quot;oindex&quot;:2,&quot;autoReverse&quot;:false,&quot;isClickTriggered&quot;:false,&quot;rangedatastart&quot;:0.25,&quot;rangedataend&quot;:0.75}"/>
  <p:tag name="picid" val="{b0031d50-208a-48a6-b74e-1439cb30cfa3}"/>
</p:tagLst>
</file>

<file path=ppt/tags/tag22.xml><?xml version="1.0" encoding="utf-8"?>
<p:tagLst xmlns:p="http://schemas.openxmlformats.org/presentationml/2006/main">
  <p:tag name="ESE00001" val="{&quot;index&quot;:1,&quot;name&quot;:null,&quot;color&quot;:0,&quot;uid&quot;:1,&quot;displayname&quot;:&quot;组 42&quot;,&quot;abstypecode&quot;:0,&quot;spid&quot;:43,&quot;nativeid&quot;:10,&quot;isexit&quot;:0,&quot;bhvcode&quot;:&quot;sppp&quot;,&quot;oindex&quot;:1,&quot;autoReverse&quot;:false,&quot;isClickTriggered&quot;:false,&quot;rangedatastart&quot;:0.0,&quot;rangedataend&quot;:0.5}"/>
  <p:tag name="ESO000432147375980" val="OLDID"/>
</p:tagLst>
</file>

<file path=ppt/tags/tag23.xml><?xml version="1.0" encoding="utf-8"?>
<p:tagLst xmlns:p="http://schemas.openxmlformats.org/presentationml/2006/main">
  <p:tag name="PA" val="v5.2.10"/>
</p:tagLst>
</file>

<file path=ppt/tags/tag24.xml><?xml version="1.0" encoding="utf-8"?>
<p:tagLst xmlns:p="http://schemas.openxmlformats.org/presentationml/2006/main">
  <p:tag name="picid" val="{0dc441e6-d6e8-4f28-8950-304ac23265df}"/>
</p:tagLst>
</file>

<file path=ppt/tags/tag25.xml><?xml version="1.0" encoding="utf-8"?>
<p:tagLst xmlns:p="http://schemas.openxmlformats.org/presentationml/2006/main">
  <p:tag name="picid" val="{0dc441e6-d6e8-4f28-8950-304ac23265df}"/>
</p:tagLst>
</file>

<file path=ppt/tags/tag26.xml><?xml version="1.0" encoding="utf-8"?>
<p:tagLst xmlns:p="http://schemas.openxmlformats.org/presentationml/2006/main">
  <p:tag name="picid" val="{cd0dfa68-a606-4a3d-ae21-799d7613fb05}"/>
</p:tagLst>
</file>

<file path=ppt/tags/tag27.xml><?xml version="1.0" encoding="utf-8"?>
<p:tagLst xmlns:p="http://schemas.openxmlformats.org/presentationml/2006/main">
  <p:tag name="picid" val="{81c5f1cc-5547-4e10-a378-409e2450296e}"/>
</p:tagLst>
</file>

<file path=ppt/tags/tag28.xml><?xml version="1.0" encoding="utf-8"?>
<p:tagLst xmlns:p="http://schemas.openxmlformats.org/presentationml/2006/main">
  <p:tag name="picid" val="{9a5e07cd-d0be-4599-8173-de93111d11f4}"/>
</p:tagLst>
</file>

<file path=ppt/tags/tag29.xml><?xml version="1.0" encoding="utf-8"?>
<p:tagLst xmlns:p="http://schemas.openxmlformats.org/presentationml/2006/main">
  <p:tag name="picid" val="{cd0dfa68-a606-4a3d-ae21-799d7613fb05}"/>
</p:tagLst>
</file>

<file path=ppt/tags/tag3.xml><?xml version="1.0" encoding="utf-8"?>
<p:tagLst xmlns:p="http://schemas.openxmlformats.org/presentationml/2006/main">
  <p:tag name="picid" val="{c5b32089-ee2c-4971-ac5b-0c45e91a0829}"/>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ESO001372147375945" val="OLDID"/>
  <p:tag name="ESE00005" val="{&quot;index&quot;:5,&quot;name&quot;:null,&quot;color&quot;:0,&quot;uid&quot;:5,&quot;displayname&quot;:&quot;图 136&quot;,&quot;abstypecode&quot;:0,&quot;spid&quot;:137,&quot;nativeid&quot;:10,&quot;isexit&quot;:0,&quot;bhvcode&quot;:&quot;spp&quot;,&quot;oindex&quot;:5,&quot;autoReverse&quot;:false,&quot;isClickTriggered&quot;:false,&quot;rangedatastart&quot;:0.25,&quot;rangedataend&quot;:0.75}"/>
  <p:tag name="ESE00002" val="{&quot;index&quot;:2,&quot;name&quot;:null,&quot;color&quot;:0,&quot;uid&quot;:2,&quot;displayname&quot;:&quot;图 136&quot;,&quot;abstypecode&quot;:0,&quot;spid&quot;:137,&quot;nativeid&quot;:10,&quot;isexit&quot;:0,&quot;bhvcode&quot;:&quot;spp&quot;,&quot;oindex&quot;:2,&quot;autoReverse&quot;:false,&quot;isClickTriggered&quot;:false,&quot;rangedatastart&quot;:0.25,&quot;rangedataend&quot;:0.75}"/>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picid" val="{c5b32089-ee2c-4971-ac5b-0c45e91a0829}"/>
</p:tagLst>
</file>

<file path=ppt/tags/tag39.xml><?xml version="1.0" encoding="utf-8"?>
<p:tagLst xmlns:p="http://schemas.openxmlformats.org/presentationml/2006/main">
  <p:tag name="picid" val="{e3b06f32-e622-4c5e-93c9-efa880618a4e}"/>
</p:tagLst>
</file>

<file path=ppt/tags/tag4.xml><?xml version="1.0" encoding="utf-8"?>
<p:tagLst xmlns:p="http://schemas.openxmlformats.org/presentationml/2006/main">
  <p:tag name="KSO_WM_DIAGRAM_VIRTUALLY_FRAME" val="{&quot;height&quot;:286.86204724409447,&quot;left&quot;:49.965511811023624,&quot;top&quot;:141.1379527559055,&quot;width&quot;:488.7844881889764}"/>
</p:tagLst>
</file>

<file path=ppt/tags/tag40.xml><?xml version="1.0" encoding="utf-8"?>
<p:tagLst xmlns:p="http://schemas.openxmlformats.org/presentationml/2006/main">
  <p:tag name="AS_NET" val="4.0.30319.42000"/>
  <p:tag name="AS_OS" val="Microsoft Windows NT 6.2.9200.0"/>
  <p:tag name="AS_RELEASE_DATE" val="2016.09.30"/>
  <p:tag name="AS_TITLE" val="Aspose.Slides for .NET 2.0"/>
  <p:tag name="AS_VERSION" val="16.9.0.0"/>
  <p:tag name="commondata" val="eyJjb3VudCI6MzIsImhkaWQiOiI3ZjFjNWQwMmQ3MDRhNjM3YWE2M2M5NTM1ODM1OWVmZCIsInVzZXJDb3VudCI6MTN9"/>
  <p:tag name="resource_record_key" val="{&quot;13&quot;:[19971662,20482067,20481688,19972049,20174685,4364957]}"/>
</p:tagLst>
</file>

<file path=ppt/tags/tag5.xml><?xml version="1.0" encoding="utf-8"?>
<p:tagLst xmlns:p="http://schemas.openxmlformats.org/presentationml/2006/main">
  <p:tag name="KSO_WM_DIAGRAM_VIRTUALLY_FRAME" val="{&quot;height&quot;:286.86204724409447,&quot;left&quot;:49.965511811023624,&quot;top&quot;:141.1379527559055,&quot;width&quot;:488.7844881889764}"/>
</p:tagLst>
</file>

<file path=ppt/tags/tag6.xml><?xml version="1.0" encoding="utf-8"?>
<p:tagLst xmlns:p="http://schemas.openxmlformats.org/presentationml/2006/main">
  <p:tag name="KSO_WM_DIAGRAM_VIRTUALLY_FRAME" val="{&quot;height&quot;:286.86204724409447,&quot;left&quot;:49.965511811023624,&quot;top&quot;:141.1379527559055,&quot;width&quot;:488.7844881889764}"/>
</p:tagLst>
</file>

<file path=ppt/tags/tag7.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ags/tag8.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ags/tag9.xml><?xml version="1.0" encoding="utf-8"?>
<p:tagLst xmlns:p="http://schemas.openxmlformats.org/presentationml/2006/main">
  <p:tag name="KSO_WM_DIAGRAM_VIRTUALLY_FRAME" val="{&quot;height&quot;:286.86204724409447,&quot;left&quot;:49.91551181102363,&quot;top&quot;:141.1379527559055,&quot;width&quot;:488.8344881889764}"/>
</p:tagLst>
</file>

<file path=ppt/theme/theme1.xml><?xml version="1.0" encoding="utf-8"?>
<a:theme xmlns:a="http://schemas.openxmlformats.org/drawingml/2006/main" name="第1母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3006</Words>
  <Application>WPS 演示</Application>
  <PresentationFormat>宽屏</PresentationFormat>
  <Paragraphs>199</Paragraphs>
  <Slides>24</Slides>
  <Notes>0</Notes>
  <HiddenSlides>0</HiddenSlides>
  <MMClips>1</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24</vt:i4>
      </vt:variant>
    </vt:vector>
  </HeadingPairs>
  <TitlesOfParts>
    <vt:vector size="53" baseType="lpstr">
      <vt:lpstr>Arial</vt:lpstr>
      <vt:lpstr>宋体</vt:lpstr>
      <vt:lpstr>Wingdings</vt:lpstr>
      <vt:lpstr>思源黑体 CN Heavy</vt:lpstr>
      <vt:lpstr>黑体</vt:lpstr>
      <vt:lpstr>字体圈欣意冠黑体</vt:lpstr>
      <vt:lpstr>华康行楷体 W5</vt:lpstr>
      <vt:lpstr>汉仪颜楷简</vt:lpstr>
      <vt:lpstr>思源黑体 CN Regular</vt:lpstr>
      <vt:lpstr>方正公文小标宋</vt:lpstr>
      <vt:lpstr>汉仪力量黑简</vt:lpstr>
      <vt:lpstr>楷体</vt:lpstr>
      <vt:lpstr>方正楷体_GB2312</vt:lpstr>
      <vt:lpstr>优设标题黑</vt:lpstr>
      <vt:lpstr>等线</vt:lpstr>
      <vt:lpstr>等线 Light</vt:lpstr>
      <vt:lpstr>微软雅黑</vt:lpstr>
      <vt:lpstr>Arial Unicode MS</vt:lpstr>
      <vt:lpstr>Calibri</vt:lpstr>
      <vt:lpstr>柳公权楷书</vt:lpstr>
      <vt:lpstr>阿里巴巴普惠体 B</vt:lpstr>
      <vt:lpstr>阿里巴巴普惠体 B</vt:lpstr>
      <vt:lpstr>Segoe Print</vt:lpstr>
      <vt:lpstr>华文行楷</vt:lpstr>
      <vt:lpstr>汉仪综艺体简</vt:lpstr>
      <vt:lpstr>字由点字奇巧</vt:lpstr>
      <vt:lpstr>方正仿宋_GB18030</vt:lpstr>
      <vt:lpstr>方正楷体_GBK</vt:lpstr>
      <vt:lpstr>第1母版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鱼啦啦</cp:lastModifiedBy>
  <cp:revision>80</cp:revision>
  <dcterms:created xsi:type="dcterms:W3CDTF">2018-04-18T06:17:00Z</dcterms:created>
  <dcterms:modified xsi:type="dcterms:W3CDTF">2024-10-14T09:30:31Z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D87BB91BE2B34ED7A61BFEB9EA6DDF95_11</vt:lpwstr>
  </property>
  <property fmtid="{D5CDD505-2E9C-101B-9397-08002B2CF9AE}" pid="3" name="KSOProductBuildVer">
    <vt:lpwstr>2052-12.1.0.18276</vt:lpwstr>
  </property>
  <property fmtid="{D5CDD505-2E9C-101B-9397-08002B2CF9AE}" pid="4" name="KSOTemplateUUID">
    <vt:lpwstr>v1.0_mb_ytMFoQZ/Tqk5mS4n17DrQw==</vt:lpwstr>
  </property>
</Properties>
</file>