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14"/>
  </p:handoutMasterIdLst>
  <p:sldIdLst>
    <p:sldId id="3163" r:id="rId3"/>
    <p:sldId id="259" r:id="rId4"/>
    <p:sldId id="3204" r:id="rId5"/>
    <p:sldId id="3164" r:id="rId6"/>
    <p:sldId id="3195" r:id="rId7"/>
    <p:sldId id="3198" r:id="rId9"/>
    <p:sldId id="3199" r:id="rId10"/>
    <p:sldId id="3202" r:id="rId11"/>
    <p:sldId id="3203" r:id="rId12"/>
    <p:sldId id="3200"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577" userDrawn="1">
          <p15:clr>
            <a:srgbClr val="A4A3A4"/>
          </p15:clr>
        </p15:guide>
        <p15:guide id="5" pos="7287" userDrawn="1">
          <p15:clr>
            <a:srgbClr val="A4A3A4"/>
          </p15:clr>
        </p15:guide>
        <p15:guide id="6" orient="horz" pos="3748" userDrawn="1">
          <p15:clr>
            <a:srgbClr val="A4A3A4"/>
          </p15:clr>
        </p15:guide>
        <p15:guide id="7" pos="3840" userDrawn="1">
          <p15:clr>
            <a:srgbClr val="A4A3A4"/>
          </p15:clr>
        </p15:guide>
        <p15:guide id="8" pos="466" userDrawn="1">
          <p15:clr>
            <a:srgbClr val="A4A3A4"/>
          </p15:clr>
        </p15:guide>
        <p15:guide id="9" pos="72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12B2B"/>
    <a:srgbClr val="F3EAD9"/>
    <a:srgbClr val="F8E973"/>
    <a:srgbClr val="FFB724"/>
    <a:srgbClr val="F05327"/>
    <a:srgbClr val="277B55"/>
    <a:srgbClr val="34A471"/>
    <a:srgbClr val="4DB284"/>
    <a:srgbClr val="C2E5D5"/>
    <a:srgbClr val="3C8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04" autoAdjust="0"/>
    <p:restoredTop sz="96238" autoAdjust="0"/>
  </p:normalViewPr>
  <p:slideViewPr>
    <p:cSldViewPr snapToGrid="0" showGuides="1">
      <p:cViewPr varScale="1">
        <p:scale>
          <a:sx n="105" d="100"/>
          <a:sy n="105" d="100"/>
        </p:scale>
        <p:origin x="82" y="653"/>
      </p:cViewPr>
      <p:guideLst>
        <p:guide orient="horz" pos="2160"/>
        <p:guide orient="horz" pos="577"/>
        <p:guide pos="7287"/>
        <p:guide orient="horz" pos="3748"/>
        <p:guide pos="3840"/>
        <p:guide pos="466"/>
        <p:guide pos="7265"/>
      </p:guideLst>
    </p:cSldViewPr>
  </p:slideViewPr>
  <p:notesTextViewPr>
    <p:cViewPr>
      <p:scale>
        <a:sx n="1" d="1"/>
        <a:sy n="1" d="1"/>
      </p:scale>
      <p:origin x="0" y="0"/>
    </p:cViewPr>
  </p:notesTextViewPr>
  <p:notesViewPr>
    <p:cSldViewPr snapToGrid="0" showGuides="1">
      <p:cViewPr varScale="1">
        <p:scale>
          <a:sx n="81" d="100"/>
          <a:sy n="81" d="100"/>
        </p:scale>
        <p:origin x="29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55.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rPr>
            </a:fld>
            <a:endParaRPr lang="zh-CN" altLang="en-US">
              <a:latin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rPr>
            </a:fld>
            <a:endParaRPr lang="zh-CN" altLang="en-US">
              <a:latin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F4F39D6B-3B0B-46FE-B8BE-0F0A56ED4D2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F051B22D-B9B7-460C-AFF5-E4A2A2B766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文本框 1"/>
          <p:cNvSpPr txBox="1"/>
          <p:nvPr userDrawn="1">
            <p:custDataLst>
              <p:tags r:id="rId2"/>
            </p:custDataLst>
          </p:nvPr>
        </p:nvSpPr>
        <p:spPr>
          <a:xfrm>
            <a:off x="963903" y="525127"/>
            <a:ext cx="5962015" cy="369332"/>
          </a:xfrm>
          <a:prstGeom prst="rect">
            <a:avLst/>
          </a:prstGeom>
          <a:noFill/>
        </p:spPr>
        <p:txBody>
          <a:bodyPr wrap="square" rtlCol="0" anchor="t">
            <a:spAutoFit/>
          </a:bodyPr>
          <a:lstStyle/>
          <a:p>
            <a:r>
              <a:rPr lang="zh-CN" altLang="en-US" sz="1800" dirty="0">
                <a:solidFill>
                  <a:schemeClr val="accent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《决定》提出300多项重要改革举措</a:t>
            </a:r>
            <a:endParaRPr lang="zh-CN" altLang="en-US" sz="1800" dirty="0">
              <a:solidFill>
                <a:schemeClr val="accent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圆角 1"/>
          <p:cNvSpPr/>
          <p:nvPr userDrawn="1"/>
        </p:nvSpPr>
        <p:spPr>
          <a:xfrm>
            <a:off x="362857" y="371475"/>
            <a:ext cx="11466286" cy="6115050"/>
          </a:xfrm>
          <a:prstGeom prst="roundRect">
            <a:avLst>
              <a:gd name="adj" fmla="val 25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0">
        <p:fade/>
      </p:transition>
    </mc:Choice>
    <mc:Fallback>
      <p:transition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advClick="0" advTm="0">
        <p:fade/>
      </p:transition>
    </mc:Choice>
    <mc:Fallback>
      <p:transition advClick="0" advTm="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5960" y="360000"/>
            <a:ext cx="10800000" cy="720000"/>
          </a:xfrm>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695960" y="6356350"/>
            <a:ext cx="2743200" cy="365125"/>
          </a:xfrm>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753983" y="6356350"/>
            <a:ext cx="2743200" cy="365125"/>
          </a:xfr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文本框 1"/>
          <p:cNvSpPr txBox="1"/>
          <p:nvPr userDrawn="1">
            <p:custDataLst>
              <p:tags r:id="rId2"/>
            </p:custDataLst>
          </p:nvPr>
        </p:nvSpPr>
        <p:spPr>
          <a:xfrm>
            <a:off x="1003521" y="504061"/>
            <a:ext cx="5800090" cy="369332"/>
          </a:xfrm>
          <a:prstGeom prst="rect">
            <a:avLst/>
          </a:prstGeom>
          <a:noFill/>
        </p:spPr>
        <p:txBody>
          <a:bodyPr wrap="square" rtlCol="0" anchor="t">
            <a:spAutoFit/>
          </a:bodyPr>
          <a:lstStyle>
            <a:defPPr>
              <a:defRPr lang="zh-CN"/>
            </a:defPPr>
            <a:lvl1pPr>
              <a:defRPr>
                <a:solidFill>
                  <a:schemeClr val="accent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pPr lvl="0"/>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着力解决干部乱作为、不作为等问题</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文本框 2"/>
          <p:cNvSpPr txBox="1"/>
          <p:nvPr userDrawn="1"/>
        </p:nvSpPr>
        <p:spPr>
          <a:xfrm>
            <a:off x="1009044" y="508414"/>
            <a:ext cx="6095028" cy="369332"/>
          </a:xfrm>
          <a:prstGeom prst="rect">
            <a:avLst/>
          </a:prstGeom>
          <a:noFill/>
        </p:spPr>
        <p:txBody>
          <a:bodyPr wrap="square" rtlCol="0" anchor="t">
            <a:spAutoFit/>
          </a:bodyPr>
          <a:lstStyle>
            <a:defPPr>
              <a:defRPr lang="zh-CN"/>
            </a:defPPr>
            <a:lvl1pPr>
              <a:defRPr>
                <a:solidFill>
                  <a:schemeClr val="accent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pPr lvl="0"/>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明确进一步全面深化改革总目标</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文本框 2"/>
          <p:cNvSpPr txBox="1"/>
          <p:nvPr userDrawn="1"/>
        </p:nvSpPr>
        <p:spPr>
          <a:xfrm>
            <a:off x="979923" y="514237"/>
            <a:ext cx="6095028" cy="369332"/>
          </a:xfrm>
          <a:prstGeom prst="rect">
            <a:avLst/>
          </a:prstGeom>
          <a:noFill/>
        </p:spPr>
        <p:txBody>
          <a:bodyPr wrap="square" rtlCol="0" anchor="t">
            <a:spAutoFit/>
          </a:bodyPr>
          <a:lstStyle>
            <a:defPPr>
              <a:defRPr lang="zh-CN"/>
            </a:defPPr>
            <a:lvl1pPr>
              <a:defRPr>
                <a:solidFill>
                  <a:schemeClr val="accent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pPr lvl="0"/>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促进各种所有制经济优势互补、共同发展</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文本框 1"/>
          <p:cNvSpPr txBox="1"/>
          <p:nvPr userDrawn="1">
            <p:custDataLst>
              <p:tags r:id="rId2"/>
            </p:custDataLst>
          </p:nvPr>
        </p:nvSpPr>
        <p:spPr>
          <a:xfrm>
            <a:off x="1020361" y="504938"/>
            <a:ext cx="6981190" cy="369332"/>
          </a:xfrm>
          <a:prstGeom prst="rect">
            <a:avLst/>
          </a:prstGeom>
          <a:noFill/>
        </p:spPr>
        <p:txBody>
          <a:bodyPr wrap="square" rtlCol="0" anchor="t">
            <a:spAutoFit/>
          </a:bodyPr>
          <a:lstStyle>
            <a:defPPr>
              <a:defRPr lang="zh-CN"/>
            </a:defPPr>
            <a:lvl1pPr>
              <a:defRPr>
                <a:solidFill>
                  <a:schemeClr val="accent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pPr lvl="0"/>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如何在房地产放缓和培育发展新经济增长引擎之间取得平衡？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文本框 1"/>
          <p:cNvSpPr txBox="1"/>
          <p:nvPr userDrawn="1">
            <p:custDataLst>
              <p:tags r:id="rId2"/>
            </p:custDataLst>
          </p:nvPr>
        </p:nvSpPr>
        <p:spPr>
          <a:xfrm>
            <a:off x="1020359" y="513153"/>
            <a:ext cx="6981190" cy="369332"/>
          </a:xfrm>
          <a:prstGeom prst="rect">
            <a:avLst/>
          </a:prstGeom>
          <a:noFill/>
        </p:spPr>
        <p:txBody>
          <a:bodyPr wrap="square" rtlCol="0" anchor="t">
            <a:spAutoFit/>
          </a:bodyPr>
          <a:lstStyle>
            <a:defPPr>
              <a:defRPr lang="zh-CN"/>
            </a:defPPr>
            <a:lvl1pPr>
              <a:defRPr>
                <a:solidFill>
                  <a:schemeClr val="accent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pPr lvl="0"/>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明确加快建设高标准市场体系的三方面关键改革举措</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2" name="文本框 1"/>
          <p:cNvSpPr txBox="1"/>
          <p:nvPr userDrawn="1">
            <p:custDataLst>
              <p:tags r:id="rId2"/>
            </p:custDataLst>
          </p:nvPr>
        </p:nvSpPr>
        <p:spPr>
          <a:xfrm>
            <a:off x="1008711" y="502100"/>
            <a:ext cx="6981190" cy="369332"/>
          </a:xfrm>
          <a:prstGeom prst="rect">
            <a:avLst/>
          </a:prstGeom>
          <a:noFill/>
        </p:spPr>
        <p:txBody>
          <a:bodyPr wrap="square" rtlCol="0" anchor="t">
            <a:spAutoFit/>
          </a:bodyPr>
          <a:lstStyle>
            <a:defPPr>
              <a:defRPr lang="zh-CN"/>
            </a:defPPr>
            <a:lvl1pPr>
              <a:defRPr>
                <a:solidFill>
                  <a:schemeClr val="accent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pPr lvl="0"/>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有效增加低收入群体收入，稳步扩大中等收入群体规模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文本框 1"/>
          <p:cNvSpPr txBox="1"/>
          <p:nvPr userDrawn="1">
            <p:custDataLst>
              <p:tags r:id="rId2"/>
            </p:custDataLst>
          </p:nvPr>
        </p:nvSpPr>
        <p:spPr>
          <a:xfrm>
            <a:off x="1008710" y="499826"/>
            <a:ext cx="6981190" cy="369332"/>
          </a:xfrm>
          <a:prstGeom prst="rect">
            <a:avLst/>
          </a:prstGeom>
          <a:noFill/>
        </p:spPr>
        <p:txBody>
          <a:bodyPr wrap="square" rtlCol="0" anchor="t">
            <a:spAutoFit/>
          </a:bodyPr>
          <a:lstStyle>
            <a:defPPr>
              <a:defRPr lang="zh-CN"/>
            </a:defPPr>
            <a:lvl1pPr>
              <a:defRPr>
                <a:solidFill>
                  <a:schemeClr val="accent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pPr lvl="0"/>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完善中国特色社会主义法治体系应当贯彻这些重要原则</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2" name="文本框 1"/>
          <p:cNvSpPr txBox="1"/>
          <p:nvPr userDrawn="1">
            <p:custDataLst>
              <p:tags r:id="rId2"/>
            </p:custDataLst>
          </p:nvPr>
        </p:nvSpPr>
        <p:spPr>
          <a:xfrm>
            <a:off x="979592" y="494687"/>
            <a:ext cx="6981190" cy="369332"/>
          </a:xfrm>
          <a:prstGeom prst="rect">
            <a:avLst/>
          </a:prstGeom>
          <a:noFill/>
        </p:spPr>
        <p:txBody>
          <a:bodyPr wrap="square" rtlCol="0" anchor="t">
            <a:spAutoFit/>
          </a:bodyPr>
          <a:lstStyle>
            <a:defPPr>
              <a:defRPr lang="zh-CN"/>
            </a:defPPr>
            <a:lvl1pPr>
              <a:defRPr>
                <a:solidFill>
                  <a:schemeClr val="accent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pPr lvl="0"/>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我国建成世界上规模最大的教育体系</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12.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descr="背景22"/>
          <p:cNvPicPr>
            <a:picLocks noChangeAspect="1"/>
          </p:cNvPicPr>
          <p:nvPr userDrawn="1"/>
        </p:nvPicPr>
        <p:blipFill>
          <a:blip r:embed="rId13"/>
          <a:stretch>
            <a:fillRect/>
          </a:stretch>
        </p:blipFill>
        <p:spPr>
          <a:xfrm>
            <a:off x="-17780" y="-10795"/>
            <a:ext cx="12213590" cy="6868795"/>
          </a:xfrm>
          <a:prstGeom prst="rect">
            <a:avLst/>
          </a:prstGeom>
        </p:spPr>
      </p:pic>
      <p:sp>
        <p:nvSpPr>
          <p:cNvPr id="4" name="矩形: 圆角 3"/>
          <p:cNvSpPr/>
          <p:nvPr userDrawn="1"/>
        </p:nvSpPr>
        <p:spPr>
          <a:xfrm>
            <a:off x="362857" y="371475"/>
            <a:ext cx="11466286" cy="6115050"/>
          </a:xfrm>
          <a:prstGeom prst="roundRect">
            <a:avLst>
              <a:gd name="adj" fmla="val 25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1"/>
          <p:cNvSpPr/>
          <p:nvPr userDrawn="1">
            <p:custDataLst>
              <p:tags r:id="rId14"/>
            </p:custDataLst>
          </p:nvPr>
        </p:nvSpPr>
        <p:spPr>
          <a:xfrm>
            <a:off x="646486" y="510791"/>
            <a:ext cx="343849" cy="340692"/>
          </a:xfrm>
          <a:prstGeom prst="star5">
            <a:avLst>
              <a:gd name="adj" fmla="val 28829"/>
              <a:gd name="hf" fmla="val 105146"/>
              <a:gd name="vf" fmla="val 110557"/>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740" rtl="0" eaLnBrk="1" fontAlgn="auto" hangingPunct="1">
              <a:spcBef>
                <a:spcPts val="0"/>
              </a:spcBef>
              <a:spcAft>
                <a:spcPts val="0"/>
              </a:spcAft>
              <a:defRPr/>
            </a:pPr>
            <a:endParaRPr lang="zh-CN" altLang="en-US" sz="2155" dirty="0">
              <a:ea typeface="微软雅黑" panose="020B0503020204020204" pitchFamily="34" charset="-122"/>
              <a:cs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3.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7" Type="http://schemas.openxmlformats.org/officeDocument/2006/relationships/slideLayout" Target="../slideLayouts/slideLayout10.xml"/><Relationship Id="rId36" Type="http://schemas.openxmlformats.org/officeDocument/2006/relationships/tags" Target="../tags/tag48.xml"/><Relationship Id="rId35" Type="http://schemas.openxmlformats.org/officeDocument/2006/relationships/tags" Target="../tags/tag47.xml"/><Relationship Id="rId34" Type="http://schemas.openxmlformats.org/officeDocument/2006/relationships/tags" Target="../tags/tag46.xml"/><Relationship Id="rId33" Type="http://schemas.openxmlformats.org/officeDocument/2006/relationships/tags" Target="../tags/tag45.xml"/><Relationship Id="rId32" Type="http://schemas.openxmlformats.org/officeDocument/2006/relationships/tags" Target="../tags/tag44.xml"/><Relationship Id="rId31" Type="http://schemas.openxmlformats.org/officeDocument/2006/relationships/image" Target="../media/image4.png"/><Relationship Id="rId30" Type="http://schemas.openxmlformats.org/officeDocument/2006/relationships/tags" Target="../tags/tag43.xml"/><Relationship Id="rId3" Type="http://schemas.openxmlformats.org/officeDocument/2006/relationships/tags" Target="../tags/tag16.xml"/><Relationship Id="rId29" Type="http://schemas.openxmlformats.org/officeDocument/2006/relationships/tags" Target="../tags/tag42.xml"/><Relationship Id="rId28" Type="http://schemas.openxmlformats.org/officeDocument/2006/relationships/tags" Target="../tags/tag41.xml"/><Relationship Id="rId27" Type="http://schemas.openxmlformats.org/officeDocument/2006/relationships/tags" Target="../tags/tag40.xml"/><Relationship Id="rId26" Type="http://schemas.openxmlformats.org/officeDocument/2006/relationships/tags" Target="../tags/tag39.xml"/><Relationship Id="rId25" Type="http://schemas.openxmlformats.org/officeDocument/2006/relationships/tags" Target="../tags/tag38.xml"/><Relationship Id="rId24" Type="http://schemas.openxmlformats.org/officeDocument/2006/relationships/tags" Target="../tags/tag37.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tags" Target="../tags/tag15.xml"/><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tags" Target="../tags/tag5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tags" Target="../tags/tag5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tags" Target="../tags/tag53.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图片 5" descr="背景22"/>
          <p:cNvPicPr>
            <a:picLocks noChangeAspect="1"/>
          </p:cNvPicPr>
          <p:nvPr/>
        </p:nvPicPr>
        <p:blipFill>
          <a:blip r:embed="rId1"/>
          <a:stretch>
            <a:fillRect/>
          </a:stretch>
        </p:blipFill>
        <p:spPr>
          <a:xfrm>
            <a:off x="-17780" y="-10795"/>
            <a:ext cx="12213590" cy="6868795"/>
          </a:xfrm>
          <a:prstGeom prst="rect">
            <a:avLst/>
          </a:prstGeom>
        </p:spPr>
      </p:pic>
      <p:pic>
        <p:nvPicPr>
          <p:cNvPr id="3" name="宏伟党政">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740713" y="-1214835"/>
            <a:ext cx="487363" cy="487363"/>
          </a:xfrm>
          <a:prstGeom prst="rect">
            <a:avLst/>
          </a:prstGeom>
        </p:spPr>
      </p:pic>
      <p:grpSp>
        <p:nvGrpSpPr>
          <p:cNvPr id="11" name="组合 10"/>
          <p:cNvGrpSpPr/>
          <p:nvPr/>
        </p:nvGrpSpPr>
        <p:grpSpPr>
          <a:xfrm rot="0">
            <a:off x="5301615" y="3477418"/>
            <a:ext cx="1612265" cy="412592"/>
            <a:chOff x="4779730" y="3512649"/>
            <a:chExt cx="1508811" cy="348535"/>
          </a:xfrm>
        </p:grpSpPr>
        <p:sp>
          <p:nvSpPr>
            <p:cNvPr id="15" name="矩形: 圆角 14"/>
            <p:cNvSpPr/>
            <p:nvPr/>
          </p:nvSpPr>
          <p:spPr>
            <a:xfrm>
              <a:off x="4779730" y="3512649"/>
              <a:ext cx="1508811" cy="348535"/>
            </a:xfrm>
            <a:prstGeom prst="roundRect">
              <a:avLst>
                <a:gd name="adj" fmla="val 346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4779770" y="3541482"/>
              <a:ext cx="1427528" cy="259088"/>
            </a:xfrm>
            <a:prstGeom prst="rect">
              <a:avLst/>
            </a:prstGeom>
            <a:noFill/>
          </p:spPr>
          <p:txBody>
            <a:bodyPr wrap="square" rtlCol="0">
              <a:spAutoFit/>
            </a:bodyPr>
            <a:lstStyle/>
            <a:p>
              <a:pPr algn="ctr" defTabSz="1219200"/>
              <a:r>
                <a:rPr lang="zh-CN" altLang="en-US" sz="1400" b="1" dirty="0">
                  <a:solidFill>
                    <a:schemeClr val="bg1"/>
                  </a:solidFill>
                  <a:cs typeface="+mn-ea"/>
                  <a:sym typeface="+mn-lt"/>
                </a:rPr>
                <a:t>主讲人：徐彩芬</a:t>
              </a:r>
              <a:endParaRPr lang="en-US" altLang="zh-CN" sz="1400" b="1" dirty="0">
                <a:solidFill>
                  <a:schemeClr val="bg1"/>
                </a:solidFill>
                <a:cs typeface="+mn-ea"/>
                <a:sym typeface="+mn-lt"/>
              </a:endParaRPr>
            </a:p>
          </p:txBody>
        </p:sp>
      </p:grpSp>
      <p:pic>
        <p:nvPicPr>
          <p:cNvPr id="100" name="图片 99"/>
          <p:cNvPicPr/>
          <p:nvPr/>
        </p:nvPicPr>
        <p:blipFill>
          <a:blip r:embed="rId5"/>
          <a:stretch>
            <a:fillRect/>
          </a:stretch>
        </p:blipFill>
        <p:spPr>
          <a:xfrm>
            <a:off x="0" y="0"/>
            <a:ext cx="1019810" cy="771525"/>
          </a:xfrm>
          <a:prstGeom prst="rect">
            <a:avLst/>
          </a:prstGeom>
          <a:noFill/>
          <a:ln w="9525">
            <a:noFill/>
          </a:ln>
        </p:spPr>
      </p:pic>
      <p:sp>
        <p:nvSpPr>
          <p:cNvPr id="9" name="文本框 8"/>
          <p:cNvSpPr txBox="1"/>
          <p:nvPr/>
        </p:nvSpPr>
        <p:spPr>
          <a:xfrm>
            <a:off x="1106805" y="332740"/>
            <a:ext cx="4166870" cy="583565"/>
          </a:xfrm>
          <a:prstGeom prst="rect">
            <a:avLst/>
          </a:prstGeom>
          <a:noFill/>
        </p:spPr>
        <p:txBody>
          <a:bodyPr wrap="square" rtlCol="0">
            <a:spAutoFit/>
          </a:bodyPr>
          <a:p>
            <a:r>
              <a:rPr lang="zh-CN" altLang="en-US" sz="3200">
                <a:solidFill>
                  <a:srgbClr val="FF0000"/>
                </a:solidFill>
              </a:rPr>
              <a:t>支部书记上党课</a:t>
            </a:r>
            <a:endParaRPr lang="zh-CN" altLang="en-US" sz="3200">
              <a:solidFill>
                <a:srgbClr val="FF0000"/>
              </a:solidFill>
            </a:endParaRPr>
          </a:p>
        </p:txBody>
      </p:sp>
      <p:grpSp>
        <p:nvGrpSpPr>
          <p:cNvPr id="23" name="组合 22"/>
          <p:cNvGrpSpPr/>
          <p:nvPr/>
        </p:nvGrpSpPr>
        <p:grpSpPr>
          <a:xfrm>
            <a:off x="4342548" y="1111523"/>
            <a:ext cx="3618665" cy="448359"/>
            <a:chOff x="4062131" y="1541459"/>
            <a:chExt cx="4067739" cy="504000"/>
          </a:xfrm>
        </p:grpSpPr>
        <p:grpSp>
          <p:nvGrpSpPr>
            <p:cNvPr id="20" name="组合 19"/>
            <p:cNvGrpSpPr/>
            <p:nvPr/>
          </p:nvGrpSpPr>
          <p:grpSpPr>
            <a:xfrm>
              <a:off x="5273816" y="1541459"/>
              <a:ext cx="1644368" cy="504000"/>
              <a:chOff x="5362255" y="1541459"/>
              <a:chExt cx="1644368" cy="504000"/>
            </a:xfrm>
          </p:grpSpPr>
          <p:sp>
            <p:nvSpPr>
              <p:cNvPr id="18" name="星形: 五角 10"/>
              <p:cNvSpPr/>
              <p:nvPr/>
            </p:nvSpPr>
            <p:spPr>
              <a:xfrm>
                <a:off x="5362255" y="1608402"/>
                <a:ext cx="370115" cy="370115"/>
              </a:xfrm>
              <a:prstGeom prst="star5">
                <a:avLst>
                  <a:gd name="adj" fmla="val 27712"/>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汉仪君黑-45简" panose="020B0604020202020204" pitchFamily="34" charset="-122"/>
                  <a:ea typeface="汉仪君黑-45简" panose="020B0604020202020204" pitchFamily="34" charset="-122"/>
                </a:endParaRPr>
              </a:p>
            </p:txBody>
          </p:sp>
          <p:sp>
            <p:nvSpPr>
              <p:cNvPr id="19" name="星形: 五角 15"/>
              <p:cNvSpPr/>
              <p:nvPr/>
            </p:nvSpPr>
            <p:spPr>
              <a:xfrm>
                <a:off x="6636508" y="1608402"/>
                <a:ext cx="370115" cy="370115"/>
              </a:xfrm>
              <a:prstGeom prst="star5">
                <a:avLst>
                  <a:gd name="adj" fmla="val 27712"/>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汉仪君黑-45简" panose="020B0604020202020204" pitchFamily="34" charset="-122"/>
                  <a:ea typeface="汉仪君黑-45简" panose="020B0604020202020204" pitchFamily="34" charset="-122"/>
                </a:endParaRPr>
              </a:p>
            </p:txBody>
          </p:sp>
          <p:sp>
            <p:nvSpPr>
              <p:cNvPr id="21" name="星形: 五角 16"/>
              <p:cNvSpPr/>
              <p:nvPr/>
            </p:nvSpPr>
            <p:spPr>
              <a:xfrm>
                <a:off x="5932439" y="1541459"/>
                <a:ext cx="504000" cy="504000"/>
              </a:xfrm>
              <a:prstGeom prst="star5">
                <a:avLst>
                  <a:gd name="adj" fmla="val 27712"/>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汉仪君黑-45简" panose="020B0604020202020204" pitchFamily="34" charset="-122"/>
                  <a:ea typeface="汉仪君黑-45简" panose="020B0604020202020204" pitchFamily="34" charset="-122"/>
                </a:endParaRPr>
              </a:p>
            </p:txBody>
          </p:sp>
        </p:grpSp>
        <p:grpSp>
          <p:nvGrpSpPr>
            <p:cNvPr id="22" name="组合 21"/>
            <p:cNvGrpSpPr/>
            <p:nvPr/>
          </p:nvGrpSpPr>
          <p:grpSpPr>
            <a:xfrm>
              <a:off x="4062131" y="1796047"/>
              <a:ext cx="4067739" cy="54000"/>
              <a:chOff x="4141936" y="1796047"/>
              <a:chExt cx="4067739" cy="54000"/>
            </a:xfrm>
          </p:grpSpPr>
          <p:sp>
            <p:nvSpPr>
              <p:cNvPr id="24" name="等腰三角形 23"/>
              <p:cNvSpPr/>
              <p:nvPr/>
            </p:nvSpPr>
            <p:spPr>
              <a:xfrm rot="16200000" flipH="1">
                <a:off x="4636936" y="1301047"/>
                <a:ext cx="54000" cy="1044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汉仪君黑-45简" panose="020B0604020202020204" pitchFamily="34" charset="-122"/>
                  <a:ea typeface="汉仪君黑-45简" panose="020B0604020202020204" pitchFamily="34" charset="-122"/>
                </a:endParaRPr>
              </a:p>
            </p:txBody>
          </p:sp>
          <p:sp>
            <p:nvSpPr>
              <p:cNvPr id="26" name="等腰三角形 25"/>
              <p:cNvSpPr/>
              <p:nvPr/>
            </p:nvSpPr>
            <p:spPr>
              <a:xfrm rot="5400000">
                <a:off x="7660675" y="1301047"/>
                <a:ext cx="54000" cy="1044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汉仪君黑-45简" panose="020B0604020202020204" pitchFamily="34" charset="-122"/>
                  <a:ea typeface="汉仪君黑-45简" panose="020B0604020202020204" pitchFamily="34" charset="-122"/>
                </a:endParaRPr>
              </a:p>
            </p:txBody>
          </p:sp>
        </p:grpSp>
      </p:grpSp>
      <p:sp>
        <p:nvSpPr>
          <p:cNvPr id="101" name="文本框 100"/>
          <p:cNvSpPr txBox="1"/>
          <p:nvPr/>
        </p:nvSpPr>
        <p:spPr>
          <a:xfrm>
            <a:off x="224155" y="2073275"/>
            <a:ext cx="11762105" cy="922020"/>
          </a:xfrm>
          <a:prstGeom prst="rect">
            <a:avLst/>
          </a:prstGeom>
          <a:noFill/>
          <a:ln w="9525">
            <a:noFill/>
          </a:ln>
        </p:spPr>
        <p:txBody>
          <a:bodyPr wrap="square">
            <a:spAutoFit/>
          </a:bodyPr>
          <a:p>
            <a:pPr indent="0" algn="ctr"/>
            <a:r>
              <a:rPr sz="5400" b="1" kern="800" spc="-100">
                <a:solidFill>
                  <a:srgbClr val="FF0000"/>
                </a:solidFill>
                <a:uFillTx/>
                <a:latin typeface="华文新魏" panose="02010800040101010101" charset="-122"/>
                <a:ea typeface="华文新魏" panose="02010800040101010101" charset="-122"/>
                <a:cs typeface="华文新魏" panose="02010800040101010101" charset="-122"/>
              </a:rPr>
              <a:t>学习三中全会精神  铸就圩小教育高品</a:t>
            </a:r>
            <a:endParaRPr sz="5400" b="1" kern="800" spc="-100">
              <a:solidFill>
                <a:srgbClr val="FF0000"/>
              </a:solidFill>
              <a:uFillTx/>
              <a:latin typeface="华文新魏" panose="02010800040101010101" charset="-122"/>
              <a:ea typeface="华文新魏" panose="02010800040101010101" charset="-122"/>
              <a:cs typeface="华文新魏" panose="02010800040101010101" charset="-122"/>
            </a:endParaRPr>
          </a:p>
        </p:txBody>
      </p:sp>
      <p:sp>
        <p:nvSpPr>
          <p:cNvPr id="28" name="文本框 27"/>
          <p:cNvSpPr txBox="1"/>
          <p:nvPr/>
        </p:nvSpPr>
        <p:spPr>
          <a:xfrm>
            <a:off x="2735580" y="4152265"/>
            <a:ext cx="6704330" cy="460375"/>
          </a:xfrm>
          <a:prstGeom prst="rect">
            <a:avLst/>
          </a:prstGeom>
          <a:noFill/>
        </p:spPr>
        <p:txBody>
          <a:bodyPr wrap="square" rtlCol="0">
            <a:spAutoFit/>
          </a:bodyPr>
          <a:p>
            <a:pPr algn="ctr"/>
            <a:r>
              <a:rPr lang="zh-CN" sz="2400" dirty="0">
                <a:solidFill>
                  <a:srgbClr val="C00000"/>
                </a:solidFill>
                <a:latin typeface="汉仪中黑S" panose="00020600040101010101" pitchFamily="18" charset="-122"/>
                <a:ea typeface="汉仪中黑S" panose="00020600040101010101" pitchFamily="18" charset="-122"/>
              </a:rPr>
              <a:t>中共常州市新北区圩塘中心小学支部委员会</a:t>
            </a:r>
            <a:endParaRPr lang="zh-CN" sz="2400" dirty="0">
              <a:solidFill>
                <a:srgbClr val="C00000"/>
              </a:solidFill>
              <a:latin typeface="汉仪中黑S" panose="00020600040101010101" pitchFamily="18" charset="-122"/>
              <a:ea typeface="汉仪中黑S" panose="00020600040101010101" pitchFamily="18" charset="-122"/>
            </a:endParaRPr>
          </a:p>
        </p:txBody>
      </p:sp>
      <p:sp>
        <p:nvSpPr>
          <p:cNvPr id="29" name="文本框 28"/>
          <p:cNvSpPr txBox="1"/>
          <p:nvPr/>
        </p:nvSpPr>
        <p:spPr>
          <a:xfrm>
            <a:off x="396875" y="4674235"/>
            <a:ext cx="11493500" cy="460375"/>
          </a:xfrm>
          <a:prstGeom prst="rect">
            <a:avLst/>
          </a:prstGeom>
          <a:noFill/>
        </p:spPr>
        <p:txBody>
          <a:bodyPr wrap="square" rtlCol="0">
            <a:spAutoFit/>
          </a:bodyPr>
          <a:p>
            <a:pPr algn="ctr"/>
            <a:r>
              <a:rPr lang="en-US" altLang="zh-CN" sz="2400" dirty="0">
                <a:solidFill>
                  <a:srgbClr val="C00000"/>
                </a:solidFill>
                <a:latin typeface="汉仪中黑S" panose="00020600040101010101" pitchFamily="18" charset="-122"/>
                <a:ea typeface="汉仪中黑S" panose="00020600040101010101" pitchFamily="18" charset="-122"/>
              </a:rPr>
              <a:t>2024</a:t>
            </a:r>
            <a:r>
              <a:rPr lang="zh-CN" altLang="en-US" sz="2400" dirty="0">
                <a:solidFill>
                  <a:srgbClr val="C00000"/>
                </a:solidFill>
                <a:latin typeface="汉仪中黑S" panose="00020600040101010101" pitchFamily="18" charset="-122"/>
                <a:ea typeface="汉仪中黑S" panose="00020600040101010101" pitchFamily="18" charset="-122"/>
              </a:rPr>
              <a:t>年</a:t>
            </a:r>
            <a:r>
              <a:rPr lang="en-US" altLang="zh-CN" sz="2400" dirty="0">
                <a:solidFill>
                  <a:srgbClr val="C00000"/>
                </a:solidFill>
                <a:latin typeface="汉仪中黑S" panose="00020600040101010101" pitchFamily="18" charset="-122"/>
                <a:ea typeface="汉仪中黑S" panose="00020600040101010101" pitchFamily="18" charset="-122"/>
              </a:rPr>
              <a:t>12</a:t>
            </a:r>
            <a:r>
              <a:rPr lang="zh-CN" altLang="en-US" sz="2400" dirty="0">
                <a:solidFill>
                  <a:srgbClr val="C00000"/>
                </a:solidFill>
                <a:latin typeface="汉仪中黑S" panose="00020600040101010101" pitchFamily="18" charset="-122"/>
                <a:ea typeface="汉仪中黑S" panose="00020600040101010101" pitchFamily="18" charset="-122"/>
              </a:rPr>
              <a:t>月</a:t>
            </a:r>
            <a:r>
              <a:rPr lang="en-US" altLang="zh-CN" sz="2400" dirty="0">
                <a:solidFill>
                  <a:srgbClr val="C00000"/>
                </a:solidFill>
                <a:latin typeface="汉仪中黑S" panose="00020600040101010101" pitchFamily="18" charset="-122"/>
                <a:ea typeface="汉仪中黑S" panose="00020600040101010101" pitchFamily="18" charset="-122"/>
              </a:rPr>
              <a:t>4</a:t>
            </a:r>
            <a:r>
              <a:rPr lang="zh-CN" altLang="en-US" sz="2400" dirty="0">
                <a:solidFill>
                  <a:srgbClr val="C00000"/>
                </a:solidFill>
                <a:latin typeface="汉仪中黑S" panose="00020600040101010101" pitchFamily="18" charset="-122"/>
                <a:ea typeface="汉仪中黑S" panose="00020600040101010101" pitchFamily="18" charset="-122"/>
              </a:rPr>
              <a:t>日</a:t>
            </a:r>
            <a:endParaRPr lang="zh-CN" altLang="en-US" sz="2400" dirty="0">
              <a:solidFill>
                <a:srgbClr val="C00000"/>
              </a:solidFill>
              <a:latin typeface="汉仪中黑S" panose="00020600040101010101" pitchFamily="18" charset="-122"/>
              <a:ea typeface="汉仪中黑S"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84350" y="1380490"/>
            <a:ext cx="8554720" cy="101092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360000" tIns="108000" rIns="360000" bIns="113792" numCol="1" spcCol="1270" rtlCol="0" fromWordArt="0" anchor="t" anchorCtr="0" forceAA="0" compatLnSpc="1">
            <a:noAutofit/>
          </a:bodyPr>
          <a:lstStyle>
            <a:defPPr>
              <a:defRPr lang="zh-CN"/>
            </a:defPPr>
            <a:lvl1pPr algn="ctr">
              <a:defRPr sz="1600">
                <a:solidFill>
                  <a:schemeClr val="lt1"/>
                </a:solidFill>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nSpc>
                <a:spcPct val="120000"/>
              </a:lnSpc>
              <a:spcBef>
                <a:spcPts val="0"/>
              </a:spcBef>
              <a:spcAft>
                <a:spcPts val="0"/>
              </a:spcAft>
              <a:buClrTx/>
              <a:buSzTx/>
              <a:buFontTx/>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古人云：</a:t>
            </a: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学而不思则罔，思而不学则殆。</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矩形 13"/>
          <p:cNvSpPr/>
          <p:nvPr/>
        </p:nvSpPr>
        <p:spPr>
          <a:xfrm>
            <a:off x="1115060" y="1285875"/>
            <a:ext cx="9902190" cy="4286885"/>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1499235" y="2141220"/>
            <a:ext cx="9194165" cy="3184525"/>
          </a:xfrm>
          <a:prstGeom prst="rect">
            <a:avLst/>
          </a:prstGeom>
          <a:noFill/>
        </p:spPr>
        <p:txBody>
          <a:bodyPr wrap="square" rtlCol="0">
            <a:noAutofit/>
          </a:bodyPr>
          <a:lstStyle/>
          <a:p>
            <a:pPr lvl="0" algn="l">
              <a:lnSpc>
                <a:spcPct val="200000"/>
              </a:lnSpc>
              <a:spcBef>
                <a:spcPts val="0"/>
              </a:spcBef>
              <a:spcAft>
                <a:spcPts val="0"/>
              </a:spcAft>
              <a:buClrTx/>
              <a:buSzTx/>
              <a:buFontTx/>
            </a:pP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结语：</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我们学习三中全会精神，不仅要学深悟透，更要融会贯通，积极采取集中学习、个人自学、研讨交流等多种形式，深刻领会精神实质，进一步筑牢信仰之基、补足精神之钙，切实将理论创新成果转化为指导实践、推动工作的强大思想武器。</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accent1">
                <a:lumMod val="5000"/>
                <a:lumOff val="95000"/>
              </a:schemeClr>
            </a:gs>
            <a:gs pos="45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 name="图片 9" descr="背景22"/>
          <p:cNvPicPr>
            <a:picLocks noChangeAspect="1"/>
          </p:cNvPicPr>
          <p:nvPr/>
        </p:nvPicPr>
        <p:blipFill>
          <a:blip r:embed="rId1"/>
          <a:stretch>
            <a:fillRect/>
          </a:stretch>
        </p:blipFill>
        <p:spPr>
          <a:xfrm>
            <a:off x="-17780" y="-10795"/>
            <a:ext cx="12213590" cy="6868795"/>
          </a:xfrm>
          <a:prstGeom prst="rect">
            <a:avLst/>
          </a:prstGeom>
        </p:spPr>
      </p:pic>
      <p:grpSp>
        <p:nvGrpSpPr>
          <p:cNvPr id="9" name="组合 8"/>
          <p:cNvGrpSpPr/>
          <p:nvPr/>
        </p:nvGrpSpPr>
        <p:grpSpPr>
          <a:xfrm>
            <a:off x="691763" y="1664335"/>
            <a:ext cx="10893288" cy="4370705"/>
            <a:chOff x="691763" y="1664335"/>
            <a:chExt cx="10893288" cy="4370705"/>
          </a:xfrm>
        </p:grpSpPr>
        <p:sp>
          <p:nvSpPr>
            <p:cNvPr id="8" name="矩形: 圆角 7"/>
            <p:cNvSpPr/>
            <p:nvPr/>
          </p:nvSpPr>
          <p:spPr>
            <a:xfrm>
              <a:off x="691763" y="1664335"/>
              <a:ext cx="10893288" cy="4370705"/>
            </a:xfrm>
            <a:prstGeom prst="roundRect">
              <a:avLst>
                <a:gd name="adj" fmla="val 2251"/>
              </a:avLst>
            </a:prstGeom>
            <a:solidFill>
              <a:schemeClr val="bg1"/>
            </a:solidFill>
            <a:ln>
              <a:gradFill flip="none" rotWithShape="1">
                <a:gsLst>
                  <a:gs pos="93000">
                    <a:schemeClr val="accent1">
                      <a:lumMod val="5000"/>
                      <a:lumOff val="95000"/>
                    </a:schemeClr>
                  </a:gs>
                  <a:gs pos="45000">
                    <a:schemeClr val="accent1"/>
                  </a:gs>
                </a:gsLst>
                <a:path path="rect">
                  <a:fillToRect l="100000" t="100000"/>
                </a:path>
                <a:tileRect r="-100000" b="-10000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046798" y="1992630"/>
              <a:ext cx="10098405" cy="3658246"/>
            </a:xfrm>
            <a:prstGeom prst="rect">
              <a:avLst/>
            </a:prstGeom>
            <a:noFill/>
          </p:spPr>
          <p:txBody>
            <a:bodyPr wrap="square" rtlCol="0">
              <a:spAutoFit/>
            </a:bodyPr>
            <a:lstStyle/>
            <a:p>
              <a:pPr lvl="0" algn="l">
                <a:lnSpc>
                  <a:spcPct val="130000"/>
                </a:lnSpc>
                <a:spcBef>
                  <a:spcPts val="0"/>
                </a:spcBef>
                <a:spcAft>
                  <a:spcPts val="0"/>
                </a:spcAft>
                <a:buClrTx/>
                <a:buSzTx/>
                <a:buFontTx/>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共产党第二十届中央委员会第三次全体会议7月15日至18日在北京举行，全会审议通过了《中共中央关于进一步全面深化改革、推进中国式现代化的决定》（以下简称《决定》）。中共中央于7月19日上午举行新闻发布会，介绍和解读党的二十届三中全会精神。中央政策研究室副主任唐方裕介绍说，全会最重要的成果，就是审议通过了《中共中央关于进一步全面深化改革、推进中国式现代化的决定》。党中央确定以此为全会主题，是经过深思熟虑的。一方面，推进中国式现代化面临许多复杂矛盾和问题，必须克服种种困难和阻力，需要通过进一步全面深化改革，推动生产关系和生产力、上层建筑和经济基础、国家治理和社会发展更好相适应，为中国式现代化提供强大动力和制度保障。另一方面，中国式现代化作为新时代新征程党的中心任务，包括进一步全面深化改革在内的党和国家一切重大战略部署，都必须紧紧围绕推进中国式现代化来谋划和展开。把进一步全面深化改革、推进中国式现代</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化作为全会主题，抓住了事业发展的核心和关键，意义十分重大。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4" name="文本框 3"/>
          <p:cNvSpPr txBox="1"/>
          <p:nvPr/>
        </p:nvSpPr>
        <p:spPr>
          <a:xfrm>
            <a:off x="4057015" y="918845"/>
            <a:ext cx="4077970" cy="745490"/>
          </a:xfrm>
          <a:prstGeom prst="rect">
            <a:avLst/>
          </a:prstGeom>
          <a:noFill/>
        </p:spPr>
        <p:txBody>
          <a:bodyPr wrap="square" rtlCol="0" anchor="t">
            <a:noAutofit/>
          </a:bodyPr>
          <a:lstStyle/>
          <a:p>
            <a:pPr algn="dist"/>
            <a:r>
              <a:rPr lang="zh-CN" altLang="en-US" sz="4800" b="1" dirty="0">
                <a:gradFill>
                  <a:gsLst>
                    <a:gs pos="0">
                      <a:srgbClr val="EA0000"/>
                    </a:gs>
                    <a:gs pos="57000">
                      <a:srgbClr val="C00000"/>
                    </a:gs>
                    <a:gs pos="79000">
                      <a:srgbClr val="EA0000"/>
                    </a:gs>
                  </a:gsLst>
                  <a:lin ang="5400000" scaled="1"/>
                </a:gradFill>
                <a:latin typeface="+mj-ea"/>
                <a:ea typeface="+mj-ea"/>
                <a:cs typeface="微软雅黑" panose="020B0503020204020204" pitchFamily="34" charset="-122"/>
              </a:rPr>
              <a:t>前</a:t>
            </a:r>
            <a:r>
              <a:rPr lang="en-US" altLang="zh-CN" sz="4800" b="1" dirty="0">
                <a:gradFill>
                  <a:gsLst>
                    <a:gs pos="0">
                      <a:srgbClr val="EA0000"/>
                    </a:gs>
                    <a:gs pos="57000">
                      <a:srgbClr val="C00000"/>
                    </a:gs>
                    <a:gs pos="79000">
                      <a:srgbClr val="EA0000"/>
                    </a:gs>
                  </a:gsLst>
                  <a:lin ang="5400000" scaled="1"/>
                </a:gradFill>
                <a:latin typeface="+mj-ea"/>
                <a:ea typeface="+mj-ea"/>
                <a:cs typeface="微软雅黑" panose="020B0503020204020204" pitchFamily="34" charset="-122"/>
              </a:rPr>
              <a:t>I</a:t>
            </a:r>
            <a:r>
              <a:rPr lang="zh-CN" altLang="en-US" sz="4800" b="1" dirty="0">
                <a:gradFill>
                  <a:gsLst>
                    <a:gs pos="0">
                      <a:srgbClr val="EA0000"/>
                    </a:gs>
                    <a:gs pos="57000">
                      <a:srgbClr val="C00000"/>
                    </a:gs>
                    <a:gs pos="79000">
                      <a:srgbClr val="EA0000"/>
                    </a:gs>
                  </a:gsLst>
                  <a:lin ang="5400000" scaled="1"/>
                </a:gradFill>
                <a:latin typeface="+mj-ea"/>
                <a:ea typeface="+mj-ea"/>
                <a:cs typeface="微软雅黑" panose="020B0503020204020204" pitchFamily="34" charset="-122"/>
              </a:rPr>
              <a:t>言</a:t>
            </a:r>
            <a:r>
              <a:rPr lang="en-US" altLang="zh-CN" sz="4800" b="1" dirty="0">
                <a:gradFill>
                  <a:gsLst>
                    <a:gs pos="0">
                      <a:srgbClr val="EA0000"/>
                    </a:gs>
                    <a:gs pos="57000">
                      <a:srgbClr val="C00000"/>
                    </a:gs>
                    <a:gs pos="79000">
                      <a:srgbClr val="EA0000"/>
                    </a:gs>
                  </a:gsLst>
                  <a:lin ang="5400000" scaled="1"/>
                </a:gradFill>
                <a:latin typeface="+mj-ea"/>
                <a:ea typeface="+mj-ea"/>
                <a:cs typeface="微软雅黑" panose="020B0503020204020204" pitchFamily="34" charset="-122"/>
              </a:rPr>
              <a:t>I</a:t>
            </a:r>
            <a:r>
              <a:rPr lang="zh-CN" altLang="en-US" sz="4800" b="1" dirty="0">
                <a:gradFill>
                  <a:gsLst>
                    <a:gs pos="0">
                      <a:srgbClr val="EA0000"/>
                    </a:gs>
                    <a:gs pos="57000">
                      <a:srgbClr val="C00000"/>
                    </a:gs>
                    <a:gs pos="79000">
                      <a:srgbClr val="EA0000"/>
                    </a:gs>
                  </a:gsLst>
                  <a:lin ang="5400000" scaled="1"/>
                </a:gradFill>
                <a:latin typeface="+mj-ea"/>
                <a:ea typeface="+mj-ea"/>
                <a:cs typeface="微软雅黑" panose="020B0503020204020204" pitchFamily="34" charset="-122"/>
              </a:rPr>
              <a:t>导</a:t>
            </a:r>
            <a:r>
              <a:rPr lang="en-US" altLang="zh-CN" sz="4800" b="1" dirty="0">
                <a:gradFill>
                  <a:gsLst>
                    <a:gs pos="0">
                      <a:srgbClr val="EA0000"/>
                    </a:gs>
                    <a:gs pos="57000">
                      <a:srgbClr val="C00000"/>
                    </a:gs>
                    <a:gs pos="79000">
                      <a:srgbClr val="EA0000"/>
                    </a:gs>
                  </a:gsLst>
                  <a:lin ang="5400000" scaled="1"/>
                </a:gradFill>
                <a:latin typeface="+mj-ea"/>
                <a:ea typeface="+mj-ea"/>
                <a:cs typeface="微软雅黑" panose="020B0503020204020204" pitchFamily="34" charset="-122"/>
              </a:rPr>
              <a:t>I</a:t>
            </a:r>
            <a:r>
              <a:rPr lang="zh-CN" altLang="en-US" sz="4800" b="1" dirty="0">
                <a:gradFill>
                  <a:gsLst>
                    <a:gs pos="0">
                      <a:srgbClr val="EA0000"/>
                    </a:gs>
                    <a:gs pos="57000">
                      <a:srgbClr val="C00000"/>
                    </a:gs>
                    <a:gs pos="79000">
                      <a:srgbClr val="EA0000"/>
                    </a:gs>
                  </a:gsLst>
                  <a:lin ang="5400000" scaled="1"/>
                </a:gradFill>
                <a:latin typeface="+mj-ea"/>
                <a:ea typeface="+mj-ea"/>
                <a:cs typeface="微软雅黑" panose="020B0503020204020204" pitchFamily="34" charset="-122"/>
              </a:rPr>
              <a:t>读</a:t>
            </a:r>
            <a:endParaRPr lang="zh-CN" altLang="en-US" sz="4800" b="1" dirty="0">
              <a:gradFill>
                <a:gsLst>
                  <a:gs pos="0">
                    <a:srgbClr val="EA0000"/>
                  </a:gs>
                  <a:gs pos="57000">
                    <a:srgbClr val="C00000"/>
                  </a:gs>
                  <a:gs pos="79000">
                    <a:srgbClr val="EA0000"/>
                  </a:gs>
                </a:gsLst>
                <a:lin ang="5400000" scaled="1"/>
              </a:gradFill>
              <a:latin typeface="+mj-ea"/>
              <a:ea typeface="+mj-ea"/>
              <a:cs typeface="微软雅黑" panose="020B0503020204020204" pitchFamily="34" charset="-122"/>
            </a:endParaRPr>
          </a:p>
        </p:txBody>
      </p:sp>
    </p:spTree>
    <p:custDataLst>
      <p:tags r:id="rId2"/>
    </p:custData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719932" y="1068049"/>
            <a:ext cx="10752137" cy="4721902"/>
            <a:chOff x="719932" y="1068049"/>
            <a:chExt cx="10752137" cy="4721902"/>
          </a:xfrm>
        </p:grpSpPr>
        <p:sp>
          <p:nvSpPr>
            <p:cNvPr id="2" name="文本框 1"/>
            <p:cNvSpPr txBox="1"/>
            <p:nvPr/>
          </p:nvSpPr>
          <p:spPr>
            <a:xfrm>
              <a:off x="719932" y="1098029"/>
              <a:ext cx="10752137" cy="123761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360000" tIns="108000" rIns="360000" bIns="113792" numCol="1" spcCol="1270" rtlCol="0" fromWordArt="0" anchor="t" anchorCtr="0" forceAA="0" compatLnSpc="1">
              <a:noAutofit/>
            </a:bodyPr>
            <a:lstStyle>
              <a:defPPr>
                <a:defRPr lang="zh-CN"/>
              </a:defPPr>
              <a:lvl1pPr lvl="0" algn="ctr">
                <a:lnSpc>
                  <a:spcPct val="120000"/>
                </a:lnSpc>
                <a:spcBef>
                  <a:spcPts val="0"/>
                </a:spcBef>
                <a:spcAft>
                  <a:spcPts val="0"/>
                </a:spcAft>
                <a:buClrTx/>
                <a:buSzTx/>
                <a:buFontTx/>
                <a:defRPr sz="2400" b="1">
                  <a:solidFill>
                    <a:schemeClr val="lt1"/>
                  </a:solidFill>
                  <a:latin typeface="思源宋体 CN Heavy" panose="02020900000000000000" pitchFamily="18" charset="-122"/>
                  <a:ea typeface="思源宋体 CN Heavy" panose="02020900000000000000" pitchFamily="18" charset="-122"/>
                  <a:cs typeface="阿里巴巴普惠体" panose="00020600040101010101"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教育部党组书记、部长怀进鹏介绍，党的十八大以来，我们党深入实施科教兴国战略、人才强国战略、创新驱动发展战略，一体推进教育发展、科技创新、人才培养，不断强化对现代化建设的支撑。</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766260" y="1068049"/>
              <a:ext cx="10659480" cy="472190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111772" y="2744762"/>
            <a:ext cx="9940662" cy="2798027"/>
            <a:chOff x="1111772" y="2744762"/>
            <a:chExt cx="9940662" cy="2798027"/>
          </a:xfrm>
        </p:grpSpPr>
        <p:sp>
          <p:nvSpPr>
            <p:cNvPr id="14" name="文本框 13"/>
            <p:cNvSpPr txBox="1"/>
            <p:nvPr/>
          </p:nvSpPr>
          <p:spPr>
            <a:xfrm>
              <a:off x="1476531" y="2744762"/>
              <a:ext cx="9575903" cy="777457"/>
            </a:xfrm>
            <a:prstGeom prst="rect">
              <a:avLst/>
            </a:prstGeom>
            <a:noFill/>
          </p:spPr>
          <p:txBody>
            <a:bodyPr wrap="square" rtlCol="0">
              <a:spAutoFit/>
            </a:bodyPr>
            <a:lstStyle/>
            <a:p>
              <a:pPr lvl="0" algn="l">
                <a:lnSpc>
                  <a:spcPct val="130000"/>
                </a:lnSpc>
                <a:spcBef>
                  <a:spcPts val="0"/>
                </a:spcBef>
                <a:spcAft>
                  <a:spcPts val="0"/>
                </a:spcAft>
                <a:buClrTx/>
                <a:buSzTx/>
                <a:buFontTx/>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一是我国建成世界上规模最大的教育体系，各级教育普及程度达到或超过中高收入国家平均水平，高等教育毛入学率超过60%，进入世界公认的普及化阶段。</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1476531" y="3755047"/>
              <a:ext cx="9575903" cy="777457"/>
            </a:xfrm>
            <a:prstGeom prst="rect">
              <a:avLst/>
            </a:prstGeom>
            <a:noFill/>
          </p:spPr>
          <p:txBody>
            <a:bodyPr wrap="square" rtlCol="0">
              <a:spAutoFit/>
            </a:bodyPr>
            <a:lstStyle/>
            <a:p>
              <a:pPr lvl="0" algn="l">
                <a:lnSpc>
                  <a:spcPct val="130000"/>
                </a:lnSpc>
                <a:spcBef>
                  <a:spcPts val="0"/>
                </a:spcBef>
                <a:spcAft>
                  <a:spcPts val="0"/>
                </a:spcAft>
                <a:buClrTx/>
                <a:buSzTx/>
                <a:buFontTx/>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二是新增劳动力平均受教育年限超过14年，接受高等教育的人口达到2.5亿。我国研发人员总量居世界首位。</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文本框 19"/>
            <p:cNvSpPr txBox="1"/>
            <p:nvPr/>
          </p:nvSpPr>
          <p:spPr>
            <a:xfrm>
              <a:off x="1476531" y="4765332"/>
              <a:ext cx="9575903" cy="777457"/>
            </a:xfrm>
            <a:prstGeom prst="rect">
              <a:avLst/>
            </a:prstGeom>
            <a:noFill/>
          </p:spPr>
          <p:txBody>
            <a:bodyPr wrap="square" rtlCol="0">
              <a:spAutoFit/>
            </a:bodyPr>
            <a:lstStyle/>
            <a:p>
              <a:pPr lvl="0" algn="l">
                <a:lnSpc>
                  <a:spcPct val="130000"/>
                </a:lnSpc>
                <a:spcBef>
                  <a:spcPts val="0"/>
                </a:spcBef>
                <a:spcAft>
                  <a:spcPts val="0"/>
                </a:spcAft>
                <a:buClrTx/>
                <a:buSzTx/>
                <a:buFontTx/>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三是全社会研发经费支出居世界第二位，基础研究和原始创新不断加强，关键核心技术实现重大突破，创新主体和人才的活力进一步释放，我国成功进入创新型国家行列。</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5" name="组合 24"/>
            <p:cNvGrpSpPr/>
            <p:nvPr/>
          </p:nvGrpSpPr>
          <p:grpSpPr>
            <a:xfrm>
              <a:off x="1111772" y="2811201"/>
              <a:ext cx="322289" cy="2388815"/>
              <a:chOff x="1186722" y="2811201"/>
              <a:chExt cx="322289" cy="2388815"/>
            </a:xfrm>
          </p:grpSpPr>
          <p:sp>
            <p:nvSpPr>
              <p:cNvPr id="22" name="椭圆 21"/>
              <p:cNvSpPr/>
              <p:nvPr/>
            </p:nvSpPr>
            <p:spPr>
              <a:xfrm>
                <a:off x="1186722" y="2811201"/>
                <a:ext cx="322289" cy="322289"/>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86722" y="3844464"/>
                <a:ext cx="322289" cy="322289"/>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86722" y="4877727"/>
                <a:ext cx="322289" cy="322289"/>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背景22"/>
          <p:cNvPicPr>
            <a:picLocks noChangeAspect="1"/>
          </p:cNvPicPr>
          <p:nvPr/>
        </p:nvPicPr>
        <p:blipFill>
          <a:blip r:embed="rId1"/>
          <a:stretch>
            <a:fillRect/>
          </a:stretch>
        </p:blipFill>
        <p:spPr>
          <a:xfrm>
            <a:off x="-17780" y="-10795"/>
            <a:ext cx="12213590" cy="6868795"/>
          </a:xfrm>
          <a:prstGeom prst="rect">
            <a:avLst/>
          </a:prstGeom>
        </p:spPr>
      </p:pic>
      <p:grpSp>
        <p:nvGrpSpPr>
          <p:cNvPr id="82" name="组合 81"/>
          <p:cNvGrpSpPr/>
          <p:nvPr>
            <p:custDataLst>
              <p:tags r:id="rId2"/>
            </p:custDataLst>
          </p:nvPr>
        </p:nvGrpSpPr>
        <p:grpSpPr>
          <a:xfrm>
            <a:off x="4008998" y="644856"/>
            <a:ext cx="7174865" cy="4029738"/>
            <a:chOff x="3989948" y="1139440"/>
            <a:chExt cx="7174865" cy="4029738"/>
          </a:xfrm>
        </p:grpSpPr>
        <p:grpSp>
          <p:nvGrpSpPr>
            <p:cNvPr id="15" name="组合 14"/>
            <p:cNvGrpSpPr/>
            <p:nvPr/>
          </p:nvGrpSpPr>
          <p:grpSpPr>
            <a:xfrm>
              <a:off x="3989948" y="1139440"/>
              <a:ext cx="7174865" cy="654050"/>
              <a:chOff x="3028602" y="510402"/>
              <a:chExt cx="7174865" cy="654050"/>
            </a:xfrm>
          </p:grpSpPr>
          <p:grpSp>
            <p:nvGrpSpPr>
              <p:cNvPr id="2" name="组合 1"/>
              <p:cNvGrpSpPr/>
              <p:nvPr/>
            </p:nvGrpSpPr>
            <p:grpSpPr>
              <a:xfrm>
                <a:off x="3028602" y="510402"/>
                <a:ext cx="7051040" cy="654050"/>
                <a:chOff x="5669968" y="571501"/>
                <a:chExt cx="7051040" cy="654050"/>
              </a:xfrm>
            </p:grpSpPr>
            <p:sp>
              <p:nvSpPr>
                <p:cNvPr id="3" name="矩形: 圆角 2"/>
                <p:cNvSpPr/>
                <p:nvPr>
                  <p:custDataLst>
                    <p:tags r:id="rId3"/>
                  </p:custDataLst>
                </p:nvPr>
              </p:nvSpPr>
              <p:spPr>
                <a:xfrm>
                  <a:off x="5696003" y="571501"/>
                  <a:ext cx="7025005" cy="654050"/>
                </a:xfrm>
                <a:prstGeom prst="roundRect">
                  <a:avLst>
                    <a:gd name="adj" fmla="val 50000"/>
                  </a:avLst>
                </a:prstGeom>
                <a:solidFill>
                  <a:srgbClr val="F12B2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669968" y="601314"/>
                  <a:ext cx="596687" cy="594607"/>
                  <a:chOff x="801807" y="1491555"/>
                  <a:chExt cx="596687" cy="594607"/>
                </a:xfrm>
              </p:grpSpPr>
              <p:grpSp>
                <p:nvGrpSpPr>
                  <p:cNvPr id="5" name="组合 4"/>
                  <p:cNvGrpSpPr/>
                  <p:nvPr/>
                </p:nvGrpSpPr>
                <p:grpSpPr>
                  <a:xfrm>
                    <a:off x="801807" y="1491555"/>
                    <a:ext cx="596687" cy="594607"/>
                    <a:chOff x="3131707" y="1925083"/>
                    <a:chExt cx="2882188" cy="2872143"/>
                  </a:xfrm>
                  <a:solidFill>
                    <a:srgbClr val="E60011"/>
                  </a:solidFill>
                  <a:effectLst/>
                </p:grpSpPr>
                <p:sp>
                  <p:nvSpPr>
                    <p:cNvPr id="7" name="新月形 6"/>
                    <p:cNvSpPr/>
                    <p:nvPr>
                      <p:custDataLst>
                        <p:tags r:id="rId4"/>
                      </p:custDataLst>
                    </p:nvPr>
                  </p:nvSpPr>
                  <p:spPr>
                    <a:xfrm rot="20751297">
                      <a:off x="3131707" y="2126690"/>
                      <a:ext cx="1331655" cy="2663312"/>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8" name="新月形 7"/>
                    <p:cNvSpPr/>
                    <p:nvPr>
                      <p:custDataLst>
                        <p:tags r:id="rId5"/>
                      </p:custDataLst>
                    </p:nvPr>
                  </p:nvSpPr>
                  <p:spPr>
                    <a:xfrm rot="4551297">
                      <a:off x="3813699" y="1259256"/>
                      <a:ext cx="1331655" cy="2663310"/>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9" name="新月形 8"/>
                    <p:cNvSpPr/>
                    <p:nvPr>
                      <p:custDataLst>
                        <p:tags r:id="rId6"/>
                      </p:custDataLst>
                    </p:nvPr>
                  </p:nvSpPr>
                  <p:spPr>
                    <a:xfrm rot="9951297">
                      <a:off x="4682240" y="1941956"/>
                      <a:ext cx="1331655" cy="2663311"/>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11" name="新月形 10"/>
                    <p:cNvSpPr/>
                    <p:nvPr>
                      <p:custDataLst>
                        <p:tags r:id="rId7"/>
                      </p:custDataLst>
                    </p:nvPr>
                  </p:nvSpPr>
                  <p:spPr>
                    <a:xfrm rot="15351297">
                      <a:off x="4011670" y="2799744"/>
                      <a:ext cx="1331655" cy="2663310"/>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grpSp>
              <p:sp>
                <p:nvSpPr>
                  <p:cNvPr id="6" name="文本框 5"/>
                  <p:cNvSpPr txBox="1"/>
                  <p:nvPr>
                    <p:custDataLst>
                      <p:tags r:id="rId8"/>
                    </p:custDataLst>
                  </p:nvPr>
                </p:nvSpPr>
                <p:spPr>
                  <a:xfrm>
                    <a:off x="827367" y="1558026"/>
                    <a:ext cx="545566" cy="461665"/>
                  </a:xfrm>
                  <a:prstGeom prst="rect">
                    <a:avLst/>
                  </a:prstGeom>
                  <a:noFill/>
                </p:spPr>
                <p:txBody>
                  <a:bodyPr wrap="square" rtlCol="0">
                    <a:spAutoFit/>
                  </a:bodyPr>
                  <a:lstStyle/>
                  <a:p>
                    <a:r>
                      <a:rPr lang="en-US" altLang="zh-CN" sz="2400" b="1" dirty="0">
                        <a:solidFill>
                          <a:schemeClr val="bg1"/>
                        </a:solidFill>
                      </a:rPr>
                      <a:t>01</a:t>
                    </a:r>
                    <a:endParaRPr lang="zh-CN" altLang="en-US" sz="2400" b="1" dirty="0">
                      <a:solidFill>
                        <a:schemeClr val="bg1"/>
                      </a:solidFill>
                    </a:endParaRPr>
                  </a:p>
                </p:txBody>
              </p:sp>
            </p:grpSp>
          </p:grpSp>
          <p:sp>
            <p:nvSpPr>
              <p:cNvPr id="13" name="文本框 12"/>
              <p:cNvSpPr txBox="1"/>
              <p:nvPr>
                <p:custDataLst>
                  <p:tags r:id="rId9"/>
                </p:custDataLst>
              </p:nvPr>
            </p:nvSpPr>
            <p:spPr>
              <a:xfrm>
                <a:off x="3715672" y="591682"/>
                <a:ext cx="6487795" cy="460375"/>
              </a:xfrm>
              <a:prstGeom prst="rect">
                <a:avLst/>
              </a:prstGeom>
              <a:noFill/>
            </p:spPr>
            <p:txBody>
              <a:bodyPr wrap="square" rtlCol="0" anchor="t">
                <a:spAutoFit/>
              </a:bodyPr>
              <a:lstStyle/>
              <a:p>
                <a:r>
                  <a:rPr lang="zh-CN" altLang="en-US" sz="2400" b="1"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要以强烈的责任感，加强党对学校的全面领导</a:t>
                </a:r>
                <a:endParaRPr lang="zh-CN" altLang="en-US" sz="2400" b="1"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6" name="组合 15"/>
            <p:cNvGrpSpPr/>
            <p:nvPr/>
          </p:nvGrpSpPr>
          <p:grpSpPr>
            <a:xfrm>
              <a:off x="3989948" y="2181273"/>
              <a:ext cx="7051040" cy="654050"/>
              <a:chOff x="3028602" y="510402"/>
              <a:chExt cx="7051040" cy="654050"/>
            </a:xfrm>
          </p:grpSpPr>
          <p:grpSp>
            <p:nvGrpSpPr>
              <p:cNvPr id="17" name="组合 16"/>
              <p:cNvGrpSpPr/>
              <p:nvPr/>
            </p:nvGrpSpPr>
            <p:grpSpPr>
              <a:xfrm>
                <a:off x="3028602" y="510402"/>
                <a:ext cx="7051040" cy="654050"/>
                <a:chOff x="5669968" y="571501"/>
                <a:chExt cx="7051040" cy="654050"/>
              </a:xfrm>
            </p:grpSpPr>
            <p:sp>
              <p:nvSpPr>
                <p:cNvPr id="19" name="矩形: 圆角 18"/>
                <p:cNvSpPr/>
                <p:nvPr>
                  <p:custDataLst>
                    <p:tags r:id="rId10"/>
                  </p:custDataLst>
                </p:nvPr>
              </p:nvSpPr>
              <p:spPr>
                <a:xfrm>
                  <a:off x="5696003" y="571501"/>
                  <a:ext cx="7025005" cy="654050"/>
                </a:xfrm>
                <a:prstGeom prst="roundRect">
                  <a:avLst>
                    <a:gd name="adj" fmla="val 50000"/>
                  </a:avLst>
                </a:prstGeom>
                <a:solidFill>
                  <a:srgbClr val="F12B2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669968" y="601314"/>
                  <a:ext cx="596687" cy="594607"/>
                  <a:chOff x="801807" y="1491555"/>
                  <a:chExt cx="596687" cy="594607"/>
                </a:xfrm>
              </p:grpSpPr>
              <p:grpSp>
                <p:nvGrpSpPr>
                  <p:cNvPr id="21" name="组合 20"/>
                  <p:cNvGrpSpPr/>
                  <p:nvPr/>
                </p:nvGrpSpPr>
                <p:grpSpPr>
                  <a:xfrm>
                    <a:off x="801807" y="1491555"/>
                    <a:ext cx="596687" cy="594607"/>
                    <a:chOff x="3131707" y="1925083"/>
                    <a:chExt cx="2882188" cy="2872143"/>
                  </a:xfrm>
                  <a:solidFill>
                    <a:srgbClr val="E60011"/>
                  </a:solidFill>
                  <a:effectLst/>
                </p:grpSpPr>
                <p:sp>
                  <p:nvSpPr>
                    <p:cNvPr id="24" name="新月形 23"/>
                    <p:cNvSpPr/>
                    <p:nvPr>
                      <p:custDataLst>
                        <p:tags r:id="rId11"/>
                      </p:custDataLst>
                    </p:nvPr>
                  </p:nvSpPr>
                  <p:spPr>
                    <a:xfrm rot="20751297">
                      <a:off x="3131707" y="2126690"/>
                      <a:ext cx="1331655" cy="2663312"/>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50" name="新月形 49"/>
                    <p:cNvSpPr/>
                    <p:nvPr>
                      <p:custDataLst>
                        <p:tags r:id="rId12"/>
                      </p:custDataLst>
                    </p:nvPr>
                  </p:nvSpPr>
                  <p:spPr>
                    <a:xfrm rot="4551297">
                      <a:off x="3813699" y="1259256"/>
                      <a:ext cx="1331655" cy="2663310"/>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52" name="新月形 51"/>
                    <p:cNvSpPr/>
                    <p:nvPr>
                      <p:custDataLst>
                        <p:tags r:id="rId13"/>
                      </p:custDataLst>
                    </p:nvPr>
                  </p:nvSpPr>
                  <p:spPr>
                    <a:xfrm rot="9951297">
                      <a:off x="4682240" y="1941956"/>
                      <a:ext cx="1331655" cy="2663311"/>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53" name="新月形 52"/>
                    <p:cNvSpPr/>
                    <p:nvPr>
                      <p:custDataLst>
                        <p:tags r:id="rId14"/>
                      </p:custDataLst>
                    </p:nvPr>
                  </p:nvSpPr>
                  <p:spPr>
                    <a:xfrm rot="15351297">
                      <a:off x="4011670" y="2799744"/>
                      <a:ext cx="1331655" cy="2663310"/>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grpSp>
              <p:sp>
                <p:nvSpPr>
                  <p:cNvPr id="22" name="文本框 21"/>
                  <p:cNvSpPr txBox="1"/>
                  <p:nvPr>
                    <p:custDataLst>
                      <p:tags r:id="rId15"/>
                    </p:custDataLst>
                  </p:nvPr>
                </p:nvSpPr>
                <p:spPr>
                  <a:xfrm>
                    <a:off x="827367" y="1558026"/>
                    <a:ext cx="545566" cy="461665"/>
                  </a:xfrm>
                  <a:prstGeom prst="rect">
                    <a:avLst/>
                  </a:prstGeom>
                  <a:noFill/>
                </p:spPr>
                <p:txBody>
                  <a:bodyPr wrap="square" rtlCol="0">
                    <a:spAutoFit/>
                  </a:bodyPr>
                  <a:lstStyle/>
                  <a:p>
                    <a:r>
                      <a:rPr lang="en-US" altLang="zh-CN" sz="2400" b="1" dirty="0">
                        <a:solidFill>
                          <a:schemeClr val="bg1"/>
                        </a:solidFill>
                      </a:rPr>
                      <a:t>02</a:t>
                    </a:r>
                    <a:endParaRPr lang="zh-CN" altLang="en-US" sz="2400" b="1" dirty="0">
                      <a:solidFill>
                        <a:schemeClr val="bg1"/>
                      </a:solidFill>
                    </a:endParaRPr>
                  </a:p>
                </p:txBody>
              </p:sp>
            </p:grpSp>
          </p:grpSp>
          <p:sp>
            <p:nvSpPr>
              <p:cNvPr id="18" name="文本框 17"/>
              <p:cNvSpPr txBox="1"/>
              <p:nvPr>
                <p:custDataLst>
                  <p:tags r:id="rId16"/>
                </p:custDataLst>
              </p:nvPr>
            </p:nvSpPr>
            <p:spPr>
              <a:xfrm>
                <a:off x="3743162" y="591800"/>
                <a:ext cx="5902325" cy="460375"/>
              </a:xfrm>
              <a:prstGeom prst="rect">
                <a:avLst/>
              </a:prstGeom>
              <a:noFill/>
            </p:spPr>
            <p:txBody>
              <a:bodyPr wrap="square" rtlCol="0" anchor="t">
                <a:spAutoFit/>
              </a:bodyPr>
              <a:lstStyle/>
              <a:p>
                <a:r>
                  <a:rPr lang="zh-CN" altLang="en-US" sz="2400" b="1" dirty="0">
                    <a:solidFill>
                      <a:schemeClr val="bg1"/>
                    </a:solidFill>
                    <a:ea typeface="微软雅黑" panose="020B0503020204020204" pitchFamily="34" charset="-122"/>
                    <a:sym typeface="+mn-ea"/>
                  </a:rPr>
                  <a:t>要以强烈的责任感，抓好学校政治建设</a:t>
                </a:r>
                <a:endParaRPr lang="zh-CN" altLang="en-US" sz="2400" b="1" dirty="0">
                  <a:solidFill>
                    <a:schemeClr val="bg1"/>
                  </a:solidFill>
                  <a:ea typeface="微软雅黑" panose="020B0503020204020204" pitchFamily="34" charset="-122"/>
                  <a:sym typeface="+mn-ea"/>
                </a:endParaRPr>
              </a:p>
            </p:txBody>
          </p:sp>
        </p:grpSp>
        <p:grpSp>
          <p:nvGrpSpPr>
            <p:cNvPr id="80" name="组合 79"/>
            <p:cNvGrpSpPr/>
            <p:nvPr/>
          </p:nvGrpSpPr>
          <p:grpSpPr>
            <a:xfrm>
              <a:off x="3989948" y="3223106"/>
              <a:ext cx="7051040" cy="654050"/>
              <a:chOff x="3041593" y="2305500"/>
              <a:chExt cx="7051040" cy="654050"/>
            </a:xfrm>
          </p:grpSpPr>
          <p:grpSp>
            <p:nvGrpSpPr>
              <p:cNvPr id="55" name="组合 54"/>
              <p:cNvGrpSpPr/>
              <p:nvPr/>
            </p:nvGrpSpPr>
            <p:grpSpPr>
              <a:xfrm>
                <a:off x="3041593" y="2305500"/>
                <a:ext cx="7051040" cy="654050"/>
                <a:chOff x="5669968" y="571501"/>
                <a:chExt cx="7051040" cy="654050"/>
              </a:xfrm>
            </p:grpSpPr>
            <p:sp>
              <p:nvSpPr>
                <p:cNvPr id="57" name="矩形: 圆角 56"/>
                <p:cNvSpPr/>
                <p:nvPr>
                  <p:custDataLst>
                    <p:tags r:id="rId17"/>
                  </p:custDataLst>
                </p:nvPr>
              </p:nvSpPr>
              <p:spPr>
                <a:xfrm>
                  <a:off x="5696003" y="571501"/>
                  <a:ext cx="7025005" cy="654050"/>
                </a:xfrm>
                <a:prstGeom prst="roundRect">
                  <a:avLst>
                    <a:gd name="adj" fmla="val 50000"/>
                  </a:avLst>
                </a:prstGeom>
                <a:solidFill>
                  <a:srgbClr val="F12B2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5669968" y="601314"/>
                  <a:ext cx="596687" cy="594607"/>
                  <a:chOff x="801807" y="1491555"/>
                  <a:chExt cx="596687" cy="594607"/>
                </a:xfrm>
              </p:grpSpPr>
              <p:grpSp>
                <p:nvGrpSpPr>
                  <p:cNvPr id="59" name="组合 58"/>
                  <p:cNvGrpSpPr/>
                  <p:nvPr/>
                </p:nvGrpSpPr>
                <p:grpSpPr>
                  <a:xfrm>
                    <a:off x="801807" y="1491555"/>
                    <a:ext cx="596687" cy="594607"/>
                    <a:chOff x="3131707" y="1925083"/>
                    <a:chExt cx="2882188" cy="2872143"/>
                  </a:xfrm>
                  <a:solidFill>
                    <a:srgbClr val="E60011"/>
                  </a:solidFill>
                  <a:effectLst/>
                </p:grpSpPr>
                <p:sp>
                  <p:nvSpPr>
                    <p:cNvPr id="61" name="新月形 60"/>
                    <p:cNvSpPr/>
                    <p:nvPr>
                      <p:custDataLst>
                        <p:tags r:id="rId18"/>
                      </p:custDataLst>
                    </p:nvPr>
                  </p:nvSpPr>
                  <p:spPr>
                    <a:xfrm rot="20751297">
                      <a:off x="3131707" y="2126690"/>
                      <a:ext cx="1331655" cy="2663312"/>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62" name="新月形 61"/>
                    <p:cNvSpPr/>
                    <p:nvPr>
                      <p:custDataLst>
                        <p:tags r:id="rId19"/>
                      </p:custDataLst>
                    </p:nvPr>
                  </p:nvSpPr>
                  <p:spPr>
                    <a:xfrm rot="4551297">
                      <a:off x="3813699" y="1259256"/>
                      <a:ext cx="1331655" cy="2663310"/>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63" name="新月形 62"/>
                    <p:cNvSpPr/>
                    <p:nvPr>
                      <p:custDataLst>
                        <p:tags r:id="rId20"/>
                      </p:custDataLst>
                    </p:nvPr>
                  </p:nvSpPr>
                  <p:spPr>
                    <a:xfrm rot="9951297">
                      <a:off x="4682240" y="1941956"/>
                      <a:ext cx="1331655" cy="2663311"/>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64" name="新月形 63"/>
                    <p:cNvSpPr/>
                    <p:nvPr>
                      <p:custDataLst>
                        <p:tags r:id="rId21"/>
                      </p:custDataLst>
                    </p:nvPr>
                  </p:nvSpPr>
                  <p:spPr>
                    <a:xfrm rot="15351297">
                      <a:off x="4011670" y="2799744"/>
                      <a:ext cx="1331655" cy="2663310"/>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grpSp>
              <p:sp>
                <p:nvSpPr>
                  <p:cNvPr id="60" name="文本框 59"/>
                  <p:cNvSpPr txBox="1"/>
                  <p:nvPr>
                    <p:custDataLst>
                      <p:tags r:id="rId22"/>
                    </p:custDataLst>
                  </p:nvPr>
                </p:nvSpPr>
                <p:spPr>
                  <a:xfrm>
                    <a:off x="827367" y="1558026"/>
                    <a:ext cx="545566" cy="461665"/>
                  </a:xfrm>
                  <a:prstGeom prst="rect">
                    <a:avLst/>
                  </a:prstGeom>
                  <a:noFill/>
                </p:spPr>
                <p:txBody>
                  <a:bodyPr wrap="square" rtlCol="0">
                    <a:spAutoFit/>
                  </a:bodyPr>
                  <a:lstStyle/>
                  <a:p>
                    <a:r>
                      <a:rPr lang="en-US" altLang="zh-CN" sz="2400" b="1" dirty="0">
                        <a:solidFill>
                          <a:schemeClr val="bg1"/>
                        </a:solidFill>
                      </a:rPr>
                      <a:t>03</a:t>
                    </a:r>
                    <a:endParaRPr lang="zh-CN" altLang="en-US" sz="2400" b="1" dirty="0">
                      <a:solidFill>
                        <a:schemeClr val="bg1"/>
                      </a:solidFill>
                    </a:endParaRPr>
                  </a:p>
                </p:txBody>
              </p:sp>
            </p:grpSp>
          </p:grpSp>
          <p:sp>
            <p:nvSpPr>
              <p:cNvPr id="76" name="文本框 75"/>
              <p:cNvSpPr txBox="1"/>
              <p:nvPr>
                <p:custDataLst>
                  <p:tags r:id="rId23"/>
                </p:custDataLst>
              </p:nvPr>
            </p:nvSpPr>
            <p:spPr>
              <a:xfrm>
                <a:off x="3810128" y="2386898"/>
                <a:ext cx="5800090" cy="460375"/>
              </a:xfrm>
              <a:prstGeom prst="rect">
                <a:avLst/>
              </a:prstGeom>
              <a:noFill/>
            </p:spPr>
            <p:txBody>
              <a:bodyPr wrap="square" rtlCol="0" anchor="t">
                <a:spAutoFit/>
              </a:bodyPr>
              <a:lstStyle>
                <a:defPPr>
                  <a:defRPr lang="zh-CN"/>
                </a:defPPr>
                <a:lvl1pPr>
                  <a:defRPr sz="2800" b="1">
                    <a:solidFill>
                      <a:schemeClr val="bg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以强烈的责任感，落实立德树人根本任务</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79" name="组合 78"/>
            <p:cNvGrpSpPr/>
            <p:nvPr/>
          </p:nvGrpSpPr>
          <p:grpSpPr>
            <a:xfrm>
              <a:off x="3989948" y="4264938"/>
              <a:ext cx="7054850" cy="904240"/>
              <a:chOff x="2961364" y="4264938"/>
              <a:chExt cx="7054850" cy="904240"/>
            </a:xfrm>
          </p:grpSpPr>
          <p:grpSp>
            <p:nvGrpSpPr>
              <p:cNvPr id="66" name="组合 65"/>
              <p:cNvGrpSpPr/>
              <p:nvPr/>
            </p:nvGrpSpPr>
            <p:grpSpPr>
              <a:xfrm>
                <a:off x="2961364" y="4264938"/>
                <a:ext cx="7054215" cy="904240"/>
                <a:chOff x="5669968" y="571501"/>
                <a:chExt cx="7054215" cy="904240"/>
              </a:xfrm>
            </p:grpSpPr>
            <p:sp>
              <p:nvSpPr>
                <p:cNvPr id="68" name="矩形: 圆角 67"/>
                <p:cNvSpPr/>
                <p:nvPr>
                  <p:custDataLst>
                    <p:tags r:id="rId24"/>
                  </p:custDataLst>
                </p:nvPr>
              </p:nvSpPr>
              <p:spPr>
                <a:xfrm>
                  <a:off x="5696003" y="571501"/>
                  <a:ext cx="7028180" cy="904240"/>
                </a:xfrm>
                <a:prstGeom prst="roundRect">
                  <a:avLst>
                    <a:gd name="adj" fmla="val 50000"/>
                  </a:avLst>
                </a:prstGeom>
                <a:solidFill>
                  <a:srgbClr val="F12B2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5669968" y="601314"/>
                  <a:ext cx="596687" cy="594607"/>
                  <a:chOff x="801807" y="1491555"/>
                  <a:chExt cx="596687" cy="594607"/>
                </a:xfrm>
              </p:grpSpPr>
              <p:grpSp>
                <p:nvGrpSpPr>
                  <p:cNvPr id="70" name="组合 69"/>
                  <p:cNvGrpSpPr/>
                  <p:nvPr/>
                </p:nvGrpSpPr>
                <p:grpSpPr>
                  <a:xfrm>
                    <a:off x="801807" y="1491555"/>
                    <a:ext cx="596687" cy="594607"/>
                    <a:chOff x="3131707" y="1925083"/>
                    <a:chExt cx="2882188" cy="2872143"/>
                  </a:xfrm>
                  <a:solidFill>
                    <a:srgbClr val="E60011"/>
                  </a:solidFill>
                  <a:effectLst/>
                </p:grpSpPr>
                <p:sp>
                  <p:nvSpPr>
                    <p:cNvPr id="72" name="新月形 71"/>
                    <p:cNvSpPr/>
                    <p:nvPr>
                      <p:custDataLst>
                        <p:tags r:id="rId25"/>
                      </p:custDataLst>
                    </p:nvPr>
                  </p:nvSpPr>
                  <p:spPr>
                    <a:xfrm rot="20751297">
                      <a:off x="3131707" y="2126690"/>
                      <a:ext cx="1331655" cy="2663312"/>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73" name="新月形 72"/>
                    <p:cNvSpPr/>
                    <p:nvPr>
                      <p:custDataLst>
                        <p:tags r:id="rId26"/>
                      </p:custDataLst>
                    </p:nvPr>
                  </p:nvSpPr>
                  <p:spPr>
                    <a:xfrm rot="4551297">
                      <a:off x="3813699" y="1259256"/>
                      <a:ext cx="1331655" cy="2663310"/>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74" name="新月形 73"/>
                    <p:cNvSpPr/>
                    <p:nvPr>
                      <p:custDataLst>
                        <p:tags r:id="rId27"/>
                      </p:custDataLst>
                    </p:nvPr>
                  </p:nvSpPr>
                  <p:spPr>
                    <a:xfrm rot="9951297">
                      <a:off x="4682240" y="1941956"/>
                      <a:ext cx="1331655" cy="2663311"/>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75" name="新月形 74"/>
                    <p:cNvSpPr/>
                    <p:nvPr>
                      <p:custDataLst>
                        <p:tags r:id="rId28"/>
                      </p:custDataLst>
                    </p:nvPr>
                  </p:nvSpPr>
                  <p:spPr>
                    <a:xfrm rot="15351297">
                      <a:off x="4011670" y="2799744"/>
                      <a:ext cx="1331655" cy="2663310"/>
                    </a:xfrm>
                    <a:prstGeom prst="moon">
                      <a:avLst>
                        <a:gd name="adj" fmla="val 15190"/>
                      </a:avLst>
                    </a:prstGeom>
                    <a:grp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grpSp>
              <p:sp>
                <p:nvSpPr>
                  <p:cNvPr id="71" name="文本框 70"/>
                  <p:cNvSpPr txBox="1"/>
                  <p:nvPr>
                    <p:custDataLst>
                      <p:tags r:id="rId29"/>
                    </p:custDataLst>
                  </p:nvPr>
                </p:nvSpPr>
                <p:spPr>
                  <a:xfrm>
                    <a:off x="836257" y="1605112"/>
                    <a:ext cx="545566" cy="461665"/>
                  </a:xfrm>
                  <a:prstGeom prst="rect">
                    <a:avLst/>
                  </a:prstGeom>
                  <a:noFill/>
                </p:spPr>
                <p:txBody>
                  <a:bodyPr wrap="square" rtlCol="0">
                    <a:spAutoFit/>
                  </a:bodyPr>
                  <a:lstStyle/>
                  <a:p>
                    <a:r>
                      <a:rPr lang="en-US" altLang="zh-CN" sz="2400" b="1" dirty="0">
                        <a:solidFill>
                          <a:schemeClr val="bg1"/>
                        </a:solidFill>
                      </a:rPr>
                      <a:t>04</a:t>
                    </a:r>
                    <a:endParaRPr lang="zh-CN" altLang="en-US" sz="2400" b="1" dirty="0">
                      <a:solidFill>
                        <a:schemeClr val="bg1"/>
                      </a:solidFill>
                    </a:endParaRPr>
                  </a:p>
                </p:txBody>
              </p:sp>
            </p:grpSp>
          </p:grpSp>
          <p:sp>
            <p:nvSpPr>
              <p:cNvPr id="78" name="文本框 77"/>
              <p:cNvSpPr txBox="1"/>
              <p:nvPr>
                <p:custDataLst>
                  <p:tags r:id="rId30"/>
                </p:custDataLst>
              </p:nvPr>
            </p:nvSpPr>
            <p:spPr>
              <a:xfrm>
                <a:off x="3751304" y="4312563"/>
                <a:ext cx="6264910" cy="829945"/>
              </a:xfrm>
              <a:prstGeom prst="rect">
                <a:avLst/>
              </a:prstGeom>
              <a:noFill/>
            </p:spPr>
            <p:txBody>
              <a:bodyPr wrap="square" rtlCol="0" anchor="t">
                <a:spAutoFit/>
              </a:bodyPr>
              <a:lstStyle>
                <a:defPPr>
                  <a:defRPr lang="zh-CN"/>
                </a:defPPr>
                <a:lvl1pPr>
                  <a:defRPr sz="2800" b="1">
                    <a:solidFill>
                      <a:schemeClr val="bg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要以强烈的责任感，加强学校班子队伍和基层党组织建设</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grpSp>
        <p:nvGrpSpPr>
          <p:cNvPr id="90" name="组合 89"/>
          <p:cNvGrpSpPr/>
          <p:nvPr/>
        </p:nvGrpSpPr>
        <p:grpSpPr>
          <a:xfrm>
            <a:off x="432760" y="136030"/>
            <a:ext cx="3315272" cy="5748382"/>
            <a:chOff x="568533" y="-174071"/>
            <a:chExt cx="3315272" cy="5748382"/>
          </a:xfrm>
        </p:grpSpPr>
        <p:grpSp>
          <p:nvGrpSpPr>
            <p:cNvPr id="86" name="组合 85"/>
            <p:cNvGrpSpPr/>
            <p:nvPr/>
          </p:nvGrpSpPr>
          <p:grpSpPr>
            <a:xfrm>
              <a:off x="751847" y="-174071"/>
              <a:ext cx="3131958" cy="4385448"/>
              <a:chOff x="751847" y="-174071"/>
              <a:chExt cx="3131958" cy="4385448"/>
            </a:xfrm>
          </p:grpSpPr>
          <p:pic>
            <p:nvPicPr>
              <p:cNvPr id="84" name="图片 83" descr="形状, 圆圈&#10;&#10;描述已自动生成"/>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rot="6524150">
                <a:off x="125102" y="452674"/>
                <a:ext cx="4385448" cy="3131958"/>
              </a:xfrm>
              <a:prstGeom prst="rect">
                <a:avLst/>
              </a:prstGeom>
            </p:spPr>
          </p:pic>
          <p:sp>
            <p:nvSpPr>
              <p:cNvPr id="85" name="文本框 84"/>
              <p:cNvSpPr txBox="1"/>
              <p:nvPr/>
            </p:nvSpPr>
            <p:spPr>
              <a:xfrm>
                <a:off x="1571350" y="1217836"/>
                <a:ext cx="1165107" cy="1446550"/>
              </a:xfrm>
              <a:prstGeom prst="rect">
                <a:avLst/>
              </a:prstGeom>
              <a:noFill/>
            </p:spPr>
            <p:txBody>
              <a:bodyPr wrap="square" rtlCol="0">
                <a:spAutoFit/>
              </a:bodyPr>
              <a:lstStyle/>
              <a:p>
                <a:r>
                  <a:rPr lang="zh-CN" altLang="en-US" sz="8800" b="1" dirty="0">
                    <a:ln w="15875">
                      <a:solidFill>
                        <a:schemeClr val="bg1"/>
                      </a:solidFill>
                    </a:ln>
                    <a:solidFill>
                      <a:srgbClr val="F12B2B"/>
                    </a:solidFill>
                    <a:latin typeface="微软雅黑" panose="020B0503020204020204" pitchFamily="34" charset="-122"/>
                    <a:ea typeface="微软雅黑" panose="020B0503020204020204" pitchFamily="34" charset="-122"/>
                  </a:rPr>
                  <a:t>目</a:t>
                </a:r>
                <a:endParaRPr lang="zh-CN" altLang="en-US" sz="8800" b="1" dirty="0">
                  <a:ln w="15875">
                    <a:solidFill>
                      <a:schemeClr val="bg1"/>
                    </a:solidFill>
                  </a:ln>
                  <a:solidFill>
                    <a:srgbClr val="F12B2B"/>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flipH="1" flipV="1">
              <a:off x="568533" y="1188863"/>
              <a:ext cx="3131958" cy="4385448"/>
              <a:chOff x="751847" y="-174071"/>
              <a:chExt cx="3131958" cy="4385448"/>
            </a:xfrm>
          </p:grpSpPr>
          <p:pic>
            <p:nvPicPr>
              <p:cNvPr id="88" name="图片 87" descr="形状, 圆圈&#10;&#10;描述已自动生成"/>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rot="6524150">
                <a:off x="125102" y="452674"/>
                <a:ext cx="4385448" cy="3131958"/>
              </a:xfrm>
              <a:prstGeom prst="rect">
                <a:avLst/>
              </a:prstGeom>
            </p:spPr>
          </p:pic>
          <p:sp>
            <p:nvSpPr>
              <p:cNvPr id="89" name="文本框 88"/>
              <p:cNvSpPr txBox="1"/>
              <p:nvPr/>
            </p:nvSpPr>
            <p:spPr>
              <a:xfrm flipV="1">
                <a:off x="1687913" y="1334771"/>
                <a:ext cx="1165107" cy="1446550"/>
              </a:xfrm>
              <a:prstGeom prst="rect">
                <a:avLst/>
              </a:prstGeom>
              <a:noFill/>
            </p:spPr>
            <p:txBody>
              <a:bodyPr wrap="square" rtlCol="0">
                <a:spAutoFit/>
              </a:bodyPr>
              <a:lstStyle/>
              <a:p>
                <a:r>
                  <a:rPr lang="zh-CN" altLang="en-US" sz="8800" b="1" dirty="0">
                    <a:ln w="15875">
                      <a:solidFill>
                        <a:schemeClr val="bg1"/>
                      </a:solidFill>
                    </a:ln>
                    <a:solidFill>
                      <a:srgbClr val="F12B2B"/>
                    </a:solidFill>
                    <a:latin typeface="微软雅黑" panose="020B0503020204020204" pitchFamily="34" charset="-122"/>
                    <a:ea typeface="微软雅黑" panose="020B0503020204020204" pitchFamily="34" charset="-122"/>
                  </a:rPr>
                  <a:t>录</a:t>
                </a:r>
                <a:endParaRPr lang="zh-CN" altLang="en-US" sz="8800" b="1" dirty="0">
                  <a:ln w="15875">
                    <a:solidFill>
                      <a:schemeClr val="bg1"/>
                    </a:solidFill>
                  </a:ln>
                  <a:solidFill>
                    <a:srgbClr val="F12B2B"/>
                  </a:solidFill>
                  <a:latin typeface="微软雅黑" panose="020B0503020204020204" pitchFamily="34" charset="-122"/>
                  <a:ea typeface="微软雅黑" panose="020B0503020204020204" pitchFamily="34" charset="-122"/>
                </a:endParaRPr>
              </a:p>
            </p:txBody>
          </p:sp>
        </p:grpSp>
      </p:grpSp>
      <p:sp>
        <p:nvSpPr>
          <p:cNvPr id="12" name="矩形: 圆角 56"/>
          <p:cNvSpPr/>
          <p:nvPr>
            <p:custDataLst>
              <p:tags r:id="rId32"/>
            </p:custDataLst>
          </p:nvPr>
        </p:nvSpPr>
        <p:spPr>
          <a:xfrm>
            <a:off x="4027805" y="4956810"/>
            <a:ext cx="7031990" cy="654050"/>
          </a:xfrm>
          <a:prstGeom prst="roundRect">
            <a:avLst>
              <a:gd name="adj" fmla="val 50000"/>
            </a:avLst>
          </a:prstGeom>
          <a:solidFill>
            <a:srgbClr val="F12B2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新月形 13"/>
          <p:cNvSpPr/>
          <p:nvPr>
            <p:custDataLst>
              <p:tags r:id="rId33"/>
            </p:custDataLst>
          </p:nvPr>
        </p:nvSpPr>
        <p:spPr>
          <a:xfrm rot="4551297">
            <a:off x="4102563" y="4848707"/>
            <a:ext cx="275687" cy="551374"/>
          </a:xfrm>
          <a:prstGeom prst="moon">
            <a:avLst>
              <a:gd name="adj" fmla="val 15190"/>
            </a:avLst>
          </a:prstGeom>
          <a:solidFill>
            <a:srgbClr val="E60011"/>
          </a:solidFill>
          <a:ln w="12700" cap="flat" cmpd="sng" algn="ctr">
            <a:solidFill>
              <a:sysClr val="window" lastClr="FFFFFF"/>
            </a:solidFill>
            <a:prstDash val="solid"/>
          </a:ln>
          <a:effectLst/>
        </p:spPr>
        <p:txBody>
          <a:bodyPr anchor="ctr"/>
          <a:lstStyle/>
          <a:p>
            <a:pPr algn="ctr"/>
            <a:endParaRPr lang="zh-CN" altLang="en-US" kern="0">
              <a:solidFill>
                <a:prstClr val="white"/>
              </a:solidFill>
              <a:ea typeface="微软雅黑" panose="020B0503020204020204" pitchFamily="34" charset="-122"/>
            </a:endParaRPr>
          </a:p>
        </p:txBody>
      </p:sp>
      <p:sp>
        <p:nvSpPr>
          <p:cNvPr id="23" name="文本框 22"/>
          <p:cNvSpPr txBox="1"/>
          <p:nvPr>
            <p:custDataLst>
              <p:tags r:id="rId34"/>
            </p:custDataLst>
          </p:nvPr>
        </p:nvSpPr>
        <p:spPr>
          <a:xfrm>
            <a:off x="3987165" y="5053330"/>
            <a:ext cx="643255" cy="551815"/>
          </a:xfrm>
          <a:prstGeom prst="rect">
            <a:avLst/>
          </a:prstGeom>
          <a:noFill/>
        </p:spPr>
        <p:txBody>
          <a:bodyPr wrap="square" rtlCol="0">
            <a:noAutofit/>
          </a:bodyPr>
          <a:lstStyle/>
          <a:p>
            <a:r>
              <a:rPr lang="en-US" altLang="zh-CN" sz="2400" b="1" dirty="0">
                <a:solidFill>
                  <a:schemeClr val="bg1"/>
                </a:solidFill>
              </a:rPr>
              <a:t>05</a:t>
            </a:r>
            <a:endParaRPr lang="zh-CN" altLang="en-US" sz="2400" b="1" dirty="0">
              <a:solidFill>
                <a:schemeClr val="bg1"/>
              </a:solidFill>
            </a:endParaRPr>
          </a:p>
        </p:txBody>
      </p:sp>
      <p:sp>
        <p:nvSpPr>
          <p:cNvPr id="25" name="文本框 24"/>
          <p:cNvSpPr txBox="1"/>
          <p:nvPr>
            <p:custDataLst>
              <p:tags r:id="rId35"/>
            </p:custDataLst>
          </p:nvPr>
        </p:nvSpPr>
        <p:spPr>
          <a:xfrm>
            <a:off x="4729908" y="5038135"/>
            <a:ext cx="5800090" cy="460375"/>
          </a:xfrm>
          <a:prstGeom prst="rect">
            <a:avLst/>
          </a:prstGeom>
          <a:noFill/>
        </p:spPr>
        <p:txBody>
          <a:bodyPr wrap="square" rtlCol="0" anchor="t">
            <a:spAutoFit/>
          </a:bodyPr>
          <a:lstStyle>
            <a:defPPr>
              <a:defRPr lang="zh-CN"/>
            </a:defPPr>
            <a:lvl1pPr>
              <a:defRPr sz="2800" b="1">
                <a:solidFill>
                  <a:schemeClr val="bg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要以强烈的责任感，深化全面从严治党</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 name="新月形 25"/>
          <p:cNvSpPr/>
          <p:nvPr>
            <p:custDataLst>
              <p:tags r:id="rId36"/>
            </p:custDataLst>
          </p:nvPr>
        </p:nvSpPr>
        <p:spPr>
          <a:xfrm rot="12711296">
            <a:off x="4269038" y="5092075"/>
            <a:ext cx="275687" cy="551373"/>
          </a:xfrm>
          <a:prstGeom prst="moon">
            <a:avLst>
              <a:gd name="adj" fmla="val 15190"/>
            </a:avLst>
          </a:prstGeom>
          <a:solidFill>
            <a:srgbClr val="E60011"/>
          </a:solidFill>
          <a:ln w="12700" cap="flat" cmpd="sng" algn="ctr">
            <a:solidFill>
              <a:sysClr val="window" lastClr="FFFFFF"/>
            </a:solidFill>
            <a:prstDash val="solid"/>
          </a:ln>
          <a:effectLst/>
        </p:spPr>
        <p:txBody>
          <a:bodyPr anchor="ctr"/>
          <a:p>
            <a:pPr algn="ctr"/>
            <a:endParaRPr lang="zh-CN" altLang="en-US" kern="0">
              <a:solidFill>
                <a:prstClr val="white"/>
              </a:solidFill>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97000" y="1285240"/>
            <a:ext cx="9377045" cy="73215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360000" tIns="108000" rIns="360000" bIns="113792" numCol="1" spcCol="1270" rtlCol="0" fromWordArt="0" anchor="t" anchorCtr="0" forceAA="0" compatLnSpc="1">
            <a:noAutofit/>
          </a:bodyPr>
          <a:lstStyle>
            <a:defPPr>
              <a:defRPr lang="zh-CN"/>
            </a:defPPr>
            <a:lvl1pPr algn="ctr">
              <a:defRPr sz="1600">
                <a:solidFill>
                  <a:schemeClr val="lt1"/>
                </a:solidFill>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nSpc>
                <a:spcPct val="120000"/>
              </a:lnSpc>
              <a:spcBef>
                <a:spcPts val="0"/>
              </a:spcBef>
              <a:spcAft>
                <a:spcPts val="0"/>
              </a:spcAft>
              <a:buClrTx/>
              <a:buSzTx/>
              <a:buFontTx/>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要以强烈的责任感，加强党对学校的全面领导</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nvSpPr>
        <p:spPr>
          <a:xfrm>
            <a:off x="1115695" y="1285240"/>
            <a:ext cx="9961245" cy="428688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1482725" y="2767330"/>
            <a:ext cx="9226550" cy="1322070"/>
          </a:xfrm>
          <a:prstGeom prst="rect">
            <a:avLst/>
          </a:prstGeom>
          <a:noFill/>
        </p:spPr>
        <p:txBody>
          <a:bodyPr wrap="square" rtlCol="0">
            <a:spAutoFit/>
          </a:bodyPr>
          <a:lstStyle/>
          <a:p>
            <a:pPr lvl="0" algn="l">
              <a:lnSpc>
                <a:spcPct val="200000"/>
              </a:lnSpc>
              <a:spcBef>
                <a:spcPts val="0"/>
              </a:spcBef>
              <a:spcAft>
                <a:spcPts val="0"/>
              </a:spcAft>
              <a:buClrTx/>
              <a:buSzTx/>
              <a:buFontTx/>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全面建设社会主义现代化国家、全面推进中华民族伟大复兴，关键在党。</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200000"/>
              </a:lnSpc>
              <a:spcBef>
                <a:spcPts val="0"/>
              </a:spcBef>
              <a:spcAft>
                <a:spcPts val="0"/>
              </a:spcAft>
              <a:buClrTx/>
              <a:buSzTx/>
              <a:buFontTx/>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加强党的领导是做好教育工作的根本保证。</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726520" y="1299369"/>
            <a:ext cx="10797381" cy="868362"/>
            <a:chOff x="697310" y="1717834"/>
            <a:chExt cx="10797381" cy="868362"/>
          </a:xfrm>
        </p:grpSpPr>
        <p:sp>
          <p:nvSpPr>
            <p:cNvPr id="3" name="文本框 2"/>
            <p:cNvSpPr txBox="1"/>
            <p:nvPr/>
          </p:nvSpPr>
          <p:spPr>
            <a:xfrm>
              <a:off x="2926795" y="1869440"/>
              <a:ext cx="6337935" cy="565150"/>
            </a:xfrm>
            <a:prstGeom prst="rect">
              <a:avLst/>
            </a:prstGeom>
            <a:noFill/>
          </p:spPr>
          <p:txBody>
            <a:bodyPr wrap="square" rtlCol="0" anchor="t">
              <a:spAutoFit/>
            </a:bodyPr>
            <a:p>
              <a:pPr lvl="0" algn="ctr">
                <a:lnSpc>
                  <a:spcPct val="110000"/>
                </a:lnSpc>
                <a:spcBef>
                  <a:spcPts val="0"/>
                </a:spcBef>
                <a:spcAft>
                  <a:spcPts val="0"/>
                </a:spcAft>
                <a:buClrTx/>
                <a:buSzTx/>
                <a:buFontTx/>
              </a:pPr>
              <a:r>
                <a:rPr lang="zh-CN" altLang="en-US" sz="2800" b="1" dirty="0">
                  <a:solidFill>
                    <a:schemeClr val="accent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要以强烈的责任感，抓好学校政治建设</a:t>
              </a:r>
              <a:endParaRPr lang="zh-CN" altLang="en-US" sz="2800" b="1" dirty="0">
                <a:solidFill>
                  <a:schemeClr val="accent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7" name="组合 26"/>
            <p:cNvGrpSpPr/>
            <p:nvPr/>
          </p:nvGrpSpPr>
          <p:grpSpPr>
            <a:xfrm>
              <a:off x="697310" y="1717834"/>
              <a:ext cx="10797381" cy="868362"/>
              <a:chOff x="733425" y="1642568"/>
              <a:chExt cx="10797381" cy="868362"/>
            </a:xfrm>
          </p:grpSpPr>
          <p:grpSp>
            <p:nvGrpSpPr>
              <p:cNvPr id="17" name="组合 16"/>
              <p:cNvGrpSpPr/>
              <p:nvPr/>
            </p:nvGrpSpPr>
            <p:grpSpPr>
              <a:xfrm>
                <a:off x="733425" y="1642568"/>
                <a:ext cx="1946275" cy="868362"/>
                <a:chOff x="4147618" y="868978"/>
                <a:chExt cx="1946275" cy="868362"/>
              </a:xfrm>
            </p:grpSpPr>
            <p:sp>
              <p:nvSpPr>
                <p:cNvPr id="18" name="Rectangle 11"/>
                <p:cNvSpPr>
                  <a:spLocks noChangeArrowheads="1"/>
                </p:cNvSpPr>
                <p:nvPr/>
              </p:nvSpPr>
              <p:spPr bwMode="auto">
                <a:xfrm>
                  <a:off x="6035156" y="868978"/>
                  <a:ext cx="58737" cy="868362"/>
                </a:xfrm>
                <a:prstGeom prst="rect">
                  <a:avLst/>
                </a:prstGeom>
                <a:solidFill>
                  <a:srgbClr val="C00000"/>
                </a:solidFill>
                <a:ln>
                  <a:noFill/>
                </a:ln>
              </p:spPr>
              <p:txBody>
                <a:bodyPr vert="horz" wrap="square" lIns="91440" tIns="45720" rIns="91440" bIns="45720" numCol="1" anchor="t" anchorCtr="0" compatLnSpc="1"/>
                <a:p>
                  <a:endParaRPr lang="zh-CN" altLang="en-US">
                    <a:solidFill>
                      <a:srgbClr val="C00000"/>
                    </a:solidFill>
                    <a:cs typeface="+mn-ea"/>
                    <a:sym typeface="+mn-lt"/>
                  </a:endParaRPr>
                </a:p>
              </p:txBody>
            </p:sp>
            <p:sp>
              <p:nvSpPr>
                <p:cNvPr id="19" name="Rectangle 13"/>
                <p:cNvSpPr>
                  <a:spLocks noChangeArrowheads="1"/>
                </p:cNvSpPr>
                <p:nvPr/>
              </p:nvSpPr>
              <p:spPr bwMode="auto">
                <a:xfrm>
                  <a:off x="4147618" y="1288078"/>
                  <a:ext cx="1887537" cy="30162"/>
                </a:xfrm>
                <a:prstGeom prst="rect">
                  <a:avLst/>
                </a:prstGeom>
                <a:solidFill>
                  <a:srgbClr val="C00000"/>
                </a:solidFill>
                <a:ln>
                  <a:noFill/>
                </a:ln>
              </p:spPr>
              <p:txBody>
                <a:bodyPr vert="horz" wrap="square" lIns="91440" tIns="45720" rIns="91440" bIns="45720" numCol="1" anchor="t" anchorCtr="0" compatLnSpc="1"/>
                <a:p>
                  <a:endParaRPr lang="zh-CN" altLang="en-US">
                    <a:solidFill>
                      <a:srgbClr val="C00000"/>
                    </a:solidFill>
                    <a:cs typeface="+mn-ea"/>
                    <a:sym typeface="+mn-lt"/>
                  </a:endParaRPr>
                </a:p>
              </p:txBody>
            </p:sp>
            <p:sp>
              <p:nvSpPr>
                <p:cNvPr id="4" name="Freeform 26"/>
                <p:cNvSpPr/>
                <p:nvPr/>
              </p:nvSpPr>
              <p:spPr bwMode="auto">
                <a:xfrm>
                  <a:off x="5214418" y="900728"/>
                  <a:ext cx="254000" cy="266700"/>
                </a:xfrm>
                <a:custGeom>
                  <a:avLst/>
                  <a:gdLst>
                    <a:gd name="T0" fmla="*/ 444 w 706"/>
                    <a:gd name="T1" fmla="*/ 0 h 739"/>
                    <a:gd name="T2" fmla="*/ 477 w 706"/>
                    <a:gd name="T3" fmla="*/ 259 h 739"/>
                    <a:gd name="T4" fmla="*/ 706 w 706"/>
                    <a:gd name="T5" fmla="*/ 374 h 739"/>
                    <a:gd name="T6" fmla="*/ 471 w 706"/>
                    <a:gd name="T7" fmla="*/ 486 h 739"/>
                    <a:gd name="T8" fmla="*/ 432 w 706"/>
                    <a:gd name="T9" fmla="*/ 739 h 739"/>
                    <a:gd name="T10" fmla="*/ 253 w 706"/>
                    <a:gd name="T11" fmla="*/ 550 h 739"/>
                    <a:gd name="T12" fmla="*/ 0 w 706"/>
                    <a:gd name="T13" fmla="*/ 591 h 739"/>
                    <a:gd name="T14" fmla="*/ 124 w 706"/>
                    <a:gd name="T15" fmla="*/ 363 h 739"/>
                    <a:gd name="T16" fmla="*/ 7 w 706"/>
                    <a:gd name="T17" fmla="*/ 134 h 739"/>
                    <a:gd name="T18" fmla="*/ 263 w 706"/>
                    <a:gd name="T19" fmla="*/ 182 h 739"/>
                    <a:gd name="T20" fmla="*/ 444 w 706"/>
                    <a:gd name="T21"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6" h="739">
                      <a:moveTo>
                        <a:pt x="444" y="0"/>
                      </a:moveTo>
                      <a:lnTo>
                        <a:pt x="477" y="259"/>
                      </a:lnTo>
                      <a:lnTo>
                        <a:pt x="706" y="374"/>
                      </a:lnTo>
                      <a:lnTo>
                        <a:pt x="471" y="486"/>
                      </a:lnTo>
                      <a:lnTo>
                        <a:pt x="432" y="739"/>
                      </a:lnTo>
                      <a:lnTo>
                        <a:pt x="253" y="550"/>
                      </a:lnTo>
                      <a:lnTo>
                        <a:pt x="0" y="591"/>
                      </a:lnTo>
                      <a:lnTo>
                        <a:pt x="124" y="363"/>
                      </a:lnTo>
                      <a:lnTo>
                        <a:pt x="7" y="134"/>
                      </a:lnTo>
                      <a:lnTo>
                        <a:pt x="263" y="182"/>
                      </a:lnTo>
                      <a:lnTo>
                        <a:pt x="444" y="0"/>
                      </a:lnTo>
                      <a:close/>
                    </a:path>
                  </a:pathLst>
                </a:custGeom>
                <a:solidFill>
                  <a:srgbClr val="C00000"/>
                </a:solidFill>
                <a:ln>
                  <a:noFill/>
                </a:ln>
              </p:spPr>
              <p:txBody>
                <a:bodyPr vert="horz" wrap="square" lIns="91440" tIns="45720" rIns="91440" bIns="45720" numCol="1" anchor="t" anchorCtr="0" compatLnSpc="1"/>
                <a:p>
                  <a:endParaRPr lang="zh-CN" altLang="en-US">
                    <a:solidFill>
                      <a:srgbClr val="C00000"/>
                    </a:solidFill>
                    <a:cs typeface="+mn-ea"/>
                    <a:sym typeface="+mn-lt"/>
                  </a:endParaRPr>
                </a:p>
              </p:txBody>
            </p:sp>
            <p:sp>
              <p:nvSpPr>
                <p:cNvPr id="21" name="Freeform 27"/>
                <p:cNvSpPr/>
                <p:nvPr/>
              </p:nvSpPr>
              <p:spPr bwMode="auto">
                <a:xfrm>
                  <a:off x="4581006" y="1045191"/>
                  <a:ext cx="192087" cy="196850"/>
                </a:xfrm>
                <a:custGeom>
                  <a:avLst/>
                  <a:gdLst>
                    <a:gd name="T0" fmla="*/ 222 w 535"/>
                    <a:gd name="T1" fmla="*/ 0 h 548"/>
                    <a:gd name="T2" fmla="*/ 345 w 535"/>
                    <a:gd name="T3" fmla="*/ 150 h 548"/>
                    <a:gd name="T4" fmla="*/ 535 w 535"/>
                    <a:gd name="T5" fmla="*/ 132 h 548"/>
                    <a:gd name="T6" fmla="*/ 431 w 535"/>
                    <a:gd name="T7" fmla="*/ 295 h 548"/>
                    <a:gd name="T8" fmla="*/ 506 w 535"/>
                    <a:gd name="T9" fmla="*/ 470 h 548"/>
                    <a:gd name="T10" fmla="*/ 319 w 535"/>
                    <a:gd name="T11" fmla="*/ 422 h 548"/>
                    <a:gd name="T12" fmla="*/ 176 w 535"/>
                    <a:gd name="T13" fmla="*/ 548 h 548"/>
                    <a:gd name="T14" fmla="*/ 164 w 535"/>
                    <a:gd name="T15" fmla="*/ 354 h 548"/>
                    <a:gd name="T16" fmla="*/ 0 w 535"/>
                    <a:gd name="T17" fmla="*/ 257 h 548"/>
                    <a:gd name="T18" fmla="*/ 180 w 535"/>
                    <a:gd name="T19" fmla="*/ 186 h 548"/>
                    <a:gd name="T20" fmla="*/ 222 w 535"/>
                    <a:gd name="T21"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548">
                      <a:moveTo>
                        <a:pt x="222" y="0"/>
                      </a:moveTo>
                      <a:lnTo>
                        <a:pt x="345" y="150"/>
                      </a:lnTo>
                      <a:lnTo>
                        <a:pt x="535" y="132"/>
                      </a:lnTo>
                      <a:lnTo>
                        <a:pt x="431" y="295"/>
                      </a:lnTo>
                      <a:lnTo>
                        <a:pt x="506" y="470"/>
                      </a:lnTo>
                      <a:lnTo>
                        <a:pt x="319" y="422"/>
                      </a:lnTo>
                      <a:lnTo>
                        <a:pt x="176" y="548"/>
                      </a:lnTo>
                      <a:lnTo>
                        <a:pt x="164" y="354"/>
                      </a:lnTo>
                      <a:lnTo>
                        <a:pt x="0" y="257"/>
                      </a:lnTo>
                      <a:lnTo>
                        <a:pt x="180" y="186"/>
                      </a:lnTo>
                      <a:lnTo>
                        <a:pt x="222" y="0"/>
                      </a:lnTo>
                      <a:close/>
                    </a:path>
                  </a:pathLst>
                </a:custGeom>
                <a:solidFill>
                  <a:srgbClr val="C00000"/>
                </a:solidFill>
                <a:ln>
                  <a:noFill/>
                </a:ln>
              </p:spPr>
              <p:txBody>
                <a:bodyPr vert="horz" wrap="square" lIns="91440" tIns="45720" rIns="91440" bIns="45720" numCol="1" anchor="t" anchorCtr="0" compatLnSpc="1"/>
                <a:p>
                  <a:endParaRPr lang="zh-CN" altLang="en-US">
                    <a:solidFill>
                      <a:srgbClr val="C00000"/>
                    </a:solidFill>
                    <a:cs typeface="+mn-ea"/>
                    <a:sym typeface="+mn-lt"/>
                  </a:endParaRPr>
                </a:p>
              </p:txBody>
            </p:sp>
          </p:grpSp>
          <p:grpSp>
            <p:nvGrpSpPr>
              <p:cNvPr id="22" name="组合 21"/>
              <p:cNvGrpSpPr/>
              <p:nvPr/>
            </p:nvGrpSpPr>
            <p:grpSpPr>
              <a:xfrm flipH="1">
                <a:off x="9584531" y="1642568"/>
                <a:ext cx="1946275" cy="868362"/>
                <a:chOff x="4147618" y="868978"/>
                <a:chExt cx="1946275" cy="868362"/>
              </a:xfrm>
            </p:grpSpPr>
            <p:sp>
              <p:nvSpPr>
                <p:cNvPr id="23" name="Rectangle 11"/>
                <p:cNvSpPr>
                  <a:spLocks noChangeArrowheads="1"/>
                </p:cNvSpPr>
                <p:nvPr/>
              </p:nvSpPr>
              <p:spPr bwMode="auto">
                <a:xfrm>
                  <a:off x="6035156" y="868978"/>
                  <a:ext cx="58737" cy="868362"/>
                </a:xfrm>
                <a:prstGeom prst="rect">
                  <a:avLst/>
                </a:prstGeom>
                <a:solidFill>
                  <a:srgbClr val="C00000"/>
                </a:solidFill>
                <a:ln>
                  <a:noFill/>
                </a:ln>
              </p:spPr>
              <p:txBody>
                <a:bodyPr vert="horz" wrap="square" lIns="91440" tIns="45720" rIns="91440" bIns="45720" numCol="1" anchor="t" anchorCtr="0" compatLnSpc="1"/>
                <a:p>
                  <a:endParaRPr lang="zh-CN" altLang="en-US">
                    <a:solidFill>
                      <a:srgbClr val="C00000"/>
                    </a:solidFill>
                    <a:cs typeface="+mn-ea"/>
                    <a:sym typeface="+mn-lt"/>
                  </a:endParaRPr>
                </a:p>
              </p:txBody>
            </p:sp>
            <p:sp>
              <p:nvSpPr>
                <p:cNvPr id="24" name="Rectangle 13"/>
                <p:cNvSpPr>
                  <a:spLocks noChangeArrowheads="1"/>
                </p:cNvSpPr>
                <p:nvPr/>
              </p:nvSpPr>
              <p:spPr bwMode="auto">
                <a:xfrm>
                  <a:off x="4147618" y="1288078"/>
                  <a:ext cx="1887537" cy="30162"/>
                </a:xfrm>
                <a:prstGeom prst="rect">
                  <a:avLst/>
                </a:prstGeom>
                <a:solidFill>
                  <a:srgbClr val="C00000"/>
                </a:solidFill>
                <a:ln>
                  <a:noFill/>
                </a:ln>
              </p:spPr>
              <p:txBody>
                <a:bodyPr vert="horz" wrap="square" lIns="91440" tIns="45720" rIns="91440" bIns="45720" numCol="1" anchor="t" anchorCtr="0" compatLnSpc="1"/>
                <a:p>
                  <a:endParaRPr lang="zh-CN" altLang="en-US">
                    <a:solidFill>
                      <a:srgbClr val="C00000"/>
                    </a:solidFill>
                    <a:cs typeface="+mn-ea"/>
                    <a:sym typeface="+mn-lt"/>
                  </a:endParaRPr>
                </a:p>
              </p:txBody>
            </p:sp>
            <p:sp>
              <p:nvSpPr>
                <p:cNvPr id="25" name="Freeform 26"/>
                <p:cNvSpPr/>
                <p:nvPr/>
              </p:nvSpPr>
              <p:spPr bwMode="auto">
                <a:xfrm>
                  <a:off x="5214418" y="900728"/>
                  <a:ext cx="254000" cy="266700"/>
                </a:xfrm>
                <a:custGeom>
                  <a:avLst/>
                  <a:gdLst>
                    <a:gd name="T0" fmla="*/ 444 w 706"/>
                    <a:gd name="T1" fmla="*/ 0 h 739"/>
                    <a:gd name="T2" fmla="*/ 477 w 706"/>
                    <a:gd name="T3" fmla="*/ 259 h 739"/>
                    <a:gd name="T4" fmla="*/ 706 w 706"/>
                    <a:gd name="T5" fmla="*/ 374 h 739"/>
                    <a:gd name="T6" fmla="*/ 471 w 706"/>
                    <a:gd name="T7" fmla="*/ 486 h 739"/>
                    <a:gd name="T8" fmla="*/ 432 w 706"/>
                    <a:gd name="T9" fmla="*/ 739 h 739"/>
                    <a:gd name="T10" fmla="*/ 253 w 706"/>
                    <a:gd name="T11" fmla="*/ 550 h 739"/>
                    <a:gd name="T12" fmla="*/ 0 w 706"/>
                    <a:gd name="T13" fmla="*/ 591 h 739"/>
                    <a:gd name="T14" fmla="*/ 124 w 706"/>
                    <a:gd name="T15" fmla="*/ 363 h 739"/>
                    <a:gd name="T16" fmla="*/ 7 w 706"/>
                    <a:gd name="T17" fmla="*/ 134 h 739"/>
                    <a:gd name="T18" fmla="*/ 263 w 706"/>
                    <a:gd name="T19" fmla="*/ 182 h 739"/>
                    <a:gd name="T20" fmla="*/ 444 w 706"/>
                    <a:gd name="T21"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6" h="739">
                      <a:moveTo>
                        <a:pt x="444" y="0"/>
                      </a:moveTo>
                      <a:lnTo>
                        <a:pt x="477" y="259"/>
                      </a:lnTo>
                      <a:lnTo>
                        <a:pt x="706" y="374"/>
                      </a:lnTo>
                      <a:lnTo>
                        <a:pt x="471" y="486"/>
                      </a:lnTo>
                      <a:lnTo>
                        <a:pt x="432" y="739"/>
                      </a:lnTo>
                      <a:lnTo>
                        <a:pt x="253" y="550"/>
                      </a:lnTo>
                      <a:lnTo>
                        <a:pt x="0" y="591"/>
                      </a:lnTo>
                      <a:lnTo>
                        <a:pt x="124" y="363"/>
                      </a:lnTo>
                      <a:lnTo>
                        <a:pt x="7" y="134"/>
                      </a:lnTo>
                      <a:lnTo>
                        <a:pt x="263" y="182"/>
                      </a:lnTo>
                      <a:lnTo>
                        <a:pt x="444" y="0"/>
                      </a:lnTo>
                      <a:close/>
                    </a:path>
                  </a:pathLst>
                </a:custGeom>
                <a:solidFill>
                  <a:srgbClr val="C00000"/>
                </a:solidFill>
                <a:ln>
                  <a:noFill/>
                </a:ln>
              </p:spPr>
              <p:txBody>
                <a:bodyPr vert="horz" wrap="square" lIns="91440" tIns="45720" rIns="91440" bIns="45720" numCol="1" anchor="t" anchorCtr="0" compatLnSpc="1"/>
                <a:p>
                  <a:endParaRPr lang="zh-CN" altLang="en-US">
                    <a:solidFill>
                      <a:srgbClr val="C00000"/>
                    </a:solidFill>
                    <a:cs typeface="+mn-ea"/>
                    <a:sym typeface="+mn-lt"/>
                  </a:endParaRPr>
                </a:p>
              </p:txBody>
            </p:sp>
            <p:sp>
              <p:nvSpPr>
                <p:cNvPr id="26" name="Freeform 27"/>
                <p:cNvSpPr/>
                <p:nvPr/>
              </p:nvSpPr>
              <p:spPr bwMode="auto">
                <a:xfrm>
                  <a:off x="4581006" y="1045191"/>
                  <a:ext cx="192087" cy="196850"/>
                </a:xfrm>
                <a:custGeom>
                  <a:avLst/>
                  <a:gdLst>
                    <a:gd name="T0" fmla="*/ 222 w 535"/>
                    <a:gd name="T1" fmla="*/ 0 h 548"/>
                    <a:gd name="T2" fmla="*/ 345 w 535"/>
                    <a:gd name="T3" fmla="*/ 150 h 548"/>
                    <a:gd name="T4" fmla="*/ 535 w 535"/>
                    <a:gd name="T5" fmla="*/ 132 h 548"/>
                    <a:gd name="T6" fmla="*/ 431 w 535"/>
                    <a:gd name="T7" fmla="*/ 295 h 548"/>
                    <a:gd name="T8" fmla="*/ 506 w 535"/>
                    <a:gd name="T9" fmla="*/ 470 h 548"/>
                    <a:gd name="T10" fmla="*/ 319 w 535"/>
                    <a:gd name="T11" fmla="*/ 422 h 548"/>
                    <a:gd name="T12" fmla="*/ 176 w 535"/>
                    <a:gd name="T13" fmla="*/ 548 h 548"/>
                    <a:gd name="T14" fmla="*/ 164 w 535"/>
                    <a:gd name="T15" fmla="*/ 354 h 548"/>
                    <a:gd name="T16" fmla="*/ 0 w 535"/>
                    <a:gd name="T17" fmla="*/ 257 h 548"/>
                    <a:gd name="T18" fmla="*/ 180 w 535"/>
                    <a:gd name="T19" fmla="*/ 186 h 548"/>
                    <a:gd name="T20" fmla="*/ 222 w 535"/>
                    <a:gd name="T21"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548">
                      <a:moveTo>
                        <a:pt x="222" y="0"/>
                      </a:moveTo>
                      <a:lnTo>
                        <a:pt x="345" y="150"/>
                      </a:lnTo>
                      <a:lnTo>
                        <a:pt x="535" y="132"/>
                      </a:lnTo>
                      <a:lnTo>
                        <a:pt x="431" y="295"/>
                      </a:lnTo>
                      <a:lnTo>
                        <a:pt x="506" y="470"/>
                      </a:lnTo>
                      <a:lnTo>
                        <a:pt x="319" y="422"/>
                      </a:lnTo>
                      <a:lnTo>
                        <a:pt x="176" y="548"/>
                      </a:lnTo>
                      <a:lnTo>
                        <a:pt x="164" y="354"/>
                      </a:lnTo>
                      <a:lnTo>
                        <a:pt x="0" y="257"/>
                      </a:lnTo>
                      <a:lnTo>
                        <a:pt x="180" y="186"/>
                      </a:lnTo>
                      <a:lnTo>
                        <a:pt x="222" y="0"/>
                      </a:lnTo>
                      <a:close/>
                    </a:path>
                  </a:pathLst>
                </a:custGeom>
                <a:solidFill>
                  <a:srgbClr val="C00000"/>
                </a:solidFill>
                <a:ln>
                  <a:noFill/>
                </a:ln>
              </p:spPr>
              <p:txBody>
                <a:bodyPr vert="horz" wrap="square" lIns="91440" tIns="45720" rIns="91440" bIns="45720" numCol="1" anchor="t" anchorCtr="0" compatLnSpc="1"/>
                <a:p>
                  <a:endParaRPr lang="zh-CN" altLang="en-US">
                    <a:solidFill>
                      <a:srgbClr val="C00000"/>
                    </a:solidFill>
                    <a:cs typeface="+mn-ea"/>
                    <a:sym typeface="+mn-lt"/>
                  </a:endParaRPr>
                </a:p>
              </p:txBody>
            </p:sp>
          </p:grpSp>
        </p:grpSp>
      </p:grpSp>
      <p:grpSp>
        <p:nvGrpSpPr>
          <p:cNvPr id="29" name="组合 28"/>
          <p:cNvGrpSpPr/>
          <p:nvPr/>
        </p:nvGrpSpPr>
        <p:grpSpPr>
          <a:xfrm>
            <a:off x="726133" y="2256472"/>
            <a:ext cx="10739755" cy="3623310"/>
            <a:chOff x="718841" y="2614612"/>
            <a:chExt cx="10739755" cy="3623310"/>
          </a:xfrm>
        </p:grpSpPr>
        <p:sp>
          <p:nvSpPr>
            <p:cNvPr id="14" name="文本框 13"/>
            <p:cNvSpPr txBox="1"/>
            <p:nvPr/>
          </p:nvSpPr>
          <p:spPr>
            <a:xfrm>
              <a:off x="1062355" y="2956596"/>
              <a:ext cx="10067290" cy="3169285"/>
            </a:xfrm>
            <a:prstGeom prst="rect">
              <a:avLst/>
            </a:prstGeom>
            <a:noFill/>
          </p:spPr>
          <p:txBody>
            <a:bodyPr wrap="square" rtlCol="0">
              <a:spAutoFit/>
            </a:bodyPr>
            <a:p>
              <a:pPr lvl="0" algn="l">
                <a:lnSpc>
                  <a:spcPct val="200000"/>
                </a:lnSpc>
                <a:spcBef>
                  <a:spcPts val="0"/>
                </a:spcBef>
                <a:spcAft>
                  <a:spcPts val="0"/>
                </a:spcAft>
                <a:buClrTx/>
                <a:buSzTx/>
                <a:buFontTx/>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政治意识够不够强，政治站位够不够高，关系到贯彻落实党中央决策部署的效果，关系到学校的办学定位和发展方向。</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200000"/>
                </a:lnSpc>
                <a:spcBef>
                  <a:spcPts val="0"/>
                </a:spcBef>
                <a:spcAft>
                  <a:spcPts val="0"/>
                </a:spcAft>
                <a:buClrTx/>
                <a:buSzTx/>
                <a:buFontTx/>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加强对新时代教育规律的科学把握，将党中央关于教育的决策部署创造性地转化细化为办学治校的具体举措和实施办法，真正做到扎根中国大地办教育，以人民为中心发展教育，办人民满意的教育。</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矩形 15"/>
            <p:cNvSpPr/>
            <p:nvPr/>
          </p:nvSpPr>
          <p:spPr>
            <a:xfrm>
              <a:off x="718841" y="2614612"/>
              <a:ext cx="10739755" cy="362331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17320" y="1419655"/>
            <a:ext cx="10157361" cy="4018691"/>
            <a:chOff x="1035844" y="1675227"/>
            <a:chExt cx="10157361" cy="4018691"/>
          </a:xfrm>
        </p:grpSpPr>
        <p:sp>
          <p:nvSpPr>
            <p:cNvPr id="14" name="文本框 13"/>
            <p:cNvSpPr txBox="1"/>
            <p:nvPr/>
          </p:nvSpPr>
          <p:spPr>
            <a:xfrm>
              <a:off x="1035844" y="1675227"/>
              <a:ext cx="6807994" cy="497205"/>
            </a:xfrm>
            <a:prstGeom prst="rect">
              <a:avLst/>
            </a:prstGeom>
            <a:solidFill>
              <a:schemeClr val="accent1"/>
            </a:solidFill>
          </p:spPr>
          <p:txBody>
            <a:bodyPr wrap="square" rtlCol="0" anchor="t">
              <a:spAutoFit/>
            </a:bodyPr>
            <a:lstStyle>
              <a:defPPr>
                <a:defRPr lang="zh-CN"/>
              </a:defPPr>
              <a:lvl1pPr lvl="0" algn="ctr">
                <a:lnSpc>
                  <a:spcPct val="110000"/>
                </a:lnSpc>
                <a:spcBef>
                  <a:spcPts val="0"/>
                </a:spcBef>
                <a:spcAft>
                  <a:spcPts val="0"/>
                </a:spcAft>
                <a:buClrTx/>
                <a:buSzTx/>
                <a:buFontTx/>
                <a:defRPr sz="2400" b="1">
                  <a:solidFill>
                    <a:schemeClr val="bg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要以强烈的责任感，落实立德树人根本任务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1406856" y="2964604"/>
              <a:ext cx="6726555" cy="1938020"/>
            </a:xfrm>
            <a:prstGeom prst="rect">
              <a:avLst/>
            </a:prstGeom>
            <a:noFill/>
          </p:spPr>
          <p:txBody>
            <a:bodyPr wrap="square" rtlCol="0">
              <a:spAutoFit/>
            </a:bodyPr>
            <a:lstStyle/>
            <a:p>
              <a:pPr lvl="0" algn="l">
                <a:lnSpc>
                  <a:spcPct val="150000"/>
                </a:lnSpc>
                <a:spcBef>
                  <a:spcPts val="0"/>
                </a:spcBef>
                <a:spcAft>
                  <a:spcPts val="0"/>
                </a:spcAft>
                <a:buClrTx/>
                <a:buSzTx/>
                <a:buFontTx/>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广大教育从业者要切实担负起教育强国建设重任，在三尺讲台上守正创新，始终坚持正确政治方向，用心用情切实回答好</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培养什么人、怎样培养人、为谁培养人</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这一教育的根本问题。</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0" name="组合 29"/>
            <p:cNvGrpSpPr/>
            <p:nvPr/>
          </p:nvGrpSpPr>
          <p:grpSpPr>
            <a:xfrm>
              <a:off x="1162052" y="2094549"/>
              <a:ext cx="10031153" cy="3599369"/>
              <a:chOff x="1162052" y="2094549"/>
              <a:chExt cx="10031153" cy="3599369"/>
            </a:xfrm>
          </p:grpSpPr>
          <p:cxnSp>
            <p:nvCxnSpPr>
              <p:cNvPr id="24" name="直接连接符 23"/>
              <p:cNvCxnSpPr/>
              <p:nvPr/>
            </p:nvCxnSpPr>
            <p:spPr>
              <a:xfrm>
                <a:off x="11193205" y="2094549"/>
                <a:ext cx="0" cy="3584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162052" y="2103122"/>
                <a:ext cx="10008394" cy="3590796"/>
                <a:chOff x="1114425" y="2102297"/>
                <a:chExt cx="10008394" cy="3590796"/>
              </a:xfrm>
            </p:grpSpPr>
            <p:cxnSp>
              <p:nvCxnSpPr>
                <p:cNvPr id="18" name="直接连接符 17"/>
                <p:cNvCxnSpPr/>
                <p:nvPr/>
              </p:nvCxnSpPr>
              <p:spPr>
                <a:xfrm>
                  <a:off x="1114425" y="2551749"/>
                  <a:ext cx="0" cy="31275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843838" y="2102297"/>
                  <a:ext cx="327898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114425" y="5693093"/>
                  <a:ext cx="1000839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pic>
        <p:nvPicPr>
          <p:cNvPr id="3" name="图片 2" descr="202312060000001"/>
          <p:cNvPicPr>
            <a:picLocks noChangeAspect="1"/>
          </p:cNvPicPr>
          <p:nvPr/>
        </p:nvPicPr>
        <p:blipFill>
          <a:blip r:embed="rId1"/>
          <a:stretch>
            <a:fillRect/>
          </a:stretch>
        </p:blipFill>
        <p:spPr>
          <a:xfrm>
            <a:off x="8114665" y="2296795"/>
            <a:ext cx="2855595" cy="302006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17320" y="1419655"/>
            <a:ext cx="10157361" cy="4018691"/>
            <a:chOff x="1035844" y="1675227"/>
            <a:chExt cx="10157361" cy="4018691"/>
          </a:xfrm>
        </p:grpSpPr>
        <p:sp>
          <p:nvSpPr>
            <p:cNvPr id="14" name="文本框 13"/>
            <p:cNvSpPr txBox="1"/>
            <p:nvPr/>
          </p:nvSpPr>
          <p:spPr>
            <a:xfrm>
              <a:off x="1035844" y="1675227"/>
              <a:ext cx="6807994" cy="902970"/>
            </a:xfrm>
            <a:prstGeom prst="rect">
              <a:avLst/>
            </a:prstGeom>
            <a:solidFill>
              <a:schemeClr val="accent1"/>
            </a:solidFill>
          </p:spPr>
          <p:txBody>
            <a:bodyPr wrap="square" rtlCol="0" anchor="t">
              <a:spAutoFit/>
            </a:bodyPr>
            <a:lstStyle>
              <a:defPPr>
                <a:defRPr lang="zh-CN"/>
              </a:defPPr>
              <a:lvl1pPr lvl="0" algn="ctr">
                <a:lnSpc>
                  <a:spcPct val="110000"/>
                </a:lnSpc>
                <a:spcBef>
                  <a:spcPts val="0"/>
                </a:spcBef>
                <a:spcAft>
                  <a:spcPts val="0"/>
                </a:spcAft>
                <a:buClrTx/>
                <a:buSzTx/>
                <a:buFontTx/>
                <a:defRPr sz="2400" b="1">
                  <a:solidFill>
                    <a:schemeClr val="bg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要以强烈的责任感，加强学校班子队伍和基层党组织建设</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1406856" y="2964604"/>
              <a:ext cx="6726555" cy="1938020"/>
            </a:xfrm>
            <a:prstGeom prst="rect">
              <a:avLst/>
            </a:prstGeom>
            <a:noFill/>
          </p:spPr>
          <p:txBody>
            <a:bodyPr wrap="square" rtlCol="0">
              <a:spAutoFit/>
            </a:bodyPr>
            <a:lstStyle/>
            <a:p>
              <a:pPr lvl="0" algn="l">
                <a:lnSpc>
                  <a:spcPct val="150000"/>
                </a:lnSpc>
                <a:spcBef>
                  <a:spcPts val="0"/>
                </a:spcBef>
                <a:spcAft>
                  <a:spcPts val="0"/>
                </a:spcAft>
                <a:buClrTx/>
                <a:buSzTx/>
                <a:buFontTx/>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党的十八大以来，印发了《关于坚持和完善普通高等学校党委领导下的校长负责制的实施意见》《关于建立中小学校党组织领导的校长负责制的意见（试行）》，并修订了《中国共产党普通高等学校基层组织工作条例》。</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0" name="组合 29"/>
            <p:cNvGrpSpPr/>
            <p:nvPr/>
          </p:nvGrpSpPr>
          <p:grpSpPr>
            <a:xfrm>
              <a:off x="1162052" y="2094549"/>
              <a:ext cx="10031153" cy="3599369"/>
              <a:chOff x="1162052" y="2094549"/>
              <a:chExt cx="10031153" cy="3599369"/>
            </a:xfrm>
          </p:grpSpPr>
          <p:cxnSp>
            <p:nvCxnSpPr>
              <p:cNvPr id="24" name="直接连接符 23"/>
              <p:cNvCxnSpPr/>
              <p:nvPr/>
            </p:nvCxnSpPr>
            <p:spPr>
              <a:xfrm>
                <a:off x="11193205" y="2094549"/>
                <a:ext cx="0" cy="3584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162052" y="2103122"/>
                <a:ext cx="10008394" cy="3590796"/>
                <a:chOff x="1114425" y="2102297"/>
                <a:chExt cx="10008394" cy="3590796"/>
              </a:xfrm>
            </p:grpSpPr>
            <p:cxnSp>
              <p:nvCxnSpPr>
                <p:cNvPr id="18" name="直接连接符 17"/>
                <p:cNvCxnSpPr/>
                <p:nvPr/>
              </p:nvCxnSpPr>
              <p:spPr>
                <a:xfrm>
                  <a:off x="1114425" y="2551749"/>
                  <a:ext cx="0" cy="31275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843838" y="2102297"/>
                  <a:ext cx="327898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114425" y="5693093"/>
                  <a:ext cx="1000839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pic>
        <p:nvPicPr>
          <p:cNvPr id="2" name="图片 1" descr="图片333331"/>
          <p:cNvPicPr>
            <a:picLocks noChangeAspect="1"/>
          </p:cNvPicPr>
          <p:nvPr/>
        </p:nvPicPr>
        <p:blipFill>
          <a:blip r:embed="rId1"/>
          <a:stretch>
            <a:fillRect/>
          </a:stretch>
        </p:blipFill>
        <p:spPr>
          <a:xfrm>
            <a:off x="8179435" y="2133600"/>
            <a:ext cx="2993390" cy="299339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17320" y="1419655"/>
            <a:ext cx="10157361" cy="4018691"/>
            <a:chOff x="1035844" y="1675227"/>
            <a:chExt cx="10157361" cy="4018691"/>
          </a:xfrm>
        </p:grpSpPr>
        <p:sp>
          <p:nvSpPr>
            <p:cNvPr id="14" name="文本框 13"/>
            <p:cNvSpPr txBox="1"/>
            <p:nvPr/>
          </p:nvSpPr>
          <p:spPr>
            <a:xfrm>
              <a:off x="1035844" y="1675227"/>
              <a:ext cx="6807994" cy="497205"/>
            </a:xfrm>
            <a:prstGeom prst="rect">
              <a:avLst/>
            </a:prstGeom>
            <a:solidFill>
              <a:schemeClr val="accent1"/>
            </a:solidFill>
          </p:spPr>
          <p:txBody>
            <a:bodyPr wrap="square" rtlCol="0" anchor="t">
              <a:spAutoFit/>
            </a:bodyPr>
            <a:lstStyle>
              <a:defPPr>
                <a:defRPr lang="zh-CN"/>
              </a:defPPr>
              <a:lvl1pPr lvl="0" algn="ctr">
                <a:lnSpc>
                  <a:spcPct val="110000"/>
                </a:lnSpc>
                <a:spcBef>
                  <a:spcPts val="0"/>
                </a:spcBef>
                <a:spcAft>
                  <a:spcPts val="0"/>
                </a:spcAft>
                <a:buClrTx/>
                <a:buSzTx/>
                <a:buFontTx/>
                <a:defRPr sz="2400" b="1">
                  <a:solidFill>
                    <a:schemeClr val="bg1"/>
                  </a:solidFill>
                  <a:effectLst/>
                  <a:latin typeface="思源宋体 CN Heavy" panose="02020900000000000000" pitchFamily="18" charset="-122"/>
                  <a:ea typeface="思源宋体 CN Heavy" panose="02020900000000000000" pitchFamily="18" charset="-122"/>
                  <a:cs typeface="阿里巴巴普惠体" panose="00020600040101010101" charset="-122"/>
                </a:defRPr>
              </a:lvl1p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要以强烈的责任感，深化全面从严治党</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1406856" y="2964604"/>
              <a:ext cx="6726555" cy="1476375"/>
            </a:xfrm>
            <a:prstGeom prst="rect">
              <a:avLst/>
            </a:prstGeom>
            <a:noFill/>
          </p:spPr>
          <p:txBody>
            <a:bodyPr wrap="square" rtlCol="0">
              <a:spAutoFit/>
            </a:bodyPr>
            <a:lstStyle/>
            <a:p>
              <a:pPr lvl="0" algn="l">
                <a:lnSpc>
                  <a:spcPct val="150000"/>
                </a:lnSpc>
                <a:spcBef>
                  <a:spcPts val="0"/>
                </a:spcBef>
                <a:spcAft>
                  <a:spcPts val="0"/>
                </a:spcAft>
                <a:buClrTx/>
                <a:buSzTx/>
                <a:buFontTx/>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全面从严治党是新时代党的自我革命的伟大实践，是党永葆生机活力、走好新的赶考之路的必由之路。全面从严治党，教育领域不能例外，没有特殊。</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0" name="组合 29"/>
            <p:cNvGrpSpPr/>
            <p:nvPr/>
          </p:nvGrpSpPr>
          <p:grpSpPr>
            <a:xfrm>
              <a:off x="1162052" y="2094549"/>
              <a:ext cx="10031153" cy="3599369"/>
              <a:chOff x="1162052" y="2094549"/>
              <a:chExt cx="10031153" cy="3599369"/>
            </a:xfrm>
          </p:grpSpPr>
          <p:cxnSp>
            <p:nvCxnSpPr>
              <p:cNvPr id="24" name="直接连接符 23"/>
              <p:cNvCxnSpPr/>
              <p:nvPr/>
            </p:nvCxnSpPr>
            <p:spPr>
              <a:xfrm>
                <a:off x="11193205" y="2094549"/>
                <a:ext cx="0" cy="3584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162052" y="2103122"/>
                <a:ext cx="10008394" cy="3590796"/>
                <a:chOff x="1114425" y="2102297"/>
                <a:chExt cx="10008394" cy="3590796"/>
              </a:xfrm>
            </p:grpSpPr>
            <p:cxnSp>
              <p:nvCxnSpPr>
                <p:cNvPr id="18" name="直接连接符 17"/>
                <p:cNvCxnSpPr/>
                <p:nvPr/>
              </p:nvCxnSpPr>
              <p:spPr>
                <a:xfrm>
                  <a:off x="1114425" y="2551749"/>
                  <a:ext cx="0" cy="31275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843838" y="2102297"/>
                  <a:ext cx="327898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114425" y="5693093"/>
                  <a:ext cx="1000839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pic>
        <p:nvPicPr>
          <p:cNvPr id="2" name="图片 1" descr="AAAAAAAAAAAAAAAAAA1"/>
          <p:cNvPicPr>
            <a:picLocks noChangeAspect="1"/>
          </p:cNvPicPr>
          <p:nvPr/>
        </p:nvPicPr>
        <p:blipFill>
          <a:blip r:embed="rId1"/>
          <a:stretch>
            <a:fillRect/>
          </a:stretch>
        </p:blipFill>
        <p:spPr>
          <a:xfrm>
            <a:off x="8114665" y="2296795"/>
            <a:ext cx="3060700" cy="279273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DIAGRAM_VIRTUALLY_FRAME" val="{&quot;height&quot;:323.9,&quot;left&quot;:52,&quot;top&quot;:156,&quot;width&quot;:588.75}"/>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xml><?xml version="1.0" encoding="utf-8"?>
<p:tagLst xmlns:p="http://schemas.openxmlformats.org/presentationml/2006/main">
  <p:tag name="KSO_WM_DIAGRAM_VIRTUALLY_FRAME" val="{&quot;height&quot;:340.31653543307084,&quot;left&quot;:314.1691338582677,&quot;top&quot;:50.776062992125986,&quot;width&quot;:566.45}"/>
</p:tagLst>
</file>

<file path=ppt/tags/tag16.xml><?xml version="1.0" encoding="utf-8"?>
<p:tagLst xmlns:p="http://schemas.openxmlformats.org/presentationml/2006/main">
  <p:tag name="KSO_WM_DIAGRAM_VIRTUALLY_FRAME" val="{&quot;height&quot;:340.31653543307084,&quot;left&quot;:314.1691338582677,&quot;top&quot;:50.776062992125986,&quot;width&quot;:566.45}"/>
</p:tagLst>
</file>

<file path=ppt/tags/tag17.xml><?xml version="1.0" encoding="utf-8"?>
<p:tagLst xmlns:p="http://schemas.openxmlformats.org/presentationml/2006/main">
  <p:tag name="KSO_WM_DIAGRAM_VIRTUALLY_FRAME" val="{&quot;height&quot;:340.31653543307084,&quot;left&quot;:314.1691338582677,&quot;top&quot;:50.776062992125986,&quot;width&quot;:566.45}"/>
</p:tagLst>
</file>

<file path=ppt/tags/tag18.xml><?xml version="1.0" encoding="utf-8"?>
<p:tagLst xmlns:p="http://schemas.openxmlformats.org/presentationml/2006/main">
  <p:tag name="KSO_WM_DIAGRAM_VIRTUALLY_FRAME" val="{&quot;height&quot;:340.31653543307084,&quot;left&quot;:314.1691338582677,&quot;top&quot;:50.776062992125986,&quot;width&quot;:566.45}"/>
</p:tagLst>
</file>

<file path=ppt/tags/tag19.xml><?xml version="1.0" encoding="utf-8"?>
<p:tagLst xmlns:p="http://schemas.openxmlformats.org/presentationml/2006/main">
  <p:tag name="KSO_WM_DIAGRAM_VIRTUALLY_FRAME" val="{&quot;height&quot;:340.31653543307084,&quot;left&quot;:314.1691338582677,&quot;top&quot;:50.776062992125986,&quot;width&quot;:566.45}"/>
</p:tagLst>
</file>

<file path=ppt/tags/tag2.xml><?xml version="1.0" encoding="utf-8"?>
<p:tagLst xmlns:p="http://schemas.openxmlformats.org/presentationml/2006/main">
  <p:tag name="KSO_WM_DIAGRAM_VIRTUALLY_FRAME" val="{&quot;height&quot;:323.9,&quot;left&quot;:52,&quot;top&quot;:156,&quot;width&quot;:588.75}"/>
</p:tagLst>
</file>

<file path=ppt/tags/tag20.xml><?xml version="1.0" encoding="utf-8"?>
<p:tagLst xmlns:p="http://schemas.openxmlformats.org/presentationml/2006/main">
  <p:tag name="KSO_WM_DIAGRAM_VIRTUALLY_FRAME" val="{&quot;height&quot;:340.31653543307084,&quot;left&quot;:314.1691338582677,&quot;top&quot;:50.776062992125986,&quot;width&quot;:566.45}"/>
</p:tagLst>
</file>

<file path=ppt/tags/tag21.xml><?xml version="1.0" encoding="utf-8"?>
<p:tagLst xmlns:p="http://schemas.openxmlformats.org/presentationml/2006/main">
  <p:tag name="KSO_WM_DIAGRAM_VIRTUALLY_FRAME" val="{&quot;height&quot;:340.31653543307084,&quot;left&quot;:314.1691338582677,&quot;top&quot;:50.776062992125986,&quot;width&quot;:566.45}"/>
</p:tagLst>
</file>

<file path=ppt/tags/tag22.xml><?xml version="1.0" encoding="utf-8"?>
<p:tagLst xmlns:p="http://schemas.openxmlformats.org/presentationml/2006/main">
  <p:tag name="KSO_WM_DIAGRAM_VIRTUALLY_FRAME" val="{&quot;height&quot;:340.31653543307084,&quot;left&quot;:314.1691338582677,&quot;top&quot;:50.776062992125986,&quot;width&quot;:566.45}"/>
</p:tagLst>
</file>

<file path=ppt/tags/tag23.xml><?xml version="1.0" encoding="utf-8"?>
<p:tagLst xmlns:p="http://schemas.openxmlformats.org/presentationml/2006/main">
  <p:tag name="KSO_WM_DIAGRAM_VIRTUALLY_FRAME" val="{&quot;height&quot;:340.31653543307084,&quot;left&quot;:314.1691338582677,&quot;top&quot;:50.776062992125986,&quot;width&quot;:566.45}"/>
</p:tagLst>
</file>

<file path=ppt/tags/tag24.xml><?xml version="1.0" encoding="utf-8"?>
<p:tagLst xmlns:p="http://schemas.openxmlformats.org/presentationml/2006/main">
  <p:tag name="KSO_WM_DIAGRAM_VIRTUALLY_FRAME" val="{&quot;height&quot;:340.31653543307084,&quot;left&quot;:314.1691338582677,&quot;top&quot;:50.776062992125986,&quot;width&quot;:566.45}"/>
</p:tagLst>
</file>

<file path=ppt/tags/tag25.xml><?xml version="1.0" encoding="utf-8"?>
<p:tagLst xmlns:p="http://schemas.openxmlformats.org/presentationml/2006/main">
  <p:tag name="KSO_WM_DIAGRAM_VIRTUALLY_FRAME" val="{&quot;height&quot;:340.31653543307084,&quot;left&quot;:314.1691338582677,&quot;top&quot;:50.776062992125986,&quot;width&quot;:566.45}"/>
</p:tagLst>
</file>

<file path=ppt/tags/tag26.xml><?xml version="1.0" encoding="utf-8"?>
<p:tagLst xmlns:p="http://schemas.openxmlformats.org/presentationml/2006/main">
  <p:tag name="KSO_WM_DIAGRAM_VIRTUALLY_FRAME" val="{&quot;height&quot;:340.31653543307084,&quot;left&quot;:314.1691338582677,&quot;top&quot;:50.776062992125986,&quot;width&quot;:566.45}"/>
</p:tagLst>
</file>

<file path=ppt/tags/tag27.xml><?xml version="1.0" encoding="utf-8"?>
<p:tagLst xmlns:p="http://schemas.openxmlformats.org/presentationml/2006/main">
  <p:tag name="KSO_WM_DIAGRAM_VIRTUALLY_FRAME" val="{&quot;height&quot;:340.31653543307084,&quot;left&quot;:314.1691338582677,&quot;top&quot;:50.776062992125986,&quot;width&quot;:566.45}"/>
</p:tagLst>
</file>

<file path=ppt/tags/tag28.xml><?xml version="1.0" encoding="utf-8"?>
<p:tagLst xmlns:p="http://schemas.openxmlformats.org/presentationml/2006/main">
  <p:tag name="KSO_WM_DIAGRAM_VIRTUALLY_FRAME" val="{&quot;height&quot;:340.31653543307084,&quot;left&quot;:314.1691338582677,&quot;top&quot;:50.776062992125986,&quot;width&quot;:566.45}"/>
</p:tagLst>
</file>

<file path=ppt/tags/tag29.xml><?xml version="1.0" encoding="utf-8"?>
<p:tagLst xmlns:p="http://schemas.openxmlformats.org/presentationml/2006/main">
  <p:tag name="KSO_WM_DIAGRAM_VIRTUALLY_FRAME" val="{&quot;height&quot;:340.31653543307084,&quot;left&quot;:314.1691338582677,&quot;top&quot;:50.776062992125986,&quot;width&quot;:566.45}"/>
</p:tagLst>
</file>

<file path=ppt/tags/tag3.xml><?xml version="1.0" encoding="utf-8"?>
<p:tagLst xmlns:p="http://schemas.openxmlformats.org/presentationml/2006/main">
  <p:tag name="KSO_WM_DIAGRAM_VIRTUALLY_FRAME" val="{&quot;height&quot;:323.9,&quot;left&quot;:52,&quot;top&quot;:156,&quot;width&quot;:793.65}"/>
</p:tagLst>
</file>

<file path=ppt/tags/tag30.xml><?xml version="1.0" encoding="utf-8"?>
<p:tagLst xmlns:p="http://schemas.openxmlformats.org/presentationml/2006/main">
  <p:tag name="KSO_WM_DIAGRAM_VIRTUALLY_FRAME" val="{&quot;height&quot;:340.31653543307084,&quot;left&quot;:314.1691338582677,&quot;top&quot;:50.776062992125986,&quot;width&quot;:566.45}"/>
</p:tagLst>
</file>

<file path=ppt/tags/tag31.xml><?xml version="1.0" encoding="utf-8"?>
<p:tagLst xmlns:p="http://schemas.openxmlformats.org/presentationml/2006/main">
  <p:tag name="KSO_WM_DIAGRAM_VIRTUALLY_FRAME" val="{&quot;height&quot;:340.31653543307084,&quot;left&quot;:314.1691338582677,&quot;top&quot;:50.776062992125986,&quot;width&quot;:566.45}"/>
</p:tagLst>
</file>

<file path=ppt/tags/tag32.xml><?xml version="1.0" encoding="utf-8"?>
<p:tagLst xmlns:p="http://schemas.openxmlformats.org/presentationml/2006/main">
  <p:tag name="KSO_WM_DIAGRAM_VIRTUALLY_FRAME" val="{&quot;height&quot;:340.31653543307084,&quot;left&quot;:314.1691338582677,&quot;top&quot;:50.776062992125986,&quot;width&quot;:566.45}"/>
</p:tagLst>
</file>

<file path=ppt/tags/tag33.xml><?xml version="1.0" encoding="utf-8"?>
<p:tagLst xmlns:p="http://schemas.openxmlformats.org/presentationml/2006/main">
  <p:tag name="KSO_WM_DIAGRAM_VIRTUALLY_FRAME" val="{&quot;height&quot;:340.31653543307084,&quot;left&quot;:314.1691338582677,&quot;top&quot;:50.776062992125986,&quot;width&quot;:566.45}"/>
</p:tagLst>
</file>

<file path=ppt/tags/tag34.xml><?xml version="1.0" encoding="utf-8"?>
<p:tagLst xmlns:p="http://schemas.openxmlformats.org/presentationml/2006/main">
  <p:tag name="KSO_WM_DIAGRAM_VIRTUALLY_FRAME" val="{&quot;height&quot;:340.31653543307084,&quot;left&quot;:314.1691338582677,&quot;top&quot;:50.776062992125986,&quot;width&quot;:566.45}"/>
</p:tagLst>
</file>

<file path=ppt/tags/tag35.xml><?xml version="1.0" encoding="utf-8"?>
<p:tagLst xmlns:p="http://schemas.openxmlformats.org/presentationml/2006/main">
  <p:tag name="KSO_WM_DIAGRAM_VIRTUALLY_FRAME" val="{&quot;height&quot;:340.31653543307084,&quot;left&quot;:314.1691338582677,&quot;top&quot;:50.776062992125986,&quot;width&quot;:566.45}"/>
</p:tagLst>
</file>

<file path=ppt/tags/tag36.xml><?xml version="1.0" encoding="utf-8"?>
<p:tagLst xmlns:p="http://schemas.openxmlformats.org/presentationml/2006/main">
  <p:tag name="KSO_WM_DIAGRAM_VIRTUALLY_FRAME" val="{&quot;height&quot;:340.31653543307084,&quot;left&quot;:314.1691338582677,&quot;top&quot;:50.776062992125986,&quot;width&quot;:566.45}"/>
</p:tagLst>
</file>

<file path=ppt/tags/tag37.xml><?xml version="1.0" encoding="utf-8"?>
<p:tagLst xmlns:p="http://schemas.openxmlformats.org/presentationml/2006/main">
  <p:tag name="KSO_WM_DIAGRAM_VIRTUALLY_FRAME" val="{&quot;height&quot;:340.31653543307084,&quot;left&quot;:314.1691338582677,&quot;top&quot;:50.776062992125986,&quot;width&quot;:566.45}"/>
</p:tagLst>
</file>

<file path=ppt/tags/tag38.xml><?xml version="1.0" encoding="utf-8"?>
<p:tagLst xmlns:p="http://schemas.openxmlformats.org/presentationml/2006/main">
  <p:tag name="KSO_WM_DIAGRAM_VIRTUALLY_FRAME" val="{&quot;height&quot;:340.31653543307084,&quot;left&quot;:314.1691338582677,&quot;top&quot;:50.776062992125986,&quot;width&quot;:566.45}"/>
</p:tagLst>
</file>

<file path=ppt/tags/tag39.xml><?xml version="1.0" encoding="utf-8"?>
<p:tagLst xmlns:p="http://schemas.openxmlformats.org/presentationml/2006/main">
  <p:tag name="KSO_WM_DIAGRAM_VIRTUALLY_FRAME" val="{&quot;height&quot;:340.31653543307084,&quot;left&quot;:314.1691338582677,&quot;top&quot;:50.776062992125986,&quot;width&quot;:566.45}"/>
</p:tagLst>
</file>

<file path=ppt/tags/tag4.xml><?xml version="1.0" encoding="utf-8"?>
<p:tagLst xmlns:p="http://schemas.openxmlformats.org/presentationml/2006/main">
  <p:tag name="KSO_WM_DIAGRAM_VIRTUALLY_FRAME" val="{&quot;height&quot;:323.9,&quot;left&quot;:52,&quot;top&quot;:156,&quot;width&quot;:793.65}"/>
</p:tagLst>
</file>

<file path=ppt/tags/tag40.xml><?xml version="1.0" encoding="utf-8"?>
<p:tagLst xmlns:p="http://schemas.openxmlformats.org/presentationml/2006/main">
  <p:tag name="KSO_WM_DIAGRAM_VIRTUALLY_FRAME" val="{&quot;height&quot;:340.31653543307084,&quot;left&quot;:314.1691338582677,&quot;top&quot;:50.776062992125986,&quot;width&quot;:566.45}"/>
</p:tagLst>
</file>

<file path=ppt/tags/tag41.xml><?xml version="1.0" encoding="utf-8"?>
<p:tagLst xmlns:p="http://schemas.openxmlformats.org/presentationml/2006/main">
  <p:tag name="KSO_WM_DIAGRAM_VIRTUALLY_FRAME" val="{&quot;height&quot;:340.31653543307084,&quot;left&quot;:314.1691338582677,&quot;top&quot;:50.776062992125986,&quot;width&quot;:566.45}"/>
</p:tagLst>
</file>

<file path=ppt/tags/tag42.xml><?xml version="1.0" encoding="utf-8"?>
<p:tagLst xmlns:p="http://schemas.openxmlformats.org/presentationml/2006/main">
  <p:tag name="KSO_WM_DIAGRAM_VIRTUALLY_FRAME" val="{&quot;height&quot;:340.31653543307084,&quot;left&quot;:314.1691338582677,&quot;top&quot;:50.776062992125986,&quot;width&quot;:566.45}"/>
</p:tagLst>
</file>

<file path=ppt/tags/tag43.xml><?xml version="1.0" encoding="utf-8"?>
<p:tagLst xmlns:p="http://schemas.openxmlformats.org/presentationml/2006/main">
  <p:tag name="KSO_WM_DIAGRAM_VIRTUALLY_FRAME" val="{&quot;height&quot;:340.31653543307084,&quot;left&quot;:314.1691338582677,&quot;top&quot;:50.776062992125986,&quot;width&quot;:566.45}"/>
</p:tagLst>
</file>

<file path=ppt/tags/tag44.xml><?xml version="1.0" encoding="utf-8"?>
<p:tagLst xmlns:p="http://schemas.openxmlformats.org/presentationml/2006/main">
  <p:tag name="KSO_WM_DIAGRAM_VIRTUALLY_FRAME" val="{&quot;height&quot;:340.31653543307084,&quot;left&quot;:314.1691338582677,&quot;top&quot;:50.776062992125986,&quot;width&quot;:566.45}"/>
</p:tagLst>
</file>

<file path=ppt/tags/tag45.xml><?xml version="1.0" encoding="utf-8"?>
<p:tagLst xmlns:p="http://schemas.openxmlformats.org/presentationml/2006/main">
  <p:tag name="KSO_WM_DIAGRAM_VIRTUALLY_FRAME" val="{&quot;height&quot;:340.31653543307084,&quot;left&quot;:314.1691338582677,&quot;top&quot;:50.776062992125986,&quot;width&quot;:566.45}"/>
</p:tagLst>
</file>

<file path=ppt/tags/tag46.xml><?xml version="1.0" encoding="utf-8"?>
<p:tagLst xmlns:p="http://schemas.openxmlformats.org/presentationml/2006/main">
  <p:tag name="KSO_WM_DIAGRAM_VIRTUALLY_FRAME" val="{&quot;height&quot;:340.31653543307084,&quot;left&quot;:314.1691338582677,&quot;top&quot;:50.776062992125986,&quot;width&quot;:566.45}"/>
</p:tagLst>
</file>

<file path=ppt/tags/tag47.xml><?xml version="1.0" encoding="utf-8"?>
<p:tagLst xmlns:p="http://schemas.openxmlformats.org/presentationml/2006/main">
  <p:tag name="KSO_WM_DIAGRAM_VIRTUALLY_FRAME" val="{&quot;height&quot;:340.31653543307084,&quot;left&quot;:314.1691338582677,&quot;top&quot;:50.776062992125986,&quot;width&quot;:566.45}"/>
</p:tagLst>
</file>

<file path=ppt/tags/tag48.xml><?xml version="1.0" encoding="utf-8"?>
<p:tagLst xmlns:p="http://schemas.openxmlformats.org/presentationml/2006/main">
  <p:tag name="KSO_WM_DIAGRAM_VIRTUALLY_FRAME" val="{&quot;height&quot;:340.31653543307084,&quot;left&quot;:314.1691338582677,&quot;top&quot;:50.776062992125986,&quot;width&quot;:566.45}"/>
</p:tagLst>
</file>

<file path=ppt/tags/tag49.xml><?xml version="1.0" encoding="utf-8"?>
<p:tagLst xmlns:p="http://schemas.openxmlformats.org/presentationml/2006/main">
  <p:tag name="KSO_WM_SLIDE_ID" val="diagram20231869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869"/>
  <p:tag name="KSO_WM_SLIDE_TYPE" val="text"/>
  <p:tag name="KSO_WM_SLIDE_SUBTYPE" val="diag"/>
  <p:tag name="KSO_WM_SLIDE_SIZE" val="850.625*375.45"/>
  <p:tag name="KSO_WM_SLIDE_POSITION" val="54.4999*109.258"/>
  <p:tag name="KSO_WM_SLIDE_LAYOUT" val="a_l"/>
  <p:tag name="KSO_WM_SLIDE_LAYOUT_CNT" val="1_1"/>
  <p:tag name="KSO_WM_SPECIAL_SOURCE" val="bdnull"/>
  <p:tag name="KSO_WM_DIAGRAM_GROUP_CODE" val="l1-1"/>
  <p:tag name="KSO_WM_SLIDE_DIAGTYPE" val="l"/>
</p:tagLst>
</file>

<file path=ppt/tags/tag5.xml><?xml version="1.0" encoding="utf-8"?>
<p:tagLst xmlns:p="http://schemas.openxmlformats.org/presentationml/2006/main">
  <p:tag name="KSO_WM_DIAGRAM_VIRTUALLY_FRAME" val="{&quot;height&quot;:323.9,&quot;left&quot;:52,&quot;top&quot;:156,&quot;width&quot;:793.65}"/>
</p:tagLst>
</file>

<file path=ppt/tags/tag50.xml><?xml version="1.0" encoding="utf-8"?>
<p:tagLst xmlns:p="http://schemas.openxmlformats.org/presentationml/2006/main">
  <p:tag name="KSO_WM_SLIDE_ID" val="diagram20231869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869"/>
  <p:tag name="KSO_WM_SLIDE_TYPE" val="text"/>
  <p:tag name="KSO_WM_SLIDE_SUBTYPE" val="diag"/>
  <p:tag name="KSO_WM_SLIDE_SIZE" val="850.625*375.45"/>
  <p:tag name="KSO_WM_SLIDE_POSITION" val="54.4999*109.258"/>
  <p:tag name="KSO_WM_SLIDE_LAYOUT" val="a_l"/>
  <p:tag name="KSO_WM_SLIDE_LAYOUT_CNT" val="1_1"/>
  <p:tag name="KSO_WM_SPECIAL_SOURCE" val="bdnull"/>
  <p:tag name="KSO_WM_DIAGRAM_GROUP_CODE" val="l1-1"/>
  <p:tag name="KSO_WM_SLIDE_DIAGTYPE" val="l"/>
</p:tagLst>
</file>

<file path=ppt/tags/tag51.xml><?xml version="1.0" encoding="utf-8"?>
<p:tagLst xmlns:p="http://schemas.openxmlformats.org/presentationml/2006/main">
  <p:tag name="KSO_WM_SLIDE_ID" val="diagram20231869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869"/>
  <p:tag name="KSO_WM_SLIDE_TYPE" val="text"/>
  <p:tag name="KSO_WM_SLIDE_SUBTYPE" val="diag"/>
  <p:tag name="KSO_WM_SLIDE_SIZE" val="850.625*375.45"/>
  <p:tag name="KSO_WM_SLIDE_POSITION" val="54.4999*109.258"/>
  <p:tag name="KSO_WM_SLIDE_LAYOUT" val="a_l"/>
  <p:tag name="KSO_WM_SLIDE_LAYOUT_CNT" val="1_1"/>
  <p:tag name="KSO_WM_SPECIAL_SOURCE" val="bdnull"/>
  <p:tag name="KSO_WM_DIAGRAM_GROUP_CODE" val="l1-1"/>
  <p:tag name="KSO_WM_SLIDE_DIAGTYPE" val="l"/>
</p:tagLst>
</file>

<file path=ppt/tags/tag52.xml><?xml version="1.0" encoding="utf-8"?>
<p:tagLst xmlns:p="http://schemas.openxmlformats.org/presentationml/2006/main">
  <p:tag name="KSO_WM_SLIDE_ID" val="diagram20231869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869"/>
  <p:tag name="KSO_WM_SLIDE_TYPE" val="text"/>
  <p:tag name="KSO_WM_SLIDE_SUBTYPE" val="diag"/>
  <p:tag name="KSO_WM_SLIDE_SIZE" val="850.625*375.45"/>
  <p:tag name="KSO_WM_SLIDE_POSITION" val="54.4999*109.258"/>
  <p:tag name="KSO_WM_SLIDE_LAYOUT" val="a_l"/>
  <p:tag name="KSO_WM_SLIDE_LAYOUT_CNT" val="1_1"/>
  <p:tag name="KSO_WM_SPECIAL_SOURCE" val="bdnull"/>
  <p:tag name="KSO_WM_DIAGRAM_GROUP_CODE" val="l1-1"/>
  <p:tag name="KSO_WM_SLIDE_DIAGTYPE" val="l"/>
</p:tagLst>
</file>

<file path=ppt/tags/tag53.xml><?xml version="1.0" encoding="utf-8"?>
<p:tagLst xmlns:p="http://schemas.openxmlformats.org/presentationml/2006/main">
  <p:tag name="KSO_WM_SLIDE_ID" val="diagram20231869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869"/>
  <p:tag name="KSO_WM_SLIDE_TYPE" val="text"/>
  <p:tag name="KSO_WM_SLIDE_SUBTYPE" val="diag"/>
  <p:tag name="KSO_WM_SLIDE_SIZE" val="850.625*375.45"/>
  <p:tag name="KSO_WM_SLIDE_POSITION" val="54.4999*109.258"/>
  <p:tag name="KSO_WM_SLIDE_LAYOUT" val="a_l"/>
  <p:tag name="KSO_WM_SLIDE_LAYOUT_CNT" val="1_1"/>
  <p:tag name="KSO_WM_SPECIAL_SOURCE" val="bdnull"/>
  <p:tag name="KSO_WM_DIAGRAM_GROUP_CODE" val="l1-1"/>
  <p:tag name="KSO_WM_SLIDE_DIAGTYPE" val="l"/>
</p:tagLst>
</file>

<file path=ppt/tags/tag54.xml><?xml version="1.0" encoding="utf-8"?>
<p:tagLst xmlns:p="http://schemas.openxmlformats.org/presentationml/2006/main">
  <p:tag name="KSO_WM_SLIDE_ID" val="diagram20231869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869"/>
  <p:tag name="KSO_WM_SLIDE_TYPE" val="text"/>
  <p:tag name="KSO_WM_SLIDE_SUBTYPE" val="diag"/>
  <p:tag name="KSO_WM_SLIDE_SIZE" val="850.625*375.45"/>
  <p:tag name="KSO_WM_SLIDE_POSITION" val="54.4999*109.258"/>
  <p:tag name="KSO_WM_SLIDE_LAYOUT" val="a_l"/>
  <p:tag name="KSO_WM_SLIDE_LAYOUT_CNT" val="1_1"/>
  <p:tag name="KSO_WM_SPECIAL_SOURCE" val="bdnull"/>
  <p:tag name="KSO_WM_DIAGRAM_GROUP_CODE" val="l1-1"/>
  <p:tag name="KSO_WM_SLIDE_DIAGTYPE" val="l"/>
</p:tagLst>
</file>

<file path=ppt/tags/tag55.xml><?xml version="1.0" encoding="utf-8"?>
<p:tagLst xmlns:p="http://schemas.openxmlformats.org/presentationml/2006/main">
  <p:tag name="commondata" val="eyJjb3VudCI6MiwiaGRpZCI6ImU5MGVlNzM5NjAwNmJlMGNkZDE0YjU0ODQ0YmI5YTFjIiwidXNlckNvdW50IjoyfQ=="/>
</p:tagLst>
</file>

<file path=ppt/tags/tag6.xml><?xml version="1.0" encoding="utf-8"?>
<p:tagLst xmlns:p="http://schemas.openxmlformats.org/presentationml/2006/main">
  <p:tag name="KSO_WM_DIAGRAM_VIRTUALLY_FRAME" val="{&quot;height&quot;:323.9,&quot;left&quot;:52,&quot;top&quot;:156,&quot;width&quot;:793.65}"/>
</p:tagLst>
</file>

<file path=ppt/tags/tag7.xml><?xml version="1.0" encoding="utf-8"?>
<p:tagLst xmlns:p="http://schemas.openxmlformats.org/presentationml/2006/main">
  <p:tag name="KSO_WM_DIAGRAM_VIRTUALLY_FRAME" val="{&quot;height&quot;:323.9,&quot;left&quot;:52,&quot;top&quot;:156,&quot;width&quot;:793.6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主题​​">
  <a:themeElements>
    <a:clrScheme name="自定义 1570">
      <a:dk1>
        <a:sysClr val="windowText" lastClr="000000"/>
      </a:dk1>
      <a:lt1>
        <a:sysClr val="window" lastClr="FFFFFF"/>
      </a:lt1>
      <a:dk2>
        <a:srgbClr val="44546A"/>
      </a:dk2>
      <a:lt2>
        <a:srgbClr val="E7E6E6"/>
      </a:lt2>
      <a:accent1>
        <a:srgbClr val="D60000"/>
      </a:accent1>
      <a:accent2>
        <a:srgbClr val="F05327"/>
      </a:accent2>
      <a:accent3>
        <a:srgbClr val="34A471"/>
      </a:accent3>
      <a:accent4>
        <a:srgbClr val="FFC000"/>
      </a:accent4>
      <a:accent5>
        <a:srgbClr val="5B9BD5"/>
      </a:accent5>
      <a:accent6>
        <a:srgbClr val="70AD47"/>
      </a:accent6>
      <a:hlink>
        <a:srgbClr val="0563C1"/>
      </a:hlink>
      <a:folHlink>
        <a:srgbClr val="954F72"/>
      </a:folHlink>
    </a:clrScheme>
    <a:fontScheme name="ldquxcel">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1587</Words>
  <Application>WPS 演示</Application>
  <PresentationFormat>宽屏</PresentationFormat>
  <Paragraphs>72</Paragraphs>
  <Slides>10</Slides>
  <Notes>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微软雅黑</vt:lpstr>
      <vt:lpstr>思源宋体 CN Heavy</vt:lpstr>
      <vt:lpstr>阿里巴巴普惠体</vt:lpstr>
      <vt:lpstr>汉仪君黑-45简</vt:lpstr>
      <vt:lpstr>华文新魏</vt:lpstr>
      <vt:lpstr>汉仪中黑S</vt:lpstr>
      <vt:lpstr>黑体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一起去赏月</cp:lastModifiedBy>
  <cp:revision>17</cp:revision>
  <dcterms:created xsi:type="dcterms:W3CDTF">2024-11-21T01:18:00Z</dcterms:created>
  <dcterms:modified xsi:type="dcterms:W3CDTF">2024-12-04T07:39:59Z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0D349DB80E3E4DAB836EF36DD1FFDAFD_13</vt:lpwstr>
  </property>
  <property fmtid="{D5CDD505-2E9C-101B-9397-08002B2CF9AE}" pid="3" name="KSOProductBuildVer">
    <vt:lpwstr>2052-12.1.0.18912</vt:lpwstr>
  </property>
  <property fmtid="{D5CDD505-2E9C-101B-9397-08002B2CF9AE}" pid="4" name="KSOTemplateUUID">
    <vt:lpwstr>v1.0_mb_adLkqL6RXIbmC9eOYgAcHg==</vt:lpwstr>
  </property>
</Properties>
</file>