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1"/>
  </p:handoutMasterIdLst>
  <p:sldIdLst>
    <p:sldId id="260" r:id="rId3"/>
    <p:sldId id="256" r:id="rId4"/>
    <p:sldId id="257" r:id="rId6"/>
    <p:sldId id="259" r:id="rId7"/>
    <p:sldId id="258" r:id="rId8"/>
    <p:sldId id="262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</p:sldIdLst>
  <p:sldSz cx="12192000" cy="6858000"/>
  <p:notesSz cx="7103745" cy="10234295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amera_XHS_17294909962931040g00830shph7apjce05o16"/>
          <p:cNvPicPr>
            <a:picLocks noChangeAspect="1"/>
          </p:cNvPicPr>
          <p:nvPr/>
        </p:nvPicPr>
        <p:blipFill>
          <a:blip r:embed="rId1"/>
          <a:srcRect l="13354" t="16389" r="13536" b="7102"/>
          <a:stretch>
            <a:fillRect/>
          </a:stretch>
        </p:blipFill>
        <p:spPr>
          <a:xfrm>
            <a:off x="2953385" y="0"/>
            <a:ext cx="69335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amera_XHS_17294910114081040g00830shph7aq3c005o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4245" y="0"/>
            <a:ext cx="103028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amera_XHS_17294910130321040g00830shph7aq3c0g5o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310" y="0"/>
            <a:ext cx="105333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amera_XHS_17294910146871040g00830shph7aq3c105o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3605" y="0"/>
            <a:ext cx="103841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amera_XHS_17294910162671040g00830shph7aq3c1g5o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6625" y="0"/>
            <a:ext cx="103187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amera_XHS_17294910178421040g00830shph7aq3c205o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amera_XHS_17294910194741040g00830shph7c63k005o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115" y="0"/>
            <a:ext cx="103511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amera_XHS_17294910210731040g00830shph7c63k0g5o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6625" y="0"/>
            <a:ext cx="103187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amera_XHS_17294910227581040g00830shph7c6jk005o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69005" y="0"/>
            <a:ext cx="52533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amera_XHS_17294909981621040g00830shph7apjceg5o16"/>
          <p:cNvPicPr>
            <a:picLocks noChangeAspect="1"/>
          </p:cNvPicPr>
          <p:nvPr/>
        </p:nvPicPr>
        <p:blipFill>
          <a:blip r:embed="rId1"/>
          <a:srcRect l="5805" t="7685" r="8877" b="9204"/>
          <a:stretch>
            <a:fillRect/>
          </a:stretch>
        </p:blipFill>
        <p:spPr>
          <a:xfrm>
            <a:off x="2910840" y="-103505"/>
            <a:ext cx="6913880" cy="69608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Camera_XHS_17294909998201040g00830shph7apjcf05o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2505" y="0"/>
            <a:ext cx="102069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Camera_XHS_17294910014301040g00830shph7apjcfg5o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9495" y="0"/>
            <a:ext cx="101130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Camera_XHS_17294910030661040g00830shph7apjcg05o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4250" y="0"/>
            <a:ext cx="102228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Camera_XHS_17294910047441040g00830shph7apjcgg5o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amera_XHS_17294910063391040g00830shph7apjch05o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0" y="0"/>
            <a:ext cx="104006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amera_XHS_17294910079241040g00830shph7apjchg5o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8380" y="0"/>
            <a:ext cx="101752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amera_XHS_17294910097621040g00830shph7apjci05o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4245" y="0"/>
            <a:ext cx="10302875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NTFlZGNlOTYxZDYyOTg5N2YyZGM2NjMwZjY0ZDZiNzAifQ==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17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4" baseType="lpstr">
      <vt:lpstr>Arial</vt:lpstr>
      <vt:lpstr>宋体</vt:lpstr>
      <vt:lpstr>Wingdings</vt:lpstr>
      <vt:lpstr>Calibri</vt:lpstr>
      <vt:lpstr>微软雅黑</vt:lpstr>
      <vt:lpstr>Arial Unicode MS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丁岩</cp:lastModifiedBy>
  <cp:revision>10</cp:revision>
  <dcterms:created xsi:type="dcterms:W3CDTF">2024-10-18T02:50:00Z</dcterms:created>
  <dcterms:modified xsi:type="dcterms:W3CDTF">2024-10-21T06:19:06Z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2052-12.1.0.18334</vt:lpwstr>
  </property>
  <property fmtid="{D5CDD505-2E9C-101B-9397-08002B2CF9AE}" pid="3" name="ICV">
    <vt:lpwstr>BF5F16E67BE7427A86B81C3914CD7C89_13</vt:lpwstr>
  </property>
</Properties>
</file>