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1" r:id="rId3"/>
    <p:sldId id="270" r:id="rId4"/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9144000" cy="6858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6" d="100"/>
          <a:sy n="96" d="100"/>
        </p:scale>
        <p:origin x="-1496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47626" y="0"/>
            <a:ext cx="6002170" cy="6811009"/>
            <a:chOff x="1524000" y="0"/>
            <a:chExt cx="5725795" cy="6811009"/>
          </a:xfrm>
        </p:grpSpPr>
        <p:pic>
          <p:nvPicPr>
            <p:cNvPr id="3" name="object 3"/>
            <p:cNvPicPr/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1524000" y="0"/>
              <a:ext cx="5722620" cy="681075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24000" y="0"/>
              <a:ext cx="5725668" cy="6659880"/>
            </a:xfrm>
            <a:prstGeom prst="rect">
              <a:avLst/>
            </a:prstGeom>
          </p:spPr>
        </p:pic>
      </p:grp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099" y="3218976"/>
            <a:ext cx="2521045" cy="348662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625" y="3218976"/>
            <a:ext cx="3552975" cy="348662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7134" y="0"/>
            <a:ext cx="6021770" cy="33525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457200" y="47244"/>
            <a:ext cx="8340852" cy="6763511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1107947" y="41148"/>
            <a:ext cx="6810756" cy="681685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205740" y="15240"/>
            <a:ext cx="8714232" cy="6775704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16764" y="91439"/>
            <a:ext cx="9057132" cy="6766559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457200" y="39623"/>
            <a:ext cx="8229600" cy="681837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1895855" y="0"/>
            <a:ext cx="5353812" cy="684275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1725930" y="2829560"/>
            <a:ext cx="569214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7200" b="1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贪吃的变色龙</a:t>
            </a:r>
            <a:endParaRPr lang="zh-CN" altLang="en-US" sz="7200" b="1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1591055" y="28955"/>
            <a:ext cx="6028944" cy="67680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42671"/>
            <a:ext cx="9144000" cy="680618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1699260" y="54864"/>
            <a:ext cx="6118860" cy="680313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33528" y="9144"/>
            <a:ext cx="9110472" cy="68199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952500" y="86868"/>
            <a:ext cx="7306056" cy="676808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1895855" y="0"/>
            <a:ext cx="5353812" cy="684275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WPS 演示</Application>
  <PresentationFormat>全屏显示(4:3)</PresentationFormat>
  <Paragraphs>2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1" baseType="lpstr">
      <vt:lpstr>Arial</vt:lpstr>
      <vt:lpstr>宋体</vt:lpstr>
      <vt:lpstr>Wingdings</vt:lpstr>
      <vt:lpstr>微软雅黑</vt:lpstr>
      <vt:lpstr>Arial Unicode MS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高睿</cp:lastModifiedBy>
  <cp:revision>5</cp:revision>
  <dcterms:created xsi:type="dcterms:W3CDTF">2020-05-07T13:49:00Z</dcterms:created>
  <dcterms:modified xsi:type="dcterms:W3CDTF">2024-12-08T08:31:04Z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2019-05-08T08:00:00Z</vt:filetime>
  </property>
  <property fmtid="{D5CDD505-2E9C-101B-9397-08002B2CF9AE}" pid="3" name="LastSaved">
    <vt:filetime>2020-05-07T08:00:00Z</vt:filetime>
  </property>
  <property fmtid="{D5CDD505-2E9C-101B-9397-08002B2CF9AE}" pid="4" name="ICV">
    <vt:lpwstr>F6AB22BFF67B4A03A1956D615DAFE9A4_13</vt:lpwstr>
  </property>
  <property fmtid="{D5CDD505-2E9C-101B-9397-08002B2CF9AE}" pid="5" name="KSOProductBuildVer">
    <vt:lpwstr>2052-12.1.0.18912</vt:lpwstr>
  </property>
</Properties>
</file>