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2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8C50-8D6F-4EBE-8654-6F18FA5B0A00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38F-7390-4ECF-B376-93FB1AC9F0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11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8C50-8D6F-4EBE-8654-6F18FA5B0A00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38F-7390-4ECF-B376-93FB1AC9F0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655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8C50-8D6F-4EBE-8654-6F18FA5B0A00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38F-7390-4ECF-B376-93FB1AC9F0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8C50-8D6F-4EBE-8654-6F18FA5B0A00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38F-7390-4ECF-B376-93FB1AC9F0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898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8C50-8D6F-4EBE-8654-6F18FA5B0A00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38F-7390-4ECF-B376-93FB1AC9F0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17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8C50-8D6F-4EBE-8654-6F18FA5B0A00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38F-7390-4ECF-B376-93FB1AC9F0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56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8C50-8D6F-4EBE-8654-6F18FA5B0A00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38F-7390-4ECF-B376-93FB1AC9F0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501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8C50-8D6F-4EBE-8654-6F18FA5B0A00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38F-7390-4ECF-B376-93FB1AC9F0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837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8C50-8D6F-4EBE-8654-6F18FA5B0A00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38F-7390-4ECF-B376-93FB1AC9F0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545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8C50-8D6F-4EBE-8654-6F18FA5B0A00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38F-7390-4ECF-B376-93FB1AC9F0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02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8C50-8D6F-4EBE-8654-6F18FA5B0A00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38F-7390-4ECF-B376-93FB1AC9F0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821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78C50-8D6F-4EBE-8654-6F18FA5B0A00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B38F-7390-4ECF-B376-93FB1AC9F0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02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664" y="-53009"/>
            <a:ext cx="62119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79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46"/>
          <a:stretch/>
        </p:blipFill>
        <p:spPr>
          <a:xfrm>
            <a:off x="116790" y="490331"/>
            <a:ext cx="3951627" cy="481177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40"/>
          <a:stretch/>
        </p:blipFill>
        <p:spPr>
          <a:xfrm>
            <a:off x="3973466" y="596348"/>
            <a:ext cx="3842731" cy="470575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197" y="490331"/>
            <a:ext cx="4015098" cy="552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3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0</Words>
  <Application>Microsoft Office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>xingyu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王尧(采购部)</dc:creator>
  <cp:lastModifiedBy>王尧(采购部)</cp:lastModifiedBy>
  <cp:revision>3</cp:revision>
  <dcterms:created xsi:type="dcterms:W3CDTF">2024-11-29T07:02:42Z</dcterms:created>
  <dcterms:modified xsi:type="dcterms:W3CDTF">2024-11-29T08:59:25Z</dcterms:modified>
</cp:coreProperties>
</file>