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423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78C50-8D6F-4EBE-8654-6F18FA5B0A00}" type="datetimeFigureOut">
              <a:rPr lang="zh-CN" altLang="en-US" smtClean="0"/>
              <a:t>2024/11/29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B38F-7390-4ECF-B376-93FB1AC9F08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2114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78C50-8D6F-4EBE-8654-6F18FA5B0A00}" type="datetimeFigureOut">
              <a:rPr lang="zh-CN" altLang="en-US" smtClean="0"/>
              <a:t>2024/11/29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B38F-7390-4ECF-B376-93FB1AC9F08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6555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78C50-8D6F-4EBE-8654-6F18FA5B0A00}" type="datetimeFigureOut">
              <a:rPr lang="zh-CN" altLang="en-US" smtClean="0"/>
              <a:t>2024/11/29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B38F-7390-4ECF-B376-93FB1AC9F08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633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78C50-8D6F-4EBE-8654-6F18FA5B0A00}" type="datetimeFigureOut">
              <a:rPr lang="zh-CN" altLang="en-US" smtClean="0"/>
              <a:t>2024/11/29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B38F-7390-4ECF-B376-93FB1AC9F08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8986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78C50-8D6F-4EBE-8654-6F18FA5B0A00}" type="datetimeFigureOut">
              <a:rPr lang="zh-CN" altLang="en-US" smtClean="0"/>
              <a:t>2024/11/29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B38F-7390-4ECF-B376-93FB1AC9F08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817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78C50-8D6F-4EBE-8654-6F18FA5B0A00}" type="datetimeFigureOut">
              <a:rPr lang="zh-CN" altLang="en-US" smtClean="0"/>
              <a:t>2024/11/29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B38F-7390-4ECF-B376-93FB1AC9F08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0560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78C50-8D6F-4EBE-8654-6F18FA5B0A00}" type="datetimeFigureOut">
              <a:rPr lang="zh-CN" altLang="en-US" smtClean="0"/>
              <a:t>2024/11/29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B38F-7390-4ECF-B376-93FB1AC9F08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5019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78C50-8D6F-4EBE-8654-6F18FA5B0A00}" type="datetimeFigureOut">
              <a:rPr lang="zh-CN" altLang="en-US" smtClean="0"/>
              <a:t>2024/11/29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B38F-7390-4ECF-B376-93FB1AC9F08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8375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78C50-8D6F-4EBE-8654-6F18FA5B0A00}" type="datetimeFigureOut">
              <a:rPr lang="zh-CN" altLang="en-US" smtClean="0"/>
              <a:t>2024/11/29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B38F-7390-4ECF-B376-93FB1AC9F08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5458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78C50-8D6F-4EBE-8654-6F18FA5B0A00}" type="datetimeFigureOut">
              <a:rPr lang="zh-CN" altLang="en-US" smtClean="0"/>
              <a:t>2024/11/29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B38F-7390-4ECF-B376-93FB1AC9F08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9022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78C50-8D6F-4EBE-8654-6F18FA5B0A00}" type="datetimeFigureOut">
              <a:rPr lang="zh-CN" altLang="en-US" smtClean="0"/>
              <a:t>2024/11/29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B38F-7390-4ECF-B376-93FB1AC9F08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8211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78C50-8D6F-4EBE-8654-6F18FA5B0A00}" type="datetimeFigureOut">
              <a:rPr lang="zh-CN" altLang="en-US" smtClean="0"/>
              <a:t>2024/11/29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B38F-7390-4ECF-B376-93FB1AC9F08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7028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0664" y="-53009"/>
            <a:ext cx="621195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793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46"/>
          <a:stretch/>
        </p:blipFill>
        <p:spPr>
          <a:xfrm>
            <a:off x="116790" y="490331"/>
            <a:ext cx="3951627" cy="4811770"/>
          </a:xfrm>
        </p:spPr>
      </p:pic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40"/>
          <a:stretch/>
        </p:blipFill>
        <p:spPr>
          <a:xfrm>
            <a:off x="3973466" y="596348"/>
            <a:ext cx="3842731" cy="470575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6197" y="490331"/>
            <a:ext cx="4015098" cy="5526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333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0</Words>
  <Application>Microsoft Office PowerPoint</Application>
  <PresentationFormat>宽屏</PresentationFormat>
  <Paragraphs>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7" baseType="lpstr">
      <vt:lpstr>宋体</vt:lpstr>
      <vt:lpstr>Arial</vt:lpstr>
      <vt:lpstr>Calibri</vt:lpstr>
      <vt:lpstr>Calibri Light</vt:lpstr>
      <vt:lpstr>Office 主题</vt:lpstr>
      <vt:lpstr>PowerPoint 演示文稿</vt:lpstr>
      <vt:lpstr>PowerPoint 演示文稿</vt:lpstr>
    </vt:vector>
  </TitlesOfParts>
  <Company>xingyu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王尧(采购部)</dc:creator>
  <cp:lastModifiedBy>王尧(采购部)</cp:lastModifiedBy>
  <cp:revision>3</cp:revision>
  <dcterms:created xsi:type="dcterms:W3CDTF">2024-11-29T07:02:42Z</dcterms:created>
  <dcterms:modified xsi:type="dcterms:W3CDTF">2024-11-29T08:59:25Z</dcterms:modified>
</cp:coreProperties>
</file>