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av" ContentType="audio/x-wav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3"/>
    <p:sldId id="256" r:id="rId4"/>
    <p:sldId id="257" r:id="rId5"/>
    <p:sldId id="258" r:id="rId6"/>
    <p:sldId id="259" r:id="rId7"/>
    <p:sldId id="268" r:id="rId8"/>
    <p:sldId id="262" r:id="rId9"/>
    <p:sldId id="263" r:id="rId10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66FF33"/>
    <a:srgbClr val="CCFF66"/>
    <a:srgbClr val="FFFF99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strike="noStrike" noProof="1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spcBef>
          <a:spcPct val="0"/>
        </a:spcBef>
        <a:spcAft>
          <a:spcPct val="0"/>
        </a:spcAft>
        <a:buClr>
          <a:srgbClr val="000000"/>
        </a:buClr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2.wav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3.wav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4.wav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5.wav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49" name="图片 3073" descr="4266744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0" name="文本框 3074"/>
          <p:cNvSpPr txBox="1"/>
          <p:nvPr/>
        </p:nvSpPr>
        <p:spPr>
          <a:xfrm>
            <a:off x="3581400" y="1676400"/>
            <a:ext cx="3740150" cy="13112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4000">
                <a:solidFill>
                  <a:srgbClr val="66FFFF"/>
                </a:solidFill>
                <a:latin typeface="楷体_GB2312" pitchFamily="1" charset="-122"/>
                <a:ea typeface="楷体_GB2312" pitchFamily="1" charset="-122"/>
              </a:rPr>
              <a:t>爱唱歌的大恐龙</a:t>
            </a:r>
            <a:endParaRPr lang="zh-CN" altLang="en-US" sz="4000">
              <a:solidFill>
                <a:srgbClr val="66FFFF"/>
              </a:solidFill>
              <a:latin typeface="楷体_GB2312" pitchFamily="1" charset="-122"/>
              <a:ea typeface="楷体_GB2312" pitchFamily="1" charset="-122"/>
            </a:endParaRPr>
          </a:p>
          <a:p>
            <a:r>
              <a:rPr lang="zh-CN" altLang="en-US" sz="4000">
                <a:solidFill>
                  <a:srgbClr val="66FFFF"/>
                </a:solidFill>
                <a:latin typeface="楷体_GB2312" pitchFamily="1" charset="-122"/>
                <a:ea typeface="楷体_GB2312" pitchFamily="1" charset="-122"/>
              </a:rPr>
              <a:t>           </a:t>
            </a:r>
            <a:endParaRPr lang="zh-CN" altLang="en-US" sz="4000">
              <a:solidFill>
                <a:srgbClr val="66FFFF"/>
              </a:solidFill>
              <a:latin typeface="楷体_GB2312" pitchFamily="1" charset="-122"/>
              <a:ea typeface="楷体_GB2312" pitchFamily="1" charset="-122"/>
            </a:endParaRPr>
          </a:p>
        </p:txBody>
      </p:sp>
    </p:spTree>
  </p:cSld>
  <p:clrMapOvr>
    <a:masterClrMapping/>
  </p:clrMapOvr>
  <p:transition spd="slow">
    <p:checker dir="vert"/>
    <p:sndAc>
      <p:stSnd>
        <p:snd r:embed="rId2" name="click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3" name="图片 4097" descr="4266744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4" name="文本框 4098"/>
          <p:cNvSpPr txBox="1"/>
          <p:nvPr/>
        </p:nvSpPr>
        <p:spPr>
          <a:xfrm>
            <a:off x="2514600" y="762000"/>
            <a:ext cx="6859588" cy="17399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b="1">
                <a:solidFill>
                  <a:srgbClr val="FFFF99"/>
                </a:solidFill>
                <a:latin typeface="Arial" panose="020B0604020202020204" pitchFamily="34" charset="0"/>
                <a:ea typeface="楷体_GB2312" pitchFamily="1" charset="-122"/>
              </a:rPr>
              <a:t>有一栋很大很大的楼房，在楼房的最顶层，住着一只</a:t>
            </a:r>
            <a:endParaRPr lang="zh-CN" altLang="en-US" b="1">
              <a:solidFill>
                <a:srgbClr val="FFFF99"/>
              </a:solidFill>
              <a:latin typeface="Arial" panose="020B0604020202020204" pitchFamily="34" charset="0"/>
              <a:ea typeface="楷体_GB2312" pitchFamily="1" charset="-122"/>
            </a:endParaRPr>
          </a:p>
          <a:p>
            <a:r>
              <a:rPr lang="zh-CN" altLang="en-US" b="1">
                <a:solidFill>
                  <a:srgbClr val="FFFF99"/>
                </a:solidFill>
                <a:latin typeface="Arial" panose="020B0604020202020204" pitchFamily="34" charset="0"/>
                <a:ea typeface="楷体_GB2312" pitchFamily="1" charset="-122"/>
              </a:rPr>
              <a:t>人人讨厌的大恐龙。大家为什么这么讨厌他呢？因为</a:t>
            </a:r>
            <a:endParaRPr lang="zh-CN" altLang="en-US" b="1">
              <a:solidFill>
                <a:srgbClr val="FFFF99"/>
              </a:solidFill>
              <a:latin typeface="Arial" panose="020B0604020202020204" pitchFamily="34" charset="0"/>
              <a:ea typeface="楷体_GB2312" pitchFamily="1" charset="-122"/>
            </a:endParaRPr>
          </a:p>
          <a:p>
            <a:r>
              <a:rPr lang="zh-CN" altLang="en-US" b="1">
                <a:solidFill>
                  <a:srgbClr val="FFFF99"/>
                </a:solidFill>
                <a:latin typeface="Arial" panose="020B0604020202020204" pitchFamily="34" charset="0"/>
                <a:ea typeface="楷体_GB2312" pitchFamily="1" charset="-122"/>
              </a:rPr>
              <a:t>他会发出一种非常非常可怕的声音，一种刺耳的难听声音。</a:t>
            </a:r>
            <a:endParaRPr lang="zh-CN" altLang="en-US" b="1">
              <a:solidFill>
                <a:srgbClr val="FFFF99"/>
              </a:solidFill>
              <a:latin typeface="Arial" panose="020B0604020202020204" pitchFamily="34" charset="0"/>
              <a:ea typeface="楷体_GB2312" pitchFamily="1" charset="-122"/>
            </a:endParaRPr>
          </a:p>
          <a:p>
            <a:r>
              <a:rPr lang="zh-CN" altLang="en-US" b="1">
                <a:solidFill>
                  <a:srgbClr val="FFFF99"/>
                </a:solidFill>
                <a:latin typeface="Arial" panose="020B0604020202020204" pitchFamily="34" charset="0"/>
                <a:ea typeface="楷体_GB2312" pitchFamily="1" charset="-122"/>
              </a:rPr>
              <a:t>大恐龙喜欢站在窗边，从早到晚，一首接着一首地大声歌唱。</a:t>
            </a:r>
            <a:endParaRPr lang="zh-CN" altLang="en-US" b="1">
              <a:solidFill>
                <a:srgbClr val="FFFF99"/>
              </a:solidFill>
              <a:latin typeface="Arial" panose="020B0604020202020204" pitchFamily="34" charset="0"/>
              <a:ea typeface="楷体_GB2312" pitchFamily="1" charset="-122"/>
            </a:endParaRPr>
          </a:p>
          <a:p>
            <a:r>
              <a:rPr lang="zh-CN" altLang="en-US" b="1">
                <a:solidFill>
                  <a:srgbClr val="FFFF99"/>
                </a:solidFill>
                <a:latin typeface="Arial" panose="020B0604020202020204" pitchFamily="34" charset="0"/>
                <a:ea typeface="楷体_GB2312" pitchFamily="1" charset="-122"/>
              </a:rPr>
              <a:t>他的歌声实在是太吵，有人觉得耳朵不舒服，有人觉得头皮</a:t>
            </a:r>
            <a:endParaRPr lang="zh-CN" altLang="en-US" b="1">
              <a:solidFill>
                <a:srgbClr val="FFFF99"/>
              </a:solidFill>
              <a:latin typeface="Arial" panose="020B0604020202020204" pitchFamily="34" charset="0"/>
              <a:ea typeface="楷体_GB2312" pitchFamily="1" charset="-122"/>
            </a:endParaRPr>
          </a:p>
          <a:p>
            <a:r>
              <a:rPr lang="zh-CN" altLang="en-US" b="1">
                <a:solidFill>
                  <a:srgbClr val="FFFF99"/>
                </a:solidFill>
                <a:latin typeface="Arial" panose="020B0604020202020204" pitchFamily="34" charset="0"/>
                <a:ea typeface="楷体_GB2312" pitchFamily="1" charset="-122"/>
              </a:rPr>
              <a:t>发麻、他们常常被大恐龙的歌声，震得两脚大颤，脑袋抖个不停。</a:t>
            </a:r>
            <a:endParaRPr lang="zh-CN" altLang="en-US" b="1">
              <a:solidFill>
                <a:srgbClr val="FFFF99"/>
              </a:solidFill>
              <a:latin typeface="Arial" panose="020B0604020202020204" pitchFamily="34" charset="0"/>
              <a:ea typeface="楷体_GB2312" pitchFamily="1" charset="-122"/>
            </a:endParaRPr>
          </a:p>
        </p:txBody>
      </p:sp>
    </p:spTree>
  </p:cSld>
  <p:clrMapOvr>
    <a:masterClrMapping/>
  </p:clrMapOvr>
  <p:transition spd="slow">
    <p:blinds dir="vert"/>
    <p:sndAc>
      <p:stSnd>
        <p:snd r:embed="rId2" name="type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7" name="图片 5121" descr="421514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8" name="文本框 5122"/>
          <p:cNvSpPr txBox="1"/>
          <p:nvPr/>
        </p:nvSpPr>
        <p:spPr>
          <a:xfrm>
            <a:off x="152400" y="2133600"/>
            <a:ext cx="5478463" cy="17399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b="1">
                <a:solidFill>
                  <a:srgbClr val="CCFF66"/>
                </a:solidFill>
                <a:latin typeface="Arial" panose="020B0604020202020204" pitchFamily="34" charset="0"/>
                <a:ea typeface="楷体_GB2312" pitchFamily="1" charset="-122"/>
              </a:rPr>
              <a:t>有一天早上，大恐龙又拉开嗓门，大声地唱起来，</a:t>
            </a:r>
            <a:endParaRPr lang="zh-CN" altLang="en-US" b="1">
              <a:solidFill>
                <a:srgbClr val="CCFF66"/>
              </a:solidFill>
              <a:latin typeface="Arial" panose="020B0604020202020204" pitchFamily="34" charset="0"/>
              <a:ea typeface="楷体_GB2312" pitchFamily="1" charset="-122"/>
            </a:endParaRPr>
          </a:p>
          <a:p>
            <a:r>
              <a:rPr lang="zh-CN" altLang="en-US" b="1">
                <a:solidFill>
                  <a:srgbClr val="CCFF66"/>
                </a:solidFill>
                <a:latin typeface="Arial" panose="020B0604020202020204" pitchFamily="34" charset="0"/>
                <a:ea typeface="楷体_GB2312" pitchFamily="1" charset="-122"/>
              </a:rPr>
              <a:t>一栋栋的大楼开始摇晃，没多久，大楼就倒了！</a:t>
            </a:r>
            <a:endParaRPr lang="zh-CN" altLang="en-US" b="1">
              <a:solidFill>
                <a:srgbClr val="CCFF66"/>
              </a:solidFill>
              <a:latin typeface="Arial" panose="020B0604020202020204" pitchFamily="34" charset="0"/>
              <a:ea typeface="楷体_GB2312" pitchFamily="1" charset="-122"/>
            </a:endParaRPr>
          </a:p>
          <a:p>
            <a:r>
              <a:rPr lang="zh-CN" altLang="en-US" b="1">
                <a:solidFill>
                  <a:srgbClr val="CCFF66"/>
                </a:solidFill>
                <a:latin typeface="Arial" panose="020B0604020202020204" pitchFamily="34" charset="0"/>
                <a:ea typeface="楷体_GB2312" pitchFamily="1" charset="-122"/>
              </a:rPr>
              <a:t>人们想办法让这只讨厌的恐龙闭上嘴巴，准备了</a:t>
            </a:r>
            <a:endParaRPr lang="zh-CN" altLang="en-US" b="1">
              <a:solidFill>
                <a:srgbClr val="CCFF66"/>
              </a:solidFill>
              <a:latin typeface="Arial" panose="020B0604020202020204" pitchFamily="34" charset="0"/>
              <a:ea typeface="楷体_GB2312" pitchFamily="1" charset="-122"/>
            </a:endParaRPr>
          </a:p>
          <a:p>
            <a:r>
              <a:rPr lang="zh-CN" altLang="en-US" b="1">
                <a:solidFill>
                  <a:srgbClr val="CCFF66"/>
                </a:solidFill>
                <a:latin typeface="Arial" panose="020B0604020202020204" pitchFamily="34" charset="0"/>
                <a:ea typeface="楷体_GB2312" pitchFamily="1" charset="-122"/>
              </a:rPr>
              <a:t>一大堆土豆，你一个我一个地对准恐龙的大嘴</a:t>
            </a:r>
            <a:endParaRPr lang="zh-CN" altLang="en-US" b="1">
              <a:solidFill>
                <a:srgbClr val="CCFF66"/>
              </a:solidFill>
              <a:latin typeface="Arial" panose="020B0604020202020204" pitchFamily="34" charset="0"/>
              <a:ea typeface="楷体_GB2312" pitchFamily="1" charset="-122"/>
            </a:endParaRPr>
          </a:p>
          <a:p>
            <a:r>
              <a:rPr lang="zh-CN" altLang="en-US" b="1">
                <a:solidFill>
                  <a:srgbClr val="CCFF66"/>
                </a:solidFill>
                <a:latin typeface="Arial" panose="020B0604020202020204" pitchFamily="34" charset="0"/>
                <a:ea typeface="楷体_GB2312" pitchFamily="1" charset="-122"/>
              </a:rPr>
              <a:t>扔进去，恐龙的大嘴填满土豆，他就不能再唱歌了。</a:t>
            </a:r>
            <a:endParaRPr lang="zh-CN" altLang="en-US" b="1">
              <a:solidFill>
                <a:srgbClr val="CCFF66"/>
              </a:solidFill>
              <a:latin typeface="Arial" panose="020B0604020202020204" pitchFamily="34" charset="0"/>
              <a:ea typeface="楷体_GB2312" pitchFamily="1" charset="-122"/>
            </a:endParaRPr>
          </a:p>
          <a:p>
            <a:r>
              <a:rPr lang="zh-CN" altLang="en-US" b="1">
                <a:solidFill>
                  <a:srgbClr val="CCFF66"/>
                </a:solidFill>
                <a:latin typeface="Arial" panose="020B0604020202020204" pitchFamily="34" charset="0"/>
                <a:ea typeface="楷体_GB2312" pitchFamily="1" charset="-122"/>
              </a:rPr>
              <a:t>可是，大恐龙一会儿就把土豆统统吃完了。</a:t>
            </a:r>
            <a:endParaRPr lang="zh-CN" altLang="en-US" b="1">
              <a:solidFill>
                <a:srgbClr val="CCFF66"/>
              </a:solidFill>
              <a:latin typeface="Arial" panose="020B0604020202020204" pitchFamily="34" charset="0"/>
              <a:ea typeface="楷体_GB2312" pitchFamily="1" charset="-122"/>
            </a:endParaRPr>
          </a:p>
        </p:txBody>
      </p:sp>
    </p:spTree>
  </p:cSld>
  <p:clrMapOvr>
    <a:masterClrMapping/>
  </p:clrMapOvr>
  <p:transition spd="slow">
    <p:diamond/>
    <p:sndAc>
      <p:stSnd>
        <p:snd r:embed="rId2" name="whoosh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1" name="图片 6145" descr="4242799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2" name="文本框 6146"/>
          <p:cNvSpPr txBox="1"/>
          <p:nvPr/>
        </p:nvSpPr>
        <p:spPr>
          <a:xfrm>
            <a:off x="898525" y="784225"/>
            <a:ext cx="6629400" cy="146526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b="1">
                <a:solidFill>
                  <a:srgbClr val="66FF33"/>
                </a:solidFill>
                <a:latin typeface="Arial" panose="020B0604020202020204" pitchFamily="34" charset="0"/>
                <a:ea typeface="楷体_GB2312" pitchFamily="1" charset="-122"/>
              </a:rPr>
              <a:t>大家又准备了一个好大好大的玻璃罩，用一部好大好大的机器，</a:t>
            </a:r>
            <a:endParaRPr lang="zh-CN" altLang="en-US" b="1">
              <a:solidFill>
                <a:srgbClr val="66FF33"/>
              </a:solidFill>
              <a:latin typeface="Arial" panose="020B0604020202020204" pitchFamily="34" charset="0"/>
              <a:ea typeface="楷体_GB2312" pitchFamily="1" charset="-122"/>
            </a:endParaRPr>
          </a:p>
          <a:p>
            <a:r>
              <a:rPr lang="zh-CN" altLang="en-US" b="1">
                <a:solidFill>
                  <a:srgbClr val="66FF33"/>
                </a:solidFill>
                <a:latin typeface="Arial" panose="020B0604020202020204" pitchFamily="34" charset="0"/>
                <a:ea typeface="楷体_GB2312" pitchFamily="1" charset="-122"/>
              </a:rPr>
              <a:t>把恐龙住的大楼罩起来。这一下子，大恐龙的声音出不来了。</a:t>
            </a:r>
            <a:endParaRPr lang="zh-CN" altLang="en-US" b="1">
              <a:solidFill>
                <a:srgbClr val="66FF33"/>
              </a:solidFill>
              <a:latin typeface="Arial" panose="020B0604020202020204" pitchFamily="34" charset="0"/>
              <a:ea typeface="楷体_GB2312" pitchFamily="1" charset="-122"/>
            </a:endParaRPr>
          </a:p>
          <a:p>
            <a:r>
              <a:rPr lang="zh-CN" altLang="en-US" b="1">
                <a:solidFill>
                  <a:srgbClr val="66FF33"/>
                </a:solidFill>
                <a:latin typeface="Arial" panose="020B0604020202020204" pitchFamily="34" charset="0"/>
                <a:ea typeface="楷体_GB2312" pitchFamily="1" charset="-122"/>
              </a:rPr>
              <a:t>可是，你瞧！大恐龙眯起眼睛，翘起大尾巴，用力放了一个</a:t>
            </a:r>
            <a:endParaRPr lang="zh-CN" altLang="en-US" b="1">
              <a:solidFill>
                <a:srgbClr val="66FF33"/>
              </a:solidFill>
              <a:latin typeface="Arial" panose="020B0604020202020204" pitchFamily="34" charset="0"/>
              <a:ea typeface="楷体_GB2312" pitchFamily="1" charset="-122"/>
            </a:endParaRPr>
          </a:p>
          <a:p>
            <a:r>
              <a:rPr lang="zh-CN" altLang="en-US" b="1">
                <a:solidFill>
                  <a:srgbClr val="66FF33"/>
                </a:solidFill>
                <a:latin typeface="Arial" panose="020B0604020202020204" pitchFamily="34" charset="0"/>
                <a:ea typeface="楷体_GB2312" pitchFamily="1" charset="-122"/>
              </a:rPr>
              <a:t>又响又长的臭屁，“砰</a:t>
            </a:r>
            <a:r>
              <a:rPr lang="en-US" altLang="zh-CN" b="1">
                <a:solidFill>
                  <a:srgbClr val="66FF33"/>
                </a:solidFill>
                <a:latin typeface="Arial" panose="020B0604020202020204" pitchFamily="34" charset="0"/>
                <a:ea typeface="楷体_GB2312" pitchFamily="1" charset="-122"/>
              </a:rPr>
              <a:t>——”</a:t>
            </a:r>
            <a:r>
              <a:rPr lang="zh-CN" altLang="en-US" b="1">
                <a:solidFill>
                  <a:srgbClr val="66FF33"/>
                </a:solidFill>
                <a:latin typeface="Arial" panose="020B0604020202020204" pitchFamily="34" charset="0"/>
                <a:ea typeface="楷体_GB2312" pitchFamily="1" charset="-122"/>
              </a:rPr>
              <a:t>大恐龙刚才吃了那么多土豆泥，臭</a:t>
            </a:r>
            <a:endParaRPr lang="zh-CN" altLang="en-US" b="1">
              <a:solidFill>
                <a:srgbClr val="66FF33"/>
              </a:solidFill>
              <a:latin typeface="Arial" panose="020B0604020202020204" pitchFamily="34" charset="0"/>
              <a:ea typeface="楷体_GB2312" pitchFamily="1" charset="-122"/>
            </a:endParaRPr>
          </a:p>
          <a:p>
            <a:r>
              <a:rPr lang="zh-CN" altLang="en-US" b="1">
                <a:solidFill>
                  <a:srgbClr val="66FF33"/>
                </a:solidFill>
                <a:latin typeface="Arial" panose="020B0604020202020204" pitchFamily="34" charset="0"/>
                <a:ea typeface="楷体_GB2312" pitchFamily="1" charset="-122"/>
              </a:rPr>
              <a:t>屁把玻璃罩炸开了，整个城市一下子变成臭烘烘的臭屁城。</a:t>
            </a:r>
            <a:endParaRPr lang="zh-CN" altLang="en-US" b="1">
              <a:solidFill>
                <a:srgbClr val="66FF33"/>
              </a:solidFill>
              <a:latin typeface="Arial" panose="020B0604020202020204" pitchFamily="34" charset="0"/>
              <a:ea typeface="楷体_GB2312" pitchFamily="1" charset="-122"/>
            </a:endParaRPr>
          </a:p>
        </p:txBody>
      </p:sp>
    </p:spTree>
  </p:cSld>
  <p:clrMapOvr>
    <a:masterClrMapping/>
  </p:clrMapOvr>
  <p:transition spd="slow">
    <p:strips dir="rd"/>
    <p:sndAc>
      <p:stSnd>
        <p:snd r:embed="rId2" name="chimes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5" name="图片 7169" descr="4246405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6" name="文本框 7170"/>
          <p:cNvSpPr txBox="1"/>
          <p:nvPr/>
        </p:nvSpPr>
        <p:spPr>
          <a:xfrm>
            <a:off x="3717925" y="327025"/>
            <a:ext cx="184150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endParaRPr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47" name="文本框 7171"/>
          <p:cNvSpPr txBox="1"/>
          <p:nvPr/>
        </p:nvSpPr>
        <p:spPr>
          <a:xfrm>
            <a:off x="1600200" y="4572000"/>
            <a:ext cx="7143750" cy="2014538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b="1">
                <a:solidFill>
                  <a:srgbClr val="00FFFF"/>
                </a:solidFill>
                <a:latin typeface="Arial" panose="020B0604020202020204" pitchFamily="34" charset="0"/>
                <a:ea typeface="楷体_GB2312" pitchFamily="1" charset="-122"/>
              </a:rPr>
              <a:t>大恐龙又开始快乐的大声歌唱，“啊</a:t>
            </a:r>
            <a:r>
              <a:rPr lang="en-US" altLang="zh-CN" b="1">
                <a:solidFill>
                  <a:srgbClr val="00FFFF"/>
                </a:solidFill>
                <a:latin typeface="Arial" panose="020B0604020202020204" pitchFamily="34" charset="0"/>
                <a:ea typeface="楷体_GB2312" pitchFamily="1" charset="-122"/>
              </a:rPr>
              <a:t>——</a:t>
            </a:r>
            <a:r>
              <a:rPr lang="zh-CN" altLang="en-US" b="1">
                <a:solidFill>
                  <a:srgbClr val="00FFFF"/>
                </a:solidFill>
                <a:latin typeface="Arial" panose="020B0604020202020204" pitchFamily="34" charset="0"/>
                <a:ea typeface="楷体_GB2312" pitchFamily="1" charset="-122"/>
              </a:rPr>
              <a:t>噢</a:t>
            </a:r>
            <a:r>
              <a:rPr lang="en-US" altLang="zh-CN" b="1">
                <a:solidFill>
                  <a:srgbClr val="00FFFF"/>
                </a:solidFill>
                <a:latin typeface="Arial" panose="020B0604020202020204" pitchFamily="34" charset="0"/>
                <a:ea typeface="楷体_GB2312" pitchFamily="1" charset="-122"/>
              </a:rPr>
              <a:t>——”</a:t>
            </a:r>
            <a:endParaRPr lang="en-US" altLang="zh-CN" b="1">
              <a:solidFill>
                <a:srgbClr val="00FFFF"/>
              </a:solidFill>
              <a:latin typeface="Arial" panose="020B0604020202020204" pitchFamily="34" charset="0"/>
              <a:ea typeface="楷体_GB2312" pitchFamily="1" charset="-122"/>
            </a:endParaRPr>
          </a:p>
          <a:p>
            <a:r>
              <a:rPr lang="zh-CN" altLang="en-US" b="1">
                <a:solidFill>
                  <a:srgbClr val="00FFFF"/>
                </a:solidFill>
                <a:latin typeface="Arial" panose="020B0604020202020204" pitchFamily="34" charset="0"/>
                <a:ea typeface="楷体_GB2312" pitchFamily="1" charset="-122"/>
              </a:rPr>
              <a:t>这时候，一个女孩跑到大恐龙身边，轻轻地在它</a:t>
            </a:r>
            <a:endParaRPr lang="zh-CN" altLang="en-US" b="1">
              <a:solidFill>
                <a:srgbClr val="00FFFF"/>
              </a:solidFill>
              <a:latin typeface="Arial" panose="020B0604020202020204" pitchFamily="34" charset="0"/>
              <a:ea typeface="楷体_GB2312" pitchFamily="1" charset="-122"/>
            </a:endParaRPr>
          </a:p>
          <a:p>
            <a:r>
              <a:rPr lang="zh-CN" altLang="en-US" b="1">
                <a:solidFill>
                  <a:srgbClr val="00FFFF"/>
                </a:solidFill>
                <a:latin typeface="Arial" panose="020B0604020202020204" pitchFamily="34" charset="0"/>
                <a:ea typeface="楷体_GB2312" pitchFamily="1" charset="-122"/>
              </a:rPr>
              <a:t>耳边说了一句话：“恐龙先生，你的声音太大了。</a:t>
            </a:r>
            <a:endParaRPr lang="zh-CN" altLang="en-US" b="1">
              <a:solidFill>
                <a:srgbClr val="00FFFF"/>
              </a:solidFill>
              <a:latin typeface="Arial" panose="020B0604020202020204" pitchFamily="34" charset="0"/>
              <a:ea typeface="楷体_GB2312" pitchFamily="1" charset="-122"/>
            </a:endParaRPr>
          </a:p>
          <a:p>
            <a:r>
              <a:rPr lang="zh-CN" altLang="en-US" b="1">
                <a:solidFill>
                  <a:srgbClr val="00FFFF"/>
                </a:solidFill>
                <a:latin typeface="Arial" panose="020B0604020202020204" pitchFamily="34" charset="0"/>
                <a:ea typeface="楷体_GB2312" pitchFamily="1" charset="-122"/>
              </a:rPr>
              <a:t>我们大家都不喜欢，你能轻一点吗？”</a:t>
            </a:r>
            <a:endParaRPr lang="zh-CN" altLang="en-US" b="1">
              <a:solidFill>
                <a:srgbClr val="00FFFF"/>
              </a:solidFill>
              <a:latin typeface="Arial" panose="020B0604020202020204" pitchFamily="34" charset="0"/>
              <a:ea typeface="楷体_GB2312" pitchFamily="1" charset="-122"/>
            </a:endParaRPr>
          </a:p>
          <a:p>
            <a:r>
              <a:rPr lang="zh-CN" altLang="en-US" b="1">
                <a:solidFill>
                  <a:srgbClr val="00FFFF"/>
                </a:solidFill>
                <a:latin typeface="Arial" panose="020B0604020202020204" pitchFamily="34" charset="0"/>
                <a:ea typeface="楷体_GB2312" pitchFamily="1" charset="-122"/>
              </a:rPr>
              <a:t>“是吗？从来没人告诉过我啊，好的好的，我会轻一点，</a:t>
            </a:r>
            <a:endParaRPr lang="zh-CN" altLang="en-US" b="1">
              <a:solidFill>
                <a:srgbClr val="00FFFF"/>
              </a:solidFill>
              <a:latin typeface="Arial" panose="020B0604020202020204" pitchFamily="34" charset="0"/>
              <a:ea typeface="楷体_GB2312" pitchFamily="1" charset="-122"/>
            </a:endParaRPr>
          </a:p>
          <a:p>
            <a:r>
              <a:rPr lang="zh-CN" altLang="en-US" b="1">
                <a:solidFill>
                  <a:srgbClr val="00FFFF"/>
                </a:solidFill>
                <a:latin typeface="Arial" panose="020B0604020202020204" pitchFamily="34" charset="0"/>
                <a:ea typeface="楷体_GB2312" pitchFamily="1" charset="-122"/>
              </a:rPr>
              <a:t>不再那么大声了。”大恐龙红着脸点点头。</a:t>
            </a:r>
            <a:endParaRPr lang="zh-CN" altLang="en-US" b="1">
              <a:solidFill>
                <a:srgbClr val="00FFFF"/>
              </a:solidFill>
              <a:latin typeface="Arial" panose="020B0604020202020204" pitchFamily="34" charset="0"/>
              <a:ea typeface="楷体_GB2312" pitchFamily="1" charset="-122"/>
            </a:endParaRPr>
          </a:p>
          <a:p>
            <a:r>
              <a:rPr lang="zh-CN" altLang="en-US" b="1">
                <a:solidFill>
                  <a:srgbClr val="00FFFF"/>
                </a:solidFill>
                <a:latin typeface="Arial" panose="020B0604020202020204" pitchFamily="34" charset="0"/>
                <a:ea typeface="楷体_GB2312" pitchFamily="1" charset="-122"/>
              </a:rPr>
              <a:t>从此以后，大恐龙的歌声好听多了，不再刺耳，不再难听。</a:t>
            </a:r>
            <a:endParaRPr lang="zh-CN" altLang="en-US" b="1">
              <a:solidFill>
                <a:srgbClr val="00FFFF"/>
              </a:solidFill>
              <a:latin typeface="Arial" panose="020B0604020202020204" pitchFamily="34" charset="0"/>
              <a:ea typeface="楷体_GB2312" pitchFamily="1" charset="-122"/>
            </a:endParaRPr>
          </a:p>
        </p:txBody>
      </p:sp>
    </p:spTree>
  </p:cSld>
  <p:clrMapOvr>
    <a:masterClrMapping/>
  </p:clrMapOvr>
  <p:transition spd="slow">
    <p:wheel spokes="3"/>
    <p:sndAc>
      <p:stSnd>
        <p:snd r:embed="rId2" name="voltage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https://www.bilibili.com/video/BV1gb4y157og/</a:t>
            </a:r>
            <a:endParaRPr lang="en-US" altLang="zh-C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标题 819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ln/>
        </p:spPr>
        <p:txBody>
          <a:bodyPr anchor="ctr" anchorCtr="0"/>
          <a:p/>
        </p:txBody>
      </p:sp>
      <p:sp>
        <p:nvSpPr>
          <p:cNvPr id="7170" name="文本占位符 8194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  <a:ln/>
        </p:spPr>
        <p:txBody>
          <a:bodyPr anchor="t" anchorCtr="0"/>
          <a:p/>
        </p:txBody>
      </p:sp>
      <p:pic>
        <p:nvPicPr>
          <p:cNvPr id="7171" name="图片 8195" descr="48_158_websbook_com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66800" y="304800"/>
            <a:ext cx="9372600" cy="64484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7" name="图片 8196" descr="Redocn_201206290608256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0" y="1447800"/>
            <a:ext cx="4267200" cy="43624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标题 9217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/>
        </p:txBody>
      </p:sp>
      <p:sp>
        <p:nvSpPr>
          <p:cNvPr id="8194" name="文本占位符 9218"/>
          <p:cNvSpPr>
            <a:spLocks noGrp="1"/>
          </p:cNvSpPr>
          <p:nvPr>
            <p:ph idx="1"/>
          </p:nvPr>
        </p:nvSpPr>
        <p:spPr>
          <a:ln/>
        </p:spPr>
        <p:txBody>
          <a:bodyPr anchor="t" anchorCtr="0"/>
          <a:p/>
        </p:txBody>
      </p:sp>
      <p:pic>
        <p:nvPicPr>
          <p:cNvPr id="8195" name="图片 9219" descr="t01b2ff0c800c7f73c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43000" y="-912812"/>
            <a:ext cx="5715000" cy="868521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629</Words>
  <Application>WPS 演示</Application>
  <PresentationFormat>在屏幕上显示</PresentationFormat>
  <Paragraphs>33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宋体</vt:lpstr>
      <vt:lpstr>Wingdings</vt:lpstr>
      <vt:lpstr>楷体_GB2312</vt:lpstr>
      <vt:lpstr>新宋体</vt:lpstr>
      <vt:lpstr>微软雅黑</vt:lpstr>
      <vt:lpstr>Calibri</vt:lpstr>
      <vt:lpstr>Arial Unicode MS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79607</cp:lastModifiedBy>
  <cp:revision>7</cp:revision>
  <dcterms:created xsi:type="dcterms:W3CDTF">2014-11-25T23:31:56Z</dcterms:created>
  <dcterms:modified xsi:type="dcterms:W3CDTF">2024-11-24T14:49:20Z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2052-12.1.0.18912</vt:lpwstr>
  </property>
  <property fmtid="{D5CDD505-2E9C-101B-9397-08002B2CF9AE}" pid="4" name="ICV">
    <vt:lpwstr>4D5BC836A1004A4088139FED1E7F907F_13</vt:lpwstr>
  </property>
</Properties>
</file>