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05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-461648"/>
            <a:ext cx="3888432" cy="7319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412776"/>
            <a:ext cx="941389" cy="1682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725025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全屏显示(4:3)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宋体</vt:lpstr>
      <vt:lpstr>Arial</vt:lpstr>
      <vt:lpstr>Calibri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</cp:lastModifiedBy>
  <cp:revision>2</cp:revision>
  <dcterms:created xsi:type="dcterms:W3CDTF">2015-11-29T05:52:09Z</dcterms:created>
  <dcterms:modified xsi:type="dcterms:W3CDTF">2018-10-07T13:29:12Z</dcterms:modified>
</cp:coreProperties>
</file>