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9" r:id="rId3"/>
  </p:sldMasterIdLst>
  <p:notesMasterIdLst>
    <p:notesMasterId r:id="rId6"/>
  </p:notesMasterIdLst>
  <p:handoutMasterIdLst>
    <p:handoutMasterId r:id="rId40"/>
  </p:handoutMasterIdLst>
  <p:sldIdLst>
    <p:sldId id="481" r:id="rId4"/>
    <p:sldId id="375" r:id="rId5"/>
    <p:sldId id="397" r:id="rId7"/>
    <p:sldId id="401" r:id="rId8"/>
    <p:sldId id="406" r:id="rId9"/>
    <p:sldId id="409" r:id="rId10"/>
    <p:sldId id="420" r:id="rId11"/>
    <p:sldId id="411" r:id="rId12"/>
    <p:sldId id="413" r:id="rId13"/>
    <p:sldId id="416" r:id="rId14"/>
    <p:sldId id="417" r:id="rId15"/>
    <p:sldId id="423" r:id="rId16"/>
    <p:sldId id="424" r:id="rId17"/>
    <p:sldId id="480" r:id="rId18"/>
    <p:sldId id="426" r:id="rId19"/>
    <p:sldId id="428" r:id="rId20"/>
    <p:sldId id="429" r:id="rId21"/>
    <p:sldId id="430" r:id="rId22"/>
    <p:sldId id="465" r:id="rId23"/>
    <p:sldId id="431" r:id="rId24"/>
    <p:sldId id="516" r:id="rId25"/>
    <p:sldId id="435" r:id="rId26"/>
    <p:sldId id="456" r:id="rId27"/>
    <p:sldId id="437" r:id="rId28"/>
    <p:sldId id="486" r:id="rId29"/>
    <p:sldId id="484" r:id="rId30"/>
    <p:sldId id="485" r:id="rId31"/>
    <p:sldId id="454" r:id="rId32"/>
    <p:sldId id="515" r:id="rId33"/>
    <p:sldId id="462" r:id="rId34"/>
    <p:sldId id="460" r:id="rId35"/>
    <p:sldId id="461" r:id="rId36"/>
    <p:sldId id="448" r:id="rId37"/>
    <p:sldId id="450" r:id="rId38"/>
    <p:sldId id="518" r:id="rId39"/>
  </p:sldIdLst>
  <p:sldSz cx="12192000" cy="6858000"/>
  <p:notesSz cx="6858000" cy="9144000"/>
  <p:embeddedFontLst>
    <p:embeddedFont>
      <p:font typeface="Franklin Gothic Medium" panose="020B0603020102020204" pitchFamily="34" charset="0"/>
      <p:regular r:id="rId45"/>
      <p:italic r:id="rId46"/>
    </p:embeddedFont>
    <p:embeddedFont>
      <p:font typeface="楷体" panose="02010609060101010101" charset="-122"/>
      <p:regular r:id="rId47"/>
    </p:embeddedFont>
    <p:embeddedFont>
      <p:font typeface="方正粗黑宋简体" panose="02000000000000000000" pitchFamily="2" charset="-122"/>
      <p:regular r:id="rId48"/>
    </p:embeddedFont>
    <p:embeddedFont>
      <p:font typeface="Calibri" panose="020F0502020204030204" charset="0"/>
      <p:regular r:id="rId49"/>
      <p:bold r:id="rId50"/>
      <p:italic r:id="rId51"/>
      <p:boldItalic r:id="rId52"/>
    </p:embeddedFont>
    <p:embeddedFont>
      <p:font typeface="Comic Sans MS" panose="030F0702030302020204" pitchFamily="2" charset="0"/>
      <p:regular r:id="rId53"/>
      <p:bold r:id="rId54"/>
      <p:italic r:id="rId55"/>
      <p:boldItalic r:id="rId56"/>
    </p:embeddedFont>
    <p:embeddedFont>
      <p:font typeface="方正姚体" panose="02010601030101010101" pitchFamily="2" charset="-122"/>
      <p:regular r:id="rId57"/>
    </p:embeddedFont>
    <p:embeddedFont>
      <p:font typeface="Wingdings 2" panose="05020102010507070707" pitchFamily="18" charset="2"/>
      <p:regular r:id="rId58"/>
    </p:embeddedFont>
    <p:embeddedFont>
      <p:font typeface="Segoe UI Black" panose="020B0A02040204020203" pitchFamily="34" charset="0"/>
      <p:bold r:id="rId59"/>
    </p:embeddedFont>
  </p:embeddedFontLst>
  <p:custDataLst>
    <p:tags r:id="rId6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赵薇" initials="Vera" lastIdx="0" clrIdx="0"/>
  <p:cmAuthor id="3" name="作者" initials="A" lastIdx="0" clrIdx="1"/>
  <p:cmAuthor id="2" name="赵巍" initials="赵" lastIdx="0" clrIdx="0"/>
  <p:cmAuthor id="0" name="iLearning" initials="i" lastIdx="0" clrIdx="0"/>
  <p:cmAuthor id="4" name="Vicky WJY" initials="V" lastIdx="0" clrIdx="3"/>
  <p:cmAuthor id="5" name="Author" initials="A" lastIdx="0" clrIdx="4"/>
  <p:cmAuthor id="6" name="Administrator" initials="A" lastIdx="0" clrIdx="5"/>
  <p:cmAuthor id="7" name="SHSQ" initials="S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7" autoAdjust="0"/>
    <p:restoredTop sz="94660"/>
  </p:normalViewPr>
  <p:slideViewPr>
    <p:cSldViewPr snapToGrid="0" showGuides="1">
      <p:cViewPr>
        <p:scale>
          <a:sx n="98" d="100"/>
          <a:sy n="98" d="100"/>
        </p:scale>
        <p:origin x="-78" y="90"/>
      </p:cViewPr>
      <p:guideLst>
        <p:guide orient="horz" pos="231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0" Type="http://schemas.openxmlformats.org/officeDocument/2006/relationships/tags" Target="tags/tag112.xml"/><Relationship Id="rId6" Type="http://schemas.openxmlformats.org/officeDocument/2006/relationships/notesMaster" Target="notesMasters/notesMaster1.xml"/><Relationship Id="rId59" Type="http://schemas.openxmlformats.org/officeDocument/2006/relationships/font" Target="fonts/font15.fntdata"/><Relationship Id="rId58" Type="http://schemas.openxmlformats.org/officeDocument/2006/relationships/font" Target="fonts/font14.fntdata"/><Relationship Id="rId57" Type="http://schemas.openxmlformats.org/officeDocument/2006/relationships/font" Target="fonts/font13.fntdata"/><Relationship Id="rId56" Type="http://schemas.openxmlformats.org/officeDocument/2006/relationships/font" Target="fonts/font12.fntdata"/><Relationship Id="rId55" Type="http://schemas.openxmlformats.org/officeDocument/2006/relationships/font" Target="fonts/font11.fntdata"/><Relationship Id="rId54" Type="http://schemas.openxmlformats.org/officeDocument/2006/relationships/font" Target="fonts/font10.fntdata"/><Relationship Id="rId53" Type="http://schemas.openxmlformats.org/officeDocument/2006/relationships/font" Target="fonts/font9.fntdata"/><Relationship Id="rId52" Type="http://schemas.openxmlformats.org/officeDocument/2006/relationships/font" Target="fonts/font8.fntdata"/><Relationship Id="rId51" Type="http://schemas.openxmlformats.org/officeDocument/2006/relationships/font" Target="fonts/font7.fntdata"/><Relationship Id="rId50" Type="http://schemas.openxmlformats.org/officeDocument/2006/relationships/font" Target="fonts/font6.fntdata"/><Relationship Id="rId5" Type="http://schemas.openxmlformats.org/officeDocument/2006/relationships/slide" Target="slides/slide2.xml"/><Relationship Id="rId49" Type="http://schemas.openxmlformats.org/officeDocument/2006/relationships/font" Target="fonts/font5.fntdata"/><Relationship Id="rId48" Type="http://schemas.openxmlformats.org/officeDocument/2006/relationships/font" Target="fonts/font4.fntdata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B6B8F-D965-4D79-BF90-D7483E5ED0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/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E40F5B29-8441-416E-8965-05804EFA4E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/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E40F5B29-8441-416E-8965-05804EFA4E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/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E40F5B29-8441-416E-8965-05804EFA4E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F940A-C96F-41CA-852F-A088DD64EEC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F940A-C96F-41CA-852F-A088DD64EEC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F940A-C96F-41CA-852F-A088DD64EEC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F940A-C96F-41CA-852F-A088DD64EEC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F940A-C96F-41CA-852F-A088DD64EEC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F940A-C96F-41CA-852F-A088DD64EEC8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04CC-E291-4162-BA23-1EC4F25F5D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9176-2859-4CBA-9C60-5EA8F51E3D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04CC-E291-4162-BA23-1EC4F25F5D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9176-2859-4CBA-9C60-5EA8F51E3D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04CC-E291-4162-BA23-1EC4F25F5D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9176-2859-4CBA-9C60-5EA8F51E3D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0000" t="-108990" r="-20000" b="-399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29195" y="515983"/>
            <a:ext cx="10933611" cy="58260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714983" y="456862"/>
            <a:ext cx="3084724" cy="40982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-342917" y="1726507"/>
            <a:ext cx="6172200" cy="47568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矩形 10"/>
          <p:cNvSpPr/>
          <p:nvPr userDrawn="1"/>
        </p:nvSpPr>
        <p:spPr>
          <a:xfrm>
            <a:off x="304800" y="260350"/>
            <a:ext cx="11582400" cy="6337300"/>
          </a:xfrm>
          <a:prstGeom prst="rect">
            <a:avLst/>
          </a:prstGeom>
          <a:noFill/>
          <a:ln>
            <a:solidFill>
              <a:srgbClr val="651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609600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7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0" t="4218" r="4731" b="4516"/>
          <a:stretch>
            <a:fillRect/>
          </a:stretch>
        </p:blipFill>
        <p:spPr>
          <a:xfrm>
            <a:off x="-1" y="0"/>
            <a:ext cx="12192001" cy="6867525"/>
          </a:xfrm>
          <a:prstGeom prst="rect">
            <a:avLst/>
          </a:prstGeom>
        </p:spPr>
      </p:pic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383995" y="1028700"/>
            <a:ext cx="9369730" cy="2244423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04CC-E291-4162-BA23-1EC4F25F5D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9176-2859-4CBA-9C60-5EA8F51E3D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0" t="4218" r="4731" b="4516"/>
          <a:stretch>
            <a:fillRect/>
          </a:stretch>
        </p:blipFill>
        <p:spPr>
          <a:xfrm>
            <a:off x="-1" y="0"/>
            <a:ext cx="12192001" cy="6867525"/>
          </a:xfrm>
          <a:prstGeom prst="rect">
            <a:avLst/>
          </a:prstGeom>
        </p:spPr>
      </p:pic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6461125" y="1270000"/>
            <a:ext cx="2662238" cy="4305300"/>
          </a:xfrm>
          <a:ln w="28575">
            <a:solidFill>
              <a:srgbClr val="DBA47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311650" y="2762250"/>
            <a:ext cx="1663700" cy="2570163"/>
          </a:xfrm>
          <a:ln w="28575">
            <a:solidFill>
              <a:srgbClr val="DBA47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9609138" y="2000250"/>
            <a:ext cx="1538287" cy="2486025"/>
          </a:xfrm>
          <a:ln w="28575">
            <a:solidFill>
              <a:srgbClr val="DBA47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DA47-F104-48B3-BCA2-B9F3698A51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8504-51FB-409E-891F-4D2F7AAD08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DA47-F104-48B3-BCA2-B9F3698A51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8504-51FB-409E-891F-4D2F7AAD08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DA47-F104-48B3-BCA2-B9F3698A51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8504-51FB-409E-891F-4D2F7AAD08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04CC-E291-4162-BA23-1EC4F25F5D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9176-2859-4CBA-9C60-5EA8F51E3D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DA47-F104-48B3-BCA2-B9F3698A51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8504-51FB-409E-891F-4D2F7AAD08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DA47-F104-48B3-BCA2-B9F3698A51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8504-51FB-409E-891F-4D2F7AAD08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EDA47-F104-48B3-BCA2-B9F3698A51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8504-51FB-409E-891F-4D2F7AAD08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485D-EDFC-4524-ABEE-C2DA8D4F86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D56CC-C099-412F-9655-23477CD235F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609600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7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Your image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99356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Your image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04CC-E291-4162-BA23-1EC4F25F5D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9176-2859-4CBA-9C60-5EA8F51E3D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0" t="4218" r="4731" b="4516"/>
          <a:stretch>
            <a:fillRect/>
          </a:stretch>
        </p:blipFill>
        <p:spPr>
          <a:xfrm>
            <a:off x="-1" y="0"/>
            <a:ext cx="12192001" cy="6867525"/>
          </a:xfrm>
          <a:prstGeom prst="rect">
            <a:avLst/>
          </a:prstGeom>
        </p:spPr>
      </p:pic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383995" y="1028700"/>
            <a:ext cx="9369730" cy="2244423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0" t="4218" r="4731" b="4516"/>
          <a:stretch>
            <a:fillRect/>
          </a:stretch>
        </p:blipFill>
        <p:spPr>
          <a:xfrm>
            <a:off x="-1" y="0"/>
            <a:ext cx="12192001" cy="6867525"/>
          </a:xfrm>
          <a:prstGeom prst="rect">
            <a:avLst/>
          </a:prstGeom>
        </p:spPr>
      </p:pic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6461125" y="1270000"/>
            <a:ext cx="2662238" cy="4305300"/>
          </a:xfrm>
          <a:ln w="28575">
            <a:solidFill>
              <a:srgbClr val="DBA47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311650" y="2762250"/>
            <a:ext cx="1663700" cy="2570163"/>
          </a:xfrm>
          <a:ln w="28575">
            <a:solidFill>
              <a:srgbClr val="DBA47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9609138" y="2000250"/>
            <a:ext cx="1538287" cy="2486025"/>
          </a:xfrm>
          <a:ln w="28575">
            <a:solidFill>
              <a:srgbClr val="DBA479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04CC-E291-4162-BA23-1EC4F25F5D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9176-2859-4CBA-9C60-5EA8F51E3D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04CC-E291-4162-BA23-1EC4F25F5D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9176-2859-4CBA-9C60-5EA8F51E3D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04CC-E291-4162-BA23-1EC4F25F5D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9176-2859-4CBA-9C60-5EA8F51E3D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04CC-E291-4162-BA23-1EC4F25F5D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9176-2859-4CBA-9C60-5EA8F51E3D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604CC-E291-4162-BA23-1EC4F25F5D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09176-2859-4CBA-9C60-5EA8F51E3D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file:///D:\qq&#25991;&#20214;\712321467\Image\C2C\Image2\%7b75232B38-A165-1FB7-499C-2E1C792CACB5%7d.png" TargetMode="External"/><Relationship Id="rId21" Type="http://schemas.openxmlformats.org/officeDocument/2006/relationships/image" Target="../media/image7.png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23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604CC-E291-4162-BA23-1EC4F25F5D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09176-2859-4CBA-9C60-5EA8F51E3D9D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DA47-F104-48B3-BCA2-B9F3698A51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98504-51FB-409E-891F-4D2F7AAD08D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Heavy" pitchFamily="34" charset="-122"/>
          <a:ea typeface="思源黑体 CN Heavy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tags" Target="../tags/tag6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18.png"/><Relationship Id="rId1" Type="http://schemas.openxmlformats.org/officeDocument/2006/relationships/tags" Target="../tags/tag2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image" Target="../media/image30.jpeg"/><Relationship Id="rId6" Type="http://schemas.openxmlformats.org/officeDocument/2006/relationships/tags" Target="../tags/tag31.xml"/><Relationship Id="rId5" Type="http://schemas.openxmlformats.org/officeDocument/2006/relationships/image" Target="../media/image29.jpeg"/><Relationship Id="rId4" Type="http://schemas.openxmlformats.org/officeDocument/2006/relationships/tags" Target="../tags/tag30.xml"/><Relationship Id="rId3" Type="http://schemas.openxmlformats.org/officeDocument/2006/relationships/image" Target="../media/image28.jpeg"/><Relationship Id="rId20" Type="http://schemas.openxmlformats.org/officeDocument/2006/relationships/notesSlide" Target="../notesSlides/notesSlide4.xml"/><Relationship Id="rId2" Type="http://schemas.openxmlformats.org/officeDocument/2006/relationships/tags" Target="../tags/tag29.xml"/><Relationship Id="rId19" Type="http://schemas.openxmlformats.org/officeDocument/2006/relationships/slideLayout" Target="../slideLayouts/slideLayout14.xml"/><Relationship Id="rId18" Type="http://schemas.openxmlformats.org/officeDocument/2006/relationships/image" Target="../media/image35.jpeg"/><Relationship Id="rId17" Type="http://schemas.openxmlformats.org/officeDocument/2006/relationships/tags" Target="../tags/tag37.xml"/><Relationship Id="rId16" Type="http://schemas.openxmlformats.org/officeDocument/2006/relationships/image" Target="../media/image34.jpeg"/><Relationship Id="rId15" Type="http://schemas.openxmlformats.org/officeDocument/2006/relationships/tags" Target="../tags/tag36.xml"/><Relationship Id="rId14" Type="http://schemas.openxmlformats.org/officeDocument/2006/relationships/image" Target="../media/image33.jpeg"/><Relationship Id="rId13" Type="http://schemas.openxmlformats.org/officeDocument/2006/relationships/tags" Target="../tags/tag35.xml"/><Relationship Id="rId12" Type="http://schemas.openxmlformats.org/officeDocument/2006/relationships/image" Target="../media/image32.jpeg"/><Relationship Id="rId11" Type="http://schemas.openxmlformats.org/officeDocument/2006/relationships/tags" Target="../tags/tag34.xml"/><Relationship Id="rId10" Type="http://schemas.openxmlformats.org/officeDocument/2006/relationships/image" Target="../media/image31.jpeg"/><Relationship Id="rId1" Type="http://schemas.openxmlformats.org/officeDocument/2006/relationships/tags" Target="../tags/tag2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16.pn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hyperlink" Target="cmd://Speak/_uk_/researcher" TargetMode="External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tags" Target="../tags/tag39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tags" Target="../tags/tag3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40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tags" Target="../tags/tag4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image" Target="../media/image16.png"/><Relationship Id="rId6" Type="http://schemas.openxmlformats.org/officeDocument/2006/relationships/image" Target="../media/image18.png"/><Relationship Id="rId5" Type="http://schemas.openxmlformats.org/officeDocument/2006/relationships/tags" Target="../tags/tag52.xml"/><Relationship Id="rId4" Type="http://schemas.openxmlformats.org/officeDocument/2006/relationships/image" Target="../media/image43.png"/><Relationship Id="rId3" Type="http://schemas.openxmlformats.org/officeDocument/2006/relationships/tags" Target="../tags/tag51.xml"/><Relationship Id="rId2" Type="http://schemas.openxmlformats.org/officeDocument/2006/relationships/image" Target="../media/image42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57.xml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5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tags" Target="../tags/tag58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tags" Target="../tags/tag6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7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tags" Target="../tags/tag65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tags" Target="../tags/tag66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tags" Target="../tags/tag67.xml"/><Relationship Id="rId3" Type="http://schemas.openxmlformats.org/officeDocument/2006/relationships/image" Target="../media/image19.png"/><Relationship Id="rId2" Type="http://schemas.microsoft.com/office/2007/relationships/media" Target="../media/media6.mp3"/><Relationship Id="rId1" Type="http://schemas.openxmlformats.org/officeDocument/2006/relationships/audio" Target="../media/media6.mp3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tags" Target="../tags/tag68.xml"/><Relationship Id="rId3" Type="http://schemas.openxmlformats.org/officeDocument/2006/relationships/image" Target="../media/image19.png"/><Relationship Id="rId2" Type="http://schemas.microsoft.com/office/2007/relationships/media" Target="../media/media6.mp3"/><Relationship Id="rId1" Type="http://schemas.openxmlformats.org/officeDocument/2006/relationships/audio" Target="../media/media6.mp3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jpeg"/><Relationship Id="rId8" Type="http://schemas.openxmlformats.org/officeDocument/2006/relationships/image" Target="../media/image51.jpeg"/><Relationship Id="rId7" Type="http://schemas.openxmlformats.org/officeDocument/2006/relationships/image" Target="../media/image50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8" Type="http://schemas.openxmlformats.org/officeDocument/2006/relationships/slideLayout" Target="../slideLayouts/slideLayout14.xml"/><Relationship Id="rId17" Type="http://schemas.openxmlformats.org/officeDocument/2006/relationships/hyperlink" Target="cmd://Speak/_uk_/peaceful" TargetMode="Externa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image" Target="../media/image54.jpeg"/><Relationship Id="rId10" Type="http://schemas.openxmlformats.org/officeDocument/2006/relationships/image" Target="../media/image53.jpeg"/><Relationship Id="rId1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image" Target="../media/image62.jpeg"/><Relationship Id="rId7" Type="http://schemas.openxmlformats.org/officeDocument/2006/relationships/image" Target="../media/image61.jpeg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7" Type="http://schemas.openxmlformats.org/officeDocument/2006/relationships/slideLayout" Target="../slideLayouts/slideLayout14.xml"/><Relationship Id="rId16" Type="http://schemas.openxmlformats.org/officeDocument/2006/relationships/tags" Target="../tags/tag78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image" Target="../media/image54.jpeg"/><Relationship Id="rId10" Type="http://schemas.openxmlformats.org/officeDocument/2006/relationships/image" Target="../media/image64.png"/><Relationship Id="rId1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16.png"/><Relationship Id="rId1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image" Target="../media/image68.jpeg"/><Relationship Id="rId7" Type="http://schemas.openxmlformats.org/officeDocument/2006/relationships/tags" Target="../tags/tag81.xml"/><Relationship Id="rId6" Type="http://schemas.openxmlformats.org/officeDocument/2006/relationships/image" Target="../media/image67.jpeg"/><Relationship Id="rId5" Type="http://schemas.openxmlformats.org/officeDocument/2006/relationships/tags" Target="../tags/tag80.xml"/><Relationship Id="rId4" Type="http://schemas.openxmlformats.org/officeDocument/2006/relationships/image" Target="../media/image18.png"/><Relationship Id="rId3" Type="http://schemas.openxmlformats.org/officeDocument/2006/relationships/tags" Target="../tags/tag79.xml"/><Relationship Id="rId2" Type="http://schemas.openxmlformats.org/officeDocument/2006/relationships/image" Target="../media/image39.jpeg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88.xml"/><Relationship Id="rId17" Type="http://schemas.openxmlformats.org/officeDocument/2006/relationships/image" Target="../media/image70.png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image" Target="../media/image69.jpeg"/><Relationship Id="rId13" Type="http://schemas.openxmlformats.org/officeDocument/2006/relationships/image" Target="../media/image16.png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tags" Target="../tags/tag89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image" Target="../media/image16.png"/><Relationship Id="rId1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71.png"/><Relationship Id="rId2" Type="http://schemas.openxmlformats.org/officeDocument/2006/relationships/tags" Target="../tags/tag90.xml"/><Relationship Id="rId1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16.png"/><Relationship Id="rId2" Type="http://schemas.openxmlformats.org/officeDocument/2006/relationships/tags" Target="../tags/tag91.xml"/><Relationship Id="rId1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image" Target="../media/image74.png"/><Relationship Id="rId10" Type="http://schemas.openxmlformats.org/officeDocument/2006/relationships/notesSlide" Target="../notesSlides/notesSlide10.xml"/><Relationship Id="rId1" Type="http://schemas.openxmlformats.org/officeDocument/2006/relationships/tags" Target="../tags/tag92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jpeg"/><Relationship Id="rId8" Type="http://schemas.openxmlformats.org/officeDocument/2006/relationships/image" Target="../media/image75.png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image" Target="../media/image74.png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80.png"/><Relationship Id="rId12" Type="http://schemas.openxmlformats.org/officeDocument/2006/relationships/image" Target="../media/image79.png"/><Relationship Id="rId11" Type="http://schemas.openxmlformats.org/officeDocument/2006/relationships/image" Target="../media/image78.png"/><Relationship Id="rId10" Type="http://schemas.openxmlformats.org/officeDocument/2006/relationships/image" Target="../media/image77.png"/><Relationship Id="rId1" Type="http://schemas.openxmlformats.org/officeDocument/2006/relationships/tags" Target="../tags/tag10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1.xml"/><Relationship Id="rId1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6.png"/><Relationship Id="rId2" Type="http://schemas.openxmlformats.org/officeDocument/2006/relationships/tags" Target="../tags/tag9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8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7.png"/><Relationship Id="rId15" Type="http://schemas.openxmlformats.org/officeDocument/2006/relationships/tags" Target="../tags/tag16.xml"/><Relationship Id="rId14" Type="http://schemas.openxmlformats.org/officeDocument/2006/relationships/image" Target="../media/image26.png"/><Relationship Id="rId13" Type="http://schemas.openxmlformats.org/officeDocument/2006/relationships/tags" Target="../tags/tag15.xml"/><Relationship Id="rId12" Type="http://schemas.openxmlformats.org/officeDocument/2006/relationships/image" Target="../media/image25.png"/><Relationship Id="rId11" Type="http://schemas.openxmlformats.org/officeDocument/2006/relationships/tags" Target="../tags/tag14.xml"/><Relationship Id="rId10" Type="http://schemas.openxmlformats.org/officeDocument/2006/relationships/image" Target="../media/image24.svg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image" Target="../media/image24.svg"/><Relationship Id="rId7" Type="http://schemas.openxmlformats.org/officeDocument/2006/relationships/image" Target="../media/image23.png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18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image" Target="../media/image25.png"/><Relationship Id="rId11" Type="http://schemas.openxmlformats.org/officeDocument/2006/relationships/tags" Target="../tags/tag19.xml"/><Relationship Id="rId10" Type="http://schemas.openxmlformats.org/officeDocument/2006/relationships/image" Target="../media/image26.png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1775" y="208282"/>
            <a:ext cx="11728451" cy="64890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"/>
            </p:custDataLst>
          </p:nvPr>
        </p:nvSpPr>
        <p:spPr>
          <a:xfrm>
            <a:off x="441960" y="353695"/>
            <a:ext cx="10538460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000" i="1">
                <a:solidFill>
                  <a:schemeClr val="tx1"/>
                </a:solidFill>
                <a:latin typeface="Franklin Gothic Medium" panose="020B0603020102020204" pitchFamily="34" charset="0"/>
                <a:ea typeface="方正兰亭中黑_GBK" pitchFamily="2" charset="-122"/>
              </a:rPr>
              <a:t>The first flight </a:t>
            </a:r>
            <a:endParaRPr lang="en-US" altLang="zh-CN" sz="4000" i="1">
              <a:solidFill>
                <a:srgbClr val="00B050"/>
              </a:solidFill>
              <a:latin typeface="Franklin Gothic Medium" panose="020B0603020102020204" pitchFamily="34" charset="0"/>
              <a:ea typeface="方正兰亭中黑_GBK" pitchFamily="2" charset="-122"/>
            </a:endParaRPr>
          </a:p>
        </p:txBody>
      </p:sp>
      <p:pic>
        <p:nvPicPr>
          <p:cNvPr id="3" name="信天翁的首飞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97890" y="1362075"/>
            <a:ext cx="10083165" cy="49047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fill="hold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913890" y="2338070"/>
            <a:ext cx="8025130" cy="368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31775" y="208282"/>
            <a:ext cx="11728451" cy="64890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267970" y="128905"/>
            <a:ext cx="11232515" cy="1163955"/>
            <a:chOff x="422" y="203"/>
            <a:chExt cx="17689" cy="1833"/>
          </a:xfrm>
        </p:grpSpPr>
        <p:sp>
          <p:nvSpPr>
            <p:cNvPr id="13" name="矩形 12"/>
            <p:cNvSpPr/>
            <p:nvPr>
              <p:custDataLst>
                <p:tags r:id="rId1"/>
              </p:custDataLst>
            </p:nvPr>
          </p:nvSpPr>
          <p:spPr>
            <a:xfrm>
              <a:off x="1429" y="790"/>
              <a:ext cx="16682" cy="11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Task 1:</a:t>
              </a:r>
              <a:r>
                <a:rPr lang="en-US" altLang="zh-CN" sz="32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 </a:t>
              </a:r>
              <a:r>
                <a:rPr lang="en-US" altLang="zh-CN" sz="3200" b="1" dirty="0">
                  <a:latin typeface="Twinkl SemiBold"/>
                  <a:ea typeface="方正粗黑宋简体" panose="02000000000000000000" pitchFamily="2" charset="-122"/>
                  <a:cs typeface="+mj-cs"/>
                  <a:sym typeface="+mn-ea"/>
                </a:rPr>
                <a:t>Be a birdwatcher</a:t>
              </a:r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——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Reading &amp; Thinking</a:t>
              </a:r>
              <a:endParaRPr lang="en-US" altLang="zh-CN" sz="4000" i="1">
                <a:solidFill>
                  <a:schemeClr val="accent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  <p:pic>
          <p:nvPicPr>
            <p:cNvPr id="9" name="图片 8" descr="32ad48f2948f3b5757f2dbc0a5564674 (1)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2" y="203"/>
              <a:ext cx="1007" cy="1833"/>
            </a:xfrm>
            <a:prstGeom prst="rect">
              <a:avLst/>
            </a:prstGeom>
          </p:spPr>
        </p:pic>
      </p:grpSp>
      <p:sp>
        <p:nvSpPr>
          <p:cNvPr id="8" name="矩形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81418" y="1292543"/>
            <a:ext cx="4050665" cy="64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  <a:defRPr/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2" charset="0"/>
                <a:ea typeface="方正姚体" panose="02010601030101010101" pitchFamily="2" charset="-122"/>
              </a:rPr>
              <a:t>Asking for advice</a:t>
            </a:r>
            <a:endParaRPr lang="en-US" altLang="en-US" sz="3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2" charset="0"/>
              <a:ea typeface="方正姚体" panose="02010601030101010101" pitchFamily="2" charset="-122"/>
            </a:endParaRPr>
          </a:p>
        </p:txBody>
      </p:sp>
      <p:sp>
        <p:nvSpPr>
          <p:cNvPr id="10" name="矩形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17958" y="1292860"/>
            <a:ext cx="3016250" cy="645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p>
            <a:pPr>
              <a:buFont typeface="Arial" panose="020B0604020202020204" pitchFamily="34" charset="0"/>
              <a:buNone/>
              <a:defRPr/>
            </a:pPr>
            <a:r>
              <a:rPr lang="en-US" sz="36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2" charset="0"/>
                <a:ea typeface="方正姚体" panose="02010601030101010101" pitchFamily="2" charset="-122"/>
              </a:rPr>
              <a:t>Giving advice</a:t>
            </a:r>
            <a:endParaRPr lang="en-US" altLang="en-US" sz="3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2" charset="0"/>
              <a:ea typeface="方正姚体" panose="02010601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55165" y="2317115"/>
            <a:ext cx="7952740" cy="47117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575560" y="3596005"/>
            <a:ext cx="4187825" cy="460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223895" y="4946015"/>
            <a:ext cx="2304415" cy="409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824990" y="2788285"/>
            <a:ext cx="5401310" cy="4711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824990" y="4109720"/>
            <a:ext cx="4136390" cy="3994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824990" y="5293995"/>
            <a:ext cx="7892415" cy="5226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43015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91515" y="2291715"/>
            <a:ext cx="10808970" cy="40151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ts val="34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Daniel: What should we take with us when we go birdwatching,  Sandy?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4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Sandy: You’d better take a pair of binoculars. They’ll help you see 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4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the birds more clearly.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4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Daniel: OK. What else should we take?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4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Sandy: You should take some water. Usually it takes hours to 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4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watch the birds. You may get thirsty.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4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Daniel: All right. Anything else?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4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Sandy: Take a notebook with you to write down what you see.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400"/>
              </a:lnSpc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Daniel: OK. Thanks, Sandy.</a:t>
            </a:r>
            <a:endParaRPr lang="en-US" altLang="zh-CN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2" grpId="0" animBg="1"/>
      <p:bldP spid="12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/>
          <p:cNvSpPr/>
          <p:nvPr>
            <p:custDataLst>
              <p:tags r:id="rId1"/>
            </p:custDataLst>
          </p:nvPr>
        </p:nvSpPr>
        <p:spPr>
          <a:xfrm>
            <a:off x="7866380" y="2677160"/>
            <a:ext cx="4154170" cy="30384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miter lim="800000"/>
          </a:ln>
        </p:spPr>
        <p:txBody>
          <a:bodyPr wrap="none">
            <a:noAutofit/>
          </a:bodyPr>
          <a:lstStyle>
            <a:lvl1pPr marL="257175" indent="-257175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1pPr>
            <a:lvl2pPr marL="557530" indent="-21463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2pPr>
            <a:lvl3pPr marL="857250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3pPr>
            <a:lvl4pPr marL="1200150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4pPr>
            <a:lvl5pPr marL="1543050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宋体" panose="02010600030101010101" pitchFamily="2" charset="-122"/>
              </a:rPr>
              <a:t>表示建议的句型：</a:t>
            </a:r>
            <a:endParaRPr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  <a:cs typeface="Times New Roman" panose="02020603050405020304" pitchFamily="18" charset="0"/>
                <a:sym typeface="宋体" panose="02010600030101010101" pitchFamily="2" charset="-122"/>
              </a:rPr>
              <a:t>Let’s do...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楷体_GB2312" pitchFamily="1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  <a:cs typeface="Times New Roman" panose="02020603050405020304" pitchFamily="18" charset="0"/>
                <a:sym typeface="宋体" panose="02010600030101010101" pitchFamily="2" charset="-122"/>
              </a:rPr>
              <a:t>Why not do...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楷体_GB2312" pitchFamily="1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  <a:cs typeface="Times New Roman" panose="02020603050405020304" pitchFamily="18" charset="0"/>
                <a:sym typeface="宋体" panose="02010600030101010101" pitchFamily="2" charset="-122"/>
              </a:rPr>
              <a:t>I think you can...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楷体_GB2312" pitchFamily="1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  <a:cs typeface="Times New Roman" panose="02020603050405020304" pitchFamily="18" charset="0"/>
                <a:sym typeface="宋体" panose="02010600030101010101" pitchFamily="2" charset="-122"/>
              </a:rPr>
              <a:t>How about...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楷体_GB2312" pitchFamily="1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  <a:cs typeface="Times New Roman" panose="02020603050405020304" pitchFamily="18" charset="0"/>
                <a:sym typeface="宋体" panose="02010600030101010101" pitchFamily="2" charset="-122"/>
              </a:rPr>
              <a:t>Remember to...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楷体_GB2312" pitchFamily="1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 marL="0" lvl="0" indent="0" defTabSz="914400" eaLnBrk="1" hangingPunct="1">
              <a:spcBef>
                <a:spcPct val="0"/>
              </a:spcBef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1" charset="-122"/>
                <a:cs typeface="Times New Roman" panose="02020603050405020304" pitchFamily="18" charset="0"/>
                <a:sym typeface="宋体" panose="02010600030101010101" pitchFamily="2" charset="-122"/>
              </a:rPr>
              <a:t>It’s important/necessary to...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楷体_GB2312" pitchFamily="1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pic>
        <p:nvPicPr>
          <p:cNvPr id="5" name="Picture 17" descr="/Users/changkerui/Desktop/01a6ea57027a2d32f875a94486c928.jpg@3000w_1l_2o_100sh.jpg01a6ea57027a2d32f875a94486c928.jpg@3000w_1l_2o_100sh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1003" t="65" r="11003" b="-65"/>
          <a:stretch>
            <a:fillRect/>
          </a:stretch>
        </p:blipFill>
        <p:spPr bwMode="auto">
          <a:xfrm flipH="1">
            <a:off x="6440805" y="4573270"/>
            <a:ext cx="1310640" cy="123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77800"/>
          </a:effectLst>
        </p:spPr>
      </p:pic>
      <p:pic>
        <p:nvPicPr>
          <p:cNvPr id="6" name="Picture 18" descr="/Users/changkerui/Desktop/R-C.e7c0595f6f536dd0b2717357ade678ac.jpegR-C.e7c0595f6f536dd0b2717357ade678ac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7617" t="12943" r="28701" b="3281"/>
          <a:stretch>
            <a:fillRect/>
          </a:stretch>
        </p:blipFill>
        <p:spPr bwMode="auto">
          <a:xfrm flipH="1">
            <a:off x="10818495" y="1377950"/>
            <a:ext cx="111823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pic>
        <p:nvPicPr>
          <p:cNvPr id="16" name="Picture 41" descr="/Users/changkerui/Desktop/OIP-C.L7T2Jn9HWCneXE3dlMv4iAHaLH.jpegOIP-C.L7T2Jn9HWCneXE3dlMv4iAHaLH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22496" r="56111" b="50556"/>
          <a:stretch>
            <a:fillRect/>
          </a:stretch>
        </p:blipFill>
        <p:spPr bwMode="auto">
          <a:xfrm flipH="1">
            <a:off x="9632315" y="212090"/>
            <a:ext cx="1383030" cy="127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01600"/>
          </a:effectLst>
        </p:spPr>
      </p:pic>
      <p:sp>
        <p:nvSpPr>
          <p:cNvPr id="32769" name="Rectangle 2"/>
          <p:cNvSpPr>
            <a:spLocks noGrp="1"/>
          </p:cNvSpPr>
          <p:nvPr>
            <p:ph idx="4294967295"/>
            <p:custDataLst>
              <p:tags r:id="rId8"/>
            </p:custDataLst>
          </p:nvPr>
        </p:nvSpPr>
        <p:spPr>
          <a:xfrm>
            <a:off x="281940" y="1813560"/>
            <a:ext cx="8784590" cy="2165350"/>
          </a:xfrm>
          <a:ln>
            <a:noFill/>
          </a:ln>
        </p:spPr>
        <p:txBody>
          <a:bodyPr>
            <a:noAutofit/>
          </a:bodyPr>
          <a:p>
            <a:pPr marL="357505" indent="-357505" fontAlgn="auto">
              <a:lnSpc>
                <a:spcPts val="3360"/>
              </a:lnSpc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should we take with us when we go on a trip 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Hongmei Park?</a:t>
            </a:r>
            <a:endParaRPr lang="en-US" altLang="zh-CN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505" indent="-357505" fontAlgn="auto">
              <a:lnSpc>
                <a:spcPts val="3360"/>
              </a:lnSpc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r>
              <a:rPr lang="en-US" altLang="zh-CN" sz="28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lang="en-US" altLang="zh-CN" sz="2800" b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You’d better take...</a:t>
            </a:r>
            <a:endParaRPr lang="en-US" altLang="zh-CN" sz="2800" b="1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505" indent="-357505" algn="l" fontAlgn="auto">
              <a:lnSpc>
                <a:spcPts val="3360"/>
              </a:lnSpc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Ok. What else should we take?</a:t>
            </a:r>
            <a:endParaRPr lang="en-US" altLang="zh-CN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505" indent="-357505" algn="l" fontAlgn="auto">
              <a:lnSpc>
                <a:spcPts val="3360"/>
              </a:lnSpc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n-US" altLang="zh-CN" sz="28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You should take ...</a:t>
            </a:r>
            <a:endParaRPr lang="en-US" altLang="zh-CN" sz="2800" b="1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505" indent="-357505" fontAlgn="auto">
              <a:lnSpc>
                <a:spcPts val="3360"/>
              </a:lnSpc>
              <a:buFont typeface="Wingdings 2" panose="05020102010507070707" pitchFamily="18" charset="2"/>
              <a:buNone/>
              <a:defRPr/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altLang="zh-CN" sz="2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right! Anything else?</a:t>
            </a:r>
            <a:endParaRPr lang="en-US" altLang="zh-CN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505" indent="-357505" fontAlgn="auto">
              <a:lnSpc>
                <a:spcPts val="3360"/>
              </a:lnSpc>
              <a:buFont typeface="Wingdings 2" panose="05020102010507070707" pitchFamily="18" charset="2"/>
              <a:buNone/>
              <a:defRPr/>
            </a:pPr>
            <a:r>
              <a:rPr lang="en-US" altLang="zh-CN" sz="28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Take ...</a:t>
            </a:r>
            <a:endParaRPr lang="en-US" altLang="zh-CN" sz="2800" b="1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505" indent="-357505" algn="l" fontAlgn="auto">
              <a:lnSpc>
                <a:spcPts val="3360"/>
              </a:lnSpc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That’s a good idea. Thanks.</a:t>
            </a:r>
            <a:endParaRPr lang="en-US" altLang="zh-CN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3860" y="358140"/>
            <a:ext cx="2366645" cy="5626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Pair work:</a:t>
            </a:r>
            <a:endParaRPr lang="en-US" altLang="zh-CN" sz="400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70505" y="266700"/>
            <a:ext cx="69964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Talk with your partners to talk about other things we can bring.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9550" y="212090"/>
            <a:ext cx="9342120" cy="1007745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14" name="Picture 43" descr="/Users/changkerui/Desktop/OIP-C.WlEeR8r2Qe3BLOY161XVGQHaIC.jpegOIP-C.WlEeR8r2Qe3BLOY161XVGQHaIC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2149" t="16856" r="-2149" b="688"/>
          <a:stretch>
            <a:fillRect/>
          </a:stretch>
        </p:blipFill>
        <p:spPr bwMode="auto">
          <a:xfrm>
            <a:off x="6189345" y="2584450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01600"/>
          </a:effectLst>
        </p:spPr>
      </p:pic>
      <p:pic>
        <p:nvPicPr>
          <p:cNvPr id="19" name="Picture 39" descr="/Users/changkerui/Desktop/mens-500x330.jpgmens-500x33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32935" t="22353" r="17034"/>
          <a:stretch>
            <a:fillRect/>
          </a:stretch>
        </p:blipFill>
        <p:spPr bwMode="auto">
          <a:xfrm>
            <a:off x="4919028" y="3969385"/>
            <a:ext cx="12700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4300"/>
          </a:effectLst>
        </p:spPr>
      </p:pic>
      <p:pic>
        <p:nvPicPr>
          <p:cNvPr id="11" name="Picture 20" descr="/Users/changkerui/Desktop/R-C.ef3701e9e2d4352699d46ae1489dc4b4.jpegR-C.ef3701e9e2d4352699d46ae1489dc4b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5801" t="-613" r="23361" b="613"/>
          <a:stretch>
            <a:fillRect/>
          </a:stretch>
        </p:blipFill>
        <p:spPr bwMode="auto">
          <a:xfrm flipH="1">
            <a:off x="9066659" y="1489937"/>
            <a:ext cx="1212902" cy="128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52400"/>
          </a:effectLst>
        </p:spPr>
      </p:pic>
      <p:pic>
        <p:nvPicPr>
          <p:cNvPr id="40984" name="Picture 37" descr="/Users/changkerui/Desktop/7527971_R_Z001A.jpeg7527971_R_Z001A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9159" t="885" r="27039" b="-885"/>
          <a:stretch>
            <a:fillRect/>
          </a:stretch>
        </p:blipFill>
        <p:spPr bwMode="auto">
          <a:xfrm>
            <a:off x="4895850" y="5503545"/>
            <a:ext cx="13954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52400"/>
          </a:effectLst>
        </p:spPr>
      </p:pic>
      <p:pic>
        <p:nvPicPr>
          <p:cNvPr id="40983" name="Picture 36" descr="/Users/changkerui/Desktop/R-C.4ac3bee9eeee9a1e9ea9ffabb6687869.jpegR-C.4ac3bee9eeee9a1e9ea9ffabb668786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645" t="61" r="14645" b="-61"/>
          <a:stretch>
            <a:fillRect/>
          </a:stretch>
        </p:blipFill>
        <p:spPr bwMode="auto">
          <a:xfrm>
            <a:off x="7370445" y="5693410"/>
            <a:ext cx="1233170" cy="116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397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1" build="p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ttps://photo-static-api.fotomore.com/creative/vcg/400/new/VCG211269677679.jpg?uid=386&amp;timestamp=1699630884&amp;sign=cfeaf63933bfbcd90c079ce98a03882f" descr="/Users/changkerui/Desktop/Birdwatcher_8.5x11_HiRes.jpgBirdwatcher_8.5x11_HiRes"/>
          <p:cNvPicPr>
            <a:picLocks noChangeAspect="1"/>
          </p:cNvPicPr>
          <p:nvPr/>
        </p:nvPicPr>
        <p:blipFill>
          <a:blip r:embed="rId1"/>
          <a:srcRect t="29705" b="29705"/>
          <a:stretch>
            <a:fillRect/>
          </a:stretch>
        </p:blipFill>
        <p:spPr>
          <a:xfrm flipH="1">
            <a:off x="4036394" y="498534"/>
            <a:ext cx="11296734" cy="5934075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任意多边形: 形状 4"/>
          <p:cNvSpPr/>
          <p:nvPr/>
        </p:nvSpPr>
        <p:spPr>
          <a:xfrm>
            <a:off x="0" y="479425"/>
            <a:ext cx="8140729" cy="5934075"/>
          </a:xfrm>
          <a:custGeom>
            <a:avLst/>
            <a:gdLst>
              <a:gd name="connsiteX0" fmla="*/ 0 w 8140729"/>
              <a:gd name="connsiteY0" fmla="*/ 0 h 5934075"/>
              <a:gd name="connsiteX1" fmla="*/ 8094025 w 8140729"/>
              <a:gd name="connsiteY1" fmla="*/ 0 h 5934075"/>
              <a:gd name="connsiteX2" fmla="*/ 8073944 w 8140729"/>
              <a:gd name="connsiteY2" fmla="*/ 15016 h 5934075"/>
              <a:gd name="connsiteX3" fmla="*/ 6690015 w 8140729"/>
              <a:gd name="connsiteY3" fmla="*/ 2949575 h 5934075"/>
              <a:gd name="connsiteX4" fmla="*/ 8073944 w 8140729"/>
              <a:gd name="connsiteY4" fmla="*/ 5884134 h 5934075"/>
              <a:gd name="connsiteX5" fmla="*/ 8140729 w 8140729"/>
              <a:gd name="connsiteY5" fmla="*/ 5934075 h 5934075"/>
              <a:gd name="connsiteX6" fmla="*/ 0 w 8140729"/>
              <a:gd name="connsiteY6" fmla="*/ 5934075 h 5934075"/>
              <a:gd name="connsiteX7" fmla="*/ 0 w 8140729"/>
              <a:gd name="connsiteY7" fmla="*/ 0 h 593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40729" h="5934075">
                <a:moveTo>
                  <a:pt x="0" y="0"/>
                </a:moveTo>
                <a:lnTo>
                  <a:pt x="8094025" y="0"/>
                </a:lnTo>
                <a:lnTo>
                  <a:pt x="8073944" y="15016"/>
                </a:lnTo>
                <a:cubicBezTo>
                  <a:pt x="7228744" y="712537"/>
                  <a:pt x="6690015" y="1768143"/>
                  <a:pt x="6690015" y="2949575"/>
                </a:cubicBezTo>
                <a:cubicBezTo>
                  <a:pt x="6690015" y="4131007"/>
                  <a:pt x="7228744" y="5186613"/>
                  <a:pt x="8073944" y="5884134"/>
                </a:cubicBezTo>
                <a:lnTo>
                  <a:pt x="8140729" y="5934075"/>
                </a:lnTo>
                <a:lnTo>
                  <a:pt x="0" y="5934075"/>
                </a:lnTo>
                <a:lnTo>
                  <a:pt x="0" y="0"/>
                </a:lnTo>
                <a:close/>
              </a:path>
            </a:pathLst>
          </a:custGeom>
          <a:solidFill>
            <a:srgbClr val="F7F2E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6096000" y="-965434"/>
            <a:ext cx="8788868" cy="8788868"/>
          </a:xfrm>
          <a:prstGeom prst="ellipse">
            <a:avLst/>
          </a:prstGeom>
          <a:noFill/>
          <a:ln w="38100">
            <a:gradFill flip="none" rotWithShape="1">
              <a:gsLst>
                <a:gs pos="500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chemeClr val="tx1"/>
                </a:gs>
                <a:gs pos="95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1071223" y="3054345"/>
            <a:ext cx="5998210" cy="768350"/>
            <a:chOff x="1264898" y="3031449"/>
            <a:chExt cx="5998210" cy="768350"/>
          </a:xfrm>
        </p:grpSpPr>
        <p:sp>
          <p:nvSpPr>
            <p:cNvPr id="9" name="椭圆 8"/>
            <p:cNvSpPr/>
            <p:nvPr/>
          </p:nvSpPr>
          <p:spPr>
            <a:xfrm>
              <a:off x="5996997" y="3347460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264898" y="3031449"/>
              <a:ext cx="599821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</a:t>
              </a:r>
              <a:r>
                <a:rPr lang="en-US" altLang="zh-CN" sz="4400" b="1" dirty="0">
                  <a:latin typeface="Twinkl SemiBold"/>
                  <a:ea typeface="方正粗黑宋简体" panose="02000000000000000000" pitchFamily="2" charset="-122"/>
                  <a:cs typeface="+mj-cs"/>
                </a:rPr>
                <a:t>a birdwatcher </a:t>
              </a:r>
              <a:endParaRPr lang="en-US" altLang="zh-CN" sz="4400" b="1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555747" y="4181724"/>
            <a:ext cx="2924175" cy="460375"/>
            <a:chOff x="3633217" y="1926168"/>
            <a:chExt cx="2924175" cy="460375"/>
          </a:xfrm>
        </p:grpSpPr>
        <p:sp>
          <p:nvSpPr>
            <p:cNvPr id="10" name="椭圆 9"/>
            <p:cNvSpPr/>
            <p:nvPr/>
          </p:nvSpPr>
          <p:spPr>
            <a:xfrm>
              <a:off x="6175202" y="2102860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633217" y="1926168"/>
              <a:ext cx="292417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researcher</a:t>
              </a:r>
              <a:endParaRPr lang="en-US" altLang="zh-CN" sz="2400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281547" y="5091936"/>
            <a:ext cx="2748280" cy="460375"/>
            <a:chOff x="4568993" y="700587"/>
            <a:chExt cx="2748280" cy="460375"/>
          </a:xfrm>
        </p:grpSpPr>
        <p:sp>
          <p:nvSpPr>
            <p:cNvPr id="12" name="椭圆 11"/>
            <p:cNvSpPr/>
            <p:nvPr/>
          </p:nvSpPr>
          <p:spPr>
            <a:xfrm>
              <a:off x="6729616" y="894536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568993" y="700587"/>
              <a:ext cx="274828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speaker</a:t>
              </a:r>
              <a:endParaRPr lang="en-US" altLang="zh-CN" sz="2400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  <p:pic>
        <p:nvPicPr>
          <p:cNvPr id="2" name="图片 1" descr="stamp-审核成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65" y="1612900"/>
            <a:ext cx="1158240" cy="905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ttps://photo-static-api.fotomore.com/creative/vcg/400/new/VCG211269684663.jpg?uid=386&amp;timestamp=1699796737&amp;sign=5265f87267ea2a009751785e74e75e8d" descr="/Users/changkerui/Desktop/Using-searches-to-find-meaning.jpgUsing-searches-to-find-meaning"/>
          <p:cNvPicPr>
            <a:picLocks noChangeAspect="1"/>
          </p:cNvPicPr>
          <p:nvPr/>
        </p:nvPicPr>
        <p:blipFill>
          <a:blip r:embed="rId1"/>
          <a:srcRect t="10605" b="10605"/>
          <a:stretch>
            <a:fillRect/>
          </a:stretch>
        </p:blipFill>
        <p:spPr>
          <a:xfrm>
            <a:off x="2574624" y="459164"/>
            <a:ext cx="11296734" cy="5934075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任意多边形: 形状 4"/>
          <p:cNvSpPr/>
          <p:nvPr/>
        </p:nvSpPr>
        <p:spPr>
          <a:xfrm>
            <a:off x="0" y="479425"/>
            <a:ext cx="8140729" cy="5934075"/>
          </a:xfrm>
          <a:custGeom>
            <a:avLst/>
            <a:gdLst>
              <a:gd name="connsiteX0" fmla="*/ 0 w 8140729"/>
              <a:gd name="connsiteY0" fmla="*/ 0 h 5934075"/>
              <a:gd name="connsiteX1" fmla="*/ 8094025 w 8140729"/>
              <a:gd name="connsiteY1" fmla="*/ 0 h 5934075"/>
              <a:gd name="connsiteX2" fmla="*/ 8073944 w 8140729"/>
              <a:gd name="connsiteY2" fmla="*/ 15016 h 5934075"/>
              <a:gd name="connsiteX3" fmla="*/ 6690015 w 8140729"/>
              <a:gd name="connsiteY3" fmla="*/ 2949575 h 5934075"/>
              <a:gd name="connsiteX4" fmla="*/ 8073944 w 8140729"/>
              <a:gd name="connsiteY4" fmla="*/ 5884134 h 5934075"/>
              <a:gd name="connsiteX5" fmla="*/ 8140729 w 8140729"/>
              <a:gd name="connsiteY5" fmla="*/ 5934075 h 5934075"/>
              <a:gd name="connsiteX6" fmla="*/ 0 w 8140729"/>
              <a:gd name="connsiteY6" fmla="*/ 5934075 h 5934075"/>
              <a:gd name="connsiteX7" fmla="*/ 0 w 8140729"/>
              <a:gd name="connsiteY7" fmla="*/ 0 h 593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40729" h="5934075">
                <a:moveTo>
                  <a:pt x="0" y="0"/>
                </a:moveTo>
                <a:lnTo>
                  <a:pt x="8094025" y="0"/>
                </a:lnTo>
                <a:lnTo>
                  <a:pt x="8073944" y="15016"/>
                </a:lnTo>
                <a:cubicBezTo>
                  <a:pt x="7228744" y="712537"/>
                  <a:pt x="6690015" y="1768143"/>
                  <a:pt x="6690015" y="2949575"/>
                </a:cubicBezTo>
                <a:cubicBezTo>
                  <a:pt x="6690015" y="4131007"/>
                  <a:pt x="7228744" y="5186613"/>
                  <a:pt x="8073944" y="5884134"/>
                </a:cubicBezTo>
                <a:lnTo>
                  <a:pt x="8140729" y="5934075"/>
                </a:lnTo>
                <a:lnTo>
                  <a:pt x="0" y="5934075"/>
                </a:lnTo>
                <a:lnTo>
                  <a:pt x="0" y="0"/>
                </a:lnTo>
                <a:close/>
              </a:path>
            </a:pathLst>
          </a:custGeom>
          <a:solidFill>
            <a:srgbClr val="F7F2E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6096000" y="-965434"/>
            <a:ext cx="8788868" cy="8788868"/>
          </a:xfrm>
          <a:prstGeom prst="ellipse">
            <a:avLst/>
          </a:prstGeom>
          <a:noFill/>
          <a:ln w="38100">
            <a:gradFill flip="none" rotWithShape="1">
              <a:gsLst>
                <a:gs pos="500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chemeClr val="tx1"/>
                </a:gs>
                <a:gs pos="95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1586843" y="2861940"/>
            <a:ext cx="5085715" cy="768350"/>
            <a:chOff x="1625578" y="3031449"/>
            <a:chExt cx="5085715" cy="768350"/>
          </a:xfrm>
        </p:grpSpPr>
        <p:sp>
          <p:nvSpPr>
            <p:cNvPr id="9" name="椭圆 8"/>
            <p:cNvSpPr/>
            <p:nvPr/>
          </p:nvSpPr>
          <p:spPr>
            <a:xfrm>
              <a:off x="5996997" y="3347460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625578" y="3031449"/>
              <a:ext cx="508571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researcher</a:t>
              </a:r>
              <a:endParaRPr lang="en-US" altLang="zh-CN" sz="4400" b="1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91612" y="1646804"/>
            <a:ext cx="2921600" cy="460375"/>
            <a:chOff x="3451607" y="1951568"/>
            <a:chExt cx="2921600" cy="460375"/>
          </a:xfrm>
        </p:grpSpPr>
        <p:sp>
          <p:nvSpPr>
            <p:cNvPr id="10" name="椭圆 9"/>
            <p:cNvSpPr/>
            <p:nvPr/>
          </p:nvSpPr>
          <p:spPr>
            <a:xfrm>
              <a:off x="6175202" y="2102860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451607" y="1951568"/>
              <a:ext cx="286956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birdwatcher</a:t>
              </a:r>
              <a:endParaRPr lang="en-US" altLang="zh-CN" sz="2400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85332" y="4333111"/>
            <a:ext cx="2287508" cy="460375"/>
            <a:chOff x="4640113" y="739957"/>
            <a:chExt cx="2287508" cy="460375"/>
          </a:xfrm>
        </p:grpSpPr>
        <p:sp>
          <p:nvSpPr>
            <p:cNvPr id="12" name="椭圆 11"/>
            <p:cNvSpPr/>
            <p:nvPr/>
          </p:nvSpPr>
          <p:spPr>
            <a:xfrm>
              <a:off x="6729616" y="894536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640113" y="739957"/>
              <a:ext cx="216535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speaker</a:t>
              </a:r>
              <a:endParaRPr lang="en-US" altLang="zh-CN" sz="2400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6557645" y="5534660"/>
            <a:ext cx="198120" cy="1981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winkl SemiBold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50565" y="3582670"/>
            <a:ext cx="2846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808080"/>
                </a:solidFill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+mn-ea"/>
                <a:hlinkClick r:id="rId2" action="ppaction://hlinkfile"/>
              </a:rPr>
              <a:t>/rɪˈsɜːtʃə(r)/ </a:t>
            </a:r>
            <a:r>
              <a:rPr lang="zh-CN" altLang="en-US" sz="2400" b="1">
                <a:solidFill>
                  <a:srgbClr val="808080"/>
                </a:solidFill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sym typeface="+mn-ea"/>
                <a:hlinkClick r:id="rId2" action="ppaction://hlinkfile"/>
              </a:rPr>
              <a:t>研究者</a:t>
            </a:r>
            <a:endParaRPr lang="zh-CN" altLang="en-US" sz="2400" b="1">
              <a:solidFill>
                <a:srgbClr val="808080"/>
              </a:solidFill>
              <a:latin typeface="Times New Roman" panose="02020603050405020304" pitchFamily="18" charset="0"/>
              <a:ea typeface="Helvetica"/>
              <a:cs typeface="Times New Roman" panose="02020603050405020304" pitchFamily="18" charset="0"/>
              <a:sym typeface="+mn-ea"/>
              <a:hlinkClick r:id="rId2" action="ppaction://hlinkfil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1775" y="208282"/>
            <a:ext cx="11728451" cy="64890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"/>
            </p:custDataLst>
          </p:nvPr>
        </p:nvSpPr>
        <p:spPr>
          <a:xfrm>
            <a:off x="441960" y="353695"/>
            <a:ext cx="10538460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000" i="1">
                <a:solidFill>
                  <a:schemeClr val="tx1"/>
                </a:solidFill>
                <a:latin typeface="Franklin Gothic Medium" panose="020B0603020102020204" pitchFamily="34" charset="0"/>
                <a:ea typeface="方正兰亭中黑_GBK" pitchFamily="2" charset="-122"/>
              </a:rPr>
              <a:t>Enjoy a video!</a:t>
            </a:r>
            <a:endParaRPr lang="en-US" altLang="zh-CN" sz="4000" i="1">
              <a:solidFill>
                <a:srgbClr val="00B050"/>
              </a:solidFill>
              <a:latin typeface="Franklin Gothic Medium" panose="020B0603020102020204" pitchFamily="34" charset="0"/>
              <a:ea typeface="方正兰亭中黑_GBK" pitchFamily="2" charset="-122"/>
            </a:endParaRPr>
          </a:p>
        </p:txBody>
      </p:sp>
      <p:pic>
        <p:nvPicPr>
          <p:cNvPr id="2" name="盐城cu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6330" y="1230630"/>
            <a:ext cx="9589770" cy="52400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65575" y="353695"/>
            <a:ext cx="5846445" cy="6394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Yancheng Nature Reserve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67970" y="28575"/>
            <a:ext cx="9939655" cy="1163955"/>
            <a:chOff x="422" y="203"/>
            <a:chExt cx="15653" cy="1833"/>
          </a:xfrm>
        </p:grpSpPr>
        <p:sp>
          <p:nvSpPr>
            <p:cNvPr id="13" name="矩形 12"/>
            <p:cNvSpPr/>
            <p:nvPr>
              <p:custDataLst>
                <p:tags r:id="rId1"/>
              </p:custDataLst>
            </p:nvPr>
          </p:nvSpPr>
          <p:spPr>
            <a:xfrm>
              <a:off x="1429" y="203"/>
              <a:ext cx="14646" cy="11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Task 2: </a:t>
              </a:r>
              <a:r>
                <a:rPr lang="en-US" altLang="zh-CN" sz="3200" b="1" dirty="0">
                  <a:latin typeface="Twinkl SemiBold"/>
                  <a:ea typeface="方正粗黑宋简体" panose="02000000000000000000" pitchFamily="2" charset="-122"/>
                  <a:cs typeface="+mj-cs"/>
                  <a:sym typeface="+mn-ea"/>
                </a:rPr>
                <a:t>Be a researcher</a:t>
              </a:r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——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Predicting</a:t>
              </a:r>
              <a:endParaRPr lang="en-US" altLang="zh-CN" sz="4000" i="1">
                <a:solidFill>
                  <a:schemeClr val="accent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  <p:pic>
          <p:nvPicPr>
            <p:cNvPr id="9" name="图片 8" descr="32ad48f2948f3b5757f2dbc0a5564674 (1)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2" y="203"/>
              <a:ext cx="1007" cy="1833"/>
            </a:xfrm>
            <a:prstGeom prst="rect">
              <a:avLst/>
            </a:prstGeom>
          </p:spPr>
        </p:pic>
      </p:grpSp>
      <p:pic>
        <p:nvPicPr>
          <p:cNvPr id="2" name="图片 1" descr="stamp-审核成功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9048115" y="79375"/>
            <a:ext cx="838835" cy="655955"/>
          </a:xfrm>
          <a:prstGeom prst="rect">
            <a:avLst/>
          </a:prstGeom>
        </p:spPr>
      </p:pic>
      <p:pic>
        <p:nvPicPr>
          <p:cNvPr id="11" name="图片 10" descr="地图更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615" y="1696085"/>
            <a:ext cx="4343400" cy="5080000"/>
          </a:xfrm>
          <a:prstGeom prst="rect">
            <a:avLst/>
          </a:prstGeom>
        </p:spPr>
      </p:pic>
      <p:pic>
        <p:nvPicPr>
          <p:cNvPr id="12" name="图片 11" descr="中国地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860" y="2505710"/>
            <a:ext cx="5080000" cy="424180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 flipV="1">
            <a:off x="6142990" y="4005580"/>
            <a:ext cx="1831340" cy="52514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01675" y="1095375"/>
            <a:ext cx="637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is Yancheng Nature Reserve?</a:t>
            </a:r>
            <a:endParaRPr lang="en-US" altLang="zh-C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7415" y="1778000"/>
            <a:ext cx="52355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2" charset="0"/>
                <a:cs typeface="Comic Sans MS" panose="030F0702030302020204" pitchFamily="2" charset="0"/>
              </a:rPr>
              <a:t>It’s in Jiangsu Province in E</a:t>
            </a:r>
            <a:r>
              <a:rPr lang="en-US" altLang="zh-CN" sz="32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2" charset="0"/>
                <a:cs typeface="Comic Sans MS" panose="030F0702030302020204" pitchFamily="2" charset="0"/>
              </a:rPr>
              <a:t>ast China.</a:t>
            </a:r>
            <a:endParaRPr lang="en-US" altLang="zh-CN" sz="3200" b="1">
              <a:solidFill>
                <a:schemeClr val="accent1">
                  <a:lumMod val="50000"/>
                </a:schemeClr>
              </a:solidFill>
              <a:latin typeface="Comic Sans MS" panose="030F0702030302020204" pitchFamily="2" charset="0"/>
              <a:cs typeface="Comic Sans MS" panose="030F0702030302020204" pitchFamily="2" charset="0"/>
            </a:endParaRPr>
          </a:p>
        </p:txBody>
      </p:sp>
      <p:grpSp>
        <p:nvGrpSpPr>
          <p:cNvPr id="7171" name="组合 18"/>
          <p:cNvGrpSpPr/>
          <p:nvPr>
            <p:custDataLst>
              <p:tags r:id="rId6"/>
            </p:custDataLst>
          </p:nvPr>
        </p:nvGrpSpPr>
        <p:grpSpPr>
          <a:xfrm>
            <a:off x="201290" y="4347205"/>
            <a:ext cx="1960251" cy="1707042"/>
            <a:chOff x="6501574" y="2987514"/>
            <a:chExt cx="2437404" cy="2146937"/>
          </a:xfrm>
        </p:grpSpPr>
        <p:grpSp>
          <p:nvGrpSpPr>
            <p:cNvPr id="7172" name="组合 11"/>
            <p:cNvGrpSpPr/>
            <p:nvPr>
              <p:custDataLst>
                <p:tags r:id="rId7"/>
              </p:custDataLst>
            </p:nvPr>
          </p:nvGrpSpPr>
          <p:grpSpPr>
            <a:xfrm>
              <a:off x="6501574" y="2987514"/>
              <a:ext cx="2437404" cy="2146937"/>
              <a:chOff x="6944472" y="4873460"/>
              <a:chExt cx="2437404" cy="2146937"/>
            </a:xfrm>
          </p:grpSpPr>
          <p:sp>
            <p:nvSpPr>
              <p:cNvPr id="7173" name="Text Box 4"/>
              <p:cNvSpPr/>
              <p:nvPr>
                <p:custDataLst>
                  <p:tags r:id="rId8"/>
                </p:custDataLst>
              </p:nvPr>
            </p:nvSpPr>
            <p:spPr>
              <a:xfrm>
                <a:off x="7865580" y="4873460"/>
                <a:ext cx="533400" cy="547864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anchor="t" anchorCtr="0">
                <a:spAutoFit/>
              </a:bodyPr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altLang="zh-CN" sz="2800" b="1">
                    <a:latin typeface="Comic Sans MS" panose="030F0702030302020204" pitchFamily="2" charset="0"/>
                  </a:rPr>
                  <a:t>N</a:t>
                </a:r>
                <a:r>
                  <a:rPr lang="en-US" altLang="zh-CN" sz="2800" b="1"/>
                  <a:t> </a:t>
                </a:r>
                <a:endParaRPr lang="en-US" altLang="zh-CN" sz="2800" b="1"/>
              </a:p>
            </p:txBody>
          </p:sp>
          <p:sp>
            <p:nvSpPr>
              <p:cNvPr id="7174" name="Text Box 5"/>
              <p:cNvSpPr/>
              <p:nvPr>
                <p:custDataLst>
                  <p:tags r:id="rId9"/>
                </p:custDataLst>
              </p:nvPr>
            </p:nvSpPr>
            <p:spPr>
              <a:xfrm>
                <a:off x="8810376" y="5683380"/>
                <a:ext cx="571500" cy="547864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anchor="t" anchorCtr="0">
                <a:spAutoFit/>
              </a:bodyPr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altLang="zh-CN" sz="2800" b="1">
                    <a:solidFill>
                      <a:srgbClr val="FF0000"/>
                    </a:solidFill>
                    <a:latin typeface="Comic Sans MS" panose="030F0702030302020204" pitchFamily="2" charset="0"/>
                  </a:rPr>
                  <a:t>E</a:t>
                </a:r>
                <a:endParaRPr lang="en-US" altLang="zh-CN" sz="2800" b="1">
                  <a:solidFill>
                    <a:srgbClr val="FF0000"/>
                  </a:solidFill>
                  <a:latin typeface="Comic Sans MS" panose="030F0702030302020204" pitchFamily="2" charset="0"/>
                </a:endParaRPr>
              </a:p>
            </p:txBody>
          </p:sp>
          <p:sp>
            <p:nvSpPr>
              <p:cNvPr id="7175" name="Text Box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901112" y="6472533"/>
                <a:ext cx="304800" cy="547864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anchor="t" anchorCtr="0">
                <a:spAutoFit/>
              </a:bodyPr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altLang="zh-CN" sz="2800" b="1">
                    <a:latin typeface="Comic Sans MS" panose="030F0702030302020204" pitchFamily="2" charset="0"/>
                  </a:rPr>
                  <a:t>S</a:t>
                </a:r>
                <a:endParaRPr lang="en-US" altLang="zh-CN" sz="2800" b="1">
                  <a:latin typeface="Comic Sans MS" panose="030F0702030302020204" pitchFamily="2" charset="0"/>
                </a:endParaRPr>
              </a:p>
            </p:txBody>
          </p:sp>
          <p:sp>
            <p:nvSpPr>
              <p:cNvPr id="7176" name="Text Box 8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44472" y="5707340"/>
                <a:ext cx="533400" cy="547864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anchor="t" anchorCtr="0">
                <a:spAutoFit/>
              </a:bodyPr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altLang="zh-CN" sz="2800" b="1">
                    <a:latin typeface="Comic Sans MS" panose="030F0702030302020204" pitchFamily="2" charset="0"/>
                  </a:rPr>
                  <a:t>W</a:t>
                </a:r>
                <a:endParaRPr lang="en-US" altLang="zh-CN" sz="2800" b="1">
                  <a:latin typeface="Comic Sans MS" panose="030F0702030302020204" pitchFamily="2" charset="0"/>
                </a:endParaRPr>
              </a:p>
            </p:txBody>
          </p:sp>
          <p:cxnSp>
            <p:nvCxnSpPr>
              <p:cNvPr id="7177" name="Line 14"/>
              <p:cNvCxnSpPr/>
              <p:nvPr>
                <p:custDataLst>
                  <p:tags r:id="rId12"/>
                </p:custDataLst>
              </p:nvPr>
            </p:nvCxnSpPr>
            <p:spPr>
              <a:xfrm flipH="1" flipV="1">
                <a:off x="8153400" y="5334000"/>
                <a:ext cx="0" cy="1143000"/>
              </a:xfrm>
              <a:prstGeom prst="line">
                <a:avLst/>
              </a:prstGeom>
              <a:noFill/>
              <a:ln w="38100">
                <a:solidFill>
                  <a:srgbClr val="33CCCC"/>
                </a:solidFill>
                <a:round/>
                <a:tailEnd type="triangle"/>
              </a:ln>
            </p:spPr>
          </p:cxnSp>
        </p:grpSp>
        <p:cxnSp>
          <p:nvCxnSpPr>
            <p:cNvPr id="7178" name="Line 15"/>
            <p:cNvCxnSpPr/>
            <p:nvPr>
              <p:custDataLst>
                <p:tags r:id="rId13"/>
              </p:custDataLst>
            </p:nvPr>
          </p:nvCxnSpPr>
          <p:spPr>
            <a:xfrm>
              <a:off x="7143768" y="4071948"/>
              <a:ext cx="1295400" cy="0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tailEnd type="triangle"/>
            </a:ln>
          </p:spPr>
        </p:cxnSp>
      </p:grp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67970" y="28575"/>
            <a:ext cx="9939655" cy="1163955"/>
            <a:chOff x="422" y="203"/>
            <a:chExt cx="15653" cy="1833"/>
          </a:xfrm>
        </p:grpSpPr>
        <p:sp>
          <p:nvSpPr>
            <p:cNvPr id="13" name="矩形 12"/>
            <p:cNvSpPr/>
            <p:nvPr>
              <p:custDataLst>
                <p:tags r:id="rId1"/>
              </p:custDataLst>
            </p:nvPr>
          </p:nvSpPr>
          <p:spPr>
            <a:xfrm>
              <a:off x="1429" y="203"/>
              <a:ext cx="14646" cy="11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Task 2: </a:t>
              </a:r>
              <a:r>
                <a:rPr lang="en-US" altLang="zh-CN" sz="3200" b="1" dirty="0">
                  <a:latin typeface="Twinkl SemiBold"/>
                  <a:ea typeface="方正粗黑宋简体" panose="02000000000000000000" pitchFamily="2" charset="-122"/>
                  <a:cs typeface="+mj-cs"/>
                  <a:sym typeface="+mn-ea"/>
                </a:rPr>
                <a:t>Be a researcher</a:t>
              </a:r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——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Predicting</a:t>
              </a:r>
              <a:endParaRPr lang="en-US" altLang="zh-CN" sz="4000" i="1">
                <a:solidFill>
                  <a:schemeClr val="accent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  <p:pic>
          <p:nvPicPr>
            <p:cNvPr id="9" name="图片 8" descr="32ad48f2948f3b5757f2dbc0a5564674 (1)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2" y="203"/>
              <a:ext cx="1007" cy="1833"/>
            </a:xfrm>
            <a:prstGeom prst="rect">
              <a:avLst/>
            </a:prstGeom>
          </p:spPr>
        </p:pic>
      </p:grpSp>
      <p:pic>
        <p:nvPicPr>
          <p:cNvPr id="2" name="图片 1" descr="stamp-审核成功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8759190" y="102870"/>
            <a:ext cx="838835" cy="6559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12470" y="5224145"/>
            <a:ext cx="11222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it a place to </a:t>
            </a:r>
            <a:r>
              <a:rPr lang="en-US" altLang="zh-CN" sz="3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buy/hunt/watch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birds?</a:t>
            </a:r>
            <a:endParaRPr lang="en-US" altLang="zh-C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美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635" y="1546860"/>
            <a:ext cx="4333875" cy="3136265"/>
          </a:xfrm>
          <a:prstGeom prst="rect">
            <a:avLst/>
          </a:prstGeom>
        </p:spPr>
      </p:pic>
      <p:pic>
        <p:nvPicPr>
          <p:cNvPr id="16" name="图片 15" descr="太美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5" y="1546225"/>
            <a:ext cx="5285105" cy="310515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35025" y="962660"/>
            <a:ext cx="86721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can we do at Yancheng Nature Reserve?</a:t>
            </a:r>
            <a:endParaRPr lang="en-US" altLang="zh-C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7970" y="1684020"/>
            <a:ext cx="5524500" cy="36537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58510" y="1713230"/>
            <a:ext cx="5744210" cy="3469640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9" name="组合 18"/>
          <p:cNvGrpSpPr/>
          <p:nvPr/>
        </p:nvGrpSpPr>
        <p:grpSpPr>
          <a:xfrm>
            <a:off x="267970" y="28575"/>
            <a:ext cx="9939655" cy="1163955"/>
            <a:chOff x="422" y="203"/>
            <a:chExt cx="15653" cy="1833"/>
          </a:xfrm>
        </p:grpSpPr>
        <p:sp>
          <p:nvSpPr>
            <p:cNvPr id="13" name="矩形 12"/>
            <p:cNvSpPr/>
            <p:nvPr>
              <p:custDataLst>
                <p:tags r:id="rId5"/>
              </p:custDataLst>
            </p:nvPr>
          </p:nvSpPr>
          <p:spPr>
            <a:xfrm>
              <a:off x="1429" y="203"/>
              <a:ext cx="14646" cy="11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Task 2: </a:t>
              </a:r>
              <a:r>
                <a:rPr lang="en-US" altLang="zh-CN" sz="3200" b="1" dirty="0">
                  <a:latin typeface="Twinkl SemiBold"/>
                  <a:ea typeface="方正粗黑宋简体" panose="02000000000000000000" pitchFamily="2" charset="-122"/>
                  <a:cs typeface="+mj-cs"/>
                  <a:sym typeface="+mn-ea"/>
                </a:rPr>
                <a:t>Be a researcher</a:t>
              </a:r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——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Predicting</a:t>
              </a:r>
              <a:endParaRPr lang="en-US" altLang="zh-CN" sz="4000" i="1">
                <a:solidFill>
                  <a:schemeClr val="accent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  <p:pic>
          <p:nvPicPr>
            <p:cNvPr id="9" name="图片 8" descr="32ad48f2948f3b5757f2dbc0a5564674 (1)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422" y="203"/>
              <a:ext cx="1007" cy="1833"/>
            </a:xfrm>
            <a:prstGeom prst="rect">
              <a:avLst/>
            </a:prstGeom>
          </p:spPr>
        </p:pic>
      </p:grpSp>
      <p:pic>
        <p:nvPicPr>
          <p:cNvPr id="2" name="图片 1" descr="stamp-审核成功"/>
          <p:cNvPicPr>
            <a:picLocks noChangeAspect="1"/>
          </p:cNvPicPr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>
            <a:off x="9226550" y="198755"/>
            <a:ext cx="838835" cy="65595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64260" y="1043305"/>
            <a:ext cx="6645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big is Yancheng Nature Reserve?</a:t>
            </a:r>
            <a:endParaRPr lang="en-US" altLang="zh-CN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8325" y="2769870"/>
            <a:ext cx="11470640" cy="1014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6000">
                <a:latin typeface="Times New Roman" panose="02020603050405020304" pitchFamily="18" charset="0"/>
                <a:cs typeface="Times New Roman" panose="02020603050405020304" pitchFamily="18" charset="0"/>
              </a:rPr>
              <a:t>453/4,530/45,300 square kilometers</a:t>
            </a:r>
            <a:endParaRPr lang="en-US" altLang="zh-CN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320405" y="3855085"/>
            <a:ext cx="3282950" cy="2760980"/>
            <a:chOff x="13309" y="1753"/>
            <a:chExt cx="5170" cy="4348"/>
          </a:xfrm>
        </p:grpSpPr>
        <p:grpSp>
          <p:nvGrpSpPr>
            <p:cNvPr id="16" name="组合 15"/>
            <p:cNvGrpSpPr/>
            <p:nvPr/>
          </p:nvGrpSpPr>
          <p:grpSpPr>
            <a:xfrm>
              <a:off x="13309" y="1753"/>
              <a:ext cx="5170" cy="4348"/>
              <a:chOff x="11806" y="3645"/>
              <a:chExt cx="4818" cy="4731"/>
            </a:xfrm>
            <a:solidFill>
              <a:schemeClr val="bg1"/>
            </a:solidFill>
          </p:grpSpPr>
          <p:grpSp>
            <p:nvGrpSpPr>
              <p:cNvPr id="17" name="组合 16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11807" y="3646"/>
                <a:ext cx="4817" cy="4730"/>
                <a:chOff x="7497349" y="2314777"/>
                <a:chExt cx="3058804" cy="3003027"/>
              </a:xfrm>
              <a:grpFill/>
            </p:grpSpPr>
            <p:sp>
              <p:nvSpPr>
                <p:cNvPr id="18" name="矩形 17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7349" y="2314846"/>
                  <a:ext cx="3058804" cy="3002958"/>
                </a:xfrm>
                <a:prstGeom prst="rect">
                  <a:avLst/>
                </a:prstGeom>
                <a:grp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497349" y="2456943"/>
                  <a:ext cx="422833" cy="179925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直角三角形 23"/>
                <p:cNvSpPr/>
                <p:nvPr>
                  <p:custDataLst>
                    <p:tags r:id="rId11"/>
                  </p:custDataLst>
                </p:nvPr>
              </p:nvSpPr>
              <p:spPr>
                <a:xfrm rot="16200000" flipH="1">
                  <a:off x="9960940" y="2348075"/>
                  <a:ext cx="628194" cy="561598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5" name="文本框 48163"/>
              <p:cNvSpPr/>
              <p:nvPr>
                <p:custDataLst>
                  <p:tags r:id="rId12"/>
                </p:custDataLst>
              </p:nvPr>
            </p:nvSpPr>
            <p:spPr>
              <a:xfrm>
                <a:off x="11806" y="3645"/>
                <a:ext cx="4817" cy="4731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  <a:miter lim="800000"/>
              </a:ln>
            </p:spPr>
            <p:txBody>
              <a:bodyPr wrap="square">
                <a:noAutofit/>
              </a:bodyPr>
              <a:lstStyle>
                <a:lvl1pPr marL="257175" indent="-257175" algn="l" defTabSz="6858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defRPr kumimoji="0" lang="zh-CN" altLang="en-US"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Calibri" panose="020F0502020204030204" charset="0"/>
                  </a:defRPr>
                </a:lvl1pPr>
                <a:lvl2pPr marL="557530" indent="-214630" algn="l" defTabSz="6858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–"/>
                  <a:defRPr kumimoji="0" lang="zh-CN" altLang="en-US" sz="21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Calibri" panose="020F0502020204030204" charset="0"/>
                  </a:defRPr>
                </a:lvl2pPr>
                <a:lvl3pPr marL="857250" indent="-171450" algn="l" defTabSz="6858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defRPr kumimoji="0" lang="zh-CN" altLang="en-US" sz="18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Calibri" panose="020F0502020204030204" charset="0"/>
                  </a:defRPr>
                </a:lvl3pPr>
                <a:lvl4pPr marL="1200150" indent="-171450" algn="l" defTabSz="6858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–"/>
                  <a:defRPr kumimoji="0" lang="zh-CN" altLang="en-US" sz="15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Calibri" panose="020F0502020204030204" charset="0"/>
                  </a:defRPr>
                </a:lvl4pPr>
                <a:lvl5pPr marL="1543050" indent="-171450" algn="l" defTabSz="6858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»"/>
                  <a:defRPr kumimoji="0" lang="zh-CN" altLang="en-US" sz="15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Calibri" panose="020F050202020403020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zh-CN" alt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zh-CN" alt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zh-CN" alt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zh-CN" alt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defTabSz="91440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en-US" altLang="zh-CN" sz="2800" b="1">
                    <a:solidFill>
                      <a:srgbClr val="FF0000"/>
                    </a:solidFill>
                    <a:latin typeface="Comic Sans MS" panose="030F0702030302020204" pitchFamily="2" charset="0"/>
                    <a:sym typeface="Comic Sans MS" panose="030F0702030302020204" pitchFamily="2" charset="0"/>
                  </a:rPr>
                  <a:t>Listening Tip2:</a:t>
                </a:r>
                <a:endParaRPr lang="zh-CN" altLang="en-US" sz="2800" b="1">
                  <a:solidFill>
                    <a:srgbClr val="FF0000"/>
                  </a:solidFill>
                  <a:latin typeface="Comic Sans MS" panose="030F0702030302020204" pitchFamily="2" charset="0"/>
                  <a:sym typeface="Comic Sans MS" panose="030F0702030302020204" pitchFamily="2" charset="0"/>
                </a:endParaRPr>
              </a:p>
              <a:p>
                <a:pPr marL="0" lvl="0" indent="0" defTabSz="91440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en-US" altLang="zh-CN" sz="2800" b="1">
                    <a:solidFill>
                      <a:schemeClr val="accent6">
                        <a:lumMod val="75000"/>
                      </a:schemeClr>
                    </a:solidFill>
                    <a:latin typeface="Comic Sans MS" panose="030F0702030302020204" pitchFamily="2" charset="0"/>
                    <a:sym typeface="Comic Sans MS" panose="030F0702030302020204" pitchFamily="2" charset="0"/>
                  </a:rPr>
                  <a:t>Pay more attention(</a:t>
                </a:r>
                <a:r>
                  <a:rPr sz="2800" b="1">
                    <a:solidFill>
                      <a:schemeClr val="accent6">
                        <a:lumMod val="75000"/>
                      </a:schemeClr>
                    </a:solidFill>
                    <a:latin typeface="Comic Sans MS" panose="030F0702030302020204" pitchFamily="2" charset="0"/>
                    <a:sym typeface="Comic Sans MS" panose="030F0702030302020204" pitchFamily="2" charset="0"/>
                  </a:rPr>
                  <a:t>注意</a:t>
                </a:r>
                <a:r>
                  <a:rPr lang="en-US" altLang="zh-CN" sz="2800" b="1">
                    <a:solidFill>
                      <a:schemeClr val="accent6">
                        <a:lumMod val="75000"/>
                      </a:schemeClr>
                    </a:solidFill>
                    <a:latin typeface="Comic Sans MS" panose="030F0702030302020204" pitchFamily="2" charset="0"/>
                    <a:sym typeface="Comic Sans MS" panose="030F0702030302020204" pitchFamily="2" charset="0"/>
                  </a:rPr>
                  <a:t>) to numbers.</a:t>
                </a:r>
                <a:endParaRPr lang="en-US" altLang="zh-CN" sz="2800" b="1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2" charset="0"/>
                  <a:sym typeface="Comic Sans MS" panose="030F0702030302020204" pitchFamily="2" charset="0"/>
                </a:endParaRPr>
              </a:p>
              <a:p>
                <a:pPr marL="0" lvl="0" indent="0" defTabSz="91440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6" name="直角三角形 25"/>
            <p:cNvSpPr/>
            <p:nvPr/>
          </p:nvSpPr>
          <p:spPr>
            <a:xfrm rot="10800000">
              <a:off x="17653" y="1753"/>
              <a:ext cx="826" cy="843"/>
            </a:xfrm>
            <a:prstGeom prst="rtTriangl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67970" y="28575"/>
            <a:ext cx="9939655" cy="1163955"/>
            <a:chOff x="422" y="203"/>
            <a:chExt cx="15653" cy="1833"/>
          </a:xfrm>
        </p:grpSpPr>
        <p:sp>
          <p:nvSpPr>
            <p:cNvPr id="13" name="矩形 12"/>
            <p:cNvSpPr/>
            <p:nvPr>
              <p:custDataLst>
                <p:tags r:id="rId1"/>
              </p:custDataLst>
            </p:nvPr>
          </p:nvSpPr>
          <p:spPr>
            <a:xfrm>
              <a:off x="1429" y="203"/>
              <a:ext cx="14646" cy="11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Task 2: </a:t>
              </a:r>
              <a:r>
                <a:rPr lang="en-US" altLang="zh-CN" sz="3200" b="1" dirty="0">
                  <a:latin typeface="Twinkl SemiBold"/>
                  <a:ea typeface="方正粗黑宋简体" panose="02000000000000000000" pitchFamily="2" charset="-122"/>
                  <a:cs typeface="+mj-cs"/>
                  <a:sym typeface="+mn-ea"/>
                </a:rPr>
                <a:t>Be a researcher</a:t>
              </a:r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——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Predicting</a:t>
              </a:r>
              <a:endParaRPr lang="en-US" altLang="zh-CN" sz="4000" i="1">
                <a:solidFill>
                  <a:schemeClr val="accent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  <p:pic>
          <p:nvPicPr>
            <p:cNvPr id="9" name="图片 8" descr="32ad48f2948f3b5757f2dbc0a5564674 (1)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2" y="203"/>
              <a:ext cx="1007" cy="1833"/>
            </a:xfrm>
            <a:prstGeom prst="rect">
              <a:avLst/>
            </a:prstGeom>
          </p:spPr>
        </p:pic>
      </p:grpSp>
      <p:pic>
        <p:nvPicPr>
          <p:cNvPr id="2" name="图片 1" descr="stamp-审核成功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9189085" y="79375"/>
            <a:ext cx="838835" cy="655955"/>
          </a:xfrm>
          <a:prstGeom prst="rect">
            <a:avLst/>
          </a:prstGeom>
        </p:spPr>
      </p:pic>
      <p:sp>
        <p:nvSpPr>
          <p:cNvPr id="10241" name="Text Box 2"/>
          <p:cNvSpPr txBox="1"/>
          <p:nvPr/>
        </p:nvSpPr>
        <p:spPr>
          <a:xfrm>
            <a:off x="487680" y="934720"/>
            <a:ext cx="11483975" cy="4494530"/>
          </a:xfrm>
          <a:prstGeom prst="rect">
            <a:avLst/>
          </a:prstGeom>
          <a:solidFill>
            <a:srgbClr val="000000">
              <a:alpha val="0"/>
            </a:srgbClr>
          </a:solidFill>
          <a:ln w="9525">
            <a:noFill/>
          </a:ln>
        </p:spPr>
        <p:txBody>
          <a:bodyPr wrap="square" anchor="t">
            <a:noAutofit/>
          </a:bodyPr>
          <a:p>
            <a:pPr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Yancheng Nature Reserve is in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Province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 China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Heilongjiang, North-east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Hainan, South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Jiangsu, East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Yancheng Nature Reserve is a perfect place to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____.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buy the birds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B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hunt the birds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watch the birds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The reserve covers an area of over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square kilometres. 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453            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4,530    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45,300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 Yancheng is the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home to the red-crowned cranes in China. 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largest       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second largest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third largest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About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red-crowned cranes fly to Yancheng Nature Reserve every year to spend the winter. 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to 300 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 to 1,000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1,000 to 3,000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6.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____,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Yancheng Nature Reserve became one of the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world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most important wetlands.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1997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     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1992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583930" y="1336675"/>
            <a:ext cx="3282996" cy="2092273"/>
            <a:chOff x="13309" y="1753"/>
            <a:chExt cx="5170" cy="3295"/>
          </a:xfrm>
        </p:grpSpPr>
        <p:grpSp>
          <p:nvGrpSpPr>
            <p:cNvPr id="16" name="组合 15"/>
            <p:cNvGrpSpPr/>
            <p:nvPr/>
          </p:nvGrpSpPr>
          <p:grpSpPr>
            <a:xfrm>
              <a:off x="13309" y="1753"/>
              <a:ext cx="5170" cy="3295"/>
              <a:chOff x="11806" y="3645"/>
              <a:chExt cx="4818" cy="3585"/>
            </a:xfrm>
            <a:solidFill>
              <a:schemeClr val="bg1"/>
            </a:solidFill>
          </p:grpSpPr>
          <p:grpSp>
            <p:nvGrpSpPr>
              <p:cNvPr id="17" name="组合 16"/>
              <p:cNvGrpSpPr/>
              <p:nvPr>
                <p:custDataLst>
                  <p:tags r:id="rId4"/>
                </p:custDataLst>
              </p:nvPr>
            </p:nvGrpSpPr>
            <p:grpSpPr>
              <a:xfrm>
                <a:off x="11807" y="3646"/>
                <a:ext cx="4817" cy="3584"/>
                <a:chOff x="7497349" y="2314777"/>
                <a:chExt cx="3058847" cy="2275543"/>
              </a:xfrm>
              <a:grpFill/>
            </p:grpSpPr>
            <p:sp>
              <p:nvSpPr>
                <p:cNvPr id="18" name="矩形 17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7497349" y="2314777"/>
                  <a:ext cx="3058847" cy="2275543"/>
                </a:xfrm>
                <a:prstGeom prst="rect">
                  <a:avLst/>
                </a:prstGeom>
                <a:grp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497349" y="2456943"/>
                  <a:ext cx="422833" cy="179925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直角三角形 23"/>
                <p:cNvSpPr/>
                <p:nvPr>
                  <p:custDataLst>
                    <p:tags r:id="rId7"/>
                  </p:custDataLst>
                </p:nvPr>
              </p:nvSpPr>
              <p:spPr>
                <a:xfrm rot="16200000" flipH="1">
                  <a:off x="9960940" y="2348075"/>
                  <a:ext cx="628194" cy="561598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5" name="文本框 48163"/>
              <p:cNvSpPr/>
              <p:nvPr>
                <p:custDataLst>
                  <p:tags r:id="rId8"/>
                </p:custDataLst>
              </p:nvPr>
            </p:nvSpPr>
            <p:spPr>
              <a:xfrm>
                <a:off x="11806" y="3645"/>
                <a:ext cx="4817" cy="3585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  <a:miter lim="800000"/>
              </a:ln>
            </p:spPr>
            <p:txBody>
              <a:bodyPr wrap="square">
                <a:noAutofit/>
              </a:bodyPr>
              <a:lstStyle>
                <a:lvl1pPr marL="257175" indent="-257175" algn="l" defTabSz="6858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defRPr kumimoji="0" lang="zh-CN" altLang="en-US" sz="24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Calibri" panose="020F0502020204030204" charset="0"/>
                  </a:defRPr>
                </a:lvl1pPr>
                <a:lvl2pPr marL="557530" indent="-214630" algn="l" defTabSz="6858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–"/>
                  <a:defRPr kumimoji="0" lang="zh-CN" altLang="en-US" sz="21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Calibri" panose="020F0502020204030204" charset="0"/>
                  </a:defRPr>
                </a:lvl2pPr>
                <a:lvl3pPr marL="857250" indent="-171450" algn="l" defTabSz="6858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defRPr kumimoji="0" lang="zh-CN" altLang="en-US" sz="18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Calibri" panose="020F0502020204030204" charset="0"/>
                  </a:defRPr>
                </a:lvl3pPr>
                <a:lvl4pPr marL="1200150" indent="-171450" algn="l" defTabSz="6858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–"/>
                  <a:defRPr kumimoji="0" lang="zh-CN" altLang="en-US" sz="15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Calibri" panose="020F0502020204030204" charset="0"/>
                  </a:defRPr>
                </a:lvl4pPr>
                <a:lvl5pPr marL="1543050" indent="-171450" algn="l" defTabSz="6858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»"/>
                  <a:defRPr kumimoji="0" lang="zh-CN" altLang="en-US" sz="1500" b="0" i="0" u="non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Calibri" panose="020F050202020403020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zh-CN" alt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zh-CN" alt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zh-CN" alt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zh-CN" alt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defTabSz="91440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en-US" altLang="zh-CN" sz="2800" b="1">
                    <a:solidFill>
                      <a:srgbClr val="FF0000"/>
                    </a:solidFill>
                    <a:latin typeface="Comic Sans MS" panose="030F0702030302020204" pitchFamily="2" charset="0"/>
                    <a:sym typeface="Comic Sans MS" panose="030F0702030302020204" pitchFamily="2" charset="0"/>
                  </a:rPr>
                  <a:t>Listening Tip3:</a:t>
                </a:r>
                <a:endParaRPr lang="zh-CN" altLang="en-US" sz="2800" b="1">
                  <a:solidFill>
                    <a:srgbClr val="FF0000"/>
                  </a:solidFill>
                  <a:latin typeface="Comic Sans MS" panose="030F0702030302020204" pitchFamily="2" charset="0"/>
                  <a:sym typeface="Comic Sans MS" panose="030F0702030302020204" pitchFamily="2" charset="0"/>
                </a:endParaRPr>
              </a:p>
              <a:p>
                <a:pPr marL="0" lvl="0" indent="0" defTabSz="914400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en-US" altLang="zh-CN" sz="2800" b="1">
                    <a:solidFill>
                      <a:schemeClr val="accent6">
                        <a:lumMod val="75000"/>
                      </a:schemeClr>
                    </a:solidFill>
                    <a:latin typeface="Comic Sans MS" panose="030F0702030302020204" pitchFamily="2" charset="0"/>
                    <a:sym typeface="Comic Sans MS" panose="030F0702030302020204" pitchFamily="2" charset="0"/>
                  </a:rPr>
                  <a:t>Read to get key words.</a:t>
                </a:r>
                <a:endParaRPr lang="zh-CN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6" name="直角三角形 25"/>
            <p:cNvSpPr/>
            <p:nvPr/>
          </p:nvSpPr>
          <p:spPr>
            <a:xfrm rot="10800000">
              <a:off x="17653" y="1753"/>
              <a:ext cx="826" cy="843"/>
            </a:xfrm>
            <a:prstGeom prst="rtTriangl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07415" y="989965"/>
            <a:ext cx="1130935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endParaRPr lang="en-US" altLang="zh-CN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7415" y="1914525"/>
            <a:ext cx="1871345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to do</a:t>
            </a:r>
            <a:endParaRPr lang="en-US" altLang="zh-CN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07415" y="2751455"/>
            <a:ext cx="1419225" cy="4705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big</a:t>
            </a:r>
            <a:endParaRPr lang="en-US" altLang="zh-CN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7415" y="3615690"/>
            <a:ext cx="2508885" cy="5327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important</a:t>
            </a:r>
            <a:endParaRPr lang="en-US" altLang="zh-CN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7415" y="4542155"/>
            <a:ext cx="1871345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</a:t>
            </a:r>
            <a:endParaRPr lang="en-US" altLang="zh-CN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8835" y="5786755"/>
            <a:ext cx="1099820" cy="4819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endParaRPr lang="en-US" altLang="zh-CN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23645" y="6299200"/>
            <a:ext cx="679450" cy="3683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17795" y="6299200"/>
            <a:ext cx="679450" cy="3683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65845" y="6299200"/>
            <a:ext cx="679450" cy="3683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0" grpId="0" bldLvl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4" grpId="0" bldLvl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/>
          <p:nvPr/>
        </p:nvSpPr>
        <p:spPr>
          <a:xfrm>
            <a:off x="433070" y="932815"/>
            <a:ext cx="11362055" cy="53333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Yancheng Nature Reserve is in ____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Province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____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Heilongjiang, North-east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Hainan, South               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Jiangsu, East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Yancheng Nature Reserve is a perfect place to ____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buy the birds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hunt the birds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watch the birds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The reserve covers an area of over ____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 kilometres. 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453            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4,530    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45,300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Yancheng is the ____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to the red-crowned cranes in China. 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largest       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second largest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third largest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____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red-crowned cranes fly to Yancheng Nature Reserve every year to spend the winter. 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to 300 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 to 1,000                   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1,000 to 3,000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____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Yancheng Nature Reserve became one of the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important wetlands.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1997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                               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1992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2" name="Text Box 3"/>
          <p:cNvSpPr txBox="1"/>
          <p:nvPr/>
        </p:nvSpPr>
        <p:spPr>
          <a:xfrm>
            <a:off x="1181100" y="2066925"/>
            <a:ext cx="3098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endParaRPr lang="zh-CN" altLang="zh-CN" sz="4000"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67970" y="28575"/>
            <a:ext cx="9939655" cy="1163955"/>
            <a:chOff x="422" y="203"/>
            <a:chExt cx="15653" cy="1833"/>
          </a:xfrm>
        </p:grpSpPr>
        <p:sp>
          <p:nvSpPr>
            <p:cNvPr id="9" name="矩形 8"/>
            <p:cNvSpPr/>
            <p:nvPr>
              <p:custDataLst>
                <p:tags r:id="rId1"/>
              </p:custDataLst>
            </p:nvPr>
          </p:nvSpPr>
          <p:spPr>
            <a:xfrm>
              <a:off x="1429" y="203"/>
              <a:ext cx="14646" cy="11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Task 2: </a:t>
              </a:r>
              <a:r>
                <a:rPr lang="en-US" altLang="zh-CN" sz="3200" b="1" dirty="0">
                  <a:latin typeface="Twinkl SemiBold"/>
                  <a:ea typeface="方正粗黑宋简体" panose="02000000000000000000" pitchFamily="2" charset="-122"/>
                  <a:cs typeface="+mj-cs"/>
                  <a:sym typeface="+mn-ea"/>
                </a:rPr>
                <a:t>Be a researcher</a:t>
              </a:r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——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While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-listening</a:t>
              </a:r>
              <a:endParaRPr lang="en-US" altLang="zh-CN" sz="4000" i="1">
                <a:solidFill>
                  <a:schemeClr val="accent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  <p:pic>
          <p:nvPicPr>
            <p:cNvPr id="11" name="图片 10" descr="32ad48f2948f3b5757f2dbc0a5564674 (1)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2" y="203"/>
              <a:ext cx="1007" cy="1833"/>
            </a:xfrm>
            <a:prstGeom prst="rect">
              <a:avLst/>
            </a:prstGeom>
          </p:spPr>
        </p:pic>
      </p:grpSp>
      <p:pic>
        <p:nvPicPr>
          <p:cNvPr id="24" name="图片 23" descr="stamp-审核成功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9931400" y="79375"/>
            <a:ext cx="838835" cy="655955"/>
          </a:xfrm>
          <a:prstGeom prst="rect">
            <a:avLst/>
          </a:prstGeom>
        </p:spPr>
      </p:pic>
      <p:pic>
        <p:nvPicPr>
          <p:cNvPr id="10" name="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9644" y="735446"/>
            <a:ext cx="523759" cy="523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4850" y="723900"/>
            <a:ext cx="3524250" cy="422529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028315" y="410210"/>
            <a:ext cx="8248015" cy="1696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en-US" altLang="zh-CN" sz="6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8A U6 </a:t>
            </a:r>
            <a:r>
              <a:rPr lang="en-US" altLang="zh-CN" sz="6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Birdwatching</a:t>
            </a:r>
            <a:endParaRPr lang="en-US" altLang="zh-CN" sz="66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6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Integrated Skills</a:t>
            </a:r>
            <a:endParaRPr lang="en-US" altLang="zh-CN" sz="660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oadway" panose="04040905080B02020502" pitchFamily="82" charset="0"/>
            </a:endParaRPr>
          </a:p>
          <a:p>
            <a:pPr algn="ctr"/>
            <a:endParaRPr lang="zh-CN" altLang="en-US" sz="660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oadway" panose="04040905080B02020502" pitchFamily="82" charset="0"/>
            </a:endParaRPr>
          </a:p>
          <a:p>
            <a:pPr algn="ctr"/>
            <a:endParaRPr lang="en-US" altLang="zh-CN" sz="6600" b="1" i="1">
              <a:latin typeface="Corbel" panose="020B0503020204020204" charset="0"/>
              <a:cs typeface="Corbel" panose="020B0503020204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03945" y="4427220"/>
            <a:ext cx="1111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彭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雨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61630" y="5113655"/>
            <a:ext cx="2839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龙城初级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中学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/>
          <p:nvPr/>
        </p:nvSpPr>
        <p:spPr>
          <a:xfrm>
            <a:off x="463550" y="603250"/>
            <a:ext cx="12492990" cy="575437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txBody>
          <a:bodyPr wrap="square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is </a:t>
            </a:r>
            <a:r>
              <a:rPr lang="zh-CN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Yancheng Nature Reserve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 </a:t>
            </a:r>
            <a:r>
              <a:rPr lang="zh-CN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 in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... </a:t>
            </a:r>
            <a:r>
              <a:rPr lang="zh-CN" altLang="zh-CN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Province </a:t>
            </a:r>
            <a:r>
              <a:rPr lang="zh-CN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 </a:t>
            </a:r>
            <a:r>
              <a:rPr lang="zh-CN" altLang="zh-CN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China</a:t>
            </a:r>
            <a:r>
              <a:rPr lang="zh-CN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do at</a:t>
            </a:r>
            <a:r>
              <a:rPr lang="zh-CN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Yancheng Nature Reserve? </a:t>
            </a:r>
            <a:endParaRPr lang="zh-CN" altLang="zh-CN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zh-CN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perfect place to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zh-CN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big is the reserve?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It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covers an area of over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r>
              <a:rPr lang="zh-CN" altLang="zh-CN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 kilometres. 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zh-CN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important is Yancheng?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It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the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r>
              <a:rPr lang="zh-CN" altLang="zh-CN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to the red-crowned cranes in China. 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red-crowned cranes fly to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</a:t>
            </a:r>
            <a:r>
              <a:rPr lang="zh-CN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every year ?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It’s a</a:t>
            </a:r>
            <a:r>
              <a:rPr lang="zh-CN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bout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...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did 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CN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become one of the world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most important wetlands?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242" name="Text Box 3"/>
          <p:cNvSpPr txBox="1"/>
          <p:nvPr/>
        </p:nvSpPr>
        <p:spPr>
          <a:xfrm>
            <a:off x="1181100" y="2066925"/>
            <a:ext cx="3098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endParaRPr lang="zh-CN" altLang="zh-CN" sz="4000"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67970" y="28575"/>
            <a:ext cx="9939655" cy="1163955"/>
            <a:chOff x="422" y="203"/>
            <a:chExt cx="15653" cy="1833"/>
          </a:xfrm>
        </p:grpSpPr>
        <p:sp>
          <p:nvSpPr>
            <p:cNvPr id="9" name="矩形 8"/>
            <p:cNvSpPr/>
            <p:nvPr>
              <p:custDataLst>
                <p:tags r:id="rId1"/>
              </p:custDataLst>
            </p:nvPr>
          </p:nvSpPr>
          <p:spPr>
            <a:xfrm>
              <a:off x="1429" y="203"/>
              <a:ext cx="14646" cy="11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Task 2: </a:t>
              </a:r>
              <a:r>
                <a:rPr lang="en-US" altLang="zh-CN" sz="3200" b="1" dirty="0">
                  <a:latin typeface="Twinkl SemiBold"/>
                  <a:ea typeface="方正粗黑宋简体" panose="02000000000000000000" pitchFamily="2" charset="-122"/>
                  <a:cs typeface="+mj-cs"/>
                  <a:sym typeface="+mn-ea"/>
                </a:rPr>
                <a:t>Be a researcher</a:t>
              </a:r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——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Post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-listening</a:t>
              </a:r>
              <a:endParaRPr lang="en-US" altLang="zh-CN" sz="4000" i="1">
                <a:solidFill>
                  <a:schemeClr val="accent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  <p:pic>
          <p:nvPicPr>
            <p:cNvPr id="11" name="图片 10" descr="32ad48f2948f3b5757f2dbc0a5564674 (1)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2" y="203"/>
              <a:ext cx="1007" cy="1833"/>
            </a:xfrm>
            <a:prstGeom prst="rect">
              <a:avLst/>
            </a:prstGeom>
          </p:spPr>
        </p:pic>
      </p:grpSp>
      <p:pic>
        <p:nvPicPr>
          <p:cNvPr id="24" name="图片 23" descr="stamp-审核成功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9931400" y="79375"/>
            <a:ext cx="838835" cy="65595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7960995" y="873125"/>
            <a:ext cx="3989070" cy="22358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noAutofit/>
          </a:bodyPr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Pair work: 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Check your answer with your partner first.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6829" y="79491"/>
            <a:ext cx="523759" cy="523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1" grpId="0" bldLvl="0" animBg="1"/>
      <p:bldP spid="3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/>
          <p:nvPr/>
        </p:nvSpPr>
        <p:spPr>
          <a:xfrm>
            <a:off x="433070" y="932815"/>
            <a:ext cx="11362055" cy="53333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Yancheng Nature Reserve is in ____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Province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____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Heilongjiang, North-east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Hainan, South               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Jiangsu, East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Yancheng Nature Reserve is a perfect place to ____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buy the birds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hunt the birds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watch the birds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The reserve covers an area of over ____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 kilometres. 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453            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4,530    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45,300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Yancheng is the ____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to the red-crowned cranes in China. 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largest       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second largest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third largest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____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red-crowned cranes fly to Yancheng Nature Reserve every year to spend the winter. 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to 300 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 to 1,000                   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1,000 to 3,000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____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Yancheng Nature Reserve became one of the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important wetlands.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eaLnBrk="0" hangingPunct="0">
              <a:lnSpc>
                <a:spcPct val="120000"/>
              </a:lnSpc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1997                 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                               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1992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2" name="Text Box 3"/>
          <p:cNvSpPr txBox="1"/>
          <p:nvPr/>
        </p:nvSpPr>
        <p:spPr>
          <a:xfrm>
            <a:off x="1181100" y="2066925"/>
            <a:ext cx="3098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endParaRPr lang="zh-CN" altLang="zh-CN" sz="4000"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59090" y="1351280"/>
            <a:ext cx="1430655" cy="160528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zh-CN" altLang="en-US" sz="4000" b="1">
                <a:solidFill>
                  <a:srgbClr val="0070C0"/>
                </a:solidFill>
                <a:latin typeface="Arial Bold" panose="020B0604020202090204" charset="0"/>
                <a:cs typeface="Arial Bold" panose="020B0604020202090204" charset="0"/>
              </a:rPr>
              <a:t>√</a:t>
            </a:r>
            <a:endParaRPr lang="zh-CN" altLang="en-US" sz="4000" b="1">
              <a:solidFill>
                <a:srgbClr val="0070C0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73340" y="2204720"/>
            <a:ext cx="1430655" cy="160528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zh-CN" altLang="en-US" sz="4000" b="1">
                <a:solidFill>
                  <a:srgbClr val="0070C0"/>
                </a:solidFill>
                <a:latin typeface="Arial Bold" panose="020B0604020202090204" charset="0"/>
                <a:cs typeface="Arial Bold" panose="020B0604020202090204" charset="0"/>
              </a:rPr>
              <a:t>√</a:t>
            </a:r>
            <a:endParaRPr lang="zh-CN" altLang="en-US" sz="4000" b="1">
              <a:solidFill>
                <a:srgbClr val="0070C0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65345" y="3065780"/>
            <a:ext cx="1430655" cy="160528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zh-CN" altLang="en-US" sz="4000" b="1">
                <a:solidFill>
                  <a:srgbClr val="0070C0"/>
                </a:solidFill>
                <a:latin typeface="Arial Bold" panose="020B0604020202090204" charset="0"/>
                <a:cs typeface="Arial Bold" panose="020B0604020202090204" charset="0"/>
              </a:rPr>
              <a:t>√</a:t>
            </a:r>
            <a:endParaRPr lang="zh-CN" altLang="en-US" sz="4000" b="1">
              <a:solidFill>
                <a:srgbClr val="0070C0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65345" y="3883660"/>
            <a:ext cx="1430655" cy="160528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zh-CN" altLang="en-US" sz="4000" b="1">
                <a:solidFill>
                  <a:srgbClr val="0070C0"/>
                </a:solidFill>
                <a:latin typeface="Arial Bold" panose="020B0604020202090204" charset="0"/>
                <a:cs typeface="Arial Bold" panose="020B0604020202090204" charset="0"/>
              </a:rPr>
              <a:t>√</a:t>
            </a:r>
            <a:endParaRPr lang="zh-CN" altLang="en-US" sz="4000" b="1">
              <a:solidFill>
                <a:srgbClr val="0070C0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65345" y="5324475"/>
            <a:ext cx="1430655" cy="160528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zh-CN" altLang="en-US" sz="4000" b="1">
                <a:solidFill>
                  <a:srgbClr val="0070C0"/>
                </a:solidFill>
                <a:latin typeface="Arial Bold" panose="020B0604020202090204" charset="0"/>
                <a:cs typeface="Arial Bold" panose="020B0604020202090204" charset="0"/>
              </a:rPr>
              <a:t>√</a:t>
            </a:r>
            <a:endParaRPr lang="zh-CN" altLang="en-US" sz="4000" b="1">
              <a:solidFill>
                <a:srgbClr val="0070C0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65345" y="6092825"/>
            <a:ext cx="1430655" cy="160528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zh-CN" altLang="en-US" sz="4000" b="1">
                <a:solidFill>
                  <a:srgbClr val="0070C0"/>
                </a:solidFill>
                <a:latin typeface="Arial Bold" panose="020B0604020202090204" charset="0"/>
                <a:cs typeface="Arial Bold" panose="020B0604020202090204" charset="0"/>
              </a:rPr>
              <a:t>√</a:t>
            </a:r>
            <a:endParaRPr lang="zh-CN" altLang="en-US" sz="4000" b="1">
              <a:solidFill>
                <a:srgbClr val="0070C0"/>
              </a:solidFill>
              <a:latin typeface="Arial Bold" panose="020B0604020202090204" charset="0"/>
              <a:cs typeface="Arial Bold" panose="020B060402020209020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67970" y="28575"/>
            <a:ext cx="9939655" cy="1163955"/>
            <a:chOff x="422" y="203"/>
            <a:chExt cx="15653" cy="1833"/>
          </a:xfrm>
        </p:grpSpPr>
        <p:sp>
          <p:nvSpPr>
            <p:cNvPr id="9" name="矩形 8"/>
            <p:cNvSpPr/>
            <p:nvPr>
              <p:custDataLst>
                <p:tags r:id="rId1"/>
              </p:custDataLst>
            </p:nvPr>
          </p:nvSpPr>
          <p:spPr>
            <a:xfrm>
              <a:off x="1429" y="203"/>
              <a:ext cx="14646" cy="11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Task 2: </a:t>
              </a:r>
              <a:r>
                <a:rPr lang="en-US" altLang="zh-CN" sz="3200" b="1" dirty="0">
                  <a:latin typeface="Twinkl SemiBold"/>
                  <a:ea typeface="方正粗黑宋简体" panose="02000000000000000000" pitchFamily="2" charset="-122"/>
                  <a:cs typeface="+mj-cs"/>
                  <a:sym typeface="+mn-ea"/>
                </a:rPr>
                <a:t>Be a researcher</a:t>
              </a:r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——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Post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-listening</a:t>
              </a:r>
              <a:endParaRPr lang="en-US" altLang="zh-CN" sz="4000" i="1">
                <a:solidFill>
                  <a:schemeClr val="accent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  <p:pic>
          <p:nvPicPr>
            <p:cNvPr id="11" name="图片 10" descr="32ad48f2948f3b5757f2dbc0a5564674 (1)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2" y="203"/>
              <a:ext cx="1007" cy="1833"/>
            </a:xfrm>
            <a:prstGeom prst="rect">
              <a:avLst/>
            </a:prstGeom>
          </p:spPr>
        </p:pic>
      </p:grpSp>
      <p:pic>
        <p:nvPicPr>
          <p:cNvPr id="24" name="图片 23" descr="stamp-审核成功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9931400" y="79375"/>
            <a:ext cx="838835" cy="655955"/>
          </a:xfrm>
          <a:prstGeom prst="rect">
            <a:avLst/>
          </a:prstGeom>
        </p:spPr>
      </p:pic>
      <p:pic>
        <p:nvPicPr>
          <p:cNvPr id="10" name="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9644" y="735446"/>
            <a:ext cx="523759" cy="523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/>
          <p:nvPr/>
        </p:nvSpPr>
        <p:spPr>
          <a:xfrm>
            <a:off x="778510" y="1023620"/>
            <a:ext cx="11095355" cy="49060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just" eaLnBrk="0" hangingPunct="0">
              <a:lnSpc>
                <a:spcPct val="120000"/>
              </a:lnSpc>
            </a:pPr>
            <a:r>
              <a:rPr lang="en-US" altLang="zh-CN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Fill in the blanks according to A1(</a:t>
            </a:r>
            <a:r>
              <a:rPr lang="zh-CN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根据</a:t>
            </a:r>
            <a:r>
              <a:rPr lang="en-US" altLang="zh-CN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A1</a:t>
            </a:r>
            <a:r>
              <a:rPr lang="zh-CN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填空第一二段</a:t>
            </a:r>
            <a:r>
              <a:rPr lang="en-US" altLang="zh-CN" sz="2400" b="1" dirty="0">
                <a:solidFill>
                  <a:srgbClr val="008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)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Yancheng Nature Reserve is in Jiangsu Province in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It covers an area of over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kilometres. It became one of the world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important wetlands in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______.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 eaLnBrk="0" fontAlgn="auto" hangingPunct="0">
              <a:lnSpc>
                <a:spcPct val="120000"/>
              </a:lnSpc>
              <a:spcAft>
                <a:spcPts val="1200"/>
              </a:spcAft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Yancheng Nature Reserve is home to different kinds of plants and rare birds. There are not many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world, but there are some in Yancheng Nature Reserve. It is a perfect place to go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___.</a:t>
            </a:r>
            <a:endParaRPr lang="zh-CN" altLang="zh-CN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zh-CN" altLang="en-US" sz="2400" b="1" dirty="0">
                <a:solidFill>
                  <a:srgbClr val="008000"/>
                </a:solidFill>
                <a:latin typeface="Times New Roman" panose="02020603050405020304" pitchFamily="18" charset="0"/>
                <a:sym typeface="+mn-ea"/>
              </a:rPr>
              <a:t>(</a:t>
            </a:r>
            <a:r>
              <a:rPr lang="en-US" altLang="zh-CN" sz="2400" b="1" dirty="0">
                <a:solidFill>
                  <a:srgbClr val="008000"/>
                </a:solidFill>
                <a:latin typeface="Times New Roman" panose="02020603050405020304" pitchFamily="18" charset="0"/>
                <a:sym typeface="+mn-ea"/>
              </a:rPr>
              <a:t>Listen and fill in the blanks)听第三段并填空。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celebrate the World Wetlands Day on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year.  We should protect the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wetlands not only because they are home to many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plants, birds and _______, but also because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important to the _______ of people all over the world. 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Text Box 3"/>
          <p:cNvSpPr txBox="1"/>
          <p:nvPr/>
        </p:nvSpPr>
        <p:spPr>
          <a:xfrm>
            <a:off x="7114454" y="1493970"/>
            <a:ext cx="713657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Text Box 4"/>
          <p:cNvSpPr txBox="1"/>
          <p:nvPr/>
        </p:nvSpPr>
        <p:spPr>
          <a:xfrm>
            <a:off x="907585" y="1912973"/>
            <a:ext cx="877163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4,530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1" name="Text Box 5"/>
          <p:cNvSpPr txBox="1"/>
          <p:nvPr/>
        </p:nvSpPr>
        <p:spPr>
          <a:xfrm>
            <a:off x="907313" y="2437367"/>
            <a:ext cx="800219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2" name="Text Box 6"/>
          <p:cNvSpPr txBox="1"/>
          <p:nvPr/>
        </p:nvSpPr>
        <p:spPr>
          <a:xfrm>
            <a:off x="2190913" y="3302880"/>
            <a:ext cx="2601994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red-crowned cranes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3" name="Text Box 7"/>
          <p:cNvSpPr txBox="1"/>
          <p:nvPr/>
        </p:nvSpPr>
        <p:spPr>
          <a:xfrm>
            <a:off x="5090656" y="3696576"/>
            <a:ext cx="1806905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birdwatching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4" name="Text Box 8"/>
          <p:cNvSpPr txBox="1"/>
          <p:nvPr/>
        </p:nvSpPr>
        <p:spPr>
          <a:xfrm>
            <a:off x="6450321" y="4748848"/>
            <a:ext cx="1526380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February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5" name="Text Box 9"/>
          <p:cNvSpPr txBox="1"/>
          <p:nvPr/>
        </p:nvSpPr>
        <p:spPr>
          <a:xfrm>
            <a:off x="9445228" y="5111126"/>
            <a:ext cx="1140056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6" name="Text Box 10"/>
          <p:cNvSpPr txBox="1"/>
          <p:nvPr/>
        </p:nvSpPr>
        <p:spPr>
          <a:xfrm>
            <a:off x="4978790" y="5572971"/>
            <a:ext cx="934871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037743" y="549285"/>
            <a:ext cx="548005" cy="54800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67970" y="150495"/>
            <a:ext cx="9939655" cy="1163955"/>
            <a:chOff x="422" y="203"/>
            <a:chExt cx="15653" cy="1833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1429" y="203"/>
              <a:ext cx="14646" cy="11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Task 2: </a:t>
              </a:r>
              <a:r>
                <a:rPr lang="en-US" altLang="zh-CN" sz="3600" b="1" dirty="0">
                  <a:latin typeface="Twinkl SemiBold"/>
                  <a:ea typeface="方正粗黑宋简体" panose="02000000000000000000" pitchFamily="2" charset="-122"/>
                  <a:cs typeface="+mj-cs"/>
                  <a:sym typeface="+mn-ea"/>
                </a:rPr>
                <a:t>Be a researcher</a:t>
              </a:r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——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L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istening</a:t>
              </a:r>
              <a:endParaRPr lang="en-US" altLang="zh-CN" sz="4000" i="1">
                <a:solidFill>
                  <a:schemeClr val="accent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  <p:pic>
          <p:nvPicPr>
            <p:cNvPr id="5" name="图片 4" descr="32ad48f2948f3b5757f2dbc0a5564674 (1)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2" y="203"/>
              <a:ext cx="1007" cy="1833"/>
            </a:xfrm>
            <a:prstGeom prst="rect">
              <a:avLst/>
            </a:prstGeom>
          </p:spPr>
        </p:pic>
      </p:grpSp>
      <p:pic>
        <p:nvPicPr>
          <p:cNvPr id="27" name="图片 26" descr="stamp-审核成功"/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8966835" y="367665"/>
            <a:ext cx="838835" cy="65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9" grpId="0"/>
      <p:bldP spid="14340" grpId="0"/>
      <p:bldP spid="14341" grpId="0"/>
      <p:bldP spid="14342" grpId="0"/>
      <p:bldP spid="14343" grpId="0"/>
      <p:bldP spid="14344" grpId="0"/>
      <p:bldP spid="14345" grpId="0"/>
      <p:bldP spid="143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6903085" y="5619750"/>
            <a:ext cx="2242820" cy="3683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154295" y="3388360"/>
            <a:ext cx="5020945" cy="3683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087880" y="5619750"/>
            <a:ext cx="2058035" cy="368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342880" y="5156835"/>
            <a:ext cx="1070610" cy="3683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087880" y="5156835"/>
            <a:ext cx="1070610" cy="3683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150110" y="4292600"/>
            <a:ext cx="2129790" cy="368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96030" y="3395980"/>
            <a:ext cx="1358265" cy="368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391150" y="2502535"/>
            <a:ext cx="5688965" cy="3683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622665" y="2008505"/>
            <a:ext cx="2171700" cy="4095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337" name="Text Box 2"/>
          <p:cNvSpPr txBox="1"/>
          <p:nvPr/>
        </p:nvSpPr>
        <p:spPr>
          <a:xfrm>
            <a:off x="384810" y="2008505"/>
            <a:ext cx="11095355" cy="40786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 eaLnBrk="0" hangingPunct="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Yancheng Nature Reserve is in Jiangsu Province in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It covers an area of over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square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kilometres. It became one of the world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important wetlands in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______.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Yancheng Nature Reserve is home to different kinds of plants and rare birds. There are not many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world, but there are some in Yancheng Nature Reserve. It is a perfect place to go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___.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0000"/>
              </a:lnSpc>
            </a:pP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celebrate the World Wetlands Day on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year.  We should protect the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wetlands not only because they are home to many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plants, birds and _______, but also because </a:t>
            </a:r>
            <a:r>
              <a:rPr lang="zh-CN" altLang="zh-C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zh-CN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important to the _______ of people all over the world. </a:t>
            </a:r>
            <a:endParaRPr lang="zh-CN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Text Box 3"/>
          <p:cNvSpPr txBox="1"/>
          <p:nvPr/>
        </p:nvSpPr>
        <p:spPr>
          <a:xfrm>
            <a:off x="6763299" y="1958155"/>
            <a:ext cx="713657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Text Box 4"/>
          <p:cNvSpPr txBox="1"/>
          <p:nvPr/>
        </p:nvSpPr>
        <p:spPr>
          <a:xfrm>
            <a:off x="632630" y="2374618"/>
            <a:ext cx="877163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4,530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1" name="Text Box 5"/>
          <p:cNvSpPr txBox="1"/>
          <p:nvPr/>
        </p:nvSpPr>
        <p:spPr>
          <a:xfrm>
            <a:off x="384708" y="2836782"/>
            <a:ext cx="800219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2" name="Text Box 6"/>
          <p:cNvSpPr txBox="1"/>
          <p:nvPr/>
        </p:nvSpPr>
        <p:spPr>
          <a:xfrm>
            <a:off x="1623858" y="3764525"/>
            <a:ext cx="2601994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red-crowned cranes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3" name="Text Box 7"/>
          <p:cNvSpPr txBox="1"/>
          <p:nvPr/>
        </p:nvSpPr>
        <p:spPr>
          <a:xfrm>
            <a:off x="4653776" y="4226166"/>
            <a:ext cx="1806905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birdwatching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4" name="Text Box 8"/>
          <p:cNvSpPr txBox="1"/>
          <p:nvPr/>
        </p:nvSpPr>
        <p:spPr>
          <a:xfrm>
            <a:off x="6087736" y="4687253"/>
            <a:ext cx="1526380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February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5" name="Text Box 9"/>
          <p:cNvSpPr txBox="1"/>
          <p:nvPr/>
        </p:nvSpPr>
        <p:spPr>
          <a:xfrm>
            <a:off x="9138523" y="5111126"/>
            <a:ext cx="1140056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6" name="Text Box 10"/>
          <p:cNvSpPr txBox="1"/>
          <p:nvPr/>
        </p:nvSpPr>
        <p:spPr>
          <a:xfrm>
            <a:off x="4653670" y="5572971"/>
            <a:ext cx="934871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endParaRPr lang="zh-CN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85208" y="857260"/>
            <a:ext cx="548005" cy="54800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67970" y="150495"/>
            <a:ext cx="9939655" cy="1163955"/>
            <a:chOff x="422" y="203"/>
            <a:chExt cx="15653" cy="1833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>
              <a:off x="1429" y="203"/>
              <a:ext cx="14646" cy="11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Task 2: </a:t>
              </a:r>
              <a:r>
                <a:rPr lang="en-US" altLang="zh-CN" sz="3200" b="1" dirty="0">
                  <a:latin typeface="Twinkl SemiBold"/>
                  <a:ea typeface="方正粗黑宋简体" panose="02000000000000000000" pitchFamily="2" charset="-122"/>
                  <a:cs typeface="+mj-cs"/>
                  <a:sym typeface="+mn-ea"/>
                </a:rPr>
                <a:t>Be a researcher</a:t>
              </a:r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——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Post-listening</a:t>
              </a:r>
              <a:endParaRPr lang="en-US" altLang="zh-CN" sz="4000" i="1">
                <a:solidFill>
                  <a:schemeClr val="accent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  <p:pic>
          <p:nvPicPr>
            <p:cNvPr id="5" name="图片 4" descr="32ad48f2948f3b5757f2dbc0a5564674 (1)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2" y="203"/>
              <a:ext cx="1007" cy="1833"/>
            </a:xfrm>
            <a:prstGeom prst="rect">
              <a:avLst/>
            </a:prstGeom>
          </p:spPr>
        </p:pic>
      </p:grpSp>
      <p:pic>
        <p:nvPicPr>
          <p:cNvPr id="27" name="图片 26" descr="stamp-审核成功"/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9005570" y="201295"/>
            <a:ext cx="838835" cy="655955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150110" y="956945"/>
            <a:ext cx="7694295" cy="5835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Let’s find out key phrases(</a:t>
            </a:r>
            <a:r>
              <a:rPr lang="zh-C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词组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) together!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4" grpId="1" animBg="1"/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  <p:bldP spid="12" grpId="0" bldLvl="0" animBg="1"/>
      <p:bldP spid="12" grpId="1" animBg="1"/>
      <p:bldP spid="17" grpId="0" animBg="1"/>
      <p:bldP spid="17" grpId="1" animBg="1"/>
      <p:bldP spid="25" grpId="0" animBg="1"/>
      <p:bldP spid="25" grpId="1" animBg="1"/>
      <p:bldP spid="32" grpId="0" animBg="1"/>
      <p:bldP spid="32" grpId="1" animBg="1"/>
      <p:bldP spid="37" grpId="0" bldLvl="0" animBg="1"/>
      <p:bldP spid="3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36602670" y="1144270"/>
            <a:ext cx="48794670" cy="3545205"/>
            <a:chOff x="-33573314" y="3429000"/>
            <a:chExt cx="45758349" cy="2144926"/>
          </a:xfrm>
        </p:grpSpPr>
        <p:pic>
          <p:nvPicPr>
            <p:cNvPr id="4" name="https://photo-static-api.fotomore.com/creative/vcg/400/new/VCG211331512371.jpg?uid=386&amp;timestamp=1699795745&amp;sign=d1b6031a8fdac2d60df2bfae4e4bf95b" descr="&amp;pky280_sjzg_VCG211331512371&amp;"/>
            <p:cNvPicPr>
              <a:picLocks noChangeAspect="1" noChangeArrowheads="1"/>
            </p:cNvPicPr>
            <p:nvPr/>
          </p:nvPicPr>
          <p:blipFill>
            <a:blip r:embed="rId1"/>
            <a:srcRect l="11786" r="11786"/>
            <a:stretch>
              <a:fillRect/>
            </a:stretch>
          </p:blipFill>
          <p:spPr bwMode="auto">
            <a:xfrm>
              <a:off x="-6880945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https://photo-static-api.fotomore.com/creative/vcg/400/version23/VCG21gic7217155.jpg?uid=386&amp;timestamp=1699795715&amp;sign=91c79a7a4a22cd415a9dc814dba1a0aa" descr="&amp;pky220_sjzg_VCG21gic7217155&amp;"/>
            <p:cNvPicPr>
              <a:picLocks noChangeAspect="1" noChangeArrowheads="1"/>
            </p:cNvPicPr>
            <p:nvPr/>
          </p:nvPicPr>
          <p:blipFill>
            <a:blip r:embed="rId2"/>
            <a:srcRect l="4935" r="4935"/>
            <a:stretch>
              <a:fillRect/>
            </a:stretch>
          </p:blipFill>
          <p:spPr bwMode="auto">
            <a:xfrm>
              <a:off x="745449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https://photo-static-api.fotomore.com/creative/vcg/400/version23/VCG21d89e7ba04.jpg?uid=386&amp;timestamp=1699795763&amp;sign=aa6523971321128a306a3c7a1397cef6" descr="&amp;pky130_sjzg_VCG21d89e7ba04&amp;"/>
            <p:cNvPicPr>
              <a:picLocks noChangeAspect="1" noChangeArrowheads="1"/>
            </p:cNvPicPr>
            <p:nvPr/>
          </p:nvPicPr>
          <p:blipFill>
            <a:blip r:embed="rId3"/>
            <a:srcRect l="11786" r="11786"/>
            <a:stretch>
              <a:fillRect/>
            </a:stretch>
          </p:blipFill>
          <p:spPr bwMode="auto">
            <a:xfrm>
              <a:off x="-10694140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https://photo-static-api.fotomore.com/creative/vcg/400/version23/VCG21402565545.jpg?uid=386&amp;timestamp=1699795731&amp;sign=20cbf8ef9fb9def4a9f8b82f72d83f8c" descr="&amp;pky170_sjzg_VCG21402565545&amp;"/>
            <p:cNvPicPr>
              <a:picLocks noChangeAspect="1" noChangeArrowheads="1"/>
            </p:cNvPicPr>
            <p:nvPr/>
          </p:nvPicPr>
          <p:blipFill>
            <a:blip r:embed="rId4"/>
            <a:srcRect l="11786" r="11786"/>
            <a:stretch>
              <a:fillRect/>
            </a:stretch>
          </p:blipFill>
          <p:spPr bwMode="auto">
            <a:xfrm>
              <a:off x="-3067748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https://photo-static-api.fotomore.com/creative/vcg/400/new/VCG41N1088111602.jpg?uid=386&amp;timestamp=1699795686&amp;sign=99086914b335321304f6225a840ab7cd" descr="&amp;pky310_sjzg_VCG41N1088111602&amp;"/>
            <p:cNvPicPr>
              <a:picLocks noChangeAspect="1"/>
            </p:cNvPicPr>
            <p:nvPr/>
          </p:nvPicPr>
          <p:blipFill>
            <a:blip r:embed="rId5"/>
            <a:srcRect l="16541" r="16541"/>
            <a:stretch>
              <a:fillRect/>
            </a:stretch>
          </p:blipFill>
          <p:spPr>
            <a:xfrm>
              <a:off x="8371839" y="3429000"/>
              <a:ext cx="3813196" cy="214492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prstMaterial="matte"/>
          </p:spPr>
        </p:pic>
        <p:pic>
          <p:nvPicPr>
            <p:cNvPr id="27" name="https://photo-static-api.fotomore.com/creative/vcg/400/new/VCG211299073507.jpg?uid=386&amp;timestamp=1699795700&amp;sign=e3310b3b0c2d551ac6703c2e169419b0" descr="&amp;pky240_sjzg_VCG211299073507&amp;"/>
            <p:cNvPicPr>
              <a:picLocks noChangeAspect="1" noChangeArrowheads="1"/>
            </p:cNvPicPr>
            <p:nvPr/>
          </p:nvPicPr>
          <p:blipFill>
            <a:blip r:embed="rId6"/>
            <a:srcRect l="11786" r="11786"/>
            <a:stretch>
              <a:fillRect/>
            </a:stretch>
          </p:blipFill>
          <p:spPr bwMode="auto">
            <a:xfrm>
              <a:off x="4558643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https://photo-static-api.fotomore.com/creative/vcg/400/version23/VCG21gic7217155.jpg?uid=386&amp;timestamp=1699795878&amp;sign=bc4e1f84a3db3ba7afcd8a8c928b8d93" descr="&amp;pky220_sjzg_VCG21gic7217155&amp;"/>
            <p:cNvPicPr>
              <a:picLocks noChangeAspect="1" noChangeArrowheads="1"/>
            </p:cNvPicPr>
            <p:nvPr/>
          </p:nvPicPr>
          <p:blipFill>
            <a:blip r:embed="rId2"/>
            <a:srcRect l="4935" r="4935"/>
            <a:stretch>
              <a:fillRect/>
            </a:stretch>
          </p:blipFill>
          <p:spPr bwMode="auto">
            <a:xfrm>
              <a:off x="-29760119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https://photo-static-api.fotomore.com/creative/vcg/400/new/VCG211322401775.jpg?uid=386&amp;timestamp=1699795848&amp;sign=0d2beff5d25ad9254b2ef8938e9addfd" descr="&amp;pky230_sjzg_VCG211322401775&amp;"/>
            <p:cNvPicPr>
              <a:picLocks noChangeAspect="1" noChangeArrowheads="1"/>
            </p:cNvPicPr>
            <p:nvPr/>
          </p:nvPicPr>
          <p:blipFill>
            <a:blip r:embed="rId7"/>
            <a:srcRect l="11750" r="11750"/>
            <a:stretch>
              <a:fillRect/>
            </a:stretch>
          </p:blipFill>
          <p:spPr bwMode="auto">
            <a:xfrm>
              <a:off x="-22133725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https://photo-static-api.fotomore.com/creative/vcg/400/new/VCG211299019540.jpg?uid=386&amp;timestamp=1699795893&amp;sign=decd92ba84e74f91763b9ddefd127ea0" descr="&amp;pky210_sjzg_VCG211299019540&amp;"/>
            <p:cNvPicPr>
              <a:picLocks noChangeAspect="1" noChangeArrowheads="1"/>
            </p:cNvPicPr>
            <p:nvPr/>
          </p:nvPicPr>
          <p:blipFill>
            <a:blip r:embed="rId8"/>
            <a:srcRect l="11786" r="11786"/>
            <a:stretch>
              <a:fillRect/>
            </a:stretch>
          </p:blipFill>
          <p:spPr bwMode="auto">
            <a:xfrm>
              <a:off x="-33573314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https://photo-static-api.fotomore.com/creative/vcg/400/new/VCG41N1088111602.jpg?uid=386&amp;timestamp=1699795861&amp;sign=31a3a386b5808134933b0de5daadc0b1" descr="&amp;pky310_sjzg_VCG41N1088111602&amp;"/>
            <p:cNvPicPr>
              <a:picLocks noChangeAspect="1" noChangeArrowheads="1"/>
            </p:cNvPicPr>
            <p:nvPr/>
          </p:nvPicPr>
          <p:blipFill>
            <a:blip r:embed="rId5"/>
            <a:srcRect l="16541" r="16541"/>
            <a:stretch>
              <a:fillRect/>
            </a:stretch>
          </p:blipFill>
          <p:spPr bwMode="auto">
            <a:xfrm>
              <a:off x="-25946922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https://photo-static-api.fotomore.com/creative/vcg/400/new/VCG211385044223.jpg?uid=386&amp;timestamp=1699795803&amp;sign=9e94065288f1928290b599f57ce767b5" descr="&amp;pky230_sjzg_VCG211385044223&amp;"/>
            <p:cNvPicPr>
              <a:picLocks noChangeAspect="1"/>
            </p:cNvPicPr>
            <p:nvPr/>
          </p:nvPicPr>
          <p:blipFill>
            <a:blip r:embed="rId9"/>
            <a:srcRect l="11786" r="11786"/>
            <a:stretch>
              <a:fillRect/>
            </a:stretch>
          </p:blipFill>
          <p:spPr>
            <a:xfrm>
              <a:off x="-14507335" y="3429000"/>
              <a:ext cx="3813196" cy="214492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prstMaterial="matte"/>
          </p:spPr>
        </p:pic>
        <p:pic>
          <p:nvPicPr>
            <p:cNvPr id="33" name="https://photo-static-api.fotomore.com/creative/vcg/400/version23/VCG21gic13584709.jpg?uid=386&amp;timestamp=1699795830&amp;sign=680973630be4fc188f68da564b4324a1" descr="&amp;pky310_sjzg_VCG21gic13584709&amp;"/>
            <p:cNvPicPr>
              <a:picLocks noChangeAspect="1" noChangeArrowheads="1"/>
            </p:cNvPicPr>
            <p:nvPr/>
          </p:nvPicPr>
          <p:blipFill>
            <a:blip r:embed="rId10"/>
            <a:srcRect l="11750" r="11750"/>
            <a:stretch>
              <a:fillRect/>
            </a:stretch>
          </p:blipFill>
          <p:spPr bwMode="auto">
            <a:xfrm>
              <a:off x="-18320531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直角三角形 51"/>
          <p:cNvSpPr/>
          <p:nvPr/>
        </p:nvSpPr>
        <p:spPr>
          <a:xfrm rot="864116" flipH="1">
            <a:off x="-136422" y="777409"/>
            <a:ext cx="1001220" cy="324266"/>
          </a:xfrm>
          <a:prstGeom prst="rtTriangle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" name="直角三角形 52"/>
          <p:cNvSpPr/>
          <p:nvPr/>
        </p:nvSpPr>
        <p:spPr>
          <a:xfrm rot="20735884" flipH="1" flipV="1">
            <a:off x="-99513" y="4739722"/>
            <a:ext cx="706776" cy="228904"/>
          </a:xfrm>
          <a:prstGeom prst="rtTriangle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5" name="直角三角形 54"/>
          <p:cNvSpPr/>
          <p:nvPr/>
        </p:nvSpPr>
        <p:spPr>
          <a:xfrm rot="943996" flipV="1">
            <a:off x="11510717" y="4589265"/>
            <a:ext cx="706776" cy="228904"/>
          </a:xfrm>
          <a:prstGeom prst="rtTriangle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9" name="https://photo-static-api.fotomore.com/creative/vcg/veer/400/new/VCG41N173023197.jpg?uid=386&amp;timestamp=1699794599&amp;sign=08636dca3969ce0f7d49556bcb50f14f" descr="&amp;pky260_sjzg_VCG41N173023197&amp;"/>
          <p:cNvPicPr>
            <a:picLocks noChangeAspect="1" noChangeArrowheads="1"/>
          </p:cNvPicPr>
          <p:nvPr/>
        </p:nvPicPr>
        <p:blipFill rotWithShape="1">
          <a:blip r:embed="rId11"/>
          <a:srcRect l="45482" r="45482"/>
          <a:stretch>
            <a:fillRect/>
          </a:stretch>
        </p:blipFill>
        <p:spPr bwMode="auto">
          <a:xfrm rot="16200000">
            <a:off x="5041265" y="-384810"/>
            <a:ext cx="2048510" cy="10946130"/>
          </a:xfrm>
          <a:custGeom>
            <a:avLst/>
            <a:gdLst>
              <a:gd name="connsiteX0" fmla="*/ 756170 w 756170"/>
              <a:gd name="connsiteY0" fmla="*/ 5659619 h 11144582"/>
              <a:gd name="connsiteX1" fmla="*/ 558303 w 756170"/>
              <a:gd name="connsiteY1" fmla="*/ 11022792 h 11144582"/>
              <a:gd name="connsiteX2" fmla="*/ 542631 w 756170"/>
              <a:gd name="connsiteY2" fmla="*/ 11144582 h 11144582"/>
              <a:gd name="connsiteX3" fmla="*/ 213539 w 756170"/>
              <a:gd name="connsiteY3" fmla="*/ 11144582 h 11144582"/>
              <a:gd name="connsiteX4" fmla="*/ 197867 w 756170"/>
              <a:gd name="connsiteY4" fmla="*/ 11022792 h 11144582"/>
              <a:gd name="connsiteX5" fmla="*/ 0 w 756170"/>
              <a:gd name="connsiteY5" fmla="*/ 5659619 h 11144582"/>
              <a:gd name="connsiteX6" fmla="*/ 230917 w 756170"/>
              <a:gd name="connsiteY6" fmla="*/ 39606 h 11144582"/>
              <a:gd name="connsiteX7" fmla="*/ 237625 w 756170"/>
              <a:gd name="connsiteY7" fmla="*/ 0 h 11144582"/>
              <a:gd name="connsiteX8" fmla="*/ 518545 w 756170"/>
              <a:gd name="connsiteY8" fmla="*/ 0 h 11144582"/>
              <a:gd name="connsiteX9" fmla="*/ 525253 w 756170"/>
              <a:gd name="connsiteY9" fmla="*/ 39606 h 11144582"/>
              <a:gd name="connsiteX10" fmla="*/ 756170 w 756170"/>
              <a:gd name="connsiteY10" fmla="*/ 5659619 h 111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6170" h="11144582">
                <a:moveTo>
                  <a:pt x="756170" y="5659619"/>
                </a:moveTo>
                <a:cubicBezTo>
                  <a:pt x="756170" y="7975508"/>
                  <a:pt x="676161" y="9989936"/>
                  <a:pt x="558303" y="11022792"/>
                </a:cubicBezTo>
                <a:lnTo>
                  <a:pt x="542631" y="11144582"/>
                </a:lnTo>
                <a:lnTo>
                  <a:pt x="213539" y="11144582"/>
                </a:lnTo>
                <a:lnTo>
                  <a:pt x="197867" y="11022792"/>
                </a:lnTo>
                <a:cubicBezTo>
                  <a:pt x="80008" y="9989936"/>
                  <a:pt x="0" y="7975508"/>
                  <a:pt x="0" y="5659619"/>
                </a:cubicBezTo>
                <a:cubicBezTo>
                  <a:pt x="0" y="3133194"/>
                  <a:pt x="95217" y="965534"/>
                  <a:pt x="230917" y="39606"/>
                </a:cubicBezTo>
                <a:lnTo>
                  <a:pt x="237625" y="0"/>
                </a:lnTo>
                <a:lnTo>
                  <a:pt x="518545" y="0"/>
                </a:lnTo>
                <a:lnTo>
                  <a:pt x="525253" y="39606"/>
                </a:lnTo>
                <a:cubicBezTo>
                  <a:pt x="660954" y="965534"/>
                  <a:pt x="756170" y="3133194"/>
                  <a:pt x="756170" y="5659619"/>
                </a:cubicBezTo>
                <a:close/>
              </a:path>
            </a:pathLst>
          </a:custGeom>
          <a:noFill/>
          <a:effectLst>
            <a:outerShdw blurRad="63500" dist="38100" dir="16200000" sx="103000" sy="103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直角三角形 53"/>
          <p:cNvSpPr/>
          <p:nvPr/>
        </p:nvSpPr>
        <p:spPr>
          <a:xfrm rot="20656004">
            <a:off x="11064294" y="986025"/>
            <a:ext cx="706776" cy="228904"/>
          </a:xfrm>
          <a:prstGeom prst="rtTriangle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7" name="https://photo-static-api.fotomore.com/creative/vcg/veer/400/new/VCG41N173023197.jpg?uid=386&amp;timestamp=1699794488&amp;sign=0aae4d5487f4e78890880f50e21dc61b" descr="&amp;pky260_sjzg_VCG41N173023197&amp;"/>
          <p:cNvPicPr>
            <a:picLocks noChangeAspect="1" noChangeArrowheads="1"/>
          </p:cNvPicPr>
          <p:nvPr/>
        </p:nvPicPr>
        <p:blipFill rotWithShape="1">
          <a:blip r:embed="rId11"/>
          <a:srcRect l="45017" r="45017"/>
          <a:stretch>
            <a:fillRect/>
          </a:stretch>
        </p:blipFill>
        <p:spPr bwMode="auto">
          <a:xfrm rot="16200000">
            <a:off x="5553710" y="-4541520"/>
            <a:ext cx="1062355" cy="10985500"/>
          </a:xfrm>
          <a:custGeom>
            <a:avLst/>
            <a:gdLst>
              <a:gd name="connsiteX0" fmla="*/ 833668 w 833668"/>
              <a:gd name="connsiteY0" fmla="*/ 5659616 h 11144582"/>
              <a:gd name="connsiteX1" fmla="*/ 615522 w 833668"/>
              <a:gd name="connsiteY1" fmla="*/ 11022789 h 11144582"/>
              <a:gd name="connsiteX2" fmla="*/ 598243 w 833668"/>
              <a:gd name="connsiteY2" fmla="*/ 11144582 h 11144582"/>
              <a:gd name="connsiteX3" fmla="*/ 235424 w 833668"/>
              <a:gd name="connsiteY3" fmla="*/ 11144582 h 11144582"/>
              <a:gd name="connsiteX4" fmla="*/ 218146 w 833668"/>
              <a:gd name="connsiteY4" fmla="*/ 11022789 h 11144582"/>
              <a:gd name="connsiteX5" fmla="*/ 0 w 833668"/>
              <a:gd name="connsiteY5" fmla="*/ 5659616 h 11144582"/>
              <a:gd name="connsiteX6" fmla="*/ 254583 w 833668"/>
              <a:gd name="connsiteY6" fmla="*/ 39603 h 11144582"/>
              <a:gd name="connsiteX7" fmla="*/ 261978 w 833668"/>
              <a:gd name="connsiteY7" fmla="*/ 0 h 11144582"/>
              <a:gd name="connsiteX8" fmla="*/ 571690 w 833668"/>
              <a:gd name="connsiteY8" fmla="*/ 0 h 11144582"/>
              <a:gd name="connsiteX9" fmla="*/ 579085 w 833668"/>
              <a:gd name="connsiteY9" fmla="*/ 39603 h 11144582"/>
              <a:gd name="connsiteX10" fmla="*/ 833668 w 833668"/>
              <a:gd name="connsiteY10" fmla="*/ 5659616 h 111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3668" h="11144582">
                <a:moveTo>
                  <a:pt x="833668" y="5659616"/>
                </a:moveTo>
                <a:cubicBezTo>
                  <a:pt x="833668" y="7975505"/>
                  <a:pt x="745459" y="9989933"/>
                  <a:pt x="615522" y="11022789"/>
                </a:cubicBezTo>
                <a:lnTo>
                  <a:pt x="598243" y="11144582"/>
                </a:lnTo>
                <a:lnTo>
                  <a:pt x="235424" y="11144582"/>
                </a:lnTo>
                <a:lnTo>
                  <a:pt x="218146" y="11022789"/>
                </a:lnTo>
                <a:cubicBezTo>
                  <a:pt x="88208" y="9989933"/>
                  <a:pt x="0" y="7975505"/>
                  <a:pt x="0" y="5659616"/>
                </a:cubicBezTo>
                <a:cubicBezTo>
                  <a:pt x="0" y="3133192"/>
                  <a:pt x="104975" y="965531"/>
                  <a:pt x="254583" y="39603"/>
                </a:cubicBezTo>
                <a:lnTo>
                  <a:pt x="261978" y="0"/>
                </a:lnTo>
                <a:lnTo>
                  <a:pt x="571690" y="0"/>
                </a:lnTo>
                <a:lnTo>
                  <a:pt x="579085" y="39603"/>
                </a:lnTo>
                <a:cubicBezTo>
                  <a:pt x="728693" y="965531"/>
                  <a:pt x="833668" y="3133192"/>
                  <a:pt x="833668" y="5659616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dist="38100" dir="5400000" sx="103000" sy="103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3"/>
          <p:cNvSpPr/>
          <p:nvPr>
            <p:custDataLst>
              <p:tags r:id="rId12"/>
            </p:custDataLst>
          </p:nvPr>
        </p:nvSpPr>
        <p:spPr>
          <a:xfrm>
            <a:off x="354965" y="617220"/>
            <a:ext cx="11687810" cy="5340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90000"/>
              </a:lnSpc>
            </a:pPr>
            <a:r>
              <a:rPr lang="en-GB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inkl SemiBold" pitchFamily="2" charset="0"/>
                <a:ea typeface="思源黑体 CN Heavy" pitchFamily="34" charset="-122"/>
                <a:cs typeface="+mj-cs"/>
              </a:rPr>
              <a:t>How do </a:t>
            </a:r>
            <a:r>
              <a:rPr lang="en-US" altLang="en-GB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inkl SemiBold" pitchFamily="2" charset="0"/>
                <a:ea typeface="思源黑体 CN Heavy" pitchFamily="34" charset="-122"/>
                <a:cs typeface="+mj-cs"/>
              </a:rPr>
              <a:t>birds</a:t>
            </a:r>
            <a:r>
              <a:rPr lang="en-US" altLang="en-GB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inkl SemiBold" pitchFamily="2" charset="0"/>
                <a:ea typeface="思源黑体 CN Heavy" pitchFamily="34" charset="-122"/>
                <a:cs typeface="+mj-cs"/>
              </a:rPr>
              <a:t> feel in the nature reserves?</a:t>
            </a:r>
            <a:endParaRPr lang="en-US" altLang="en-GB" sz="32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winkl SemiBold" pitchFamily="2" charset="0"/>
              <a:ea typeface="思源黑体 CN Heavy" pitchFamily="34" charset="-122"/>
              <a:cs typeface="+mj-cs"/>
            </a:endParaRPr>
          </a:p>
        </p:txBody>
      </p:sp>
      <p:sp>
        <p:nvSpPr>
          <p:cNvPr id="2" name="矩形 1"/>
          <p:cNvSpPr/>
          <p:nvPr>
            <p:custDataLst>
              <p:tags r:id="rId13"/>
            </p:custDataLst>
          </p:nvPr>
        </p:nvSpPr>
        <p:spPr>
          <a:xfrm>
            <a:off x="1224915" y="4497705"/>
            <a:ext cx="250952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en-GB" sz="3600" b="1" spc="13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winkl SemiBold"/>
                <a:ea typeface="方正粗黑宋简体" panose="02000000000000000000" pitchFamily="2" charset="-122"/>
                <a:cs typeface="+mj-cs"/>
              </a:rPr>
              <a:t>happy</a:t>
            </a:r>
            <a:endParaRPr lang="en-US" altLang="en-GB" sz="3600" b="1" spc="13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winkl SemiBold"/>
              <a:ea typeface="方正粗黑宋简体" panose="02000000000000000000" pitchFamily="2" charset="-122"/>
              <a:cs typeface="+mj-cs"/>
            </a:endParaRPr>
          </a:p>
        </p:txBody>
      </p:sp>
      <p:sp>
        <p:nvSpPr>
          <p:cNvPr id="7" name="矩形 6"/>
          <p:cNvSpPr/>
          <p:nvPr>
            <p:custDataLst>
              <p:tags r:id="rId14"/>
            </p:custDataLst>
          </p:nvPr>
        </p:nvSpPr>
        <p:spPr>
          <a:xfrm>
            <a:off x="3280410" y="4531360"/>
            <a:ext cx="250952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en-GB" sz="3600" b="1" spc="13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winkl SemiBold"/>
                <a:ea typeface="方正粗黑宋简体" panose="02000000000000000000" pitchFamily="2" charset="-122"/>
                <a:cs typeface="+mj-cs"/>
              </a:rPr>
              <a:t>free</a:t>
            </a:r>
            <a:endParaRPr lang="en-US" altLang="en-GB" sz="3600" b="1" spc="13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winkl SemiBold"/>
              <a:ea typeface="方正粗黑宋简体" panose="02000000000000000000" pitchFamily="2" charset="-122"/>
              <a:cs typeface="+mj-cs"/>
            </a:endParaRPr>
          </a:p>
        </p:txBody>
      </p:sp>
      <p:sp>
        <p:nvSpPr>
          <p:cNvPr id="8" name="矩形 7"/>
          <p:cNvSpPr/>
          <p:nvPr>
            <p:custDataLst>
              <p:tags r:id="rId15"/>
            </p:custDataLst>
          </p:nvPr>
        </p:nvSpPr>
        <p:spPr>
          <a:xfrm>
            <a:off x="8093075" y="4531360"/>
            <a:ext cx="250952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en-GB" sz="3600" b="1" spc="13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winkl SemiBold"/>
                <a:ea typeface="方正粗黑宋简体" panose="02000000000000000000" pitchFamily="2" charset="-122"/>
                <a:cs typeface="+mj-cs"/>
              </a:rPr>
              <a:t>peaceful</a:t>
            </a:r>
            <a:endParaRPr lang="en-US" altLang="en-GB" sz="3600" b="1" spc="13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winkl SemiBold"/>
              <a:ea typeface="方正粗黑宋简体" panose="02000000000000000000" pitchFamily="2" charset="-122"/>
              <a:cs typeface="+mj-cs"/>
            </a:endParaRPr>
          </a:p>
        </p:txBody>
      </p:sp>
      <p:sp>
        <p:nvSpPr>
          <p:cNvPr id="9" name="矩形 8"/>
          <p:cNvSpPr/>
          <p:nvPr>
            <p:custDataLst>
              <p:tags r:id="rId16"/>
            </p:custDataLst>
          </p:nvPr>
        </p:nvSpPr>
        <p:spPr>
          <a:xfrm>
            <a:off x="5450205" y="4531360"/>
            <a:ext cx="250952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en-GB" sz="3600" b="1" spc="13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winkl SemiBold"/>
                <a:ea typeface="方正粗黑宋简体" panose="02000000000000000000" pitchFamily="2" charset="-122"/>
                <a:cs typeface="+mj-cs"/>
              </a:rPr>
              <a:t>relaxed</a:t>
            </a:r>
            <a:endParaRPr lang="en-US" altLang="en-GB" sz="3600" b="1" spc="13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winkl SemiBold"/>
              <a:ea typeface="方正粗黑宋简体" panose="02000000000000000000" pitchFamily="2" charset="-122"/>
              <a:cs typeface="+mj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45500" y="5176520"/>
            <a:ext cx="1323975" cy="387985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i="0" u="sng">
                <a:solidFill>
                  <a:srgbClr val="808080"/>
                </a:solidFill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hlinkClick r:id="rId17" action="ppaction://hlinkfile"/>
              </a:rPr>
              <a:t>/ˈpiːsfl/</a:t>
            </a:r>
            <a:r>
              <a:rPr lang="zh-CN" altLang="en-US" sz="2400" b="1" i="0" u="sng">
                <a:solidFill>
                  <a:srgbClr val="808080"/>
                </a:solidFill>
                <a:latin typeface="Times New Roman" panose="02020603050405020304" pitchFamily="18" charset="0"/>
                <a:ea typeface="Helvetica"/>
                <a:cs typeface="Times New Roman" panose="02020603050405020304" pitchFamily="18" charset="0"/>
                <a:hlinkClick r:id="rId17" action="ppaction://hlinkfile"/>
              </a:rPr>
              <a:t>宁静的</a:t>
            </a:r>
            <a:endParaRPr lang="en-US" altLang="zh-CN" sz="2400" b="0" i="0" u="sng">
              <a:solidFill>
                <a:srgbClr val="808080"/>
              </a:solidFill>
              <a:latin typeface="Times New Roman" panose="02020603050405020304" pitchFamily="18" charset="0"/>
              <a:ea typeface="Helvetica"/>
              <a:cs typeface="Times New Roman" panose="02020603050405020304" pitchFamily="18" charset="0"/>
              <a:hlinkClick r:id="rId17" action="ppaction://hlinkfile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US" altLang="zh-CN" sz="2400" b="0" i="0" u="sng">
              <a:solidFill>
                <a:srgbClr val="808080"/>
              </a:solidFill>
              <a:latin typeface="Times New Roman" panose="02020603050405020304" pitchFamily="18" charset="0"/>
              <a:ea typeface="Helvetica"/>
              <a:cs typeface="Times New Roman" panose="02020603050405020304" pitchFamily="18" charset="0"/>
              <a:hlinkClick r:id="rId17" action="ppaction://hlinkfil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3.00169 -3.7037E-7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  <p:bldP spid="9" grpId="0"/>
      <p:bldP spid="9" grpId="1"/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8470224" y="1144270"/>
            <a:ext cx="40662224" cy="3545205"/>
            <a:chOff x="-25946922" y="3429000"/>
            <a:chExt cx="38131957" cy="2144926"/>
          </a:xfrm>
        </p:grpSpPr>
        <p:pic>
          <p:nvPicPr>
            <p:cNvPr id="4" name="https://photo-static-api.fotomore.com/creative/vcg/400/version23/VCG21gic15723720.jpg?uid=386&amp;timestamp=1699794906&amp;sign=e7c6ef441b0a378fc7172e0a480a74d0" descr="/Users/changkerui/Desktop/OIP-C.7PSq8HpAa6DyHNHB5AqZ1AHaFj.jpegOIP-C.7PSq8HpAa6DyHNHB5AqZ1AHaFj"/>
            <p:cNvPicPr>
              <a:picLocks noChangeAspect="1" noChangeArrowheads="1"/>
            </p:cNvPicPr>
            <p:nvPr/>
          </p:nvPicPr>
          <p:blipFill>
            <a:blip r:embed="rId1"/>
            <a:srcRect l="7057" r="7057"/>
            <a:stretch>
              <a:fillRect/>
            </a:stretch>
          </p:blipFill>
          <p:spPr bwMode="auto">
            <a:xfrm>
              <a:off x="-6880945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https://photo-static-api.fotomore.com/creative/vcg/400/new/VCG41N1037867888.jpg?uid=386&amp;timestamp=1699794944&amp;sign=5c064bfaeeafbe439dabc8c0d9f77a0d" descr="/Users/changkerui/Desktop/R-C.32105f369b07cb87f1353817477cc1e3.jpegR-C.32105f369b07cb87f1353817477cc1e3"/>
            <p:cNvPicPr>
              <a:picLocks noChangeAspect="1" noChangeArrowheads="1"/>
            </p:cNvPicPr>
            <p:nvPr/>
          </p:nvPicPr>
          <p:blipFill>
            <a:blip r:embed="rId2"/>
            <a:srcRect l="14849" r="14849"/>
            <a:stretch>
              <a:fillRect/>
            </a:stretch>
          </p:blipFill>
          <p:spPr bwMode="auto">
            <a:xfrm>
              <a:off x="745449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https://photo-static-api.fotomore.com/creative/vcg/400/new/VCG41N1289528690.jpg?uid=386&amp;timestamp=1699794876&amp;sign=48826e6a93ed32b78dff4c5e3b1390a9" descr="/Users/changkerui/Desktop/Need-for-Fishing.jpgNeed-for-Fishing"/>
            <p:cNvPicPr>
              <a:picLocks noChangeAspect="1" noChangeArrowheads="1"/>
            </p:cNvPicPr>
            <p:nvPr/>
          </p:nvPicPr>
          <p:blipFill>
            <a:blip r:embed="rId3"/>
            <a:srcRect l="11786" r="11786"/>
            <a:stretch>
              <a:fillRect/>
            </a:stretch>
          </p:blipFill>
          <p:spPr bwMode="auto">
            <a:xfrm>
              <a:off x="-10694140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https://photo-static-api.fotomore.com/creative/vcg/veer/400/new/VCG41N469021109.jpg?uid=386&amp;timestamp=1699794927&amp;sign=202f3cf9ea8e2287d314660e2ae87032" descr="/Users/changkerui/Desktop/R-C.6f432c99da4b7a00e6d3804d7769b348.jpegR-C.6f432c99da4b7a00e6d3804d7769b348"/>
            <p:cNvPicPr>
              <a:picLocks noChangeAspect="1" noChangeArrowheads="1"/>
            </p:cNvPicPr>
            <p:nvPr/>
          </p:nvPicPr>
          <p:blipFill>
            <a:blip r:embed="rId4"/>
            <a:srcRect l="11096" r="11096"/>
            <a:stretch>
              <a:fillRect/>
            </a:stretch>
          </p:blipFill>
          <p:spPr bwMode="auto">
            <a:xfrm>
              <a:off x="-3067748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https://photo-static-api.fotomore.com/creative/vcg/400/new/VCG41N1216098319.jpg?uid=386&amp;timestamp=1699795043&amp;sign=690857329ea847d8f45a306096653a3c" descr="/Users/changkerui/Desktop/slider-image1.jpgslider-image1"/>
            <p:cNvPicPr>
              <a:picLocks noChangeAspect="1"/>
            </p:cNvPicPr>
            <p:nvPr/>
          </p:nvPicPr>
          <p:blipFill>
            <a:blip r:embed="rId5"/>
            <a:srcRect l="9260" r="9260"/>
            <a:stretch>
              <a:fillRect/>
            </a:stretch>
          </p:blipFill>
          <p:spPr>
            <a:xfrm>
              <a:off x="8371839" y="3429000"/>
              <a:ext cx="3813196" cy="214492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prstMaterial="matte"/>
          </p:spPr>
        </p:pic>
        <p:pic>
          <p:nvPicPr>
            <p:cNvPr id="27" name="https://photo-static-api.fotomore.com/creative/vcg/veer/400/new/VCG41N186846866.jpg?uid=386&amp;timestamp=1699795029&amp;sign=085ed3ace3d6ca2f2ed208d9cdc27f50" descr="&amp;pky260_sjzg_VCG41N186846866&amp;"/>
            <p:cNvPicPr>
              <a:picLocks noChangeAspect="1" noChangeArrowheads="1"/>
            </p:cNvPicPr>
            <p:nvPr/>
          </p:nvPicPr>
          <p:blipFill>
            <a:blip r:embed="rId6"/>
            <a:srcRect l="11616" r="11616"/>
            <a:stretch>
              <a:fillRect/>
            </a:stretch>
          </p:blipFill>
          <p:spPr bwMode="auto">
            <a:xfrm>
              <a:off x="4558643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https://photo-static-api.fotomore.com/creative/vcg/400/new/VCG211148845750.jpg?uid=386&amp;timestamp=1699794768&amp;sign=b3b73b641e9ba2b4b7ae47716327c4fd" descr="&amp;pky240_sjzg_VCG211148845750&amp;"/>
            <p:cNvPicPr>
              <a:picLocks noChangeAspect="1" noChangeArrowheads="1"/>
            </p:cNvPicPr>
            <p:nvPr/>
          </p:nvPicPr>
          <p:blipFill>
            <a:blip r:embed="rId7"/>
            <a:srcRect l="11786" r="11786"/>
            <a:stretch>
              <a:fillRect/>
            </a:stretch>
          </p:blipFill>
          <p:spPr bwMode="auto">
            <a:xfrm>
              <a:off x="-22133725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https://photo-static-api.fotomore.com/creative/vcg/veer/400/new/VCG41N469021109.jpg?uid=386&amp;timestamp=1699794735&amp;sign=759007a148c9bc100b2fa8e172933159" descr="&amp;pky250_sjzg_VCG41N469021109&amp;"/>
            <p:cNvPicPr>
              <a:picLocks noChangeAspect="1" noChangeArrowheads="1"/>
            </p:cNvPicPr>
            <p:nvPr/>
          </p:nvPicPr>
          <p:blipFill>
            <a:blip r:embed="rId8"/>
            <a:srcRect l="11786" r="11786"/>
            <a:stretch>
              <a:fillRect/>
            </a:stretch>
          </p:blipFill>
          <p:spPr bwMode="auto">
            <a:xfrm>
              <a:off x="-25946922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https://photo-static-api.fotomore.com/creative/vcg/400/new/VCG41N846806912.jpg?uid=386&amp;timestamp=1699794816&amp;sign=bceb8c3ecbca650d6cceec8431b6590b" descr="/Users/changkerui/Desktop/图片5.png图片5"/>
            <p:cNvPicPr>
              <a:picLocks noChangeAspect="1"/>
            </p:cNvPicPr>
            <p:nvPr/>
          </p:nvPicPr>
          <p:blipFill>
            <a:blip r:embed="rId9"/>
            <a:srcRect l="8302" r="8302"/>
            <a:stretch>
              <a:fillRect/>
            </a:stretch>
          </p:blipFill>
          <p:spPr>
            <a:xfrm>
              <a:off x="-14507335" y="3429000"/>
              <a:ext cx="3813196" cy="214492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prstMaterial="matte"/>
          </p:spPr>
        </p:pic>
        <p:pic>
          <p:nvPicPr>
            <p:cNvPr id="33" name="https://photo-static-api.fotomore.com/creative/vcg/400/new/VCG41N1229304371.jpg?uid=386&amp;timestamp=1699794791&amp;sign=04b081a1e4000eecf467ebc9ad56fcdb" descr="/Users/changkerui/Desktop/图片6.png图片6"/>
            <p:cNvPicPr>
              <a:picLocks noChangeAspect="1" noChangeArrowheads="1"/>
            </p:cNvPicPr>
            <p:nvPr/>
          </p:nvPicPr>
          <p:blipFill>
            <a:blip r:embed="rId10"/>
            <a:srcRect l="8451" t="-770" r="8762" b="770"/>
            <a:stretch>
              <a:fillRect/>
            </a:stretch>
          </p:blipFill>
          <p:spPr bwMode="auto">
            <a:xfrm>
              <a:off x="-18320531" y="3429000"/>
              <a:ext cx="3813196" cy="214492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直角三角形 51"/>
          <p:cNvSpPr/>
          <p:nvPr/>
        </p:nvSpPr>
        <p:spPr>
          <a:xfrm rot="864116" flipH="1">
            <a:off x="-136422" y="777409"/>
            <a:ext cx="1001220" cy="324266"/>
          </a:xfrm>
          <a:prstGeom prst="rtTriangle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" name="直角三角形 52"/>
          <p:cNvSpPr/>
          <p:nvPr/>
        </p:nvSpPr>
        <p:spPr>
          <a:xfrm rot="20735884" flipH="1" flipV="1">
            <a:off x="-99513" y="4739722"/>
            <a:ext cx="706776" cy="228904"/>
          </a:xfrm>
          <a:prstGeom prst="rtTriangle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5" name="直角三角形 54"/>
          <p:cNvSpPr/>
          <p:nvPr/>
        </p:nvSpPr>
        <p:spPr>
          <a:xfrm rot="943996" flipV="1">
            <a:off x="11510717" y="4589265"/>
            <a:ext cx="706776" cy="228904"/>
          </a:xfrm>
          <a:prstGeom prst="rtTriangle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9" name="https://photo-static-api.fotomore.com/creative/vcg/veer/400/new/VCG41N173023197.jpg?uid=386&amp;timestamp=1699794599&amp;sign=08636dca3969ce0f7d49556bcb50f14f" descr="&amp;pky260_sjzg_VCG41N173023197&amp;"/>
          <p:cNvPicPr>
            <a:picLocks noChangeAspect="1" noChangeArrowheads="1"/>
          </p:cNvPicPr>
          <p:nvPr/>
        </p:nvPicPr>
        <p:blipFill rotWithShape="1">
          <a:blip r:embed="rId11"/>
          <a:srcRect l="45482" r="45482"/>
          <a:stretch>
            <a:fillRect/>
          </a:stretch>
        </p:blipFill>
        <p:spPr bwMode="auto">
          <a:xfrm rot="16200000">
            <a:off x="5041265" y="-384810"/>
            <a:ext cx="2048510" cy="10946130"/>
          </a:xfrm>
          <a:custGeom>
            <a:avLst/>
            <a:gdLst>
              <a:gd name="connsiteX0" fmla="*/ 756170 w 756170"/>
              <a:gd name="connsiteY0" fmla="*/ 5659619 h 11144582"/>
              <a:gd name="connsiteX1" fmla="*/ 558303 w 756170"/>
              <a:gd name="connsiteY1" fmla="*/ 11022792 h 11144582"/>
              <a:gd name="connsiteX2" fmla="*/ 542631 w 756170"/>
              <a:gd name="connsiteY2" fmla="*/ 11144582 h 11144582"/>
              <a:gd name="connsiteX3" fmla="*/ 213539 w 756170"/>
              <a:gd name="connsiteY3" fmla="*/ 11144582 h 11144582"/>
              <a:gd name="connsiteX4" fmla="*/ 197867 w 756170"/>
              <a:gd name="connsiteY4" fmla="*/ 11022792 h 11144582"/>
              <a:gd name="connsiteX5" fmla="*/ 0 w 756170"/>
              <a:gd name="connsiteY5" fmla="*/ 5659619 h 11144582"/>
              <a:gd name="connsiteX6" fmla="*/ 230917 w 756170"/>
              <a:gd name="connsiteY6" fmla="*/ 39606 h 11144582"/>
              <a:gd name="connsiteX7" fmla="*/ 237625 w 756170"/>
              <a:gd name="connsiteY7" fmla="*/ 0 h 11144582"/>
              <a:gd name="connsiteX8" fmla="*/ 518545 w 756170"/>
              <a:gd name="connsiteY8" fmla="*/ 0 h 11144582"/>
              <a:gd name="connsiteX9" fmla="*/ 525253 w 756170"/>
              <a:gd name="connsiteY9" fmla="*/ 39606 h 11144582"/>
              <a:gd name="connsiteX10" fmla="*/ 756170 w 756170"/>
              <a:gd name="connsiteY10" fmla="*/ 5659619 h 111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6170" h="11144582">
                <a:moveTo>
                  <a:pt x="756170" y="5659619"/>
                </a:moveTo>
                <a:cubicBezTo>
                  <a:pt x="756170" y="7975508"/>
                  <a:pt x="676161" y="9989936"/>
                  <a:pt x="558303" y="11022792"/>
                </a:cubicBezTo>
                <a:lnTo>
                  <a:pt x="542631" y="11144582"/>
                </a:lnTo>
                <a:lnTo>
                  <a:pt x="213539" y="11144582"/>
                </a:lnTo>
                <a:lnTo>
                  <a:pt x="197867" y="11022792"/>
                </a:lnTo>
                <a:cubicBezTo>
                  <a:pt x="80008" y="9989936"/>
                  <a:pt x="0" y="7975508"/>
                  <a:pt x="0" y="5659619"/>
                </a:cubicBezTo>
                <a:cubicBezTo>
                  <a:pt x="0" y="3133194"/>
                  <a:pt x="95217" y="965534"/>
                  <a:pt x="230917" y="39606"/>
                </a:cubicBezTo>
                <a:lnTo>
                  <a:pt x="237625" y="0"/>
                </a:lnTo>
                <a:lnTo>
                  <a:pt x="518545" y="0"/>
                </a:lnTo>
                <a:lnTo>
                  <a:pt x="525253" y="39606"/>
                </a:lnTo>
                <a:cubicBezTo>
                  <a:pt x="660954" y="965534"/>
                  <a:pt x="756170" y="3133194"/>
                  <a:pt x="756170" y="5659619"/>
                </a:cubicBezTo>
                <a:close/>
              </a:path>
            </a:pathLst>
          </a:custGeom>
          <a:noFill/>
          <a:effectLst>
            <a:outerShdw blurRad="63500" dist="38100" dir="16200000" sx="103000" sy="103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直角三角形 53"/>
          <p:cNvSpPr/>
          <p:nvPr/>
        </p:nvSpPr>
        <p:spPr>
          <a:xfrm rot="20656004">
            <a:off x="11064294" y="986025"/>
            <a:ext cx="706776" cy="228904"/>
          </a:xfrm>
          <a:prstGeom prst="rtTriangle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7" name="https://photo-static-api.fotomore.com/creative/vcg/veer/400/new/VCG41N173023197.jpg?uid=386&amp;timestamp=1699794488&amp;sign=0aae4d5487f4e78890880f50e21dc61b" descr="&amp;pky260_sjzg_VCG41N173023197&amp;"/>
          <p:cNvPicPr>
            <a:picLocks noChangeAspect="1" noChangeArrowheads="1"/>
          </p:cNvPicPr>
          <p:nvPr/>
        </p:nvPicPr>
        <p:blipFill rotWithShape="1">
          <a:blip r:embed="rId11"/>
          <a:srcRect l="45017" r="45017"/>
          <a:stretch>
            <a:fillRect/>
          </a:stretch>
        </p:blipFill>
        <p:spPr bwMode="auto">
          <a:xfrm rot="16200000">
            <a:off x="5553710" y="-4541520"/>
            <a:ext cx="1062355" cy="10985500"/>
          </a:xfrm>
          <a:custGeom>
            <a:avLst/>
            <a:gdLst>
              <a:gd name="connsiteX0" fmla="*/ 833668 w 833668"/>
              <a:gd name="connsiteY0" fmla="*/ 5659616 h 11144582"/>
              <a:gd name="connsiteX1" fmla="*/ 615522 w 833668"/>
              <a:gd name="connsiteY1" fmla="*/ 11022789 h 11144582"/>
              <a:gd name="connsiteX2" fmla="*/ 598243 w 833668"/>
              <a:gd name="connsiteY2" fmla="*/ 11144582 h 11144582"/>
              <a:gd name="connsiteX3" fmla="*/ 235424 w 833668"/>
              <a:gd name="connsiteY3" fmla="*/ 11144582 h 11144582"/>
              <a:gd name="connsiteX4" fmla="*/ 218146 w 833668"/>
              <a:gd name="connsiteY4" fmla="*/ 11022789 h 11144582"/>
              <a:gd name="connsiteX5" fmla="*/ 0 w 833668"/>
              <a:gd name="connsiteY5" fmla="*/ 5659616 h 11144582"/>
              <a:gd name="connsiteX6" fmla="*/ 254583 w 833668"/>
              <a:gd name="connsiteY6" fmla="*/ 39603 h 11144582"/>
              <a:gd name="connsiteX7" fmla="*/ 261978 w 833668"/>
              <a:gd name="connsiteY7" fmla="*/ 0 h 11144582"/>
              <a:gd name="connsiteX8" fmla="*/ 571690 w 833668"/>
              <a:gd name="connsiteY8" fmla="*/ 0 h 11144582"/>
              <a:gd name="connsiteX9" fmla="*/ 579085 w 833668"/>
              <a:gd name="connsiteY9" fmla="*/ 39603 h 11144582"/>
              <a:gd name="connsiteX10" fmla="*/ 833668 w 833668"/>
              <a:gd name="connsiteY10" fmla="*/ 5659616 h 111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3668" h="11144582">
                <a:moveTo>
                  <a:pt x="833668" y="5659616"/>
                </a:moveTo>
                <a:cubicBezTo>
                  <a:pt x="833668" y="7975505"/>
                  <a:pt x="745459" y="9989933"/>
                  <a:pt x="615522" y="11022789"/>
                </a:cubicBezTo>
                <a:lnTo>
                  <a:pt x="598243" y="11144582"/>
                </a:lnTo>
                <a:lnTo>
                  <a:pt x="235424" y="11144582"/>
                </a:lnTo>
                <a:lnTo>
                  <a:pt x="218146" y="11022789"/>
                </a:lnTo>
                <a:cubicBezTo>
                  <a:pt x="88208" y="9989933"/>
                  <a:pt x="0" y="7975505"/>
                  <a:pt x="0" y="5659616"/>
                </a:cubicBezTo>
                <a:cubicBezTo>
                  <a:pt x="0" y="3133192"/>
                  <a:pt x="104975" y="965531"/>
                  <a:pt x="254583" y="39603"/>
                </a:cubicBezTo>
                <a:lnTo>
                  <a:pt x="261978" y="0"/>
                </a:lnTo>
                <a:lnTo>
                  <a:pt x="571690" y="0"/>
                </a:lnTo>
                <a:lnTo>
                  <a:pt x="579085" y="39603"/>
                </a:lnTo>
                <a:cubicBezTo>
                  <a:pt x="728693" y="965531"/>
                  <a:pt x="833668" y="3133192"/>
                  <a:pt x="833668" y="5659616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dist="38100" dir="5400000" sx="103000" sy="103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3"/>
          <p:cNvSpPr/>
          <p:nvPr>
            <p:custDataLst>
              <p:tags r:id="rId12"/>
            </p:custDataLst>
          </p:nvPr>
        </p:nvSpPr>
        <p:spPr>
          <a:xfrm>
            <a:off x="438785" y="616585"/>
            <a:ext cx="11551285" cy="5340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90000"/>
              </a:lnSpc>
            </a:pPr>
            <a:r>
              <a:rPr lang="en-US" altLang="zh-CN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inkl SemiBold" pitchFamily="2" charset="0"/>
                <a:ea typeface="思源黑体 CN Heavy" pitchFamily="34" charset="-122"/>
                <a:cs typeface="+mj-cs"/>
              </a:rPr>
              <a:t>What can we do to save nature reserves?</a:t>
            </a:r>
            <a:endParaRPr lang="en-US" altLang="zh-CN" sz="32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winkl SemiBold" pitchFamily="2" charset="0"/>
              <a:ea typeface="思源黑体 CN Heavy" pitchFamily="34" charset="-122"/>
              <a:cs typeface="+mj-cs"/>
            </a:endParaRPr>
          </a:p>
        </p:txBody>
      </p:sp>
      <p:sp>
        <p:nvSpPr>
          <p:cNvPr id="7" name="矩形 6"/>
          <p:cNvSpPr/>
          <p:nvPr>
            <p:custDataLst>
              <p:tags r:id="rId13"/>
            </p:custDataLst>
          </p:nvPr>
        </p:nvSpPr>
        <p:spPr>
          <a:xfrm>
            <a:off x="2254250" y="4137660"/>
            <a:ext cx="694753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en-GB" sz="3600" b="1" spc="13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winkl SemiBold"/>
                <a:ea typeface="方正粗黑宋简体" panose="02000000000000000000" pitchFamily="2" charset="-122"/>
                <a:cs typeface="+mj-cs"/>
              </a:rPr>
              <a:t>stop hunting/fishing </a:t>
            </a:r>
            <a:endParaRPr lang="en-US" altLang="en-GB" sz="3600" b="1" spc="13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winkl SemiBold"/>
              <a:ea typeface="方正粗黑宋简体" panose="02000000000000000000" pitchFamily="2" charset="-122"/>
              <a:cs typeface="+mj-cs"/>
            </a:endParaRPr>
          </a:p>
        </p:txBody>
      </p:sp>
      <p:sp>
        <p:nvSpPr>
          <p:cNvPr id="9" name="矩形 8"/>
          <p:cNvSpPr/>
          <p:nvPr>
            <p:custDataLst>
              <p:tags r:id="rId14"/>
            </p:custDataLst>
          </p:nvPr>
        </p:nvSpPr>
        <p:spPr>
          <a:xfrm>
            <a:off x="3568065" y="5196840"/>
            <a:ext cx="432054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en-GB" sz="3600" b="1" spc="13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winkl SemiBold"/>
                <a:ea typeface="方正粗黑宋简体" panose="02000000000000000000" pitchFamily="2" charset="-122"/>
                <a:cs typeface="+mj-cs"/>
              </a:rPr>
              <a:t>make laws</a:t>
            </a:r>
            <a:endParaRPr lang="en-US" altLang="en-GB" sz="3600" b="1" spc="13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winkl SemiBold"/>
              <a:ea typeface="方正粗黑宋简体" panose="02000000000000000000" pitchFamily="2" charset="-122"/>
              <a:cs typeface="+mj-cs"/>
            </a:endParaRPr>
          </a:p>
        </p:txBody>
      </p:sp>
      <p:sp>
        <p:nvSpPr>
          <p:cNvPr id="6" name="文本框 13"/>
          <p:cNvSpPr/>
          <p:nvPr>
            <p:custDataLst>
              <p:tags r:id="rId15"/>
            </p:custDataLst>
          </p:nvPr>
        </p:nvSpPr>
        <p:spPr>
          <a:xfrm>
            <a:off x="710565" y="610235"/>
            <a:ext cx="10983595" cy="5340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90000"/>
              </a:lnSpc>
            </a:pPr>
            <a:r>
              <a:rPr lang="en-US" altLang="zh-CN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winkl SemiBold" pitchFamily="2" charset="0"/>
                <a:ea typeface="思源黑体 CN Heavy" pitchFamily="34" charset="-122"/>
                <a:cs typeface="+mj-cs"/>
              </a:rPr>
              <a:t>What serious problems do nature reserves face?</a:t>
            </a:r>
            <a:endParaRPr lang="en-US" altLang="zh-CN" sz="32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winkl SemiBold" pitchFamily="2" charset="0"/>
              <a:ea typeface="思源黑体 CN Heavy" pitchFamily="34" charset="-122"/>
              <a:cs typeface="+mj-cs"/>
            </a:endParaRPr>
          </a:p>
        </p:txBody>
      </p:sp>
      <p:sp>
        <p:nvSpPr>
          <p:cNvPr id="10" name="矩形 9"/>
          <p:cNvSpPr/>
          <p:nvPr>
            <p:custDataLst>
              <p:tags r:id="rId16"/>
            </p:custDataLst>
          </p:nvPr>
        </p:nvSpPr>
        <p:spPr>
          <a:xfrm>
            <a:off x="3042920" y="4655185"/>
            <a:ext cx="4979035" cy="70739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en-GB" sz="3600" b="1" spc="13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winkl SemiBold"/>
                <a:ea typeface="方正粗黑宋简体" panose="02000000000000000000" pitchFamily="2" charset="-122"/>
                <a:cs typeface="+mj-cs"/>
              </a:rPr>
              <a:t> plant more trees </a:t>
            </a:r>
            <a:endParaRPr lang="en-US" altLang="en-GB" sz="3600" b="1" spc="13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winkl SemiBold"/>
              <a:ea typeface="方正粗黑宋简体" panose="02000000000000000000" pitchFamily="2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3.00169 -3.7037E-7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6" grpId="0"/>
      <p:bldP spid="13" grpId="0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ttps://photo-static-api.fotomore.com/creative/vcg/400/new/VCG211269684663.jpg?uid=386&amp;timestamp=1699796737&amp;sign=5265f87267ea2a009751785e74e75e8d" descr="/Users/changkerui/Desktop/Using-searches-to-find-meaning.jpgUsing-searches-to-find-meaning"/>
          <p:cNvPicPr>
            <a:picLocks noChangeAspect="1"/>
          </p:cNvPicPr>
          <p:nvPr/>
        </p:nvPicPr>
        <p:blipFill>
          <a:blip r:embed="rId1"/>
          <a:srcRect t="10605" b="10605"/>
          <a:stretch>
            <a:fillRect/>
          </a:stretch>
        </p:blipFill>
        <p:spPr>
          <a:xfrm>
            <a:off x="2574624" y="459164"/>
            <a:ext cx="11296734" cy="5934075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任意多边形: 形状 4"/>
          <p:cNvSpPr/>
          <p:nvPr/>
        </p:nvSpPr>
        <p:spPr>
          <a:xfrm>
            <a:off x="0" y="479425"/>
            <a:ext cx="8140729" cy="5934075"/>
          </a:xfrm>
          <a:custGeom>
            <a:avLst/>
            <a:gdLst>
              <a:gd name="connsiteX0" fmla="*/ 0 w 8140729"/>
              <a:gd name="connsiteY0" fmla="*/ 0 h 5934075"/>
              <a:gd name="connsiteX1" fmla="*/ 8094025 w 8140729"/>
              <a:gd name="connsiteY1" fmla="*/ 0 h 5934075"/>
              <a:gd name="connsiteX2" fmla="*/ 8073944 w 8140729"/>
              <a:gd name="connsiteY2" fmla="*/ 15016 h 5934075"/>
              <a:gd name="connsiteX3" fmla="*/ 6690015 w 8140729"/>
              <a:gd name="connsiteY3" fmla="*/ 2949575 h 5934075"/>
              <a:gd name="connsiteX4" fmla="*/ 8073944 w 8140729"/>
              <a:gd name="connsiteY4" fmla="*/ 5884134 h 5934075"/>
              <a:gd name="connsiteX5" fmla="*/ 8140729 w 8140729"/>
              <a:gd name="connsiteY5" fmla="*/ 5934075 h 5934075"/>
              <a:gd name="connsiteX6" fmla="*/ 0 w 8140729"/>
              <a:gd name="connsiteY6" fmla="*/ 5934075 h 5934075"/>
              <a:gd name="connsiteX7" fmla="*/ 0 w 8140729"/>
              <a:gd name="connsiteY7" fmla="*/ 0 h 593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40729" h="5934075">
                <a:moveTo>
                  <a:pt x="0" y="0"/>
                </a:moveTo>
                <a:lnTo>
                  <a:pt x="8094025" y="0"/>
                </a:lnTo>
                <a:lnTo>
                  <a:pt x="8073944" y="15016"/>
                </a:lnTo>
                <a:cubicBezTo>
                  <a:pt x="7228744" y="712537"/>
                  <a:pt x="6690015" y="1768143"/>
                  <a:pt x="6690015" y="2949575"/>
                </a:cubicBezTo>
                <a:cubicBezTo>
                  <a:pt x="6690015" y="4131007"/>
                  <a:pt x="7228744" y="5186613"/>
                  <a:pt x="8073944" y="5884134"/>
                </a:cubicBezTo>
                <a:lnTo>
                  <a:pt x="8140729" y="5934075"/>
                </a:lnTo>
                <a:lnTo>
                  <a:pt x="0" y="5934075"/>
                </a:lnTo>
                <a:lnTo>
                  <a:pt x="0" y="0"/>
                </a:lnTo>
                <a:close/>
              </a:path>
            </a:pathLst>
          </a:custGeom>
          <a:solidFill>
            <a:srgbClr val="F7F2E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6096000" y="-965434"/>
            <a:ext cx="8788868" cy="8788868"/>
          </a:xfrm>
          <a:prstGeom prst="ellipse">
            <a:avLst/>
          </a:prstGeom>
          <a:noFill/>
          <a:ln w="38100">
            <a:gradFill flip="none" rotWithShape="1">
              <a:gsLst>
                <a:gs pos="500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chemeClr val="tx1"/>
                </a:gs>
                <a:gs pos="95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1586843" y="2861940"/>
            <a:ext cx="4901565" cy="768350"/>
            <a:chOff x="1625578" y="3031449"/>
            <a:chExt cx="4901565" cy="768350"/>
          </a:xfrm>
        </p:grpSpPr>
        <p:sp>
          <p:nvSpPr>
            <p:cNvPr id="9" name="椭圆 8"/>
            <p:cNvSpPr/>
            <p:nvPr/>
          </p:nvSpPr>
          <p:spPr>
            <a:xfrm>
              <a:off x="5996997" y="3347460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625578" y="3031449"/>
              <a:ext cx="490156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researcher</a:t>
              </a:r>
              <a:endParaRPr lang="en-US" altLang="zh-CN" sz="4400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91612" y="1646804"/>
            <a:ext cx="2921600" cy="460375"/>
            <a:chOff x="3451607" y="1951568"/>
            <a:chExt cx="2921600" cy="460375"/>
          </a:xfrm>
        </p:grpSpPr>
        <p:sp>
          <p:nvSpPr>
            <p:cNvPr id="10" name="椭圆 9"/>
            <p:cNvSpPr/>
            <p:nvPr/>
          </p:nvSpPr>
          <p:spPr>
            <a:xfrm>
              <a:off x="6175202" y="2102860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451607" y="1951568"/>
              <a:ext cx="286956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birdwatcher</a:t>
              </a:r>
              <a:endParaRPr lang="en-US" altLang="zh-CN" sz="2400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85332" y="4333111"/>
            <a:ext cx="2287508" cy="460375"/>
            <a:chOff x="4640113" y="739957"/>
            <a:chExt cx="2287508" cy="460375"/>
          </a:xfrm>
        </p:grpSpPr>
        <p:sp>
          <p:nvSpPr>
            <p:cNvPr id="12" name="椭圆 11"/>
            <p:cNvSpPr/>
            <p:nvPr/>
          </p:nvSpPr>
          <p:spPr>
            <a:xfrm>
              <a:off x="6729616" y="894536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640113" y="739957"/>
              <a:ext cx="216535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speaker</a:t>
              </a:r>
              <a:endParaRPr lang="en-US" altLang="zh-CN" sz="2400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  <p:pic>
        <p:nvPicPr>
          <p:cNvPr id="34" name="图片 33" descr="stamp-审核成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05" y="1099185"/>
            <a:ext cx="1158240" cy="905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ttps://photo-static-api.fotomore.com/creative/vcg/400/new/VCG211141058514.jpg?uid=386&amp;timestamp=1699796961&amp;sign=a244d1d9450b7101a1c12e8f38811c56" descr="/Users/changkerui/Desktop/20191104-Impromptu-Speaking.jpg20191104-Impromptu-Speaking"/>
          <p:cNvPicPr>
            <a:picLocks noChangeAspect="1"/>
          </p:cNvPicPr>
          <p:nvPr/>
        </p:nvPicPr>
        <p:blipFill>
          <a:blip r:embed="rId1"/>
          <a:srcRect t="3308" b="3308"/>
          <a:stretch>
            <a:fillRect/>
          </a:stretch>
        </p:blipFill>
        <p:spPr>
          <a:xfrm flipH="1">
            <a:off x="3927809" y="479484"/>
            <a:ext cx="11296734" cy="5934075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任意多边形: 形状 4"/>
          <p:cNvSpPr/>
          <p:nvPr/>
        </p:nvSpPr>
        <p:spPr>
          <a:xfrm>
            <a:off x="0" y="479425"/>
            <a:ext cx="8140729" cy="5934075"/>
          </a:xfrm>
          <a:custGeom>
            <a:avLst/>
            <a:gdLst>
              <a:gd name="connsiteX0" fmla="*/ 0 w 8140729"/>
              <a:gd name="connsiteY0" fmla="*/ 0 h 5934075"/>
              <a:gd name="connsiteX1" fmla="*/ 8094025 w 8140729"/>
              <a:gd name="connsiteY1" fmla="*/ 0 h 5934075"/>
              <a:gd name="connsiteX2" fmla="*/ 8073944 w 8140729"/>
              <a:gd name="connsiteY2" fmla="*/ 15016 h 5934075"/>
              <a:gd name="connsiteX3" fmla="*/ 6690015 w 8140729"/>
              <a:gd name="connsiteY3" fmla="*/ 2949575 h 5934075"/>
              <a:gd name="connsiteX4" fmla="*/ 8073944 w 8140729"/>
              <a:gd name="connsiteY4" fmla="*/ 5884134 h 5934075"/>
              <a:gd name="connsiteX5" fmla="*/ 8140729 w 8140729"/>
              <a:gd name="connsiteY5" fmla="*/ 5934075 h 5934075"/>
              <a:gd name="connsiteX6" fmla="*/ 0 w 8140729"/>
              <a:gd name="connsiteY6" fmla="*/ 5934075 h 5934075"/>
              <a:gd name="connsiteX7" fmla="*/ 0 w 8140729"/>
              <a:gd name="connsiteY7" fmla="*/ 0 h 593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40729" h="5934075">
                <a:moveTo>
                  <a:pt x="0" y="0"/>
                </a:moveTo>
                <a:lnTo>
                  <a:pt x="8094025" y="0"/>
                </a:lnTo>
                <a:lnTo>
                  <a:pt x="8073944" y="15016"/>
                </a:lnTo>
                <a:cubicBezTo>
                  <a:pt x="7228744" y="712537"/>
                  <a:pt x="6690015" y="1768143"/>
                  <a:pt x="6690015" y="2949575"/>
                </a:cubicBezTo>
                <a:cubicBezTo>
                  <a:pt x="6690015" y="4131007"/>
                  <a:pt x="7228744" y="5186613"/>
                  <a:pt x="8073944" y="5884134"/>
                </a:cubicBezTo>
                <a:lnTo>
                  <a:pt x="8140729" y="5934075"/>
                </a:lnTo>
                <a:lnTo>
                  <a:pt x="0" y="5934075"/>
                </a:lnTo>
                <a:lnTo>
                  <a:pt x="0" y="0"/>
                </a:lnTo>
                <a:close/>
              </a:path>
            </a:pathLst>
          </a:custGeom>
          <a:solidFill>
            <a:srgbClr val="F7F2E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6096000" y="-965434"/>
            <a:ext cx="8788868" cy="8788868"/>
          </a:xfrm>
          <a:prstGeom prst="ellipse">
            <a:avLst/>
          </a:prstGeom>
          <a:noFill/>
          <a:ln w="38100">
            <a:gradFill flip="none" rotWithShape="1">
              <a:gsLst>
                <a:gs pos="500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chemeClr val="tx1"/>
                </a:gs>
                <a:gs pos="95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2348843" y="3112130"/>
            <a:ext cx="3855085" cy="768350"/>
            <a:chOff x="2348843" y="3031449"/>
            <a:chExt cx="3855085" cy="768350"/>
          </a:xfrm>
        </p:grpSpPr>
        <p:sp>
          <p:nvSpPr>
            <p:cNvPr id="9" name="椭圆 8"/>
            <p:cNvSpPr/>
            <p:nvPr/>
          </p:nvSpPr>
          <p:spPr>
            <a:xfrm>
              <a:off x="5996997" y="3347460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348843" y="3031449"/>
              <a:ext cx="385508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speaker</a:t>
              </a:r>
              <a:endParaRPr lang="en-US" altLang="zh-CN" sz="4400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846577" y="609214"/>
            <a:ext cx="3608070" cy="460375"/>
            <a:chOff x="3212847" y="1982683"/>
            <a:chExt cx="3608070" cy="460375"/>
          </a:xfrm>
        </p:grpSpPr>
        <p:sp>
          <p:nvSpPr>
            <p:cNvPr id="10" name="椭圆 9"/>
            <p:cNvSpPr/>
            <p:nvPr/>
          </p:nvSpPr>
          <p:spPr>
            <a:xfrm>
              <a:off x="6175202" y="2102860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212847" y="1982683"/>
              <a:ext cx="360807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birdwatcher</a:t>
              </a:r>
              <a:endParaRPr lang="en-US" altLang="zh-CN" sz="2400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605907" y="2018536"/>
            <a:ext cx="2870200" cy="460375"/>
            <a:chOff x="4250223" y="739957"/>
            <a:chExt cx="2870200" cy="460375"/>
          </a:xfrm>
        </p:grpSpPr>
        <p:sp>
          <p:nvSpPr>
            <p:cNvPr id="12" name="椭圆 11"/>
            <p:cNvSpPr/>
            <p:nvPr/>
          </p:nvSpPr>
          <p:spPr>
            <a:xfrm>
              <a:off x="6729616" y="894536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250223" y="739957"/>
              <a:ext cx="28702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researcher</a:t>
              </a:r>
              <a:endParaRPr lang="en-US" altLang="zh-CN" sz="2400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藏羚羊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1750" y="2065655"/>
            <a:ext cx="3919855" cy="2299335"/>
          </a:xfrm>
          <a:prstGeom prst="rect">
            <a:avLst/>
          </a:prstGeom>
        </p:spPr>
      </p:pic>
      <p:pic>
        <p:nvPicPr>
          <p:cNvPr id="4" name="图片 3" descr="中国地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45" y="2125980"/>
            <a:ext cx="2515870" cy="197993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3355" y="82550"/>
            <a:ext cx="9939655" cy="1163955"/>
            <a:chOff x="422" y="203"/>
            <a:chExt cx="15653" cy="1833"/>
          </a:xfrm>
        </p:grpSpPr>
        <p:sp>
          <p:nvSpPr>
            <p:cNvPr id="9" name="矩形 8"/>
            <p:cNvSpPr/>
            <p:nvPr>
              <p:custDataLst>
                <p:tags r:id="rId3"/>
              </p:custDataLst>
            </p:nvPr>
          </p:nvSpPr>
          <p:spPr>
            <a:xfrm>
              <a:off x="1429" y="203"/>
              <a:ext cx="14646" cy="11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Task 3: </a:t>
              </a:r>
              <a:r>
                <a:rPr lang="en-US" altLang="zh-CN" sz="3200" b="1" dirty="0">
                  <a:latin typeface="Twinkl SemiBold"/>
                  <a:ea typeface="方正粗黑宋简体" panose="02000000000000000000" pitchFamily="2" charset="-122"/>
                  <a:cs typeface="+mj-cs"/>
                  <a:sym typeface="+mn-ea"/>
                </a:rPr>
                <a:t>Be a speaker</a:t>
              </a:r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——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S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peaking</a:t>
              </a:r>
              <a:endParaRPr lang="en-US" altLang="zh-CN" sz="4000" i="1">
                <a:solidFill>
                  <a:schemeClr val="accent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  <p:pic>
          <p:nvPicPr>
            <p:cNvPr id="7" name="图片 6" descr="32ad48f2948f3b5757f2dbc0a5564674 (1)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2" y="203"/>
              <a:ext cx="1007" cy="1833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1042035" y="857250"/>
            <a:ext cx="10605770" cy="58356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noFill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54430" y="857250"/>
            <a:ext cx="2426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work: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10610" y="979805"/>
            <a:ext cx="8416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Discuss in groups of four to introduce Kekexili Nature Reserve.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 descr="E:/U6Inte在改/藏羚羊的故乡.jpg藏羚羊的故乡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8734" b="8734"/>
          <a:stretch>
            <a:fillRect/>
          </a:stretch>
        </p:blipFill>
        <p:spPr>
          <a:xfrm>
            <a:off x="1615440" y="4364990"/>
            <a:ext cx="3285490" cy="22987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图片 10" descr="E:/U6Inte在改/可可西里.jpg可可西里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4316" b="4316"/>
          <a:stretch>
            <a:fillRect/>
          </a:stretch>
        </p:blipFill>
        <p:spPr>
          <a:xfrm>
            <a:off x="3341370" y="2112010"/>
            <a:ext cx="4310380" cy="2215515"/>
          </a:xfrm>
          <a:prstGeom prst="rect">
            <a:avLst/>
          </a:prstGeom>
          <a:ln>
            <a:solidFill>
              <a:srgbClr val="DBAC9C"/>
            </a:solidFill>
          </a:ln>
          <a:effectLst>
            <a:softEdge rad="127000"/>
          </a:effectLst>
        </p:spPr>
      </p:pic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3575050" y="2450465"/>
            <a:ext cx="4076700" cy="684530"/>
          </a:xfrm>
          <a:prstGeom prst="rect">
            <a:avLst/>
          </a:prstGeom>
          <a:noFill/>
          <a:effectLst>
            <a:outerShdw blurRad="50800" dist="38100" dir="18900000" algn="bl" rotWithShape="0">
              <a:srgbClr val="FF0000">
                <a:alpha val="40000"/>
              </a:srgb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Comic Sans MS" panose="030F0702030302020204" pitchFamily="2" charset="0"/>
                <a:cs typeface="Comic Sans MS" panose="030F0702030302020204" pitchFamily="2" charset="0"/>
              </a:rPr>
              <a:t>cover an area of 45,000 </a:t>
            </a:r>
            <a:endParaRPr lang="en-US" altLang="zh-CN" sz="2400" b="1">
              <a:solidFill>
                <a:schemeClr val="bg1"/>
              </a:solidFill>
              <a:latin typeface="Comic Sans MS" panose="030F0702030302020204" pitchFamily="2" charset="0"/>
              <a:cs typeface="Comic Sans MS" panose="030F0702030302020204" pitchFamily="2" charset="0"/>
            </a:endParaRPr>
          </a:p>
          <a:p>
            <a:pPr algn="ctr"/>
            <a:r>
              <a:rPr lang="en-US" altLang="zh-CN" sz="2400" b="1">
                <a:solidFill>
                  <a:schemeClr val="bg1"/>
                </a:solidFill>
                <a:latin typeface="Comic Sans MS" panose="030F0702030302020204" pitchFamily="2" charset="0"/>
                <a:cs typeface="Comic Sans MS" panose="030F0702030302020204" pitchFamily="2" charset="0"/>
              </a:rPr>
              <a:t>square kilometres </a:t>
            </a:r>
            <a:r>
              <a:rPr lang="en-US" altLang="zh-CN" sz="2400" b="1">
                <a:latin typeface="Comic Sans MS" panose="030F0702030302020204" pitchFamily="2" charset="0"/>
                <a:cs typeface="Comic Sans MS" panose="030F0702030302020204" pitchFamily="2" charset="0"/>
              </a:rPr>
              <a:t> </a:t>
            </a:r>
            <a:endParaRPr lang="en-US" altLang="zh-CN" sz="2400" b="1">
              <a:latin typeface="Comic Sans MS" panose="030F0702030302020204" pitchFamily="2" charset="0"/>
              <a:cs typeface="Comic Sans MS" panose="030F0702030302020204" pitchFamily="2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1490345" y="5949315"/>
            <a:ext cx="3348990" cy="719455"/>
          </a:xfrm>
          <a:prstGeom prst="rect">
            <a:avLst/>
          </a:prstGeom>
          <a:noFill/>
          <a:effectLst>
            <a:outerShdw blurRad="50800" dist="38100" dir="18900000" algn="bl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latin typeface="Comic Sans MS" panose="030F0702030302020204" pitchFamily="2" charset="0"/>
                <a:cs typeface="Comic Sans MS" panose="030F0702030302020204" pitchFamily="2" charset="0"/>
              </a:rPr>
              <a:t> provide food and cover for wildlife</a:t>
            </a:r>
            <a:endParaRPr lang="en-US" altLang="zh-CN" sz="2400" b="1">
              <a:solidFill>
                <a:schemeClr val="tx1"/>
              </a:solidFill>
              <a:latin typeface="Comic Sans MS" panose="030F0702030302020204" pitchFamily="2" charset="0"/>
              <a:cs typeface="Comic Sans MS" panose="030F0702030302020204" pitchFamily="2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7880985" y="2117725"/>
            <a:ext cx="3387725" cy="68453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en-US" altLang="zh-CN" sz="2800" b="1">
                <a:solidFill>
                  <a:schemeClr val="tx1"/>
                </a:solidFill>
                <a:highlight>
                  <a:srgbClr val="C0C0C0"/>
                </a:highlight>
                <a:latin typeface="Comic Sans MS" panose="030F0702030302020204" pitchFamily="2" charset="0"/>
                <a:cs typeface="Comic Sans MS" panose="030F0702030302020204" pitchFamily="2" charset="0"/>
              </a:rPr>
              <a:t>Tibetan antelope</a:t>
            </a:r>
            <a:endParaRPr lang="en-US" altLang="zh-CN" sz="2800" b="1">
              <a:solidFill>
                <a:schemeClr val="tx1"/>
              </a:solidFill>
              <a:highlight>
                <a:srgbClr val="C0C0C0"/>
              </a:highlight>
              <a:latin typeface="Comic Sans MS" panose="030F0702030302020204" pitchFamily="2" charset="0"/>
              <a:cs typeface="Comic Sans MS" panose="030F0702030302020204" pitchFamily="2" charset="0"/>
            </a:endParaRPr>
          </a:p>
        </p:txBody>
      </p:sp>
      <p:sp>
        <p:nvSpPr>
          <p:cNvPr id="20" name="椭圆 19"/>
          <p:cNvSpPr/>
          <p:nvPr>
            <p:custDataLst>
              <p:tags r:id="rId12"/>
            </p:custDataLst>
          </p:nvPr>
        </p:nvSpPr>
        <p:spPr>
          <a:xfrm>
            <a:off x="1249045" y="2773680"/>
            <a:ext cx="746125" cy="6477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263255" y="193675"/>
            <a:ext cx="2015490" cy="659765"/>
            <a:chOff x="13013" y="596"/>
            <a:chExt cx="3174" cy="1039"/>
          </a:xfrm>
        </p:grpSpPr>
        <p:pic>
          <p:nvPicPr>
            <p:cNvPr id="27" name="图片 26" descr="stamp-审核成功"/>
            <p:cNvPicPr>
              <a:picLocks noChangeAspect="1"/>
            </p:cNvPicPr>
            <p:nvPr/>
          </p:nvPicPr>
          <p:blipFill>
            <a:blip r:embed="rId13">
              <a:alphaModFix amt="50000"/>
            </a:blip>
            <a:stretch>
              <a:fillRect/>
            </a:stretch>
          </p:blipFill>
          <p:spPr>
            <a:xfrm>
              <a:off x="13013" y="596"/>
              <a:ext cx="1321" cy="1033"/>
            </a:xfrm>
            <a:prstGeom prst="rect">
              <a:avLst/>
            </a:prstGeom>
          </p:spPr>
        </p:pic>
        <p:pic>
          <p:nvPicPr>
            <p:cNvPr id="28" name="图片 27" descr="stamp-审核成功"/>
            <p:cNvPicPr>
              <a:picLocks noChangeAspect="1"/>
            </p:cNvPicPr>
            <p:nvPr/>
          </p:nvPicPr>
          <p:blipFill>
            <a:blip r:embed="rId13">
              <a:alphaModFix amt="50000"/>
            </a:blip>
            <a:stretch>
              <a:fillRect/>
            </a:stretch>
          </p:blipFill>
          <p:spPr>
            <a:xfrm>
              <a:off x="14866" y="602"/>
              <a:ext cx="1321" cy="1033"/>
            </a:xfrm>
            <a:prstGeom prst="rect">
              <a:avLst/>
            </a:prstGeom>
          </p:spPr>
        </p:pic>
        <p:cxnSp>
          <p:nvCxnSpPr>
            <p:cNvPr id="29" name="直接连接符 28"/>
            <p:cNvCxnSpPr/>
            <p:nvPr/>
          </p:nvCxnSpPr>
          <p:spPr>
            <a:xfrm>
              <a:off x="14334" y="1108"/>
              <a:ext cx="692" cy="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6" name="图片 25" descr="less plac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0930" y="4399280"/>
            <a:ext cx="3044825" cy="2298700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15"/>
            </p:custDataLst>
          </p:nvPr>
        </p:nvSpPr>
        <p:spPr>
          <a:xfrm>
            <a:off x="4493260" y="4364990"/>
            <a:ext cx="3387725" cy="68453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en-US" altLang="zh-CN" sz="2800" b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less living areas</a:t>
            </a:r>
            <a:endParaRPr lang="en-US" altLang="zh-CN" sz="2800" b="1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16"/>
            </p:custDataLst>
          </p:nvPr>
        </p:nvSpPr>
        <p:spPr>
          <a:xfrm>
            <a:off x="4149725" y="4796155"/>
            <a:ext cx="3387725" cy="68453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en-US" altLang="zh-CN" sz="2800" b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less food</a:t>
            </a:r>
            <a:endParaRPr lang="en-US" altLang="zh-CN" sz="2800" b="1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图片 31" descr="xieshou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0985" y="4217670"/>
            <a:ext cx="2676525" cy="2463800"/>
          </a:xfrm>
          <a:prstGeom prst="rect">
            <a:avLst/>
          </a:prstGeom>
        </p:spPr>
      </p:pic>
      <p:sp>
        <p:nvSpPr>
          <p:cNvPr id="34" name="文本框 33"/>
          <p:cNvSpPr txBox="1"/>
          <p:nvPr>
            <p:custDataLst>
              <p:tags r:id="rId18"/>
            </p:custDataLst>
          </p:nvPr>
        </p:nvSpPr>
        <p:spPr>
          <a:xfrm>
            <a:off x="9867900" y="4466590"/>
            <a:ext cx="2324100" cy="1966595"/>
          </a:xfrm>
          <a:prstGeom prst="rect">
            <a:avLst/>
          </a:prstGeom>
          <a:noFill/>
          <a:effectLst>
            <a:outerShdw blurRad="50800" dist="38100" dir="18900000" algn="bl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noAutofit/>
          </a:bodyPr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Chinese government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birdwatching society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tourists</a:t>
            </a:r>
            <a:r>
              <a:rPr lang="en-US" altLang="zh-CN" sz="2400" b="1">
                <a:solidFill>
                  <a:schemeClr val="bg1"/>
                </a:solidFill>
                <a:highlight>
                  <a:srgbClr val="C0C0C0"/>
                </a:highlight>
                <a:latin typeface="Comic Sans MS" panose="030F0702030302020204" pitchFamily="2" charset="0"/>
                <a:cs typeface="Comic Sans MS" panose="030F0702030302020204" pitchFamily="2" charset="0"/>
              </a:rPr>
              <a:t> </a:t>
            </a:r>
            <a:endParaRPr lang="en-US" altLang="zh-CN" sz="2400" b="1">
              <a:solidFill>
                <a:schemeClr val="bg1"/>
              </a:solidFill>
              <a:highlight>
                <a:srgbClr val="C0C0C0"/>
              </a:highlight>
              <a:latin typeface="Comic Sans MS" panose="030F0702030302020204" pitchFamily="2" charset="0"/>
              <a:cs typeface="Comic Sans MS" panose="030F0702030302020204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80985" y="1508760"/>
            <a:ext cx="4064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/t</a:t>
            </a:r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</a:t>
            </a:r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betn/  /'</a:t>
            </a:r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əʊ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p/</a:t>
            </a:r>
            <a:endParaRPr lang="en-US" altLang="zh-CN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73355" y="82550"/>
            <a:ext cx="9939655" cy="1163955"/>
            <a:chOff x="422" y="203"/>
            <a:chExt cx="15653" cy="1833"/>
          </a:xfrm>
        </p:grpSpPr>
        <p:sp>
          <p:nvSpPr>
            <p:cNvPr id="9" name="矩形 8"/>
            <p:cNvSpPr/>
            <p:nvPr>
              <p:custDataLst>
                <p:tags r:id="rId1"/>
              </p:custDataLst>
            </p:nvPr>
          </p:nvSpPr>
          <p:spPr>
            <a:xfrm>
              <a:off x="1429" y="203"/>
              <a:ext cx="14646" cy="11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Task 3: </a:t>
              </a:r>
              <a:r>
                <a:rPr lang="en-US" altLang="zh-CN" sz="3200" b="1" dirty="0">
                  <a:latin typeface="Twinkl SemiBold"/>
                  <a:ea typeface="方正粗黑宋简体" panose="02000000000000000000" pitchFamily="2" charset="-122"/>
                  <a:cs typeface="+mj-cs"/>
                  <a:sym typeface="+mn-ea"/>
                </a:rPr>
                <a:t>Be a speaker</a:t>
              </a:r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——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S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peaking</a:t>
              </a:r>
              <a:endParaRPr lang="en-US" altLang="zh-CN" sz="4000" i="1">
                <a:solidFill>
                  <a:schemeClr val="accent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  <p:pic>
          <p:nvPicPr>
            <p:cNvPr id="7" name="图片 6" descr="32ad48f2948f3b5757f2dbc0a5564674 (1)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2" y="203"/>
              <a:ext cx="1007" cy="1833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1042035" y="857250"/>
            <a:ext cx="10605770" cy="58356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noFill/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54430" y="857250"/>
            <a:ext cx="2426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work: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10610" y="979805"/>
            <a:ext cx="8416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Discuss in groups of four to introduce Kekexili Nature Reserve.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263255" y="193675"/>
            <a:ext cx="2015490" cy="659765"/>
            <a:chOff x="13013" y="596"/>
            <a:chExt cx="3174" cy="1039"/>
          </a:xfrm>
        </p:grpSpPr>
        <p:pic>
          <p:nvPicPr>
            <p:cNvPr id="27" name="图片 26" descr="stamp-审核成功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13013" y="596"/>
              <a:ext cx="1321" cy="1033"/>
            </a:xfrm>
            <a:prstGeom prst="rect">
              <a:avLst/>
            </a:prstGeom>
          </p:spPr>
        </p:pic>
        <p:pic>
          <p:nvPicPr>
            <p:cNvPr id="28" name="图片 27" descr="stamp-审核成功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14866" y="602"/>
              <a:ext cx="1321" cy="1033"/>
            </a:xfrm>
            <a:prstGeom prst="rect">
              <a:avLst/>
            </a:prstGeom>
          </p:spPr>
        </p:pic>
        <p:cxnSp>
          <p:nvCxnSpPr>
            <p:cNvPr id="29" name="直接连接符 28"/>
            <p:cNvCxnSpPr/>
            <p:nvPr/>
          </p:nvCxnSpPr>
          <p:spPr>
            <a:xfrm>
              <a:off x="14334" y="1108"/>
              <a:ext cx="692" cy="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2435860" y="1715770"/>
            <a:ext cx="9211945" cy="3679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rtl="0" fontAlgn="t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/>
              </a:rPr>
              <a:t>Kekexili Nature Reserve is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...</a:t>
            </a:r>
            <a:endParaRPr lang="en-US" altLang="zh-CN" sz="2800" b="1">
              <a:solidFill>
                <a:schemeClr val="accent6"/>
              </a:solidFill>
              <a:latin typeface="Comic Sans MS" panose="030F0702030302020204" pitchFamily="2" charset="0"/>
              <a:cs typeface="Segoe UI Black" panose="020B0A02040204020203" pitchFamily="34" charset="0"/>
              <a:sym typeface="+mn-ea"/>
            </a:endParaRPr>
          </a:p>
          <a:p>
            <a:pPr indent="0" algn="l" rtl="0" fontAlgn="t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(Place, Land type, Living size)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spcAft>
                <a:spcPts val="1800"/>
              </a:spcAft>
            </a:pP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Kekexili Nature Reserve 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/>
              </a:rPr>
              <a:t>is very important, because...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/>
            </a:endParaRPr>
          </a:p>
          <a:p>
            <a:pPr indent="0" algn="l" rtl="0" fontAlgn="t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/>
              </a:rPr>
              <a:t>Let’s bring something with us. How about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...?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 algn="l" rtl="0" fontAlgn="t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B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/>
              </a:rPr>
              <a:t>ecause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...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What else should we take? 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 algn="l" rtl="0" fontAlgn="t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Remember to bring...because...</a:t>
            </a:r>
            <a:endParaRPr lang="en-US" altLang="zh-CN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 algn="l" rtl="0" fontAlgn="t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/>
              </a:rPr>
              <a:t>Wetlands are important to humans. Let’s protect them together!</a:t>
            </a:r>
            <a:endParaRPr lang="en-US" altLang="zh-CN" sz="2800" kern="1200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indent="0" algn="l" rtl="0" fontAlgn="t">
              <a:lnSpc>
                <a:spcPct val="150000"/>
              </a:lnSpc>
            </a:pPr>
            <a:endParaRPr lang="en-US" altLang="zh-CN" sz="2800" b="1">
              <a:solidFill>
                <a:srgbClr val="FF0000"/>
              </a:solidFill>
              <a:latin typeface="Comic Sans MS" panose="030F0702030302020204" pitchFamily="2" charset="0"/>
              <a:cs typeface="Segoe UI Black" panose="020B0A02040204020203" pitchFamily="34" charset="0"/>
            </a:endParaRPr>
          </a:p>
          <a:p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338455" y="1932940"/>
            <a:ext cx="2263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/>
                </a:solidFill>
                <a:latin typeface="Comic Sans MS" panose="030F0702030302020204" pitchFamily="2" charset="0"/>
                <a:cs typeface="Segoe UI Black" panose="020B0A02040204020203" pitchFamily="34" charset="0"/>
                <a:sym typeface="+mn-ea"/>
              </a:rPr>
              <a:t>Student A:</a:t>
            </a:r>
            <a:endParaRPr lang="en-US" altLang="zh-CN" sz="2800" b="1">
              <a:solidFill>
                <a:schemeClr val="accent6"/>
              </a:solidFill>
              <a:latin typeface="Comic Sans MS" panose="030F0702030302020204" pitchFamily="2" charset="0"/>
              <a:cs typeface="Segoe UI Black" panose="020B0A02040204020203" pitchFamily="3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7810" y="2922270"/>
            <a:ext cx="2263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/>
                </a:solidFill>
                <a:latin typeface="Comic Sans MS" panose="030F0702030302020204" pitchFamily="2" charset="0"/>
                <a:cs typeface="Segoe UI Black" panose="020B0A02040204020203" pitchFamily="34" charset="0"/>
                <a:sym typeface="+mn-ea"/>
              </a:rPr>
              <a:t>Student B:</a:t>
            </a:r>
            <a:endParaRPr lang="en-US" altLang="zh-CN" sz="2800" b="1">
              <a:solidFill>
                <a:schemeClr val="accent6"/>
              </a:solidFill>
              <a:latin typeface="Comic Sans MS" panose="030F0702030302020204" pitchFamily="2" charset="0"/>
              <a:cs typeface="Segoe UI Black" panose="020B0A02040204020203" pitchFamily="3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8455" y="3911600"/>
            <a:ext cx="2263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/>
                </a:solidFill>
                <a:latin typeface="Comic Sans MS" panose="030F0702030302020204" pitchFamily="2" charset="0"/>
                <a:cs typeface="Segoe UI Black" panose="020B0A02040204020203" pitchFamily="34" charset="0"/>
                <a:sym typeface="+mn-ea"/>
              </a:rPr>
              <a:t>Student C:</a:t>
            </a:r>
            <a:endParaRPr lang="en-US" altLang="zh-CN" sz="2800" b="1">
              <a:solidFill>
                <a:schemeClr val="accent6"/>
              </a:solidFill>
              <a:latin typeface="Comic Sans MS" panose="030F0702030302020204" pitchFamily="2" charset="0"/>
              <a:cs typeface="Segoe UI Black" panose="020B0A02040204020203" pitchFamily="3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8455" y="4934585"/>
            <a:ext cx="2263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/>
                </a:solidFill>
                <a:latin typeface="Comic Sans MS" panose="030F0702030302020204" pitchFamily="2" charset="0"/>
                <a:cs typeface="Segoe UI Black" panose="020B0A02040204020203" pitchFamily="34" charset="0"/>
                <a:sym typeface="+mn-ea"/>
              </a:rPr>
              <a:t>Student D:</a:t>
            </a:r>
            <a:endParaRPr lang="en-US" altLang="zh-CN" sz="2800" b="1">
              <a:solidFill>
                <a:schemeClr val="accent6"/>
              </a:solidFill>
              <a:latin typeface="Comic Sans MS" panose="030F0702030302020204" pitchFamily="2" charset="0"/>
              <a:cs typeface="Segoe UI Black" panose="020B0A02040204020203" pitchFamily="3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13715" y="5670550"/>
            <a:ext cx="2263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/>
                </a:solidFill>
                <a:latin typeface="Comic Sans MS" panose="030F0702030302020204" pitchFamily="2" charset="0"/>
                <a:cs typeface="Segoe UI Black" panose="020B0A02040204020203" pitchFamily="34" charset="0"/>
                <a:sym typeface="+mn-ea"/>
              </a:rPr>
              <a:t>Together:</a:t>
            </a:r>
            <a:endParaRPr lang="en-US" altLang="zh-CN" sz="2800" b="1">
              <a:solidFill>
                <a:schemeClr val="accent6"/>
              </a:solidFill>
              <a:latin typeface="Comic Sans MS" panose="030F0702030302020204" pitchFamily="2" charset="0"/>
              <a:cs typeface="Segoe UI Black" panose="020B0A02040204020203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1775" y="208282"/>
            <a:ext cx="11728451" cy="64890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537755" y="332647"/>
            <a:ext cx="5029200" cy="707886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000" i="1">
                <a:solidFill>
                  <a:schemeClr val="tx1"/>
                </a:solidFill>
                <a:latin typeface="Franklin Gothic Medium" panose="020B0603020102020204" pitchFamily="34" charset="0"/>
                <a:ea typeface="方正兰亭中黑_GBK" pitchFamily="2" charset="-122"/>
              </a:rPr>
              <a:t>Lead-in</a:t>
            </a:r>
            <a:endParaRPr lang="en-US" altLang="zh-CN" sz="4000" i="1">
              <a:solidFill>
                <a:schemeClr val="tx1"/>
              </a:solidFill>
              <a:latin typeface="Franklin Gothic Medium" panose="020B0603020102020204" pitchFamily="34" charset="0"/>
              <a:ea typeface="方正兰亭中黑_GBK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02" y="1966197"/>
            <a:ext cx="4053205" cy="405320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71040" y="563880"/>
            <a:ext cx="7037070" cy="312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Royal Society for the    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Protection of Birds (RSPB)   </a:t>
            </a:r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              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800" b="1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t="2958"/>
          <a:stretch>
            <a:fillRect/>
          </a:stretch>
        </p:blipFill>
        <p:spPr>
          <a:xfrm>
            <a:off x="6891655" y="1874520"/>
            <a:ext cx="5068570" cy="466598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3868420" y="1209675"/>
            <a:ext cx="4537075" cy="10795"/>
          </a:xfrm>
          <a:prstGeom prst="line">
            <a:avLst/>
          </a:pr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10441305" y="3133090"/>
            <a:ext cx="1174115" cy="1174115"/>
            <a:chOff x="16319" y="4940"/>
            <a:chExt cx="1849" cy="1849"/>
          </a:xfrm>
        </p:grpSpPr>
        <p:pic>
          <p:nvPicPr>
            <p:cNvPr id="20" name="图片 19" descr="门票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20000">
              <a:off x="16319" y="4940"/>
              <a:ext cx="1849" cy="1849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 rot="19740000">
              <a:off x="16517" y="5570"/>
              <a:ext cx="1454" cy="588"/>
            </a:xfrm>
            <a:prstGeom prst="rect">
              <a:avLst/>
            </a:prstGeom>
            <a:solidFill>
              <a:schemeClr val="bg2"/>
            </a:solidFill>
            <a:effectLst>
              <a:softEdge rad="63500"/>
            </a:effectLst>
          </p:spPr>
          <p:txBody>
            <a:bodyPr wrap="square" rtlCol="0">
              <a:noAutofit/>
            </a:bodyPr>
            <a:p>
              <a:r>
                <a:rPr lang="en-US" altLang="zh-C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ticket</a:t>
              </a:r>
              <a:endPara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3816985" y="1895475"/>
            <a:ext cx="3456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皇家鸟类保护协会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ttps://photo-static-api.fotomore.com/creative/vcg/400/new/VCG211141058514.jpg?uid=386&amp;timestamp=1699796961&amp;sign=a244d1d9450b7101a1c12e8f38811c56" descr="/Users/changkerui/Desktop/20191104-Impromptu-Speaking.jpg20191104-Impromptu-Speaking"/>
          <p:cNvPicPr>
            <a:picLocks noChangeAspect="1"/>
          </p:cNvPicPr>
          <p:nvPr/>
        </p:nvPicPr>
        <p:blipFill>
          <a:blip r:embed="rId1"/>
          <a:srcRect t="3308" b="3308"/>
          <a:stretch>
            <a:fillRect/>
          </a:stretch>
        </p:blipFill>
        <p:spPr>
          <a:xfrm flipH="1">
            <a:off x="3927809" y="479484"/>
            <a:ext cx="11296734" cy="5934075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任意多边形: 形状 4"/>
          <p:cNvSpPr/>
          <p:nvPr/>
        </p:nvSpPr>
        <p:spPr>
          <a:xfrm>
            <a:off x="0" y="479425"/>
            <a:ext cx="8140729" cy="5934075"/>
          </a:xfrm>
          <a:custGeom>
            <a:avLst/>
            <a:gdLst>
              <a:gd name="connsiteX0" fmla="*/ 0 w 8140729"/>
              <a:gd name="connsiteY0" fmla="*/ 0 h 5934075"/>
              <a:gd name="connsiteX1" fmla="*/ 8094025 w 8140729"/>
              <a:gd name="connsiteY1" fmla="*/ 0 h 5934075"/>
              <a:gd name="connsiteX2" fmla="*/ 8073944 w 8140729"/>
              <a:gd name="connsiteY2" fmla="*/ 15016 h 5934075"/>
              <a:gd name="connsiteX3" fmla="*/ 6690015 w 8140729"/>
              <a:gd name="connsiteY3" fmla="*/ 2949575 h 5934075"/>
              <a:gd name="connsiteX4" fmla="*/ 8073944 w 8140729"/>
              <a:gd name="connsiteY4" fmla="*/ 5884134 h 5934075"/>
              <a:gd name="connsiteX5" fmla="*/ 8140729 w 8140729"/>
              <a:gd name="connsiteY5" fmla="*/ 5934075 h 5934075"/>
              <a:gd name="connsiteX6" fmla="*/ 0 w 8140729"/>
              <a:gd name="connsiteY6" fmla="*/ 5934075 h 5934075"/>
              <a:gd name="connsiteX7" fmla="*/ 0 w 8140729"/>
              <a:gd name="connsiteY7" fmla="*/ 0 h 593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40729" h="5934075">
                <a:moveTo>
                  <a:pt x="0" y="0"/>
                </a:moveTo>
                <a:lnTo>
                  <a:pt x="8094025" y="0"/>
                </a:lnTo>
                <a:lnTo>
                  <a:pt x="8073944" y="15016"/>
                </a:lnTo>
                <a:cubicBezTo>
                  <a:pt x="7228744" y="712537"/>
                  <a:pt x="6690015" y="1768143"/>
                  <a:pt x="6690015" y="2949575"/>
                </a:cubicBezTo>
                <a:cubicBezTo>
                  <a:pt x="6690015" y="4131007"/>
                  <a:pt x="7228744" y="5186613"/>
                  <a:pt x="8073944" y="5884134"/>
                </a:cubicBezTo>
                <a:lnTo>
                  <a:pt x="8140729" y="5934075"/>
                </a:lnTo>
                <a:lnTo>
                  <a:pt x="0" y="5934075"/>
                </a:lnTo>
                <a:lnTo>
                  <a:pt x="0" y="0"/>
                </a:lnTo>
                <a:close/>
              </a:path>
            </a:pathLst>
          </a:custGeom>
          <a:solidFill>
            <a:srgbClr val="F7F2E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6096000" y="-965434"/>
            <a:ext cx="8788868" cy="8788868"/>
          </a:xfrm>
          <a:prstGeom prst="ellipse">
            <a:avLst/>
          </a:prstGeom>
          <a:noFill/>
          <a:ln w="38100">
            <a:gradFill flip="none" rotWithShape="1">
              <a:gsLst>
                <a:gs pos="500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chemeClr val="tx1"/>
                </a:gs>
                <a:gs pos="95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2348843" y="3112130"/>
            <a:ext cx="3855085" cy="768350"/>
            <a:chOff x="2348843" y="3031449"/>
            <a:chExt cx="3855085" cy="768350"/>
          </a:xfrm>
        </p:grpSpPr>
        <p:sp>
          <p:nvSpPr>
            <p:cNvPr id="9" name="椭圆 8"/>
            <p:cNvSpPr/>
            <p:nvPr/>
          </p:nvSpPr>
          <p:spPr>
            <a:xfrm>
              <a:off x="5996997" y="3347460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348843" y="3031449"/>
              <a:ext cx="385508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speaker</a:t>
              </a:r>
              <a:endParaRPr lang="en-US" altLang="zh-CN" sz="4400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846577" y="609214"/>
            <a:ext cx="3608070" cy="460375"/>
            <a:chOff x="3212847" y="1982683"/>
            <a:chExt cx="3608070" cy="460375"/>
          </a:xfrm>
        </p:grpSpPr>
        <p:sp>
          <p:nvSpPr>
            <p:cNvPr id="10" name="椭圆 9"/>
            <p:cNvSpPr/>
            <p:nvPr/>
          </p:nvSpPr>
          <p:spPr>
            <a:xfrm>
              <a:off x="6175202" y="2102860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212847" y="1982683"/>
              <a:ext cx="360807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birdwatcher</a:t>
              </a:r>
              <a:endParaRPr lang="en-US" altLang="zh-CN" sz="2400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605907" y="2018536"/>
            <a:ext cx="2870200" cy="460375"/>
            <a:chOff x="4250223" y="739957"/>
            <a:chExt cx="2870200" cy="460375"/>
          </a:xfrm>
        </p:grpSpPr>
        <p:sp>
          <p:nvSpPr>
            <p:cNvPr id="12" name="椭圆 11"/>
            <p:cNvSpPr/>
            <p:nvPr/>
          </p:nvSpPr>
          <p:spPr>
            <a:xfrm>
              <a:off x="6729616" y="894536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250223" y="739957"/>
              <a:ext cx="287020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researcher</a:t>
              </a:r>
              <a:endParaRPr lang="en-US" altLang="zh-CN" sz="2400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  <p:pic>
        <p:nvPicPr>
          <p:cNvPr id="2" name="图片 1" descr="stamp-审核成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05" y="1198245"/>
            <a:ext cx="1158240" cy="905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623888" y="498475"/>
            <a:ext cx="10953750" cy="5915025"/>
          </a:xfrm>
          <a:prstGeom prst="roundRect">
            <a:avLst>
              <a:gd name="adj" fmla="val 3667"/>
            </a:avLst>
          </a:prstGeom>
          <a:solidFill>
            <a:srgbClr val="F7F2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620510" y="1669415"/>
            <a:ext cx="3286125" cy="2052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7970" y="269875"/>
            <a:ext cx="11586845" cy="1163320"/>
            <a:chOff x="422" y="237"/>
            <a:chExt cx="18247" cy="1832"/>
          </a:xfrm>
        </p:grpSpPr>
        <p:pic>
          <p:nvPicPr>
            <p:cNvPr id="7" name="图片 6" descr="32ad48f2948f3b5757f2dbc0a5564674 (1)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2" y="237"/>
              <a:ext cx="1007" cy="1833"/>
            </a:xfrm>
            <a:prstGeom prst="rect">
              <a:avLst/>
            </a:prstGeom>
          </p:spPr>
        </p:pic>
        <p:sp>
          <p:nvSpPr>
            <p:cNvPr id="41" name="矩形 40"/>
            <p:cNvSpPr/>
            <p:nvPr>
              <p:custDataLst>
                <p:tags r:id="rId2"/>
              </p:custDataLst>
            </p:nvPr>
          </p:nvSpPr>
          <p:spPr>
            <a:xfrm>
              <a:off x="1385" y="425"/>
              <a:ext cx="17285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3600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 The final gift!   </a:t>
              </a:r>
              <a:endParaRPr lang="zh-CN" altLang="en-US" sz="3600">
                <a:solidFill>
                  <a:schemeClr val="tx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</p:grpSp>
      <p:pic>
        <p:nvPicPr>
          <p:cNvPr id="6" name="图片 5" descr="gif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795" y="663575"/>
            <a:ext cx="5583555" cy="558355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7084695" y="269875"/>
            <a:ext cx="3221990" cy="723900"/>
            <a:chOff x="13013" y="494"/>
            <a:chExt cx="5074" cy="1140"/>
          </a:xfrm>
        </p:grpSpPr>
        <p:pic>
          <p:nvPicPr>
            <p:cNvPr id="27" name="图片 26" descr="stamp-审核成功"/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13013" y="596"/>
              <a:ext cx="1321" cy="1033"/>
            </a:xfrm>
            <a:prstGeom prst="rect">
              <a:avLst/>
            </a:prstGeom>
          </p:spPr>
        </p:pic>
        <p:pic>
          <p:nvPicPr>
            <p:cNvPr id="28" name="图片 27" descr="stamp-审核成功"/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14866" y="602"/>
              <a:ext cx="1321" cy="1033"/>
            </a:xfrm>
            <a:prstGeom prst="rect">
              <a:avLst/>
            </a:prstGeom>
          </p:spPr>
        </p:pic>
        <p:cxnSp>
          <p:nvCxnSpPr>
            <p:cNvPr id="29" name="直接连接符 28"/>
            <p:cNvCxnSpPr/>
            <p:nvPr/>
          </p:nvCxnSpPr>
          <p:spPr>
            <a:xfrm>
              <a:off x="14334" y="1108"/>
              <a:ext cx="692" cy="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16075" y="1111"/>
              <a:ext cx="692" cy="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9" name="图片 8" descr="stamp-审核成功"/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16767" y="494"/>
              <a:ext cx="1321" cy="103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623888" y="498475"/>
            <a:ext cx="10953750" cy="5915025"/>
          </a:xfrm>
          <a:prstGeom prst="roundRect">
            <a:avLst>
              <a:gd name="adj" fmla="val 3667"/>
            </a:avLst>
          </a:prstGeom>
          <a:solidFill>
            <a:srgbClr val="F7F2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620510" y="1669415"/>
            <a:ext cx="3286125" cy="2052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 b="1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7970" y="269875"/>
            <a:ext cx="11586845" cy="1163320"/>
            <a:chOff x="422" y="237"/>
            <a:chExt cx="18247" cy="1832"/>
          </a:xfrm>
        </p:grpSpPr>
        <p:pic>
          <p:nvPicPr>
            <p:cNvPr id="7" name="图片 6" descr="32ad48f2948f3b5757f2dbc0a5564674 (1)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2" y="237"/>
              <a:ext cx="1007" cy="1833"/>
            </a:xfrm>
            <a:prstGeom prst="rect">
              <a:avLst/>
            </a:prstGeom>
          </p:spPr>
        </p:pic>
        <p:sp>
          <p:nvSpPr>
            <p:cNvPr id="41" name="矩形 40"/>
            <p:cNvSpPr/>
            <p:nvPr>
              <p:custDataLst>
                <p:tags r:id="rId2"/>
              </p:custDataLst>
            </p:nvPr>
          </p:nvSpPr>
          <p:spPr>
            <a:xfrm>
              <a:off x="1385" y="425"/>
              <a:ext cx="17285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3600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 The final gift!   </a:t>
              </a:r>
              <a:endParaRPr lang="zh-CN" altLang="en-US" sz="3600">
                <a:solidFill>
                  <a:schemeClr val="tx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835900" y="269875"/>
            <a:ext cx="3221990" cy="723900"/>
            <a:chOff x="13013" y="494"/>
            <a:chExt cx="5074" cy="1140"/>
          </a:xfrm>
        </p:grpSpPr>
        <p:pic>
          <p:nvPicPr>
            <p:cNvPr id="27" name="图片 26" descr="stamp-审核成功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13013" y="596"/>
              <a:ext cx="1321" cy="1033"/>
            </a:xfrm>
            <a:prstGeom prst="rect">
              <a:avLst/>
            </a:prstGeom>
          </p:spPr>
        </p:pic>
        <p:pic>
          <p:nvPicPr>
            <p:cNvPr id="28" name="图片 27" descr="stamp-审核成功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14866" y="602"/>
              <a:ext cx="1321" cy="1033"/>
            </a:xfrm>
            <a:prstGeom prst="rect">
              <a:avLst/>
            </a:prstGeom>
          </p:spPr>
        </p:pic>
        <p:cxnSp>
          <p:nvCxnSpPr>
            <p:cNvPr id="29" name="直接连接符 28"/>
            <p:cNvCxnSpPr/>
            <p:nvPr/>
          </p:nvCxnSpPr>
          <p:spPr>
            <a:xfrm>
              <a:off x="14334" y="1108"/>
              <a:ext cx="692" cy="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16075" y="1111"/>
              <a:ext cx="692" cy="3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9" name="图片 8" descr="stamp-审核成功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16767" y="494"/>
              <a:ext cx="1321" cy="1033"/>
            </a:xfrm>
            <a:prstGeom prst="rect">
              <a:avLst/>
            </a:prstGeom>
          </p:spPr>
        </p:pic>
      </p:grpSp>
      <p:pic>
        <p:nvPicPr>
          <p:cNvPr id="8" name="图片 7" descr="烟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445" y="1076325"/>
            <a:ext cx="3524885" cy="3524885"/>
          </a:xfrm>
          <a:prstGeom prst="rect">
            <a:avLst/>
          </a:prstGeom>
        </p:spPr>
      </p:pic>
      <p:pic>
        <p:nvPicPr>
          <p:cNvPr id="12" name="图片 11" descr="烟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769620"/>
            <a:ext cx="3524885" cy="3524885"/>
          </a:xfrm>
          <a:prstGeom prst="rect">
            <a:avLst/>
          </a:prstGeom>
        </p:spPr>
      </p:pic>
      <p:pic>
        <p:nvPicPr>
          <p:cNvPr id="13" name="图片 12" descr="烟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475" y="1142365"/>
            <a:ext cx="2143760" cy="21437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945" y="1433830"/>
            <a:ext cx="3791585" cy="4702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tile tx="-819150" ty="317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>
            <p:custDataLst>
              <p:tags r:id="rId3"/>
            </p:custDataLst>
          </p:nvPr>
        </p:nvSpPr>
        <p:spPr>
          <a:xfrm>
            <a:off x="0" y="1105121"/>
            <a:ext cx="12192000" cy="4896678"/>
          </a:xfrm>
          <a:custGeom>
            <a:avLst/>
            <a:gdLst>
              <a:gd name="connsiteX0" fmla="*/ 7835827 w 12192000"/>
              <a:gd name="connsiteY0" fmla="*/ 433802 h 4896678"/>
              <a:gd name="connsiteX1" fmla="*/ 7953428 w 12192000"/>
              <a:gd name="connsiteY1" fmla="*/ 647770 h 4896678"/>
              <a:gd name="connsiteX2" fmla="*/ 8034278 w 12192000"/>
              <a:gd name="connsiteY2" fmla="*/ 746948 h 4896678"/>
              <a:gd name="connsiteX3" fmla="*/ 7685152 w 12192000"/>
              <a:gd name="connsiteY3" fmla="*/ 546755 h 4896678"/>
              <a:gd name="connsiteX4" fmla="*/ 7950672 w 12192000"/>
              <a:gd name="connsiteY4" fmla="*/ 762559 h 4896678"/>
              <a:gd name="connsiteX5" fmla="*/ 7626351 w 12192000"/>
              <a:gd name="connsiteY5" fmla="*/ 664299 h 4896678"/>
              <a:gd name="connsiteX6" fmla="*/ 7998447 w 12192000"/>
              <a:gd name="connsiteY6" fmla="*/ 850717 h 4896678"/>
              <a:gd name="connsiteX7" fmla="*/ 7664939 w 12192000"/>
              <a:gd name="connsiteY7" fmla="*/ 801128 h 4896678"/>
              <a:gd name="connsiteX8" fmla="*/ 8003041 w 12192000"/>
              <a:gd name="connsiteY8" fmla="*/ 933366 h 4896678"/>
              <a:gd name="connsiteX9" fmla="*/ 7982828 w 12192000"/>
              <a:gd name="connsiteY9" fmla="*/ 965507 h 4896678"/>
              <a:gd name="connsiteX10" fmla="*/ 8126154 w 12192000"/>
              <a:gd name="connsiteY10" fmla="*/ 1060094 h 4896678"/>
              <a:gd name="connsiteX11" fmla="*/ 8260292 w 12192000"/>
              <a:gd name="connsiteY11" fmla="*/ 1239165 h 4896678"/>
              <a:gd name="connsiteX12" fmla="*/ 8302555 w 12192000"/>
              <a:gd name="connsiteY12" fmla="*/ 1332833 h 4896678"/>
              <a:gd name="connsiteX13" fmla="*/ 8385242 w 12192000"/>
              <a:gd name="connsiteY13" fmla="*/ 1396197 h 4896678"/>
              <a:gd name="connsiteX14" fmla="*/ 8464255 w 12192000"/>
              <a:gd name="connsiteY14" fmla="*/ 1490784 h 4896678"/>
              <a:gd name="connsiteX15" fmla="*/ 8512030 w 12192000"/>
              <a:gd name="connsiteY15" fmla="*/ 1524761 h 4896678"/>
              <a:gd name="connsiteX16" fmla="*/ 8648006 w 12192000"/>
              <a:gd name="connsiteY16" fmla="*/ 1641387 h 4896678"/>
              <a:gd name="connsiteX17" fmla="*/ 8726100 w 12192000"/>
              <a:gd name="connsiteY17" fmla="*/ 1716689 h 4896678"/>
              <a:gd name="connsiteX18" fmla="*/ 8792250 w 12192000"/>
              <a:gd name="connsiteY18" fmla="*/ 1832397 h 4896678"/>
              <a:gd name="connsiteX19" fmla="*/ 8874938 w 12192000"/>
              <a:gd name="connsiteY19" fmla="*/ 1900353 h 4896678"/>
              <a:gd name="connsiteX20" fmla="*/ 8970489 w 12192000"/>
              <a:gd name="connsiteY20" fmla="*/ 1971981 h 4896678"/>
              <a:gd name="connsiteX21" fmla="*/ 9064202 w 12192000"/>
              <a:gd name="connsiteY21" fmla="*/ 2046365 h 4896678"/>
              <a:gd name="connsiteX22" fmla="*/ 9165265 w 12192000"/>
              <a:gd name="connsiteY22" fmla="*/ 2135441 h 4896678"/>
              <a:gd name="connsiteX23" fmla="*/ 9307672 w 12192000"/>
              <a:gd name="connsiteY23" fmla="*/ 2302575 h 4896678"/>
              <a:gd name="connsiteX24" fmla="*/ 8826244 w 12192000"/>
              <a:gd name="connsiteY24" fmla="*/ 2349409 h 4896678"/>
              <a:gd name="connsiteX25" fmla="*/ 8999889 w 12192000"/>
              <a:gd name="connsiteY25" fmla="*/ 2422874 h 4896678"/>
              <a:gd name="connsiteX26" fmla="*/ 8766525 w 12192000"/>
              <a:gd name="connsiteY26" fmla="*/ 2560621 h 4896678"/>
              <a:gd name="connsiteX27" fmla="*/ 9066958 w 12192000"/>
              <a:gd name="connsiteY27" fmla="*/ 2599191 h 4896678"/>
              <a:gd name="connsiteX28" fmla="*/ 8751825 w 12192000"/>
              <a:gd name="connsiteY28" fmla="*/ 2853564 h 4896678"/>
              <a:gd name="connsiteX29" fmla="*/ 8913526 w 12192000"/>
              <a:gd name="connsiteY29" fmla="*/ 2853564 h 4896678"/>
              <a:gd name="connsiteX30" fmla="*/ 8682919 w 12192000"/>
              <a:gd name="connsiteY30" fmla="*/ 3119876 h 4896678"/>
              <a:gd name="connsiteX31" fmla="*/ 9078902 w 12192000"/>
              <a:gd name="connsiteY31" fmla="*/ 2978455 h 4896678"/>
              <a:gd name="connsiteX32" fmla="*/ 8739882 w 12192000"/>
              <a:gd name="connsiteY32" fmla="*/ 3664437 h 4896678"/>
              <a:gd name="connsiteX33" fmla="*/ 8934657 w 12192000"/>
              <a:gd name="connsiteY33" fmla="*/ 3491794 h 4896678"/>
              <a:gd name="connsiteX34" fmla="*/ 8743556 w 12192000"/>
              <a:gd name="connsiteY34" fmla="*/ 3912382 h 4896678"/>
              <a:gd name="connsiteX35" fmla="*/ 8739882 w 12192000"/>
              <a:gd name="connsiteY35" fmla="*/ 4009724 h 4896678"/>
              <a:gd name="connsiteX36" fmla="*/ 9009995 w 12192000"/>
              <a:gd name="connsiteY36" fmla="*/ 3689232 h 4896678"/>
              <a:gd name="connsiteX37" fmla="*/ 8797763 w 12192000"/>
              <a:gd name="connsiteY37" fmla="*/ 4186040 h 4896678"/>
              <a:gd name="connsiteX38" fmla="*/ 8913526 w 12192000"/>
              <a:gd name="connsiteY38" fmla="*/ 4067578 h 4896678"/>
              <a:gd name="connsiteX39" fmla="*/ 9075227 w 12192000"/>
              <a:gd name="connsiteY39" fmla="*/ 3786573 h 4896678"/>
              <a:gd name="connsiteX40" fmla="*/ 9323291 w 12192000"/>
              <a:gd name="connsiteY40" fmla="*/ 3316395 h 4896678"/>
              <a:gd name="connsiteX41" fmla="*/ 9323291 w 12192000"/>
              <a:gd name="connsiteY41" fmla="*/ 3491794 h 4896678"/>
              <a:gd name="connsiteX42" fmla="*/ 9357284 w 12192000"/>
              <a:gd name="connsiteY42" fmla="*/ 3853610 h 4896678"/>
              <a:gd name="connsiteX43" fmla="*/ 9412410 w 12192000"/>
              <a:gd name="connsiteY43" fmla="*/ 3532200 h 4896678"/>
              <a:gd name="connsiteX44" fmla="*/ 9460185 w 12192000"/>
              <a:gd name="connsiteY44" fmla="*/ 3649744 h 4896678"/>
              <a:gd name="connsiteX45" fmla="*/ 9534604 w 12192000"/>
              <a:gd name="connsiteY45" fmla="*/ 3359556 h 4896678"/>
              <a:gd name="connsiteX46" fmla="*/ 9570436 w 12192000"/>
              <a:gd name="connsiteY46" fmla="*/ 3182321 h 4896678"/>
              <a:gd name="connsiteX47" fmla="*/ 9632911 w 12192000"/>
              <a:gd name="connsiteY47" fmla="*/ 3542301 h 4896678"/>
              <a:gd name="connsiteX48" fmla="*/ 9671498 w 12192000"/>
              <a:gd name="connsiteY48" fmla="*/ 2993148 h 4896678"/>
              <a:gd name="connsiteX49" fmla="*/ 9723868 w 12192000"/>
              <a:gd name="connsiteY49" fmla="*/ 2712144 h 4896678"/>
              <a:gd name="connsiteX50" fmla="*/ 9777155 w 12192000"/>
              <a:gd name="connsiteY50" fmla="*/ 2697451 h 4896678"/>
              <a:gd name="connsiteX51" fmla="*/ 9755105 w 12192000"/>
              <a:gd name="connsiteY51" fmla="*/ 2759896 h 4896678"/>
              <a:gd name="connsiteX52" fmla="*/ 9803799 w 12192000"/>
              <a:gd name="connsiteY52" fmla="*/ 2844381 h 4896678"/>
              <a:gd name="connsiteX53" fmla="*/ 9928750 w 12192000"/>
              <a:gd name="connsiteY53" fmla="*/ 2913255 h 4896678"/>
              <a:gd name="connsiteX54" fmla="*/ 10058294 w 12192000"/>
              <a:gd name="connsiteY54" fmla="*/ 3023453 h 4896678"/>
              <a:gd name="connsiteX55" fmla="*/ 10079426 w 12192000"/>
              <a:gd name="connsiteY55" fmla="*/ 3155690 h 4896678"/>
              <a:gd name="connsiteX56" fmla="*/ 10180488 w 12192000"/>
              <a:gd name="connsiteY56" fmla="*/ 3265888 h 4896678"/>
              <a:gd name="connsiteX57" fmla="*/ 10240208 w 12192000"/>
              <a:gd name="connsiteY57" fmla="*/ 3323742 h 4896678"/>
              <a:gd name="connsiteX58" fmla="*/ 10283389 w 12192000"/>
              <a:gd name="connsiteY58" fmla="*/ 3381596 h 4896678"/>
              <a:gd name="connsiteX59" fmla="*/ 10372508 w 12192000"/>
              <a:gd name="connsiteY59" fmla="*/ 3390779 h 4896678"/>
              <a:gd name="connsiteX60" fmla="*/ 10424877 w 12192000"/>
              <a:gd name="connsiteY60" fmla="*/ 3441286 h 4896678"/>
              <a:gd name="connsiteX61" fmla="*/ 10495621 w 12192000"/>
              <a:gd name="connsiteY61" fmla="*/ 3475264 h 4896678"/>
              <a:gd name="connsiteX62" fmla="*/ 10511240 w 12192000"/>
              <a:gd name="connsiteY62" fmla="*/ 3502813 h 4896678"/>
              <a:gd name="connsiteX63" fmla="*/ 10585659 w 12192000"/>
              <a:gd name="connsiteY63" fmla="*/ 3557912 h 4896678"/>
              <a:gd name="connsiteX64" fmla="*/ 10704178 w 12192000"/>
              <a:gd name="connsiteY64" fmla="*/ 3653417 h 4896678"/>
              <a:gd name="connsiteX65" fmla="*/ 10830048 w 12192000"/>
              <a:gd name="connsiteY65" fmla="*/ 3698415 h 4896678"/>
              <a:gd name="connsiteX66" fmla="*/ 10961430 w 12192000"/>
              <a:gd name="connsiteY66" fmla="*/ 3747085 h 4896678"/>
              <a:gd name="connsiteX67" fmla="*/ 11090974 w 12192000"/>
              <a:gd name="connsiteY67" fmla="*/ 3727801 h 4896678"/>
              <a:gd name="connsiteX68" fmla="*/ 11324338 w 12192000"/>
              <a:gd name="connsiteY68" fmla="*/ 4094209 h 4896678"/>
              <a:gd name="connsiteX69" fmla="*/ 11177337 w 12192000"/>
              <a:gd name="connsiteY69" fmla="*/ 3698415 h 4896678"/>
              <a:gd name="connsiteX70" fmla="*/ 11211331 w 12192000"/>
              <a:gd name="connsiteY70" fmla="*/ 3684640 h 4896678"/>
              <a:gd name="connsiteX71" fmla="*/ 11499820 w 12192000"/>
              <a:gd name="connsiteY71" fmla="*/ 4004214 h 4896678"/>
              <a:gd name="connsiteX72" fmla="*/ 11440101 w 12192000"/>
              <a:gd name="connsiteY72" fmla="*/ 3906872 h 4896678"/>
              <a:gd name="connsiteX73" fmla="*/ 11220519 w 12192000"/>
              <a:gd name="connsiteY73" fmla="*/ 3520261 h 4896678"/>
              <a:gd name="connsiteX74" fmla="*/ 11282075 w 12192000"/>
              <a:gd name="connsiteY74" fmla="*/ 3587299 h 4896678"/>
              <a:gd name="connsiteX75" fmla="*/ 11645902 w 12192000"/>
              <a:gd name="connsiteY75" fmla="*/ 3831571 h 4896678"/>
              <a:gd name="connsiteX76" fmla="*/ 11361088 w 12192000"/>
              <a:gd name="connsiteY76" fmla="*/ 3578115 h 4896678"/>
              <a:gd name="connsiteX77" fmla="*/ 11191118 w 12192000"/>
              <a:gd name="connsiteY77" fmla="*/ 3393534 h 4896678"/>
              <a:gd name="connsiteX78" fmla="*/ 11271969 w 12192000"/>
              <a:gd name="connsiteY78" fmla="*/ 3429348 h 4896678"/>
              <a:gd name="connsiteX79" fmla="*/ 11645902 w 12192000"/>
              <a:gd name="connsiteY79" fmla="*/ 3537709 h 4896678"/>
              <a:gd name="connsiteX80" fmla="*/ 11271969 w 12192000"/>
              <a:gd name="connsiteY80" fmla="*/ 3366903 h 4896678"/>
              <a:gd name="connsiteX81" fmla="*/ 10761142 w 12192000"/>
              <a:gd name="connsiteY81" fmla="*/ 2829688 h 4896678"/>
              <a:gd name="connsiteX82" fmla="*/ 10841073 w 12192000"/>
              <a:gd name="connsiteY82" fmla="*/ 2833361 h 4896678"/>
              <a:gd name="connsiteX83" fmla="*/ 10569122 w 12192000"/>
              <a:gd name="connsiteY83" fmla="*/ 2578069 h 4896678"/>
              <a:gd name="connsiteX84" fmla="*/ 10097801 w 12192000"/>
              <a:gd name="connsiteY84" fmla="*/ 2141870 h 4896678"/>
              <a:gd name="connsiteX85" fmla="*/ 10068400 w 12192000"/>
              <a:gd name="connsiteY85" fmla="*/ 1886578 h 4896678"/>
              <a:gd name="connsiteX86" fmla="*/ 10086776 w 12192000"/>
              <a:gd name="connsiteY86" fmla="*/ 1606491 h 4896678"/>
              <a:gd name="connsiteX87" fmla="*/ 9824012 w 12192000"/>
              <a:gd name="connsiteY87" fmla="*/ 1638633 h 4896678"/>
              <a:gd name="connsiteX88" fmla="*/ 9676092 w 12192000"/>
              <a:gd name="connsiteY88" fmla="*/ 1764442 h 4896678"/>
              <a:gd name="connsiteX89" fmla="*/ 9179046 w 12192000"/>
              <a:gd name="connsiteY89" fmla="*/ 1293346 h 4896678"/>
              <a:gd name="connsiteX90" fmla="*/ 8546024 w 12192000"/>
              <a:gd name="connsiteY90" fmla="*/ 980200 h 4896678"/>
              <a:gd name="connsiteX91" fmla="*/ 8252023 w 12192000"/>
              <a:gd name="connsiteY91" fmla="*/ 828678 h 4896678"/>
              <a:gd name="connsiteX92" fmla="*/ 7930459 w 12192000"/>
              <a:gd name="connsiteY92" fmla="*/ 574304 h 4896678"/>
              <a:gd name="connsiteX93" fmla="*/ 7835827 w 12192000"/>
              <a:gd name="connsiteY93" fmla="*/ 433802 h 4896678"/>
              <a:gd name="connsiteX94" fmla="*/ 0 w 12192000"/>
              <a:gd name="connsiteY94" fmla="*/ 0 h 4896678"/>
              <a:gd name="connsiteX95" fmla="*/ 12192000 w 12192000"/>
              <a:gd name="connsiteY95" fmla="*/ 0 h 4896678"/>
              <a:gd name="connsiteX96" fmla="*/ 12192000 w 12192000"/>
              <a:gd name="connsiteY96" fmla="*/ 4896678 h 4896678"/>
              <a:gd name="connsiteX97" fmla="*/ 0 w 12192000"/>
              <a:gd name="connsiteY97" fmla="*/ 4896678 h 48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2192000" h="4896678">
                <a:moveTo>
                  <a:pt x="7835827" y="433802"/>
                </a:moveTo>
                <a:cubicBezTo>
                  <a:pt x="7835827" y="433802"/>
                  <a:pt x="7864309" y="555020"/>
                  <a:pt x="7953428" y="647770"/>
                </a:cubicBezTo>
                <a:cubicBezTo>
                  <a:pt x="8041628" y="740520"/>
                  <a:pt x="8034278" y="746948"/>
                  <a:pt x="8034278" y="746948"/>
                </a:cubicBezTo>
                <a:cubicBezTo>
                  <a:pt x="8034278" y="746948"/>
                  <a:pt x="7743952" y="607364"/>
                  <a:pt x="7685152" y="546755"/>
                </a:cubicBezTo>
                <a:cubicBezTo>
                  <a:pt x="7685152" y="546755"/>
                  <a:pt x="7700770" y="662463"/>
                  <a:pt x="7950672" y="762559"/>
                </a:cubicBezTo>
                <a:cubicBezTo>
                  <a:pt x="7950672" y="762559"/>
                  <a:pt x="7687908" y="698277"/>
                  <a:pt x="7626351" y="664299"/>
                </a:cubicBezTo>
                <a:cubicBezTo>
                  <a:pt x="7626351" y="664299"/>
                  <a:pt x="7664939" y="760723"/>
                  <a:pt x="7998447" y="850717"/>
                </a:cubicBezTo>
                <a:cubicBezTo>
                  <a:pt x="7998447" y="850717"/>
                  <a:pt x="7698933" y="821331"/>
                  <a:pt x="7664939" y="801128"/>
                </a:cubicBezTo>
                <a:cubicBezTo>
                  <a:pt x="7664939" y="801128"/>
                  <a:pt x="7722820" y="881940"/>
                  <a:pt x="8003041" y="933366"/>
                </a:cubicBezTo>
                <a:cubicBezTo>
                  <a:pt x="7982828" y="965507"/>
                  <a:pt x="7982828" y="965507"/>
                  <a:pt x="7982828" y="965507"/>
                </a:cubicBezTo>
                <a:cubicBezTo>
                  <a:pt x="7982828" y="965507"/>
                  <a:pt x="8049897" y="1038972"/>
                  <a:pt x="8126154" y="1060094"/>
                </a:cubicBezTo>
                <a:cubicBezTo>
                  <a:pt x="8126154" y="1060094"/>
                  <a:pt x="8099510" y="1183148"/>
                  <a:pt x="8260292" y="1239165"/>
                </a:cubicBezTo>
                <a:cubicBezTo>
                  <a:pt x="8260292" y="1239165"/>
                  <a:pt x="8225379" y="1287836"/>
                  <a:pt x="8302555" y="1332833"/>
                </a:cubicBezTo>
                <a:cubicBezTo>
                  <a:pt x="8302555" y="1332833"/>
                  <a:pt x="8324605" y="1381504"/>
                  <a:pt x="8385242" y="1396197"/>
                </a:cubicBezTo>
                <a:cubicBezTo>
                  <a:pt x="8385242" y="1396197"/>
                  <a:pt x="8365949" y="1467826"/>
                  <a:pt x="8464255" y="1490784"/>
                </a:cubicBezTo>
                <a:cubicBezTo>
                  <a:pt x="8464255" y="1490784"/>
                  <a:pt x="8448636" y="1520170"/>
                  <a:pt x="8512030" y="1524761"/>
                </a:cubicBezTo>
                <a:cubicBezTo>
                  <a:pt x="8512030" y="1524761"/>
                  <a:pt x="8514787" y="1635878"/>
                  <a:pt x="8648006" y="1641387"/>
                </a:cubicBezTo>
                <a:cubicBezTo>
                  <a:pt x="8648006" y="1641387"/>
                  <a:pt x="8656275" y="1724954"/>
                  <a:pt x="8726100" y="1716689"/>
                </a:cubicBezTo>
                <a:cubicBezTo>
                  <a:pt x="8726100" y="1716689"/>
                  <a:pt x="8747232" y="1808521"/>
                  <a:pt x="8792250" y="1832397"/>
                </a:cubicBezTo>
                <a:cubicBezTo>
                  <a:pt x="8792250" y="1832397"/>
                  <a:pt x="8781225" y="1937085"/>
                  <a:pt x="8874938" y="1900353"/>
                </a:cubicBezTo>
                <a:cubicBezTo>
                  <a:pt x="8874938" y="1900353"/>
                  <a:pt x="8876776" y="2001367"/>
                  <a:pt x="8970489" y="1971981"/>
                </a:cubicBezTo>
                <a:cubicBezTo>
                  <a:pt x="8970489" y="1971981"/>
                  <a:pt x="9000808" y="2071159"/>
                  <a:pt x="9064202" y="2046365"/>
                </a:cubicBezTo>
                <a:cubicBezTo>
                  <a:pt x="9064202" y="2046365"/>
                  <a:pt x="9090846" y="2154726"/>
                  <a:pt x="9165265" y="2135441"/>
                </a:cubicBezTo>
                <a:cubicBezTo>
                  <a:pt x="9165265" y="2135441"/>
                  <a:pt x="9178127" y="2197887"/>
                  <a:pt x="9307672" y="2302575"/>
                </a:cubicBezTo>
                <a:cubicBezTo>
                  <a:pt x="9307672" y="2302575"/>
                  <a:pt x="8850132" y="2278699"/>
                  <a:pt x="8826244" y="2349409"/>
                </a:cubicBezTo>
                <a:cubicBezTo>
                  <a:pt x="8803276" y="2419201"/>
                  <a:pt x="8999889" y="2422874"/>
                  <a:pt x="8999889" y="2422874"/>
                </a:cubicBezTo>
                <a:cubicBezTo>
                  <a:pt x="8999889" y="2422874"/>
                  <a:pt x="8742638" y="2491748"/>
                  <a:pt x="8766525" y="2560621"/>
                </a:cubicBezTo>
                <a:cubicBezTo>
                  <a:pt x="8790413" y="2630413"/>
                  <a:pt x="9066958" y="2599191"/>
                  <a:pt x="9066958" y="2599191"/>
                </a:cubicBezTo>
                <a:cubicBezTo>
                  <a:pt x="9066958" y="2599191"/>
                  <a:pt x="8721506" y="2759896"/>
                  <a:pt x="8751825" y="2853564"/>
                </a:cubicBezTo>
                <a:cubicBezTo>
                  <a:pt x="8751825" y="2853564"/>
                  <a:pt x="8761932" y="2880195"/>
                  <a:pt x="8913526" y="2853564"/>
                </a:cubicBezTo>
                <a:cubicBezTo>
                  <a:pt x="8913526" y="2853564"/>
                  <a:pt x="8648925" y="3050084"/>
                  <a:pt x="8682919" y="3119876"/>
                </a:cubicBezTo>
                <a:cubicBezTo>
                  <a:pt x="8682919" y="3119876"/>
                  <a:pt x="8733450" y="3167628"/>
                  <a:pt x="9078902" y="2978455"/>
                </a:cubicBezTo>
                <a:cubicBezTo>
                  <a:pt x="9078902" y="2978455"/>
                  <a:pt x="8696700" y="3574442"/>
                  <a:pt x="8739882" y="3664437"/>
                </a:cubicBezTo>
                <a:cubicBezTo>
                  <a:pt x="8739882" y="3664437"/>
                  <a:pt x="8776632" y="3703925"/>
                  <a:pt x="8934657" y="3491794"/>
                </a:cubicBezTo>
                <a:cubicBezTo>
                  <a:pt x="8934657" y="3491794"/>
                  <a:pt x="8826244" y="3797593"/>
                  <a:pt x="8743556" y="3912382"/>
                </a:cubicBezTo>
                <a:cubicBezTo>
                  <a:pt x="8660869" y="4028090"/>
                  <a:pt x="8632387" y="4045538"/>
                  <a:pt x="8739882" y="4009724"/>
                </a:cubicBezTo>
                <a:cubicBezTo>
                  <a:pt x="8739882" y="4009724"/>
                  <a:pt x="8913526" y="3840754"/>
                  <a:pt x="9009995" y="3689232"/>
                </a:cubicBezTo>
                <a:cubicBezTo>
                  <a:pt x="9009995" y="3689232"/>
                  <a:pt x="8981514" y="3927075"/>
                  <a:pt x="8797763" y="4186040"/>
                </a:cubicBezTo>
                <a:cubicBezTo>
                  <a:pt x="8797763" y="4186040"/>
                  <a:pt x="8797763" y="4254914"/>
                  <a:pt x="8913526" y="4067578"/>
                </a:cubicBezTo>
                <a:cubicBezTo>
                  <a:pt x="9028370" y="3880241"/>
                  <a:pt x="9075227" y="3786573"/>
                  <a:pt x="9075227" y="3786573"/>
                </a:cubicBezTo>
                <a:cubicBezTo>
                  <a:pt x="9075227" y="3786573"/>
                  <a:pt x="9280109" y="3338435"/>
                  <a:pt x="9323291" y="3316395"/>
                </a:cubicBezTo>
                <a:cubicBezTo>
                  <a:pt x="9323291" y="3316395"/>
                  <a:pt x="9349934" y="3340272"/>
                  <a:pt x="9323291" y="3491794"/>
                </a:cubicBezTo>
                <a:cubicBezTo>
                  <a:pt x="9296647" y="3642397"/>
                  <a:pt x="9318697" y="3834325"/>
                  <a:pt x="9357284" y="3853610"/>
                </a:cubicBezTo>
                <a:cubicBezTo>
                  <a:pt x="9357284" y="3853610"/>
                  <a:pt x="9371066" y="3534955"/>
                  <a:pt x="9412410" y="3532200"/>
                </a:cubicBezTo>
                <a:cubicBezTo>
                  <a:pt x="9452835" y="3530363"/>
                  <a:pt x="9412410" y="3642397"/>
                  <a:pt x="9460185" y="3649744"/>
                </a:cubicBezTo>
                <a:cubicBezTo>
                  <a:pt x="9460185" y="3649744"/>
                  <a:pt x="9519904" y="3467917"/>
                  <a:pt x="9534604" y="3359556"/>
                </a:cubicBezTo>
                <a:cubicBezTo>
                  <a:pt x="9549304" y="3252113"/>
                  <a:pt x="9570436" y="3182321"/>
                  <a:pt x="9570436" y="3182321"/>
                </a:cubicBezTo>
                <a:cubicBezTo>
                  <a:pt x="9570436" y="3182321"/>
                  <a:pt x="9599836" y="3527608"/>
                  <a:pt x="9632911" y="3542301"/>
                </a:cubicBezTo>
                <a:cubicBezTo>
                  <a:pt x="9632911" y="3542301"/>
                  <a:pt x="9666905" y="3624031"/>
                  <a:pt x="9671498" y="2993148"/>
                </a:cubicBezTo>
                <a:cubicBezTo>
                  <a:pt x="9671498" y="2993148"/>
                  <a:pt x="9690792" y="2716735"/>
                  <a:pt x="9723868" y="2712144"/>
                </a:cubicBezTo>
                <a:cubicBezTo>
                  <a:pt x="9723868" y="2712144"/>
                  <a:pt x="9741324" y="2646943"/>
                  <a:pt x="9777155" y="2697451"/>
                </a:cubicBezTo>
                <a:cubicBezTo>
                  <a:pt x="9812987" y="2747958"/>
                  <a:pt x="9755105" y="2759896"/>
                  <a:pt x="9755105" y="2759896"/>
                </a:cubicBezTo>
                <a:cubicBezTo>
                  <a:pt x="9755105" y="2759896"/>
                  <a:pt x="9750512" y="2814995"/>
                  <a:pt x="9803799" y="2844381"/>
                </a:cubicBezTo>
                <a:cubicBezTo>
                  <a:pt x="9803799" y="2844381"/>
                  <a:pt x="9812987" y="2901317"/>
                  <a:pt x="9928750" y="2913255"/>
                </a:cubicBezTo>
                <a:cubicBezTo>
                  <a:pt x="9928750" y="2913255"/>
                  <a:pt x="9923237" y="3036309"/>
                  <a:pt x="10058294" y="3023453"/>
                </a:cubicBezTo>
                <a:cubicBezTo>
                  <a:pt x="10058294" y="3023453"/>
                  <a:pt x="9928750" y="3167628"/>
                  <a:pt x="10079426" y="3155690"/>
                </a:cubicBezTo>
                <a:cubicBezTo>
                  <a:pt x="10079426" y="3155690"/>
                  <a:pt x="10079426" y="3246603"/>
                  <a:pt x="10180488" y="3265888"/>
                </a:cubicBezTo>
                <a:cubicBezTo>
                  <a:pt x="10180488" y="3265888"/>
                  <a:pt x="10129957" y="3299866"/>
                  <a:pt x="10240208" y="3323742"/>
                </a:cubicBezTo>
                <a:cubicBezTo>
                  <a:pt x="10240208" y="3323742"/>
                  <a:pt x="10271445" y="3343027"/>
                  <a:pt x="10283389" y="3381596"/>
                </a:cubicBezTo>
                <a:cubicBezTo>
                  <a:pt x="10295333" y="3420165"/>
                  <a:pt x="10372508" y="3390779"/>
                  <a:pt x="10372508" y="3390779"/>
                </a:cubicBezTo>
                <a:cubicBezTo>
                  <a:pt x="10424877" y="3441286"/>
                  <a:pt x="10424877" y="3441286"/>
                  <a:pt x="10424877" y="3441286"/>
                </a:cubicBezTo>
                <a:cubicBezTo>
                  <a:pt x="10424877" y="3441286"/>
                  <a:pt x="10460709" y="3493630"/>
                  <a:pt x="10495621" y="3475264"/>
                </a:cubicBezTo>
                <a:cubicBezTo>
                  <a:pt x="10495621" y="3475264"/>
                  <a:pt x="10514915" y="3469754"/>
                  <a:pt x="10511240" y="3502813"/>
                </a:cubicBezTo>
                <a:cubicBezTo>
                  <a:pt x="10507565" y="3534955"/>
                  <a:pt x="10527778" y="3568932"/>
                  <a:pt x="10585659" y="3557912"/>
                </a:cubicBezTo>
                <a:cubicBezTo>
                  <a:pt x="10642622" y="3547811"/>
                  <a:pt x="10583822" y="3675457"/>
                  <a:pt x="10704178" y="3653417"/>
                </a:cubicBezTo>
                <a:cubicBezTo>
                  <a:pt x="10824536" y="3632296"/>
                  <a:pt x="10672022" y="3769125"/>
                  <a:pt x="10830048" y="3698415"/>
                </a:cubicBezTo>
                <a:cubicBezTo>
                  <a:pt x="10830048" y="3698415"/>
                  <a:pt x="10954080" y="3860957"/>
                  <a:pt x="10961430" y="3747085"/>
                </a:cubicBezTo>
                <a:cubicBezTo>
                  <a:pt x="10968780" y="3634133"/>
                  <a:pt x="11165394" y="4063904"/>
                  <a:pt x="11090974" y="3727801"/>
                </a:cubicBezTo>
                <a:cubicBezTo>
                  <a:pt x="11090974" y="3727801"/>
                  <a:pt x="11277482" y="4057476"/>
                  <a:pt x="11324338" y="4094209"/>
                </a:cubicBezTo>
                <a:cubicBezTo>
                  <a:pt x="11324338" y="4094209"/>
                  <a:pt x="11379463" y="4130023"/>
                  <a:pt x="11177337" y="3698415"/>
                </a:cubicBezTo>
                <a:cubicBezTo>
                  <a:pt x="11177337" y="3698415"/>
                  <a:pt x="11147018" y="3594645"/>
                  <a:pt x="11211331" y="3684640"/>
                </a:cubicBezTo>
                <a:cubicBezTo>
                  <a:pt x="11276563" y="3773717"/>
                  <a:pt x="11402432" y="3992276"/>
                  <a:pt x="11499820" y="4004214"/>
                </a:cubicBezTo>
                <a:cubicBezTo>
                  <a:pt x="11499820" y="4004214"/>
                  <a:pt x="11520952" y="4002377"/>
                  <a:pt x="11440101" y="3906872"/>
                </a:cubicBezTo>
                <a:cubicBezTo>
                  <a:pt x="11359250" y="3812286"/>
                  <a:pt x="11220519" y="3520261"/>
                  <a:pt x="11220519" y="3520261"/>
                </a:cubicBezTo>
                <a:cubicBezTo>
                  <a:pt x="11220519" y="3520261"/>
                  <a:pt x="11201225" y="3471591"/>
                  <a:pt x="11282075" y="3587299"/>
                </a:cubicBezTo>
                <a:cubicBezTo>
                  <a:pt x="11362926" y="3702088"/>
                  <a:pt x="11530139" y="3824224"/>
                  <a:pt x="11645902" y="3831571"/>
                </a:cubicBezTo>
                <a:cubicBezTo>
                  <a:pt x="11645902" y="3831571"/>
                  <a:pt x="11450207" y="3691068"/>
                  <a:pt x="11361088" y="3578115"/>
                </a:cubicBezTo>
                <a:cubicBezTo>
                  <a:pt x="11271969" y="3465163"/>
                  <a:pt x="11191118" y="3393534"/>
                  <a:pt x="11191118" y="3393534"/>
                </a:cubicBezTo>
                <a:cubicBezTo>
                  <a:pt x="11191118" y="3393534"/>
                  <a:pt x="11159881" y="3328333"/>
                  <a:pt x="11271969" y="3429348"/>
                </a:cubicBezTo>
                <a:cubicBezTo>
                  <a:pt x="11384976" y="3530363"/>
                  <a:pt x="11481445" y="3556076"/>
                  <a:pt x="11645902" y="3537709"/>
                </a:cubicBezTo>
                <a:cubicBezTo>
                  <a:pt x="11645902" y="3537709"/>
                  <a:pt x="11454801" y="3506487"/>
                  <a:pt x="11271969" y="3366903"/>
                </a:cubicBezTo>
                <a:cubicBezTo>
                  <a:pt x="11090056" y="3228237"/>
                  <a:pt x="10761142" y="2829688"/>
                  <a:pt x="10761142" y="2829688"/>
                </a:cubicBezTo>
                <a:cubicBezTo>
                  <a:pt x="10761142" y="2829688"/>
                  <a:pt x="10770329" y="2838871"/>
                  <a:pt x="10841073" y="2833361"/>
                </a:cubicBezTo>
                <a:cubicBezTo>
                  <a:pt x="10841073" y="2833361"/>
                  <a:pt x="10702341" y="2725000"/>
                  <a:pt x="10569122" y="2578069"/>
                </a:cubicBezTo>
                <a:cubicBezTo>
                  <a:pt x="10435902" y="2430221"/>
                  <a:pt x="10097801" y="2141870"/>
                  <a:pt x="10097801" y="2141870"/>
                </a:cubicBezTo>
                <a:cubicBezTo>
                  <a:pt x="10068400" y="1886578"/>
                  <a:pt x="10068400" y="1886578"/>
                  <a:pt x="10068400" y="1886578"/>
                </a:cubicBezTo>
                <a:cubicBezTo>
                  <a:pt x="10068400" y="1886578"/>
                  <a:pt x="10151088" y="1663427"/>
                  <a:pt x="10086776" y="1606491"/>
                </a:cubicBezTo>
                <a:cubicBezTo>
                  <a:pt x="10021544" y="1548638"/>
                  <a:pt x="9899350" y="1516497"/>
                  <a:pt x="9824012" y="1638633"/>
                </a:cubicBezTo>
                <a:cubicBezTo>
                  <a:pt x="9748674" y="1760769"/>
                  <a:pt x="9730299" y="1865457"/>
                  <a:pt x="9676092" y="1764442"/>
                </a:cubicBezTo>
                <a:cubicBezTo>
                  <a:pt x="9621886" y="1663427"/>
                  <a:pt x="9349016" y="1433848"/>
                  <a:pt x="9179046" y="1293346"/>
                </a:cubicBezTo>
                <a:cubicBezTo>
                  <a:pt x="9009995" y="1152843"/>
                  <a:pt x="8546024" y="980200"/>
                  <a:pt x="8546024" y="980200"/>
                </a:cubicBezTo>
                <a:lnTo>
                  <a:pt x="8252023" y="828678"/>
                </a:lnTo>
                <a:cubicBezTo>
                  <a:pt x="8252023" y="828678"/>
                  <a:pt x="8025091" y="714807"/>
                  <a:pt x="7930459" y="574304"/>
                </a:cubicBezTo>
                <a:cubicBezTo>
                  <a:pt x="7835827" y="433802"/>
                  <a:pt x="7835827" y="433802"/>
                  <a:pt x="7835827" y="43380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896678"/>
                </a:lnTo>
                <a:lnTo>
                  <a:pt x="0" y="48966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>
            <p:custDataLst>
              <p:tags r:id="rId4"/>
            </p:custDataLst>
          </p:nvPr>
        </p:nvGrpSpPr>
        <p:grpSpPr>
          <a:xfrm>
            <a:off x="2927494" y="1916113"/>
            <a:ext cx="355576" cy="1512887"/>
            <a:chOff x="3044849" y="1916113"/>
            <a:chExt cx="355576" cy="1512887"/>
          </a:xfrm>
          <a:solidFill>
            <a:schemeClr val="bg1"/>
          </a:solidFill>
        </p:grpSpPr>
        <p:sp>
          <p:nvSpPr>
            <p:cNvPr id="31" name="矩形 30"/>
            <p:cNvSpPr/>
            <p:nvPr>
              <p:custDataLst>
                <p:tags r:id="rId5"/>
              </p:custDataLst>
            </p:nvPr>
          </p:nvSpPr>
          <p:spPr>
            <a:xfrm>
              <a:off x="3306416" y="1916113"/>
              <a:ext cx="94009" cy="15128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>
              <p:custDataLst>
                <p:tags r:id="rId6"/>
              </p:custDataLst>
            </p:nvPr>
          </p:nvSpPr>
          <p:spPr>
            <a:xfrm flipH="1">
              <a:off x="3199777" y="1916113"/>
              <a:ext cx="45719" cy="15128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>
              <p:custDataLst>
                <p:tags r:id="rId7"/>
              </p:custDataLst>
            </p:nvPr>
          </p:nvSpPr>
          <p:spPr>
            <a:xfrm>
              <a:off x="3044849" y="1916113"/>
              <a:ext cx="94009" cy="15128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文本框 4"/>
          <p:cNvSpPr/>
          <p:nvPr>
            <p:custDataLst>
              <p:tags r:id="rId8"/>
            </p:custDataLst>
          </p:nvPr>
        </p:nvSpPr>
        <p:spPr>
          <a:xfrm>
            <a:off x="146242" y="1265555"/>
            <a:ext cx="8712200" cy="43268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257175" indent="-257175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1pPr>
            <a:lvl2pPr marL="557530" indent="-21463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2pPr>
            <a:lvl3pPr marL="857250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3pPr>
            <a:lvl4pPr marL="1200150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4pPr>
            <a:lvl5pPr marL="1543050" indent="-171450" algn="l" defTabSz="6858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altLang="zh-CN" sz="4800" b="1">
                <a:solidFill>
                  <a:srgbClr val="0070C0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L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earn to be a good </a:t>
            </a:r>
            <a:r>
              <a:rPr lang="en-US" altLang="zh-CN" sz="3600" b="1" u="sng">
                <a:solidFill>
                  <a:srgbClr val="0070C0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birdwatcher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 !</a:t>
            </a:r>
            <a:endParaRPr lang="zh-CN" altLang="en-US" sz="3200">
              <a:solidFill>
                <a:srgbClr val="0070C0"/>
              </a:solidFill>
              <a:latin typeface="Comic Sans MS" panose="030F0702030302020204" pitchFamily="2" charset="0"/>
              <a:sym typeface="Comic Sans MS" panose="030F0702030302020204" pitchFamily="2" charset="0"/>
            </a:endParaRPr>
          </a:p>
          <a:p>
            <a:pPr marL="0" lvl="0" indent="0" defTabSz="914400" eaLnBrk="1" hangingPunct="1">
              <a:lnSpc>
                <a:spcPct val="85000"/>
              </a:lnSpc>
              <a:spcBef>
                <a:spcPct val="0"/>
              </a:spcBef>
              <a:buNone/>
            </a:pPr>
            <a:endParaRPr lang="zh-CN" altLang="en-US" sz="3200">
              <a:solidFill>
                <a:srgbClr val="C00000"/>
              </a:solidFill>
              <a:latin typeface="Comic Sans MS" panose="030F0702030302020204" pitchFamily="2" charset="0"/>
              <a:sym typeface="Comic Sans MS" panose="030F0702030302020204" pitchFamily="2" charset="0"/>
            </a:endParaRPr>
          </a:p>
          <a:p>
            <a:pPr marL="0" lvl="0" indent="0" defTabSz="914400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altLang="zh-CN" sz="4800" b="1">
                <a:solidFill>
                  <a:srgbClr val="C00000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O</a:t>
            </a:r>
            <a:r>
              <a:rPr lang="en-US" altLang="zh-CN" sz="3200">
                <a:solidFill>
                  <a:srgbClr val="C00000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ffer more help as a careful </a:t>
            </a:r>
            <a:r>
              <a:rPr lang="en-US" altLang="zh-CN" sz="3600" b="1" u="sng">
                <a:solidFill>
                  <a:srgbClr val="C00000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researcher</a:t>
            </a:r>
            <a:r>
              <a:rPr lang="en-US" altLang="zh-CN" sz="3200">
                <a:solidFill>
                  <a:srgbClr val="C00000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. </a:t>
            </a:r>
            <a:endParaRPr lang="en-US" altLang="zh-CN" sz="3200">
              <a:solidFill>
                <a:srgbClr val="C00000"/>
              </a:solidFill>
              <a:latin typeface="Comic Sans MS" panose="030F0702030302020204" pitchFamily="2" charset="0"/>
              <a:sym typeface="Comic Sans MS" panose="030F0702030302020204" pitchFamily="2" charset="0"/>
            </a:endParaRPr>
          </a:p>
          <a:p>
            <a:pPr marL="0" lvl="0" indent="0" defTabSz="914400" eaLnBrk="1" hangingPunct="1">
              <a:lnSpc>
                <a:spcPct val="85000"/>
              </a:lnSpc>
              <a:spcBef>
                <a:spcPct val="0"/>
              </a:spcBef>
              <a:buNone/>
            </a:pPr>
            <a:endParaRPr lang="zh-CN" altLang="en-US" sz="3200">
              <a:solidFill>
                <a:srgbClr val="FF0000"/>
              </a:solidFill>
              <a:latin typeface="Comic Sans MS" panose="030F0702030302020204" pitchFamily="2" charset="0"/>
              <a:sym typeface="Comic Sans MS" panose="030F0702030302020204" pitchFamily="2" charset="0"/>
            </a:endParaRPr>
          </a:p>
          <a:p>
            <a:pPr marL="0" lvl="0" indent="0" defTabSz="914400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altLang="zh-CN" sz="4800" b="1">
                <a:solidFill>
                  <a:srgbClr val="3F3151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V</a:t>
            </a:r>
            <a:r>
              <a:rPr lang="en-US" altLang="zh-CN" sz="3200">
                <a:solidFill>
                  <a:srgbClr val="3F3151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olunteer to speak for nature reserves </a:t>
            </a:r>
            <a:endParaRPr lang="en-US" altLang="zh-CN" sz="3200">
              <a:solidFill>
                <a:srgbClr val="3F3151"/>
              </a:solidFill>
              <a:latin typeface="Comic Sans MS" panose="030F0702030302020204" pitchFamily="2" charset="0"/>
              <a:sym typeface="Comic Sans MS" panose="030F0702030302020204" pitchFamily="2" charset="0"/>
            </a:endParaRPr>
          </a:p>
          <a:p>
            <a:pPr marL="0" lvl="0" indent="0" defTabSz="914400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altLang="zh-CN" sz="3200">
                <a:solidFill>
                  <a:srgbClr val="3F3151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    as a </a:t>
            </a:r>
            <a:r>
              <a:rPr lang="en-US" altLang="zh-CN" sz="3600" b="1" u="sng">
                <a:solidFill>
                  <a:srgbClr val="3F3151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speaker</a:t>
            </a:r>
            <a:r>
              <a:rPr lang="en-US" altLang="zh-CN" sz="3200">
                <a:solidFill>
                  <a:srgbClr val="3F3151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!</a:t>
            </a:r>
            <a:endParaRPr lang="zh-CN" altLang="en-US" sz="3200">
              <a:solidFill>
                <a:srgbClr val="3F3151"/>
              </a:solidFill>
              <a:latin typeface="Comic Sans MS" panose="030F0702030302020204" pitchFamily="2" charset="0"/>
              <a:sym typeface="Comic Sans MS" panose="030F0702030302020204" pitchFamily="2" charset="0"/>
            </a:endParaRPr>
          </a:p>
          <a:p>
            <a:pPr marL="0" lvl="0" indent="0" defTabSz="914400" eaLnBrk="1" hangingPunct="1">
              <a:lnSpc>
                <a:spcPct val="85000"/>
              </a:lnSpc>
              <a:spcBef>
                <a:spcPct val="0"/>
              </a:spcBef>
              <a:buNone/>
            </a:pPr>
            <a:endParaRPr lang="zh-CN" altLang="en-US" sz="3200">
              <a:solidFill>
                <a:srgbClr val="800080"/>
              </a:solidFill>
              <a:latin typeface="Comic Sans MS" panose="030F0702030302020204" pitchFamily="2" charset="0"/>
              <a:sym typeface="Comic Sans MS" panose="030F0702030302020204" pitchFamily="2" charset="0"/>
            </a:endParaRPr>
          </a:p>
          <a:p>
            <a:pPr marL="0" lvl="0" indent="0" defTabSz="914400" eaLnBrk="1" hangingPunct="1">
              <a:lnSpc>
                <a:spcPct val="85000"/>
              </a:lnSpc>
              <a:spcBef>
                <a:spcPct val="0"/>
              </a:spcBef>
              <a:buNone/>
            </a:pPr>
            <a:r>
              <a:rPr lang="en-US" altLang="zh-CN" sz="4800" b="1">
                <a:solidFill>
                  <a:srgbClr val="006600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E</a:t>
            </a:r>
            <a:r>
              <a:rPr lang="en-US" altLang="zh-CN" sz="3200">
                <a:solidFill>
                  <a:srgbClr val="006600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njoy ourselves with nature reserves!</a:t>
            </a:r>
            <a:r>
              <a:rPr lang="en-US" altLang="zh-CN" sz="3200">
                <a:solidFill>
                  <a:srgbClr val="800080"/>
                </a:solidFill>
                <a:latin typeface="Comic Sans MS" panose="030F0702030302020204" pitchFamily="2" charset="0"/>
                <a:sym typeface="Comic Sans MS" panose="030F0702030302020204" pitchFamily="2" charset="0"/>
              </a:rPr>
              <a:t> </a:t>
            </a:r>
            <a:endParaRPr lang="en-US" altLang="zh-CN" sz="32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217170" y="0"/>
            <a:ext cx="12192000" cy="6858000"/>
          </a:xfrm>
          <a:prstGeom prst="rect">
            <a:avLst/>
          </a:prstGeom>
          <a:blipFill dpi="0" rotWithShape="1">
            <a:blip r:embed="rId2"/>
            <a:tile tx="-819150" ty="317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>
            <p:custDataLst>
              <p:tags r:id="rId3"/>
            </p:custDataLst>
          </p:nvPr>
        </p:nvGrpSpPr>
        <p:grpSpPr>
          <a:xfrm>
            <a:off x="2927494" y="1916113"/>
            <a:ext cx="355576" cy="1512887"/>
            <a:chOff x="3044849" y="1916113"/>
            <a:chExt cx="355576" cy="1512887"/>
          </a:xfrm>
          <a:solidFill>
            <a:schemeClr val="bg1"/>
          </a:solidFill>
        </p:grpSpPr>
        <p:sp>
          <p:nvSpPr>
            <p:cNvPr id="31" name="矩形 30"/>
            <p:cNvSpPr/>
            <p:nvPr>
              <p:custDataLst>
                <p:tags r:id="rId4"/>
              </p:custDataLst>
            </p:nvPr>
          </p:nvSpPr>
          <p:spPr>
            <a:xfrm>
              <a:off x="3306416" y="1916113"/>
              <a:ext cx="94009" cy="15128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>
              <p:custDataLst>
                <p:tags r:id="rId5"/>
              </p:custDataLst>
            </p:nvPr>
          </p:nvSpPr>
          <p:spPr>
            <a:xfrm flipH="1">
              <a:off x="3199777" y="1916113"/>
              <a:ext cx="45719" cy="15128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>
              <p:custDataLst>
                <p:tags r:id="rId6"/>
              </p:custDataLst>
            </p:nvPr>
          </p:nvSpPr>
          <p:spPr>
            <a:xfrm>
              <a:off x="3044849" y="1916113"/>
              <a:ext cx="94009" cy="15128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18770" y="1124585"/>
            <a:ext cx="11989435" cy="43668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7"/>
            </p:custDataLst>
          </p:nvPr>
        </p:nvSpPr>
        <p:spPr>
          <a:xfrm>
            <a:off x="2778760" y="1382395"/>
            <a:ext cx="6633845" cy="85090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4000" i="1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  <a:ea typeface="方正兰亭中黑_GBK" pitchFamily="2" charset="-122"/>
              </a:rPr>
              <a:t>Let’s live together with</a:t>
            </a:r>
            <a:r>
              <a:rPr lang="en-US" altLang="zh-CN" sz="4800" b="1" i="1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  <a:ea typeface="方正兰亭中黑_GBK" pitchFamily="2" charset="-122"/>
              </a:rPr>
              <a:t> </a:t>
            </a:r>
            <a:r>
              <a:rPr lang="en-US" altLang="zh-CN" sz="4800" b="1" i="1">
                <a:solidFill>
                  <a:srgbClr val="FF0000"/>
                </a:solidFill>
                <a:latin typeface="Franklin Gothic Medium" panose="020B0603020102020204" pitchFamily="34" charset="0"/>
                <a:ea typeface="方正兰亭中黑_GBK" pitchFamily="2" charset="-122"/>
              </a:rPr>
              <a:t>love</a:t>
            </a:r>
            <a:r>
              <a:rPr lang="en-US" altLang="zh-CN" sz="4000" i="1">
                <a:solidFill>
                  <a:schemeClr val="accent6">
                    <a:lumMod val="75000"/>
                  </a:schemeClr>
                </a:solidFill>
                <a:latin typeface="Franklin Gothic Medium" panose="020B0603020102020204" pitchFamily="34" charset="0"/>
                <a:ea typeface="方正兰亭中黑_GBK" pitchFamily="2" charset="-122"/>
              </a:rPr>
              <a:t>!</a:t>
            </a:r>
            <a:endParaRPr lang="en-US" altLang="zh-CN" sz="4000" i="1">
              <a:solidFill>
                <a:schemeClr val="accent6">
                  <a:lumMod val="75000"/>
                </a:schemeClr>
              </a:solidFill>
              <a:latin typeface="Franklin Gothic Medium" panose="020B0603020102020204" pitchFamily="34" charset="0"/>
              <a:ea typeface="方正兰亭中黑_GBK" pitchFamily="2" charset="-122"/>
            </a:endParaRPr>
          </a:p>
        </p:txBody>
      </p:sp>
      <p:pic>
        <p:nvPicPr>
          <p:cNvPr id="8" name="图片 7" descr="世界野生动物日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170" y="1124585"/>
            <a:ext cx="2362835" cy="236283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477645" y="3923030"/>
            <a:ext cx="2943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watch</a:t>
            </a:r>
            <a:endParaRPr lang="en-US" altLang="zh-CN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421505" y="3261360"/>
            <a:ext cx="2336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research</a:t>
            </a:r>
            <a:endParaRPr lang="en-US" altLang="zh-CN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190105" y="2580005"/>
            <a:ext cx="2805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speak</a:t>
            </a:r>
            <a:endParaRPr lang="en-US" altLang="zh-CN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0" name="肘形连接符 19"/>
          <p:cNvCxnSpPr/>
          <p:nvPr/>
        </p:nvCxnSpPr>
        <p:spPr>
          <a:xfrm flipV="1">
            <a:off x="1216660" y="3848735"/>
            <a:ext cx="5552440" cy="662940"/>
          </a:xfrm>
          <a:prstGeom prst="bentConnector3">
            <a:avLst>
              <a:gd name="adj1" fmla="val 50011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6769735" y="3223895"/>
            <a:ext cx="10795" cy="69532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6757670" y="3201035"/>
            <a:ext cx="3054350" cy="228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图片 1" descr="7"/>
          <p:cNvPicPr>
            <a:picLocks noChangeAspect="1"/>
          </p:cNvPicPr>
          <p:nvPr/>
        </p:nvPicPr>
        <p:blipFill>
          <a:blip r:embed="rId9"/>
          <a:srcRect l="33361" t="22556" r="33847" b="23822"/>
          <a:stretch>
            <a:fillRect/>
          </a:stretch>
        </p:blipFill>
        <p:spPr>
          <a:xfrm>
            <a:off x="9919335" y="2233295"/>
            <a:ext cx="1628775" cy="1664335"/>
          </a:xfrm>
          <a:prstGeom prst="ellipse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9236075" y="3982085"/>
            <a:ext cx="2814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英国皇家鸟类协会</a:t>
            </a:r>
            <a:endParaRPr lang="zh-CN" altLang="en-US" sz="2400" b="1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rcRect l="13971" t="9675"/>
          <a:stretch>
            <a:fillRect/>
          </a:stretch>
        </p:blipFill>
        <p:spPr>
          <a:xfrm>
            <a:off x="9255761" y="4917442"/>
            <a:ext cx="1114425" cy="705485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815" y="3261362"/>
            <a:ext cx="1045211" cy="2300605"/>
          </a:xfrm>
          <a:prstGeom prst="ellipse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4510" y="4507865"/>
            <a:ext cx="935991" cy="1253490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/>
          <a:srcRect l="13767" r="13767"/>
          <a:stretch>
            <a:fillRect/>
          </a:stretch>
        </p:blipFill>
        <p:spPr>
          <a:xfrm>
            <a:off x="1380491" y="4646295"/>
            <a:ext cx="1450340" cy="976630"/>
          </a:xfrm>
          <a:prstGeom prst="ellips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1775" y="208282"/>
            <a:ext cx="11728451" cy="64890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27405" y="1233170"/>
            <a:ext cx="2640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 must </a:t>
            </a:r>
            <a:endParaRPr lang="en-US" altLang="zh-CN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06830" y="2004695"/>
            <a:ext cx="8886190" cy="1339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Finish your speech after class(50-80words): </a:t>
            </a:r>
            <a:r>
              <a:rPr lang="en-US" altLang="zh-CN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Kekexili</a:t>
            </a:r>
            <a:r>
              <a:rPr lang="en-US" altLang="zh-CN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 Nature Reserve</a:t>
            </a: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4395" y="3470910"/>
            <a:ext cx="3738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 can choose to</a:t>
            </a:r>
            <a:endParaRPr lang="en-US" altLang="zh-CN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10920" y="4242435"/>
            <a:ext cx="8886190" cy="1339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Search more informatiom about RSPB to learn more about</a:t>
            </a: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bird</a:t>
            </a: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 protection. </a:t>
            </a:r>
            <a:endParaRPr lang="en-US" altLang="zh-C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91" y="467110"/>
            <a:ext cx="2204820" cy="172116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611415" y="352332"/>
            <a:ext cx="5029200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000" i="1">
                <a:solidFill>
                  <a:schemeClr val="tx1"/>
                </a:solidFill>
                <a:latin typeface="Franklin Gothic Medium" panose="020B0603020102020204" pitchFamily="34" charset="0"/>
                <a:ea typeface="方正兰亭中黑_GBK" pitchFamily="2" charset="-122"/>
              </a:rPr>
              <a:t>Homework</a:t>
            </a:r>
            <a:endParaRPr lang="en-US" altLang="zh-CN" sz="4000" i="1">
              <a:solidFill>
                <a:schemeClr val="tx1"/>
              </a:solidFill>
              <a:latin typeface="Franklin Gothic Medium" panose="020B0603020102020204" pitchFamily="34" charset="0"/>
              <a:ea typeface="方正兰亭中黑_GBK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ttps://photo-static-api.fotomore.com/creative/vcg/400/new/VCG211330578539.jpg?uid=386&amp;timestamp=1699623376&amp;sign=087bb6bc21475a436db4c079b37bd486" descr="templates\picture_hover\&amp;pky250_sjzg_VCG211330578539&amp;"/>
          <p:cNvPicPr>
            <a:picLocks noChangeAspect="1"/>
          </p:cNvPicPr>
          <p:nvPr/>
        </p:nvPicPr>
        <p:blipFill>
          <a:blip r:embed="rId1">
            <a:alphaModFix amt="60000"/>
          </a:blip>
          <a:srcRect t="8085" b="8864"/>
          <a:stretch>
            <a:fillRect/>
          </a:stretch>
        </p:blipFill>
        <p:spPr>
          <a:xfrm>
            <a:off x="-118110" y="-610235"/>
            <a:ext cx="15137130" cy="8379460"/>
          </a:xfrm>
          <a:prstGeom prst="roundRect">
            <a:avLst/>
          </a:prstGeom>
        </p:spPr>
      </p:pic>
      <p:sp>
        <p:nvSpPr>
          <p:cNvPr id="6" name="Title 20"/>
          <p:cNvSpPr txBox="1"/>
          <p:nvPr/>
        </p:nvSpPr>
        <p:spPr>
          <a:xfrm>
            <a:off x="-1464945" y="1038225"/>
            <a:ext cx="5238115" cy="99441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US" alt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Eagle</a:t>
            </a:r>
            <a:endParaRPr lang="en-GB" sz="60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1753" name="Text Box 11"/>
          <p:cNvSpPr txBox="1"/>
          <p:nvPr/>
        </p:nvSpPr>
        <p:spPr>
          <a:xfrm>
            <a:off x="474980" y="2473325"/>
            <a:ext cx="95103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US" altLang="zh-CN" sz="3600" dirty="0">
                <a:latin typeface="Times New Roman" panose="02020603050405020304" pitchFamily="18" charset="0"/>
                <a:ea typeface="宋体" panose="02010600030101010101" pitchFamily="2" charset="-122"/>
              </a:rPr>
              <a:t>have _______</a:t>
            </a:r>
            <a:r>
              <a:rPr lang="en-US" altLang="zh-CN" sz="3600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feathers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3600" dirty="0">
                <a:latin typeface="Times New Roman" panose="02020603050405020304" pitchFamily="18" charset="0"/>
                <a:ea typeface="宋体" panose="02010600030101010101" pitchFamily="2" charset="-122"/>
              </a:rPr>
              <a:t>and _______ wings</a:t>
            </a:r>
            <a:endParaRPr lang="en-US" altLang="zh-CN" sz="40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9414" name="Text Box 22"/>
          <p:cNvSpPr txBox="1"/>
          <p:nvPr/>
        </p:nvSpPr>
        <p:spPr>
          <a:xfrm>
            <a:off x="5684838" y="2442845"/>
            <a:ext cx="135128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broad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9418" name="Text Box 26"/>
          <p:cNvSpPr txBox="1"/>
          <p:nvPr/>
        </p:nvSpPr>
        <p:spPr>
          <a:xfrm>
            <a:off x="3797300" y="3961130"/>
            <a:ext cx="688975" cy="307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Autofit/>
          </a:bodyPr>
          <a:p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Text Box 22"/>
          <p:cNvSpPr txBox="1"/>
          <p:nvPr/>
        </p:nvSpPr>
        <p:spPr>
          <a:xfrm>
            <a:off x="1647508" y="2442845"/>
            <a:ext cx="144399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brown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29232" y="43920"/>
            <a:ext cx="10960100" cy="994306"/>
          </a:xfrm>
        </p:spPr>
        <p:txBody>
          <a:bodyPr/>
          <a:p>
            <a:r>
              <a:rPr lang="en-US" altLang="en-GB" sz="3600" b="1" dirty="0">
                <a:solidFill>
                  <a:schemeClr val="bg1"/>
                </a:solidFill>
              </a:rPr>
              <a:t>Warm-up: A Bird Test</a:t>
            </a:r>
            <a:r>
              <a:rPr lang="en-US" altLang="en-GB" sz="3600" dirty="0">
                <a:solidFill>
                  <a:schemeClr val="bg1"/>
                </a:solidFill>
              </a:rPr>
              <a:t> 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14" grpId="0"/>
      <p:bldP spid="8" grpId="0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ttps://photo-static-api.fotomore.com/creative/vcg/400/new/VCG211366074265.jpg?uid=386&amp;timestamp=1699623874&amp;sign=75748e6acebaf81eb4385fe7434f9833" descr="/Users/changkerui/Desktop/图片1.png图片1"/>
          <p:cNvPicPr>
            <a:picLocks noChangeAspect="1"/>
          </p:cNvPicPr>
          <p:nvPr/>
        </p:nvPicPr>
        <p:blipFill>
          <a:blip r:embed="rId1">
            <a:alphaModFix amt="60000"/>
          </a:blip>
          <a:srcRect l="1777" r="1777"/>
          <a:stretch>
            <a:fillRect/>
          </a:stretch>
        </p:blipFill>
        <p:spPr>
          <a:xfrm>
            <a:off x="-953135" y="-135255"/>
            <a:ext cx="13345795" cy="8094345"/>
          </a:xfrm>
          <a:prstGeom prst="rect">
            <a:avLst/>
          </a:prstGeom>
        </p:spPr>
      </p:pic>
      <p:sp>
        <p:nvSpPr>
          <p:cNvPr id="30730" name="Text Box 10"/>
          <p:cNvSpPr txBox="1"/>
          <p:nvPr/>
        </p:nvSpPr>
        <p:spPr>
          <a:xfrm>
            <a:off x="5570220" y="1672908"/>
            <a:ext cx="6431280" cy="11988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long ____and a ____ ___ ____</a:t>
            </a:r>
            <a:endParaRPr lang="en-US" altLang="zh-CN" sz="3600" dirty="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CN" sz="3600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tall</a:t>
            </a:r>
            <a:endParaRPr lang="en-US" altLang="zh-CN" sz="3600" dirty="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57381" name="Text Box 37"/>
          <p:cNvSpPr txBox="1"/>
          <p:nvPr/>
        </p:nvSpPr>
        <p:spPr>
          <a:xfrm>
            <a:off x="9045258" y="1672908"/>
            <a:ext cx="102108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long</a:t>
            </a:r>
            <a:endParaRPr lang="en-US" altLang="zh-CN" sz="3600" b="1" dirty="0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9" name="Text Box 37"/>
          <p:cNvSpPr txBox="1"/>
          <p:nvPr/>
        </p:nvSpPr>
        <p:spPr>
          <a:xfrm>
            <a:off x="7094220" y="1693545"/>
            <a:ext cx="14433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legs</a:t>
            </a:r>
            <a:endParaRPr lang="en-US" altLang="zh-CN" sz="3600" b="1" dirty="0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0" name="Text Box 37"/>
          <p:cNvSpPr txBox="1"/>
          <p:nvPr/>
        </p:nvSpPr>
        <p:spPr>
          <a:xfrm>
            <a:off x="10034905" y="1673225"/>
            <a:ext cx="14433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thin</a:t>
            </a:r>
            <a:endParaRPr lang="en-US" altLang="zh-CN" sz="3600" b="1" dirty="0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50050" y="-292100"/>
            <a:ext cx="4062095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6" name="Text Box 37"/>
          <p:cNvSpPr txBox="1"/>
          <p:nvPr/>
        </p:nvSpPr>
        <p:spPr>
          <a:xfrm>
            <a:off x="10946765" y="1673225"/>
            <a:ext cx="14433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3600" b="1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neck</a:t>
            </a:r>
            <a:endParaRPr lang="en-US" altLang="zh-CN" sz="3600" b="1" dirty="0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6" name="Title 20"/>
          <p:cNvSpPr>
            <a:spLocks noGrp="1"/>
          </p:cNvSpPr>
          <p:nvPr>
            <p:ph type="title"/>
          </p:nvPr>
        </p:nvSpPr>
        <p:spPr>
          <a:xfrm>
            <a:off x="7251065" y="709629"/>
            <a:ext cx="3816350" cy="994306"/>
          </a:xfrm>
        </p:spPr>
        <p:txBody>
          <a:bodyPr/>
          <a:p>
            <a:r>
              <a:rPr lang="en-US" altLang="en-GB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Crane</a:t>
            </a:r>
            <a:endParaRPr lang="en-GB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81" grpId="0"/>
      <p:bldP spid="9" grpId="0"/>
      <p:bldP spid="10" grpId="0"/>
      <p:bldP spid="6" grpId="0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8647" b="1349"/>
          <a:stretch>
            <a:fillRect/>
          </a:stretch>
        </p:blipFill>
        <p:spPr>
          <a:xfrm>
            <a:off x="5278120" y="1703705"/>
            <a:ext cx="6416675" cy="4942840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0" y="11710"/>
            <a:ext cx="276929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198995" y="869315"/>
            <a:ext cx="2574925" cy="8343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lists</a:t>
            </a:r>
            <a:endParaRPr lang="en-US" altLang="zh-CN" sz="4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 descr="stamp-审核成功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460" y="3299460"/>
            <a:ext cx="895350" cy="699770"/>
          </a:xfrm>
          <a:prstGeom prst="rect">
            <a:avLst/>
          </a:prstGeom>
        </p:spPr>
      </p:pic>
      <p:pic>
        <p:nvPicPr>
          <p:cNvPr id="10" name="图片 9" descr="stamp-审核成功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360" y="4240530"/>
            <a:ext cx="895350" cy="699770"/>
          </a:xfrm>
          <a:prstGeom prst="rect">
            <a:avLst/>
          </a:prstGeom>
        </p:spPr>
      </p:pic>
      <p:pic>
        <p:nvPicPr>
          <p:cNvPr id="11" name="图片 10" descr="stamp-审核成功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360" y="5269865"/>
            <a:ext cx="895350" cy="6997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53060" y="148590"/>
            <a:ext cx="8154670" cy="312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Tips </a:t>
            </a:r>
            <a:r>
              <a:rPr lang="en-US" altLang="zh-C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for joining RSPB</a:t>
            </a:r>
            <a:endParaRPr lang="en-US" altLang="zh-CN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60" y="1703705"/>
            <a:ext cx="5109845" cy="484759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0520045" y="2092325"/>
            <a:ext cx="1174115" cy="1174115"/>
            <a:chOff x="16567" y="3295"/>
            <a:chExt cx="1849" cy="1849"/>
          </a:xfrm>
        </p:grpSpPr>
        <p:pic>
          <p:nvPicPr>
            <p:cNvPr id="20" name="图片 19" descr="门票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20000">
              <a:off x="16567" y="3295"/>
              <a:ext cx="1849" cy="1849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 rot="19740000">
              <a:off x="16644" y="4043"/>
              <a:ext cx="1454" cy="588"/>
            </a:xfrm>
            <a:prstGeom prst="rect">
              <a:avLst/>
            </a:prstGeom>
            <a:solidFill>
              <a:schemeClr val="bg2"/>
            </a:solidFill>
            <a:effectLst>
              <a:softEdge rad="63500"/>
            </a:effectLst>
          </p:spPr>
          <p:txBody>
            <a:bodyPr wrap="square" rtlCol="0">
              <a:noAutofit/>
            </a:bodyPr>
            <a:p>
              <a:r>
                <a:rPr lang="en-US" altLang="zh-C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ticket</a:t>
              </a:r>
              <a:endPara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ttps://photo-static-api.fotomore.com/creative/vcg/400/new/VCG211269677679.jpg?uid=386&amp;timestamp=1699630884&amp;sign=cfeaf63933bfbcd90c079ce98a03882f" descr="/Users/changkerui/Desktop/Birdwatcher_8.5x11_HiRes.jpgBirdwatcher_8.5x11_HiRes"/>
          <p:cNvPicPr>
            <a:picLocks noChangeAspect="1"/>
          </p:cNvPicPr>
          <p:nvPr/>
        </p:nvPicPr>
        <p:blipFill>
          <a:blip r:embed="rId1"/>
          <a:srcRect t="29705" b="29705"/>
          <a:stretch>
            <a:fillRect/>
          </a:stretch>
        </p:blipFill>
        <p:spPr>
          <a:xfrm flipH="1">
            <a:off x="4036394" y="498534"/>
            <a:ext cx="11296734" cy="5934075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任意多边形: 形状 4"/>
          <p:cNvSpPr/>
          <p:nvPr/>
        </p:nvSpPr>
        <p:spPr>
          <a:xfrm>
            <a:off x="0" y="498475"/>
            <a:ext cx="8140729" cy="5934075"/>
          </a:xfrm>
          <a:custGeom>
            <a:avLst/>
            <a:gdLst>
              <a:gd name="connsiteX0" fmla="*/ 0 w 8140729"/>
              <a:gd name="connsiteY0" fmla="*/ 0 h 5934075"/>
              <a:gd name="connsiteX1" fmla="*/ 8094025 w 8140729"/>
              <a:gd name="connsiteY1" fmla="*/ 0 h 5934075"/>
              <a:gd name="connsiteX2" fmla="*/ 8073944 w 8140729"/>
              <a:gd name="connsiteY2" fmla="*/ 15016 h 5934075"/>
              <a:gd name="connsiteX3" fmla="*/ 6690015 w 8140729"/>
              <a:gd name="connsiteY3" fmla="*/ 2949575 h 5934075"/>
              <a:gd name="connsiteX4" fmla="*/ 8073944 w 8140729"/>
              <a:gd name="connsiteY4" fmla="*/ 5884134 h 5934075"/>
              <a:gd name="connsiteX5" fmla="*/ 8140729 w 8140729"/>
              <a:gd name="connsiteY5" fmla="*/ 5934075 h 5934075"/>
              <a:gd name="connsiteX6" fmla="*/ 0 w 8140729"/>
              <a:gd name="connsiteY6" fmla="*/ 5934075 h 5934075"/>
              <a:gd name="connsiteX7" fmla="*/ 0 w 8140729"/>
              <a:gd name="connsiteY7" fmla="*/ 0 h 593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40729" h="5934075">
                <a:moveTo>
                  <a:pt x="0" y="0"/>
                </a:moveTo>
                <a:lnTo>
                  <a:pt x="8094025" y="0"/>
                </a:lnTo>
                <a:lnTo>
                  <a:pt x="8073944" y="15016"/>
                </a:lnTo>
                <a:cubicBezTo>
                  <a:pt x="7228744" y="712537"/>
                  <a:pt x="6690015" y="1768143"/>
                  <a:pt x="6690015" y="2949575"/>
                </a:cubicBezTo>
                <a:cubicBezTo>
                  <a:pt x="6690015" y="4131007"/>
                  <a:pt x="7228744" y="5186613"/>
                  <a:pt x="8073944" y="5884134"/>
                </a:cubicBezTo>
                <a:lnTo>
                  <a:pt x="8140729" y="5934075"/>
                </a:lnTo>
                <a:lnTo>
                  <a:pt x="0" y="5934075"/>
                </a:lnTo>
                <a:lnTo>
                  <a:pt x="0" y="0"/>
                </a:lnTo>
                <a:close/>
              </a:path>
            </a:pathLst>
          </a:custGeom>
          <a:solidFill>
            <a:srgbClr val="F7F2E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6096000" y="-965434"/>
            <a:ext cx="8788868" cy="8788868"/>
          </a:xfrm>
          <a:prstGeom prst="ellipse">
            <a:avLst/>
          </a:prstGeom>
          <a:noFill/>
          <a:ln w="38100">
            <a:gradFill flip="none" rotWithShape="1">
              <a:gsLst>
                <a:gs pos="500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chemeClr val="tx1"/>
                </a:gs>
                <a:gs pos="95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968353" y="2966715"/>
            <a:ext cx="7172325" cy="1331595"/>
            <a:chOff x="1934823" y="2960329"/>
            <a:chExt cx="7172325" cy="1331595"/>
          </a:xfrm>
        </p:grpSpPr>
        <p:sp>
          <p:nvSpPr>
            <p:cNvPr id="9" name="椭圆 8"/>
            <p:cNvSpPr/>
            <p:nvPr/>
          </p:nvSpPr>
          <p:spPr>
            <a:xfrm>
              <a:off x="6892347" y="3226175"/>
              <a:ext cx="198005" cy="19800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Twinkl SemiBold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934823" y="2960329"/>
              <a:ext cx="7172325" cy="13315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4400" b="1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Be a </a:t>
              </a:r>
              <a:r>
                <a:rPr lang="en-US" altLang="zh-CN" sz="4400" b="1" dirty="0">
                  <a:latin typeface="Twinkl SemiBold"/>
                  <a:ea typeface="方正粗黑宋简体" panose="02000000000000000000" pitchFamily="2" charset="-122"/>
                  <a:cs typeface="+mj-cs"/>
                </a:rPr>
                <a:t>birdwatcher </a:t>
              </a:r>
              <a:endParaRPr lang="en-US" altLang="zh-CN" sz="4400" b="1" dirty="0">
                <a:latin typeface="Twinkl SemiBold"/>
                <a:ea typeface="方正粗黑宋简体" panose="02000000000000000000" pitchFamily="2" charset="-122"/>
                <a:cs typeface="+mj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1775" y="208282"/>
            <a:ext cx="11728451" cy="64890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907415" y="501650"/>
            <a:ext cx="11052175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000" i="1">
                <a:solidFill>
                  <a:schemeClr val="tx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rPr>
              <a:t>Task 1: </a:t>
            </a:r>
            <a:r>
              <a:rPr lang="en-US" altLang="zh-CN" sz="3200" b="1" dirty="0">
                <a:latin typeface="Twinkl SemiBold"/>
                <a:ea typeface="方正粗黑宋简体" panose="02000000000000000000" pitchFamily="2" charset="-122"/>
                <a:cs typeface="+mj-cs"/>
                <a:sym typeface="+mn-ea"/>
              </a:rPr>
              <a:t>Be a birdwatcher</a:t>
            </a:r>
            <a:r>
              <a:rPr lang="en-US" altLang="zh-CN" sz="4000" i="1">
                <a:solidFill>
                  <a:schemeClr val="tx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rPr>
              <a:t>——</a:t>
            </a:r>
            <a:r>
              <a:rPr lang="en-US" altLang="zh-CN" sz="4000" i="1">
                <a:solidFill>
                  <a:schemeClr val="accent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rPr>
              <a:t>Listening &amp; Ticking</a:t>
            </a:r>
            <a:endParaRPr lang="en-US" altLang="zh-CN" sz="4000" i="1">
              <a:solidFill>
                <a:schemeClr val="accent1"/>
              </a:solidFill>
              <a:latin typeface="Franklin Gothic Medium" panose="020B0603020102020204" pitchFamily="34" charset="0"/>
              <a:ea typeface="方正兰亭中黑_GBK" pitchFamily="2" charset="-122"/>
              <a:sym typeface="+mn-ea"/>
            </a:endParaRPr>
          </a:p>
        </p:txBody>
      </p:sp>
      <p:pic>
        <p:nvPicPr>
          <p:cNvPr id="9" name="图片 8" descr="32ad48f2948f3b5757f2dbc0a5564674 (1)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7970" y="128905"/>
            <a:ext cx="639445" cy="1163955"/>
          </a:xfrm>
          <a:prstGeom prst="rect">
            <a:avLst/>
          </a:prstGeom>
        </p:spPr>
      </p:pic>
      <p:sp>
        <p:nvSpPr>
          <p:cNvPr id="17410" name="Text Box 2"/>
          <p:cNvSpPr txBox="1"/>
          <p:nvPr/>
        </p:nvSpPr>
        <p:spPr>
          <a:xfrm>
            <a:off x="1186750" y="1292875"/>
            <a:ext cx="7319010" cy="13709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anchor="t">
            <a:spAutoFit/>
          </a:bodyPr>
          <a:p>
            <a:pPr eaLnBrk="0" hangingPunct="0">
              <a:lnSpc>
                <a:spcPct val="130000"/>
              </a:lnSpc>
            </a:pPr>
            <a:r>
              <a:rPr lang="en-US" altLang="zh-CN" sz="32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Daniel wants to go birdwatching. </a:t>
            </a:r>
            <a:endParaRPr lang="en-US" altLang="zh-CN" sz="3200" b="1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32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32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 out what </a:t>
            </a:r>
            <a:r>
              <a:rPr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Sandy advises him to take.</a:t>
            </a:r>
            <a:endParaRPr lang="en-US" sz="3200" b="1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9020" y="608965"/>
            <a:ext cx="441960" cy="492125"/>
          </a:xfrm>
          <a:prstGeom prst="rect">
            <a:avLst/>
          </a:prstGeom>
        </p:spPr>
      </p:pic>
      <p:pic>
        <p:nvPicPr>
          <p:cNvPr id="2" name="图片 1" descr="C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6325" y="4808855"/>
            <a:ext cx="1669415" cy="1669415"/>
          </a:xfrm>
          <a:prstGeom prst="rect">
            <a:avLst/>
          </a:prstGeom>
        </p:spPr>
      </p:pic>
      <p:pic>
        <p:nvPicPr>
          <p:cNvPr id="5" name="图片 4" descr="矿泉水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8425" y="4792345"/>
            <a:ext cx="1905000" cy="1905000"/>
          </a:xfrm>
          <a:prstGeom prst="rect">
            <a:avLst/>
          </a:prstGeom>
        </p:spPr>
      </p:pic>
      <p:pic>
        <p:nvPicPr>
          <p:cNvPr id="10" name="图片 9" descr="双肩包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3500" y="2908935"/>
            <a:ext cx="1565910" cy="1565910"/>
          </a:xfrm>
          <a:prstGeom prst="rect">
            <a:avLst/>
          </a:prstGeom>
        </p:spPr>
      </p:pic>
      <p:pic>
        <p:nvPicPr>
          <p:cNvPr id="15" name="图片 14" descr="对勾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06415" y="4622165"/>
            <a:ext cx="1626235" cy="122301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262380" y="4651375"/>
            <a:ext cx="2961005" cy="5505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 anchor="t">
            <a:no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pair of binoculars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09870" y="5845175"/>
            <a:ext cx="1911985" cy="5645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 anchor="t">
            <a:no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some water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8" name="图片 107"/>
          <p:cNvPicPr/>
          <p:nvPr>
            <p:custDataLst>
              <p:tags r:id="rId11"/>
            </p:custDataLst>
          </p:nvPr>
        </p:nvPicPr>
        <p:blipFill>
          <a:blip r:embed="rId12"/>
          <a:srcRect b="6852"/>
          <a:stretch>
            <a:fillRect/>
          </a:stretch>
        </p:blipFill>
        <p:spPr>
          <a:xfrm>
            <a:off x="8586470" y="2586355"/>
            <a:ext cx="1998980" cy="2252980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109" name="图片 108"/>
          <p:cNvPicPr/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619885" y="3034665"/>
            <a:ext cx="2210435" cy="1386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对勾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74850" y="3355340"/>
            <a:ext cx="1626235" cy="1223010"/>
          </a:xfrm>
          <a:prstGeom prst="rect">
            <a:avLst/>
          </a:prstGeom>
        </p:spPr>
      </p:pic>
      <p:pic>
        <p:nvPicPr>
          <p:cNvPr id="110" name="图片 109"/>
          <p:cNvPicPr/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377315" y="5270500"/>
            <a:ext cx="2034540" cy="1286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descr="对勾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41765" y="2586355"/>
            <a:ext cx="1626235" cy="122301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592185" y="3869690"/>
            <a:ext cx="1911985" cy="56451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 anchor="t">
            <a:no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notebook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1775" y="208282"/>
            <a:ext cx="11728451" cy="64890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267970" y="128905"/>
            <a:ext cx="11611610" cy="1163955"/>
            <a:chOff x="422" y="203"/>
            <a:chExt cx="18286" cy="1833"/>
          </a:xfrm>
        </p:grpSpPr>
        <p:sp>
          <p:nvSpPr>
            <p:cNvPr id="13" name="矩形 12"/>
            <p:cNvSpPr/>
            <p:nvPr>
              <p:custDataLst>
                <p:tags r:id="rId1"/>
              </p:custDataLst>
            </p:nvPr>
          </p:nvSpPr>
          <p:spPr>
            <a:xfrm>
              <a:off x="1429" y="790"/>
              <a:ext cx="17279" cy="1113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Task 1: </a:t>
              </a:r>
              <a:r>
                <a:rPr lang="en-US" altLang="zh-CN" sz="3200" b="1" dirty="0">
                  <a:latin typeface="Twinkl SemiBold"/>
                  <a:ea typeface="方正粗黑宋简体" panose="02000000000000000000" pitchFamily="2" charset="-122"/>
                  <a:cs typeface="+mj-cs"/>
                  <a:sym typeface="+mn-ea"/>
                </a:rPr>
                <a:t>Be a birdwatcher</a:t>
              </a:r>
              <a:r>
                <a:rPr lang="en-US" altLang="zh-CN" sz="4000" i="1">
                  <a:solidFill>
                    <a:schemeClr val="tx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——</a:t>
              </a:r>
              <a:r>
                <a:rPr lang="en-US" altLang="zh-CN" sz="4000" i="1">
                  <a:solidFill>
                    <a:schemeClr val="accent1"/>
                  </a:solidFill>
                  <a:latin typeface="Franklin Gothic Medium" panose="020B0603020102020204" pitchFamily="34" charset="0"/>
                  <a:ea typeface="方正兰亭中黑_GBK" pitchFamily="2" charset="-122"/>
                  <a:sym typeface="+mn-ea"/>
                </a:rPr>
                <a:t>Listening &amp; Answering</a:t>
              </a:r>
              <a:endParaRPr lang="en-US" altLang="zh-CN" sz="4000" i="1">
                <a:solidFill>
                  <a:schemeClr val="accent1"/>
                </a:solidFill>
                <a:latin typeface="Franklin Gothic Medium" panose="020B0603020102020204" pitchFamily="34" charset="0"/>
                <a:ea typeface="方正兰亭中黑_GBK" pitchFamily="2" charset="-122"/>
                <a:sym typeface="+mn-ea"/>
              </a:endParaRPr>
            </a:p>
          </p:txBody>
        </p:sp>
        <p:pic>
          <p:nvPicPr>
            <p:cNvPr id="9" name="图片 8" descr="32ad48f2948f3b5757f2dbc0a5564674 (1)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2" y="203"/>
              <a:ext cx="1007" cy="1833"/>
            </a:xfrm>
            <a:prstGeom prst="rect">
              <a:avLst/>
            </a:prstGeom>
          </p:spPr>
        </p:pic>
      </p:grpSp>
      <p:sp>
        <p:nvSpPr>
          <p:cNvPr id="17410" name="Text Box 2"/>
          <p:cNvSpPr txBox="1"/>
          <p:nvPr/>
        </p:nvSpPr>
        <p:spPr>
          <a:xfrm>
            <a:off x="1341055" y="1292875"/>
            <a:ext cx="8966835" cy="7308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anchor="t">
            <a:spAutoFit/>
          </a:bodyPr>
          <a:p>
            <a:pPr eaLnBrk="0" hangingPunct="0">
              <a:lnSpc>
                <a:spcPct val="130000"/>
              </a:lnSpc>
            </a:pPr>
            <a:r>
              <a:rPr lang="en-US" altLang="zh-CN" sz="32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zh-CN" altLang="zh-CN" sz="32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</a:t>
            </a:r>
            <a:r>
              <a:rPr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Sandy advise Daniel to take these thing?</a:t>
            </a:r>
            <a:endParaRPr lang="en-US" sz="3200" b="1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0545" y="1435100"/>
            <a:ext cx="441960" cy="492125"/>
          </a:xfrm>
          <a:prstGeom prst="rect">
            <a:avLst/>
          </a:prstGeom>
        </p:spPr>
      </p:pic>
      <p:pic>
        <p:nvPicPr>
          <p:cNvPr id="5" name="图片 4" descr="矿泉水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6720" y="2908935"/>
            <a:ext cx="1905000" cy="1905000"/>
          </a:xfrm>
          <a:prstGeom prst="rect">
            <a:avLst/>
          </a:prstGeom>
        </p:spPr>
      </p:pic>
      <p:pic>
        <p:nvPicPr>
          <p:cNvPr id="15" name="图片 14" descr="对勾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46420" y="3222625"/>
            <a:ext cx="1626235" cy="1223010"/>
          </a:xfrm>
          <a:prstGeom prst="rect">
            <a:avLst/>
          </a:prstGeom>
        </p:spPr>
      </p:pic>
      <p:pic>
        <p:nvPicPr>
          <p:cNvPr id="109" name="图片 108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38860" y="2855595"/>
            <a:ext cx="2677160" cy="1657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对勾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59230" y="3222625"/>
            <a:ext cx="1626235" cy="1223010"/>
          </a:xfrm>
          <a:prstGeom prst="rect">
            <a:avLst/>
          </a:prstGeom>
        </p:spPr>
      </p:pic>
      <p:pic>
        <p:nvPicPr>
          <p:cNvPr id="108" name="图片 107"/>
          <p:cNvPicPr/>
          <p:nvPr>
            <p:custDataLst>
              <p:tags r:id="rId11"/>
            </p:custDataLst>
          </p:nvPr>
        </p:nvPicPr>
        <p:blipFill>
          <a:blip r:embed="rId12"/>
          <a:srcRect b="6852"/>
          <a:stretch>
            <a:fillRect/>
          </a:stretch>
        </p:blipFill>
        <p:spPr>
          <a:xfrm>
            <a:off x="8756650" y="2560320"/>
            <a:ext cx="1998980" cy="2252980"/>
          </a:xfrm>
          <a:prstGeom prst="rect">
            <a:avLst/>
          </a:prstGeom>
          <a:noFill/>
          <a:ln w="9525">
            <a:noFill/>
          </a:ln>
          <a:effectLst>
            <a:softEdge rad="317500"/>
          </a:effectLst>
        </p:spPr>
      </p:pic>
      <p:pic>
        <p:nvPicPr>
          <p:cNvPr id="16" name="图片 15" descr="对勾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46820" y="3075305"/>
            <a:ext cx="1626235" cy="12230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64185" y="4844415"/>
            <a:ext cx="3616960" cy="14338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p>
            <a:pPr eaLnBrk="0" hangingPunct="0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Because it will </a:t>
            </a:r>
            <a:r>
              <a:rPr lang="zh-CN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help him see the birds </a:t>
            </a:r>
            <a:r>
              <a:rPr lang="zh-CN" altLang="zh-CN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more </a:t>
            </a:r>
            <a:r>
              <a:rPr lang="zh-CN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clearly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647430" y="4878705"/>
            <a:ext cx="2958465" cy="14649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p>
            <a:pPr eaLnBrk="0" hangingPunct="0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Because it can help him to write down what he sees.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56125" y="4864735"/>
            <a:ext cx="3768090" cy="14135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p>
            <a:pPr eaLnBrk="0" hangingPunct="0"/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Because it takes hours to watch birds and he may get thirsty.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597946" y="2750769"/>
            <a:ext cx="3331229" cy="2760556"/>
            <a:chOff x="11806" y="3646"/>
            <a:chExt cx="4889" cy="4730"/>
          </a:xfrm>
        </p:grpSpPr>
        <p:sp>
          <p:nvSpPr>
            <p:cNvPr id="36" name="文本框 48163"/>
            <p:cNvSpPr/>
            <p:nvPr>
              <p:custDataLst>
                <p:tags r:id="rId13"/>
              </p:custDataLst>
            </p:nvPr>
          </p:nvSpPr>
          <p:spPr>
            <a:xfrm>
              <a:off x="11878" y="3646"/>
              <a:ext cx="4817" cy="457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  <a:miter lim="800000"/>
            </a:ln>
          </p:spPr>
          <p:txBody>
            <a:bodyPr wrap="square">
              <a:noAutofit/>
            </a:bodyPr>
            <a:lstStyle>
              <a:lvl1pPr marL="257175" indent="-257175" algn="l" defTabSz="6858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24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charset="0"/>
                </a:defRPr>
              </a:lvl1pPr>
              <a:lvl2pPr marL="557530" indent="-214630" algn="l" defTabSz="6858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21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charset="0"/>
                </a:defRPr>
              </a:lvl2pPr>
              <a:lvl3pPr marL="857250" indent="-171450" algn="l" defTabSz="6858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 kumimoji="0" lang="zh-CN" altLang="en-US" sz="18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charset="0"/>
                </a:defRPr>
              </a:lvl3pPr>
              <a:lvl4pPr marL="1200150" indent="-171450" algn="l" defTabSz="6858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–"/>
                <a:defRPr kumimoji="0" lang="zh-CN" altLang="en-US" sz="15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charset="0"/>
                </a:defRPr>
              </a:lvl4pPr>
              <a:lvl5pPr marL="1543050" indent="-171450" algn="l" defTabSz="6858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»"/>
                <a:defRPr kumimoji="0" lang="zh-CN" altLang="en-US" sz="1500" b="0" i="0" u="non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Calibri" panose="020F050202020403020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zh-CN" altLang="en-US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defTabSz="91440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n-US" altLang="zh-CN" sz="2800" b="1">
                  <a:solidFill>
                    <a:srgbClr val="FF0000"/>
                  </a:solidFill>
                  <a:latin typeface="Comic Sans MS" panose="030F0702030302020204" pitchFamily="2" charset="0"/>
                  <a:sym typeface="Comic Sans MS" panose="030F0702030302020204" pitchFamily="2" charset="0"/>
                </a:rPr>
                <a:t>Listening Tip1:</a:t>
              </a:r>
              <a:endParaRPr lang="zh-CN" altLang="en-US" sz="2800" b="1">
                <a:solidFill>
                  <a:srgbClr val="FF0000"/>
                </a:solidFill>
                <a:latin typeface="Comic Sans MS" panose="030F0702030302020204" pitchFamily="2" charset="0"/>
                <a:sym typeface="Comic Sans MS" panose="030F0702030302020204" pitchFamily="2" charset="0"/>
              </a:endParaRPr>
            </a:p>
            <a:p>
              <a:pPr marL="0" lvl="0" indent="0" defTabSz="91440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n-US" altLang="zh-CN" sz="2800" b="1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2" charset="0"/>
                  <a:sym typeface="Comic Sans MS" panose="030F0702030302020204" pitchFamily="2" charset="0"/>
                </a:rPr>
                <a:t>Write down some key words while listening.</a:t>
              </a:r>
              <a:endParaRPr lang="en-US" altLang="zh-CN" sz="28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2" charset="0"/>
                <a:sym typeface="Comic Sans MS" panose="030F0702030302020204" pitchFamily="2" charset="0"/>
              </a:endParaRPr>
            </a:p>
            <a:p>
              <a:pPr marL="0" lvl="0" indent="0" defTabSz="91440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endParaRPr lang="zh-CN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4" name="组合 3"/>
            <p:cNvGrpSpPr/>
            <p:nvPr>
              <p:custDataLst>
                <p:tags r:id="rId14"/>
              </p:custDataLst>
            </p:nvPr>
          </p:nvGrpSpPr>
          <p:grpSpPr>
            <a:xfrm>
              <a:off x="11806" y="3646"/>
              <a:ext cx="4817" cy="4730"/>
              <a:chOff x="7496757" y="2314777"/>
              <a:chExt cx="3059079" cy="3003027"/>
            </a:xfrm>
          </p:grpSpPr>
          <p:sp>
            <p:nvSpPr>
              <p:cNvPr id="2" name="矩形 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496757" y="2314846"/>
                <a:ext cx="3058804" cy="3002958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直角三角形 21"/>
              <p:cNvSpPr/>
              <p:nvPr>
                <p:custDataLst>
                  <p:tags r:id="rId16"/>
                </p:custDataLst>
              </p:nvPr>
            </p:nvSpPr>
            <p:spPr>
              <a:xfrm rot="16200000" flipH="1">
                <a:off x="9960940" y="2348075"/>
                <a:ext cx="628194" cy="561598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tags/tag1.xml><?xml version="1.0" encoding="utf-8"?>
<p:tagLst xmlns:p="http://schemas.openxmlformats.org/presentationml/2006/main">
  <p:tag name="AS_UNIQUEID" val="663"/>
</p:tagLst>
</file>

<file path=ppt/tags/tag10.xml><?xml version="1.0" encoding="utf-8"?>
<p:tagLst xmlns:p="http://schemas.openxmlformats.org/presentationml/2006/main">
  <p:tag name="AS_UNIQUEID" val="1703"/>
</p:tagLst>
</file>

<file path=ppt/tags/tag100.xml><?xml version="1.0" encoding="utf-8"?>
<p:tagLst xmlns:p="http://schemas.openxmlformats.org/presentationml/2006/main">
  <p:tag name="AS_UNIQUEID" val="1885"/>
</p:tagLst>
</file>

<file path=ppt/tags/tag101.xml><?xml version="1.0" encoding="utf-8"?>
<p:tagLst xmlns:p="http://schemas.openxmlformats.org/presentationml/2006/main">
  <p:tag name="AS_UNIQUEID" val="1886"/>
</p:tagLst>
</file>

<file path=ppt/tags/tag102.xml><?xml version="1.0" encoding="utf-8"?>
<p:tagLst xmlns:p="http://schemas.openxmlformats.org/presentationml/2006/main">
  <p:tag name="AS_UNIQUEID" val="1888"/>
</p:tagLst>
</file>

<file path=ppt/tags/tag103.xml><?xml version="1.0" encoding="utf-8"?>
<p:tagLst xmlns:p="http://schemas.openxmlformats.org/presentationml/2006/main">
  <p:tag name="AS_UNIQUEID" val="1890"/>
</p:tagLst>
</file>

<file path=ppt/tags/tag104.xml><?xml version="1.0" encoding="utf-8"?>
<p:tagLst xmlns:p="http://schemas.openxmlformats.org/presentationml/2006/main">
  <p:tag name="AS_UNIQUEID" val="1891"/>
</p:tagLst>
</file>

<file path=ppt/tags/tag105.xml><?xml version="1.0" encoding="utf-8"?>
<p:tagLst xmlns:p="http://schemas.openxmlformats.org/presentationml/2006/main">
  <p:tag name="AS_UNIQUEID" val="1892"/>
</p:tagLst>
</file>

<file path=ppt/tags/tag106.xml><?xml version="1.0" encoding="utf-8"?>
<p:tagLst xmlns:p="http://schemas.openxmlformats.org/presentationml/2006/main">
  <p:tag name="AS_UNIQUEID" val="1893"/>
</p:tagLst>
</file>

<file path=ppt/tags/tag107.xml><?xml version="1.0" encoding="utf-8"?>
<p:tagLst xmlns:p="http://schemas.openxmlformats.org/presentationml/2006/main">
  <p:tag name="AS_UNIQUEID" val="1894"/>
</p:tagLst>
</file>

<file path=ppt/tags/tag108.xml><?xml version="1.0" encoding="utf-8"?>
<p:tagLst xmlns:p="http://schemas.openxmlformats.org/presentationml/2006/main">
  <p:tag name="AS_UNIQUEID" val="1884"/>
</p:tagLst>
</file>

<file path=ppt/tags/tag109.xml><?xml version="1.0" encoding="utf-8"?>
<p:tagLst xmlns:p="http://schemas.openxmlformats.org/presentationml/2006/main">
  <p:tag name="AS_UNIQUEID" val="1885"/>
</p:tagLst>
</file>

<file path=ppt/tags/tag11.xml><?xml version="1.0" encoding="utf-8"?>
<p:tagLst xmlns:p="http://schemas.openxmlformats.org/presentationml/2006/main">
  <p:tag name="AS_UNIQUEID" val="1704"/>
</p:tagLst>
</file>

<file path=ppt/tags/tag110.xml><?xml version="1.0" encoding="utf-8"?>
<p:tagLst xmlns:p="http://schemas.openxmlformats.org/presentationml/2006/main">
  <p:tag name="AS_UNIQUEID" val="1886"/>
</p:tagLst>
</file>

<file path=ppt/tags/tag111.xml><?xml version="1.0" encoding="utf-8"?>
<p:tagLst xmlns:p="http://schemas.openxmlformats.org/presentationml/2006/main">
  <p:tag name="AS_UNIQUEID" val="1708"/>
</p:tagLst>
</file>

<file path=ppt/tags/tag112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mRjMTk3OThhNjFhYzIwN2E2N2Y0NDk1MDY5YTE3OTcifQ=="/>
</p:tagLst>
</file>

<file path=ppt/tags/tag12.xml><?xml version="1.0" encoding="utf-8"?>
<p:tagLst xmlns:p="http://schemas.openxmlformats.org/presentationml/2006/main">
  <p:tag name="AS_UNIQUEID" val="1705"/>
</p:tagLst>
</file>

<file path=ppt/tags/tag13.xml><?xml version="1.0" encoding="utf-8"?>
<p:tagLst xmlns:p="http://schemas.openxmlformats.org/presentationml/2006/main">
  <p:tag name="AS_UNIQUEID" val="1774"/>
</p:tagLst>
</file>

<file path=ppt/tags/tag14.xml><?xml version="1.0" encoding="utf-8"?>
<p:tagLst xmlns:p="http://schemas.openxmlformats.org/presentationml/2006/main">
  <p:tag name="AS_UNIQUEID" val="1910"/>
  <p:tag name="KSO_WM_UNIT_PLACING_PICTURE_USER_VIEWPORT" val="{&quot;height&quot;:3873,&quot;width&quot;:3695}"/>
</p:tagLst>
</file>

<file path=ppt/tags/tag15.xml><?xml version="1.0" encoding="utf-8"?>
<p:tagLst xmlns:p="http://schemas.openxmlformats.org/presentationml/2006/main">
  <p:tag name="AS_UNIQUEID" val="1913"/>
</p:tagLst>
</file>

<file path=ppt/tags/tag16.xml><?xml version="1.0" encoding="utf-8"?>
<p:tagLst xmlns:p="http://schemas.openxmlformats.org/presentationml/2006/main">
  <p:tag name="AS_UNIQUEID" val="1914"/>
</p:tagLst>
</file>

<file path=ppt/tags/tag17.xml><?xml version="1.0" encoding="utf-8"?>
<p:tagLst xmlns:p="http://schemas.openxmlformats.org/presentationml/2006/main">
  <p:tag name="AS_UNIQUEID" val="1774"/>
</p:tagLst>
</file>

<file path=ppt/tags/tag18.xml><?xml version="1.0" encoding="utf-8"?>
<p:tagLst xmlns:p="http://schemas.openxmlformats.org/presentationml/2006/main">
  <p:tag name="AS_UNIQUEID" val="1913"/>
</p:tagLst>
</file>

<file path=ppt/tags/tag19.xml><?xml version="1.0" encoding="utf-8"?>
<p:tagLst xmlns:p="http://schemas.openxmlformats.org/presentationml/2006/main">
  <p:tag name="AS_UNIQUEID" val="1910"/>
  <p:tag name="KSO_WM_UNIT_PLACING_PICTURE_USER_VIEWPORT" val="{&quot;height&quot;:3873,&quot;width&quot;:3695}"/>
</p:tagLst>
</file>

<file path=ppt/tags/tag2.xml><?xml version="1.0" encoding="utf-8"?>
<p:tagLst xmlns:p="http://schemas.openxmlformats.org/presentationml/2006/main">
  <p:tag name="AS_UNIQUEID" val="664"/>
</p:tagLst>
</file>

<file path=ppt/tags/tag20.xml><?xml version="1.0" encoding="utf-8"?>
<p:tagLst xmlns:p="http://schemas.openxmlformats.org/presentationml/2006/main">
  <p:tag name="AS_UNIQUEID" val="167"/>
</p:tagLst>
</file>

<file path=ppt/tags/tag21.xml><?xml version="1.0" encoding="utf-8"?>
<p:tagLst xmlns:p="http://schemas.openxmlformats.org/presentationml/2006/main">
  <p:tag name="AS_UNIQUEID" val="1740"/>
</p:tagLst>
</file>

<file path=ppt/tags/tag22.xml><?xml version="1.0" encoding="utf-8"?>
<p:tagLst xmlns:p="http://schemas.openxmlformats.org/presentationml/2006/main">
  <p:tag name="AS_UNIQUEID" val="1741"/>
</p:tagLst>
</file>

<file path=ppt/tags/tag23.xml><?xml version="1.0" encoding="utf-8"?>
<p:tagLst xmlns:p="http://schemas.openxmlformats.org/presentationml/2006/main">
  <p:tag name="AS_UNIQUEID" val="1743"/>
</p:tagLst>
</file>

<file path=ppt/tags/tag24.xml><?xml version="1.0" encoding="utf-8"?>
<p:tagLst xmlns:p="http://schemas.openxmlformats.org/presentationml/2006/main">
  <p:tag name="AS_UNIQUEID" val="1774"/>
</p:tagLst>
</file>

<file path=ppt/tags/tag25.xml><?xml version="1.0" encoding="utf-8"?>
<p:tagLst xmlns:p="http://schemas.openxmlformats.org/presentationml/2006/main">
  <p:tag name="AS_UNIQUEID" val="239"/>
</p:tagLst>
</file>

<file path=ppt/tags/tag26.xml><?xml version="1.0" encoding="utf-8"?>
<p:tagLst xmlns:p="http://schemas.openxmlformats.org/presentationml/2006/main">
  <p:tag name="AS_UNIQUEID" val="240"/>
</p:tagLst>
</file>

<file path=ppt/tags/tag27.xml><?xml version="1.0" encoding="utf-8"?>
<p:tagLst xmlns:p="http://schemas.openxmlformats.org/presentationml/2006/main">
  <p:tag name="AS_UNIQUEID" val="238"/>
</p:tagLst>
</file>

<file path=ppt/tags/tag28.xml><?xml version="1.0" encoding="utf-8"?>
<p:tagLst xmlns:p="http://schemas.openxmlformats.org/presentationml/2006/main">
  <p:tag name="AS_UNIQUEID" val="381"/>
</p:tagLst>
</file>

<file path=ppt/tags/tag29.xml><?xml version="1.0" encoding="utf-8"?>
<p:tagLst xmlns:p="http://schemas.openxmlformats.org/presentationml/2006/main">
  <p:tag name="AS_UNIQUEID" val="196"/>
</p:tagLst>
</file>

<file path=ppt/tags/tag3.xml><?xml version="1.0" encoding="utf-8"?>
<p:tagLst xmlns:p="http://schemas.openxmlformats.org/presentationml/2006/main">
  <p:tag name="AS_UNIQUEID" val="665"/>
</p:tagLst>
</file>

<file path=ppt/tags/tag30.xml><?xml version="1.0" encoding="utf-8"?>
<p:tagLst xmlns:p="http://schemas.openxmlformats.org/presentationml/2006/main">
  <p:tag name="AS_UNIQUEID" val="197"/>
</p:tagLst>
</file>

<file path=ppt/tags/tag31.xml><?xml version="1.0" encoding="utf-8"?>
<p:tagLst xmlns:p="http://schemas.openxmlformats.org/presentationml/2006/main">
  <p:tag name="AS_UNIQUEID" val="203"/>
</p:tagLst>
</file>

<file path=ppt/tags/tag32.xml><?xml version="1.0" encoding="utf-8"?>
<p:tagLst xmlns:p="http://schemas.openxmlformats.org/presentationml/2006/main">
  <p:tag name="AS_UNIQUEID" val="246"/>
</p:tagLst>
</file>

<file path=ppt/tags/tag33.xml><?xml version="1.0" encoding="utf-8"?>
<p:tagLst xmlns:p="http://schemas.openxmlformats.org/presentationml/2006/main">
  <p:tag name="AS_UNIQUEID" val="205"/>
</p:tagLst>
</file>

<file path=ppt/tags/tag34.xml><?xml version="1.0" encoding="utf-8"?>
<p:tagLst xmlns:p="http://schemas.openxmlformats.org/presentationml/2006/main">
  <p:tag name="AS_UNIQUEID" val="204"/>
</p:tagLst>
</file>

<file path=ppt/tags/tag35.xml><?xml version="1.0" encoding="utf-8"?>
<p:tagLst xmlns:p="http://schemas.openxmlformats.org/presentationml/2006/main">
  <p:tag name="AS_UNIQUEID" val="199"/>
</p:tagLst>
</file>

<file path=ppt/tags/tag36.xml><?xml version="1.0" encoding="utf-8"?>
<p:tagLst xmlns:p="http://schemas.openxmlformats.org/presentationml/2006/main">
  <p:tag name="AS_UNIQUEID" val="202"/>
</p:tagLst>
</file>

<file path=ppt/tags/tag37.xml><?xml version="1.0" encoding="utf-8"?>
<p:tagLst xmlns:p="http://schemas.openxmlformats.org/presentationml/2006/main">
  <p:tag name="AS_UNIQUEID" val="201"/>
</p:tagLst>
</file>

<file path=ppt/tags/tag38.xml><?xml version="1.0" encoding="utf-8"?>
<p:tagLst xmlns:p="http://schemas.openxmlformats.org/presentationml/2006/main">
  <p:tag name="AS_UNIQUEID" val="1708"/>
</p:tagLst>
</file>

<file path=ppt/tags/tag3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.xml><?xml version="1.0" encoding="utf-8"?>
<p:tagLst xmlns:p="http://schemas.openxmlformats.org/presentationml/2006/main">
  <p:tag name="AS_UNIQUEID" val="666"/>
</p:tagLst>
</file>

<file path=ppt/tags/tag40.xml><?xml version="1.0" encoding="utf-8"?>
<p:tagLst xmlns:p="http://schemas.openxmlformats.org/presentationml/2006/main">
  <p:tag name="AS_UNIQUEID" val="1774"/>
</p:tagLst>
</file>

<file path=ppt/tags/tag41.xml><?xml version="1.0" encoding="utf-8"?>
<p:tagLst xmlns:p="http://schemas.openxmlformats.org/presentationml/2006/main">
  <p:tag name="AS_UNIQUEID" val="1830"/>
</p:tagLst>
</file>

<file path=ppt/tags/tag42.xml><?xml version="1.0" encoding="utf-8"?>
<p:tagLst xmlns:p="http://schemas.openxmlformats.org/presentationml/2006/main">
  <p:tag name="AS_UNIQUEID" val="1831"/>
</p:tagLst>
</file>

<file path=ppt/tags/tag43.xml><?xml version="1.0" encoding="utf-8"?>
<p:tagLst xmlns:p="http://schemas.openxmlformats.org/presentationml/2006/main">
  <p:tag name="AS_UNIQUEID" val="1832"/>
</p:tagLst>
</file>

<file path=ppt/tags/tag44.xml><?xml version="1.0" encoding="utf-8"?>
<p:tagLst xmlns:p="http://schemas.openxmlformats.org/presentationml/2006/main">
  <p:tag name="AS_UNIQUEID" val="1833"/>
</p:tagLst>
</file>

<file path=ppt/tags/tag45.xml><?xml version="1.0" encoding="utf-8"?>
<p:tagLst xmlns:p="http://schemas.openxmlformats.org/presentationml/2006/main">
  <p:tag name="AS_UNIQUEID" val="1834"/>
</p:tagLst>
</file>

<file path=ppt/tags/tag46.xml><?xml version="1.0" encoding="utf-8"?>
<p:tagLst xmlns:p="http://schemas.openxmlformats.org/presentationml/2006/main">
  <p:tag name="AS_UNIQUEID" val="1835"/>
</p:tagLst>
</file>

<file path=ppt/tags/tag47.xml><?xml version="1.0" encoding="utf-8"?>
<p:tagLst xmlns:p="http://schemas.openxmlformats.org/presentationml/2006/main">
  <p:tag name="AS_UNIQUEID" val="1836"/>
</p:tagLst>
</file>

<file path=ppt/tags/tag48.xml><?xml version="1.0" encoding="utf-8"?>
<p:tagLst xmlns:p="http://schemas.openxmlformats.org/presentationml/2006/main">
  <p:tag name="AS_UNIQUEID" val="1837"/>
</p:tagLst>
</file>

<file path=ppt/tags/tag49.xml><?xml version="1.0" encoding="utf-8"?>
<p:tagLst xmlns:p="http://schemas.openxmlformats.org/presentationml/2006/main">
  <p:tag name="AS_UNIQUEID" val="1774"/>
</p:tagLst>
</file>

<file path=ppt/tags/tag5.xml><?xml version="1.0" encoding="utf-8"?>
<p:tagLst xmlns:p="http://schemas.openxmlformats.org/presentationml/2006/main">
  <p:tag name="AS_UNIQUEID" val="1708"/>
</p:tagLst>
</file>

<file path=ppt/tags/tag50.xml><?xml version="1.0" encoding="utf-8"?>
<p:tagLst xmlns:p="http://schemas.openxmlformats.org/presentationml/2006/main">
  <p:tag name="AS_UNIQUEID" val="1856"/>
</p:tagLst>
</file>

<file path=ppt/tags/tag51.xml><?xml version="1.0" encoding="utf-8"?>
<p:tagLst xmlns:p="http://schemas.openxmlformats.org/presentationml/2006/main">
  <p:tag name="AS_UNIQUEID" val="1854"/>
  <p:tag name="KSO_WM_UNIT_PLACING_PICTURE_USER_VIEWPORT" val="{&quot;height&quot;:8055,&quot;width&quot;:15875}"/>
</p:tagLst>
</file>

<file path=ppt/tags/tag52.xml><?xml version="1.0" encoding="utf-8"?>
<p:tagLst xmlns:p="http://schemas.openxmlformats.org/presentationml/2006/main">
  <p:tag name="AS_UNIQUEID" val="1774"/>
</p:tagLst>
</file>

<file path=ppt/tags/tag53.xml><?xml version="1.0" encoding="utf-8"?>
<p:tagLst xmlns:p="http://schemas.openxmlformats.org/presentationml/2006/main">
  <p:tag name="AS_UNIQUEID" val="1740"/>
</p:tagLst>
</file>

<file path=ppt/tags/tag54.xml><?xml version="1.0" encoding="utf-8"?>
<p:tagLst xmlns:p="http://schemas.openxmlformats.org/presentationml/2006/main">
  <p:tag name="AS_UNIQUEID" val="1741"/>
</p:tagLst>
</file>

<file path=ppt/tags/tag55.xml><?xml version="1.0" encoding="utf-8"?>
<p:tagLst xmlns:p="http://schemas.openxmlformats.org/presentationml/2006/main">
  <p:tag name="AS_UNIQUEID" val="1742"/>
</p:tagLst>
</file>

<file path=ppt/tags/tag56.xml><?xml version="1.0" encoding="utf-8"?>
<p:tagLst xmlns:p="http://schemas.openxmlformats.org/presentationml/2006/main">
  <p:tag name="AS_UNIQUEID" val="1743"/>
</p:tagLst>
</file>

<file path=ppt/tags/tag57.xml><?xml version="1.0" encoding="utf-8"?>
<p:tagLst xmlns:p="http://schemas.openxmlformats.org/presentationml/2006/main">
  <p:tag name="AS_UNIQUEID" val="167"/>
</p:tagLst>
</file>

<file path=ppt/tags/tag58.xml><?xml version="1.0" encoding="utf-8"?>
<p:tagLst xmlns:p="http://schemas.openxmlformats.org/presentationml/2006/main">
  <p:tag name="AS_UNIQUEID" val="1774"/>
</p:tagLst>
</file>

<file path=ppt/tags/tag59.xml><?xml version="1.0" encoding="utf-8"?>
<p:tagLst xmlns:p="http://schemas.openxmlformats.org/presentationml/2006/main">
  <p:tag name="AS_UNIQUEID" val="1740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0.xml><?xml version="1.0" encoding="utf-8"?>
<p:tagLst xmlns:p="http://schemas.openxmlformats.org/presentationml/2006/main">
  <p:tag name="AS_UNIQUEID" val="1741"/>
</p:tagLst>
</file>

<file path=ppt/tags/tag61.xml><?xml version="1.0" encoding="utf-8"?>
<p:tagLst xmlns:p="http://schemas.openxmlformats.org/presentationml/2006/main">
  <p:tag name="AS_UNIQUEID" val="1742"/>
</p:tagLst>
</file>

<file path=ppt/tags/tag62.xml><?xml version="1.0" encoding="utf-8"?>
<p:tagLst xmlns:p="http://schemas.openxmlformats.org/presentationml/2006/main">
  <p:tag name="AS_UNIQUEID" val="1743"/>
</p:tagLst>
</file>

<file path=ppt/tags/tag63.xml><?xml version="1.0" encoding="utf-8"?>
<p:tagLst xmlns:p="http://schemas.openxmlformats.org/presentationml/2006/main">
  <p:tag name="AS_UNIQUEID" val="167"/>
</p:tagLst>
</file>

<file path=ppt/tags/tag64.xml><?xml version="1.0" encoding="utf-8"?>
<p:tagLst xmlns:p="http://schemas.openxmlformats.org/presentationml/2006/main">
  <p:tag name="AS_UNIQUEID" val="1774"/>
</p:tagLst>
</file>

<file path=ppt/tags/tag65.xml><?xml version="1.0" encoding="utf-8"?>
<p:tagLst xmlns:p="http://schemas.openxmlformats.org/presentationml/2006/main">
  <p:tag name="AS_UNIQUEID" val="1774"/>
</p:tagLst>
</file>

<file path=ppt/tags/tag66.xml><?xml version="1.0" encoding="utf-8"?>
<p:tagLst xmlns:p="http://schemas.openxmlformats.org/presentationml/2006/main">
  <p:tag name="AS_UNIQUEID" val="1774"/>
</p:tagLst>
</file>

<file path=ppt/tags/tag67.xml><?xml version="1.0" encoding="utf-8"?>
<p:tagLst xmlns:p="http://schemas.openxmlformats.org/presentationml/2006/main">
  <p:tag name="AS_UNIQUEID" val="1774"/>
</p:tagLst>
</file>

<file path=ppt/tags/tag68.xml><?xml version="1.0" encoding="utf-8"?>
<p:tagLst xmlns:p="http://schemas.openxmlformats.org/presentationml/2006/main">
  <p:tag name="AS_UNIQUEID" val="1774"/>
</p:tagLst>
</file>

<file path=ppt/tags/tag69.xml><?xml version="1.0" encoding="utf-8"?>
<p:tagLst xmlns:p="http://schemas.openxmlformats.org/presentationml/2006/main">
  <p:tag name="AS_UNIQUEID" val="862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AS_UNIQUEID" val="862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AS_UNIQUEID" val="862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AS_UNIQUEID" val="1774"/>
</p:tagLst>
</file>

<file path=ppt/tags/tag8.xml><?xml version="1.0" encoding="utf-8"?>
<p:tagLst xmlns:p="http://schemas.openxmlformats.org/presentationml/2006/main">
  <p:tag name="AS_UNIQUEID" val="1708"/>
</p:tagLst>
</file>

<file path=ppt/tags/tag80.xml><?xml version="1.0" encoding="utf-8"?>
<p:tagLst xmlns:p="http://schemas.openxmlformats.org/presentationml/2006/main">
  <p:tag name="AS_UNIQUEID" val="1854"/>
  <p:tag name="KSO_WM_UNIT_PLACING_PICTURE_USER_VIEWPORT" val="{&quot;height&quot;:8055,&quot;width&quot;:15875}"/>
</p:tagLst>
</file>

<file path=ppt/tags/tag81.xml><?xml version="1.0" encoding="utf-8"?>
<p:tagLst xmlns:p="http://schemas.openxmlformats.org/presentationml/2006/main">
  <p:tag name="AS_UNIQUEID" val="1894"/>
</p:tagLst>
</file>

<file path=ppt/tags/tag82.xml><?xml version="1.0" encoding="utf-8"?>
<p:tagLst xmlns:p="http://schemas.openxmlformats.org/presentationml/2006/main">
  <p:tag name="AS_UNIQUEID" val="1896"/>
</p:tagLst>
</file>

<file path=ppt/tags/tag83.xml><?xml version="1.0" encoding="utf-8"?>
<p:tagLst xmlns:p="http://schemas.openxmlformats.org/presentationml/2006/main">
  <p:tag name="AS_UNIQUEID" val="1898"/>
</p:tagLst>
</file>

<file path=ppt/tags/tag84.xml><?xml version="1.0" encoding="utf-8"?>
<p:tagLst xmlns:p="http://schemas.openxmlformats.org/presentationml/2006/main">
  <p:tag name="AS_UNIQUEID" val="1901"/>
</p:tagLst>
</file>

<file path=ppt/tags/tag85.xml><?xml version="1.0" encoding="utf-8"?>
<p:tagLst xmlns:p="http://schemas.openxmlformats.org/presentationml/2006/main">
  <p:tag name="AS_UNIQUEID" val="1904"/>
</p:tagLst>
</file>

<file path=ppt/tags/tag86.xml><?xml version="1.0" encoding="utf-8"?>
<p:tagLst xmlns:p="http://schemas.openxmlformats.org/presentationml/2006/main">
  <p:tag name="AS_UNIQUEID" val="1901"/>
</p:tagLst>
</file>

<file path=ppt/tags/tag87.xml><?xml version="1.0" encoding="utf-8"?>
<p:tagLst xmlns:p="http://schemas.openxmlformats.org/presentationml/2006/main">
  <p:tag name="AS_UNIQUEID" val="1901"/>
</p:tagLst>
</file>

<file path=ppt/tags/tag88.xml><?xml version="1.0" encoding="utf-8"?>
<p:tagLst xmlns:p="http://schemas.openxmlformats.org/presentationml/2006/main">
  <p:tag name="AS_UNIQUEID" val="1898"/>
</p:tagLst>
</file>

<file path=ppt/tags/tag89.xml><?xml version="1.0" encoding="utf-8"?>
<p:tagLst xmlns:p="http://schemas.openxmlformats.org/presentationml/2006/main">
  <p:tag name="AS_UNIQUEID" val="1774"/>
</p:tagLst>
</file>

<file path=ppt/tags/tag9.xml><?xml version="1.0" encoding="utf-8"?>
<p:tagLst xmlns:p="http://schemas.openxmlformats.org/presentationml/2006/main">
  <p:tag name="AS_UNIQUEID" val="1714"/>
</p:tagLst>
</file>

<file path=ppt/tags/tag90.xml><?xml version="1.0" encoding="utf-8"?>
<p:tagLst xmlns:p="http://schemas.openxmlformats.org/presentationml/2006/main">
  <p:tag name="AS_UNIQUEID" val="1774"/>
</p:tagLst>
</file>

<file path=ppt/tags/tag91.xml><?xml version="1.0" encoding="utf-8"?>
<p:tagLst xmlns:p="http://schemas.openxmlformats.org/presentationml/2006/main">
  <p:tag name="AS_UNIQUEID" val="1774"/>
</p:tagLst>
</file>

<file path=ppt/tags/tag92.xml><?xml version="1.0" encoding="utf-8"?>
<p:tagLst xmlns:p="http://schemas.openxmlformats.org/presentationml/2006/main">
  <p:tag name="AS_UNIQUEID" val="1888"/>
</p:tagLst>
</file>

<file path=ppt/tags/tag93.xml><?xml version="1.0" encoding="utf-8"?>
<p:tagLst xmlns:p="http://schemas.openxmlformats.org/presentationml/2006/main">
  <p:tag name="AS_UNIQUEID" val="1889"/>
</p:tagLst>
</file>

<file path=ppt/tags/tag94.xml><?xml version="1.0" encoding="utf-8"?>
<p:tagLst xmlns:p="http://schemas.openxmlformats.org/presentationml/2006/main">
  <p:tag name="AS_UNIQUEID" val="1890"/>
</p:tagLst>
</file>

<file path=ppt/tags/tag95.xml><?xml version="1.0" encoding="utf-8"?>
<p:tagLst xmlns:p="http://schemas.openxmlformats.org/presentationml/2006/main">
  <p:tag name="AS_UNIQUEID" val="1891"/>
</p:tagLst>
</file>

<file path=ppt/tags/tag96.xml><?xml version="1.0" encoding="utf-8"?>
<p:tagLst xmlns:p="http://schemas.openxmlformats.org/presentationml/2006/main">
  <p:tag name="AS_UNIQUEID" val="1892"/>
</p:tagLst>
</file>

<file path=ppt/tags/tag97.xml><?xml version="1.0" encoding="utf-8"?>
<p:tagLst xmlns:p="http://schemas.openxmlformats.org/presentationml/2006/main">
  <p:tag name="AS_UNIQUEID" val="1893"/>
</p:tagLst>
</file>

<file path=ppt/tags/tag98.xml><?xml version="1.0" encoding="utf-8"?>
<p:tagLst xmlns:p="http://schemas.openxmlformats.org/presentationml/2006/main">
  <p:tag name="AS_UNIQUEID" val="423"/>
</p:tagLst>
</file>

<file path=ppt/tags/tag99.xml><?xml version="1.0" encoding="utf-8"?>
<p:tagLst xmlns:p="http://schemas.openxmlformats.org/presentationml/2006/main">
  <p:tag name="AS_UNIQUEID" val="188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洋红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C2749"/>
      </a:accent1>
      <a:accent2>
        <a:srgbClr val="000000"/>
      </a:accent2>
      <a:accent3>
        <a:srgbClr val="FFFFFF"/>
      </a:accent3>
      <a:accent4>
        <a:srgbClr val="FFFF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9152</Words>
  <Application>WPS 演示</Application>
  <PresentationFormat/>
  <Paragraphs>424</Paragraphs>
  <Slides>35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67" baseType="lpstr">
      <vt:lpstr>Arial</vt:lpstr>
      <vt:lpstr>宋体</vt:lpstr>
      <vt:lpstr>Wingdings</vt:lpstr>
      <vt:lpstr>Twinkl SemiBold</vt:lpstr>
      <vt:lpstr>Segoe Print</vt:lpstr>
      <vt:lpstr>思源黑体 CN Heavy</vt:lpstr>
      <vt:lpstr>黑体</vt:lpstr>
      <vt:lpstr>Arial</vt:lpstr>
      <vt:lpstr>Franklin Gothic Medium</vt:lpstr>
      <vt:lpstr>方正兰亭中黑_GBK</vt:lpstr>
      <vt:lpstr>Times New Roman</vt:lpstr>
      <vt:lpstr>Broadway</vt:lpstr>
      <vt:lpstr>Corbel</vt:lpstr>
      <vt:lpstr>楷体</vt:lpstr>
      <vt:lpstr>Times New Roman Regular</vt:lpstr>
      <vt:lpstr>Twinkl SemiBold</vt:lpstr>
      <vt:lpstr>方正粗黑宋简体</vt:lpstr>
      <vt:lpstr>Calibri</vt:lpstr>
      <vt:lpstr>Comic Sans MS</vt:lpstr>
      <vt:lpstr>方正姚体</vt:lpstr>
      <vt:lpstr>微软雅黑</vt:lpstr>
      <vt:lpstr>Arial Unicode MS</vt:lpstr>
      <vt:lpstr>楷体_GB2312</vt:lpstr>
      <vt:lpstr>新宋体</vt:lpstr>
      <vt:lpstr>Wingdings 2</vt:lpstr>
      <vt:lpstr>Helvetica</vt:lpstr>
      <vt:lpstr>思源黑体 CN Normal</vt:lpstr>
      <vt:lpstr>Segoe UI Black</vt:lpstr>
      <vt:lpstr>Arial Bold</vt:lpstr>
      <vt:lpstr>Times New Roman</vt:lpstr>
      <vt:lpstr>Office 主题​​</vt:lpstr>
      <vt:lpstr>1_Office 主题​​</vt:lpstr>
      <vt:lpstr>PowerPoint 演示文稿</vt:lpstr>
      <vt:lpstr>PowerPoint 演示文稿</vt:lpstr>
      <vt:lpstr>PowerPoint 演示文稿</vt:lpstr>
      <vt:lpstr>Warm-up: A Bird Test </vt:lpstr>
      <vt:lpstr>Crane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HONOR</cp:lastModifiedBy>
  <cp:revision>23</cp:revision>
  <cp:lastPrinted>2024-10-29T10:42:00Z</cp:lastPrinted>
  <dcterms:created xsi:type="dcterms:W3CDTF">2024-10-29T10:42:00Z</dcterms:created>
  <dcterms:modified xsi:type="dcterms:W3CDTF">2024-11-21T04:34:25Z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AE746734D28445278C6A6D3528965695_13</vt:lpwstr>
  </property>
  <property fmtid="{D5CDD505-2E9C-101B-9397-08002B2CF9AE}" pid="7" name="KSOProductBuildVer">
    <vt:lpwstr>2052-12.1.0.18912</vt:lpwstr>
  </property>
</Properties>
</file>