
<file path=[Content_Types].xml><?xml version="1.0" encoding="utf-8"?>
<Types xmlns="http://schemas.openxmlformats.org/package/2006/content-types">
  <Default Extension="xml" ContentType=""/>
  <Default Extension="png" ContentType=""/>
  <Default Extension="jpeg" ContentType=""/>
  <Default Extension="jpg" ContentType=""/>
  <Default Extension="mp4" ContentType=""/>
  <Override PartName="/Resources/19f76c20c8f827b75fbd6abbd42f91ed" ContentType=""/>
  <Override PartName="/Resources/0692a78fa3cdb6ee04d4e994701aae9e" ContentType=""/>
</Types>
</file>

<file path=Board.xml><?xml version="1.0" encoding="utf-8"?>
<Board>
  <SlideWidth>1280</SlideWidth>
  <SlideHeight>720</SlideHeight>
  <Slides>
    <Item>0839ddc3-906d-4ac6-a127-4bc391b1c421</Item>
    <Item>8552d322bbcf4dcbbc0effc577980c45</Item>
    <Item>8bcd32cbb63b43b79f0bc32517294ae4</Item>
    <Item>7db8c092fb99492eab23e6d162c5ca73</Item>
    <Item>0960e59777394b9ea667a1ffe43151f7</Item>
    <Item>fd2cc7bb-c832-4207-9db2-92e7cf47c63e</Item>
    <Item>026d4e4a12be4e70bfce4d8f6a5830cb</Item>
    <Item>9181c27c-d5ef-46d0-9bc9-fe1d1a0fef37</Item>
    <Item>0ad647efc34d4f12bbff2261d7758adf</Item>
    <Item>ec8a3286-3343-4b3a-8d65-bc9176bb4c55</Item>
    <Item>90532599-f460-4374-bc53-e9fb5d3b661b</Item>
    <Item>22fbbb1ad5214985ae256f3d1a28b548</Item>
    <Item>87ffd56b-ec6e-4dd8-8745-a93ae4bdda4d</Item>
    <Item>e8639376-5919-42a7-b7e2-d9f327912b2e</Item>
    <Item>588db610-9522-40f1-858f-649dbdcd2571</Item>
    <Item>7b004a34f57f414080e0fe1ccf832036</Item>
    <Item>6013ce7e-cf5d-4041-9655-beb7506f23ce</Item>
    <Item>1cf0de04-b11a-4cf9-832e-8b7db0cfcb60</Item>
    <Item>5a7136b655974d96aee3fa51d2f6f477</Item>
    <Item>845818fa-e40a-4289-9571-38820c9f9852</Item>
    <Item>308c6663-b70f-4824-b321-0c2138ce1e1b</Item>
    <Item>6bebc13e-11b6-48b0-be0e-c15ca402e79b</Item>
    <Item>306a4824-4d26-46b2-9d03-f88a3e460619</Item>
    <Item>09ee42815eff46258b75945218e50441</Item>
  </Slides>
  <ThemeForBoard>
    <ThemeId>-1</ThemeId>
  </ThemeForBoard>
  <CopyrightExtension>
    <SaveInfoMetadata>
      <SupportsFallback>True</SupportsFallback>
      <ImportanceLevel>None</ImportanceLevel>
    </SaveInfoMetadata>
  </CopyrightExtension>
</Board>
</file>

<file path=Document.xml><?xml version="1.0" encoding="utf-8"?>
<Document>
  <Name>8A Unit 6 Reading 改3 最新</Name>
  <Creator>039f818a626843f9a9f2b08070ee388b</Creator>
  <LastModifiedBy>039f818a626843f9a9f2b08070ee388b</LastModifiedBy>
  <CreatedDateTime>11/21/2024 09:20:59</CreatedDateTime>
  <ModifiedDateTime>11/21/2024 09:20:59</ModifiedDateTime>
  <CreatedDocumentVersion>1.0</CreatedDocumentVersion>
  <DocumentVersion>1.0</DocumentVersion>
  <CreatedAppVersion>5.2.4.8298</CreatedAppVersion>
  <AppVersion>5.2.4.8298</AppVersion>
  <DocumentExtraInfo>
    <CoursewareSourceTrace>
      <UpstreamAuthor>039f818a626843f9a9f2b08070ee388b</UpstreamAuthor>
      <UpstreamId>04bdd36d-4483-4a8e-bab4-5252533a3177</UpstreamId>
      <UpstreamVersion>88</UpstreamVersion>
      <IsSynced>True</IsSynced>
      <DocumentEditTraceList>
        <DocumentEditTrace>
          <Author>1a5a858e1c8542cab5ed6c3e98ff18be</Author>
          <Cid>ee00cf10-7f90-45c8-9d0c-b8e6d748de72</Cid>
          <Name>8A Unit 5 Reading 5改</Name>
          <SaveType>Cache</SaveType>
          <RecordTime>2022-10-31 15:09:38.9</RecordTime>
          <Version>5.2.2.5602</Version>
        </DocumentEditTrace>
        <DocumentEditTrace>
          <Author>039f818a626843f9a9f2b08070ee388b</Author>
          <Cid>25e08b33-415e-4ef5-9043-ab395782e2e4</Cid>
          <Name>8A Unit 5 Reading 5改</Name>
          <SaveType>Enbx</SaveType>
          <RecordTime>2024-11-06 08:58:11.5</RecordTime>
          <Version>5.2.4.8298</Version>
        </DocumentEditTrace>
        <DocumentEditTrace>
          <Author>039f818a626843f9a9f2b08070ee388b</Author>
          <Cid>25e08b33-415e-4ef5-9043-ab395782e2e4</Cid>
          <Name>8A Unit 5 Reading 5改</Name>
          <SaveType>Cache</SaveType>
          <RecordTime>2024-11-06 10:12:36.8</RecordTime>
          <Version>5.2.4.8298</Version>
        </DocumentEditTrace>
        <DocumentEditTrace>
          <Author>039f818a626843f9a9f2b08070ee388b</Author>
          <Cid>66523392-dd87-400b-8222-b63057bce600</Cid>
          <Name>8A Unit 5 Reading 5改 副本</Name>
          <SaveType>Cache</SaveType>
          <RecordTime>2024-11-06 11:09:53.3</RecordTime>
          <Version>5.2.4.8298</Version>
        </DocumentEditTrace>
        <DocumentEditTrace>
          <Author>pjjikovgtmuqyrmnwysylh3k2s367951</Author>
          <Cid>90feaac5-cd7d-4dd0-87e7-e1cffa85be95</Cid>
          <Name>8A Unit 6 Reading </Name>
          <SaveType>Cache</SaveType>
          <RecordTime>2024-11-12 18:54:18.0</RecordTime>
          <Version>5.2.4.8560</Version>
        </DocumentEditTrace>
        <DocumentEditTrace>
          <Author>039f818a626843f9a9f2b08070ee388b</Author>
          <Cid>f50b73ad-d840-4afb-ae26-15a29153fbbc</Cid>
          <Name>8A Unit 6 Reading 改</Name>
          <SaveType>Cache</SaveType>
          <RecordTime>2024-11-14 18:35:17.3</RecordTime>
          <Version>5.2.4.8298</Version>
        </DocumentEditTrace>
        <DocumentEditTrace>
          <Author>pjjikovgtmuqyrmnwysylh3k2s367951</Author>
          <Cid>a11c7a5f-d45f-41d4-bfa4-50d7bb9a582b</Cid>
          <Name>8A Unit 6 Reading 改</Name>
          <SaveType>Cache</SaveType>
          <RecordTime>2024-11-14 20:51:27.3</RecordTime>
          <Version>5.2.4.8560</Version>
        </DocumentEditTrace>
        <DocumentEditTrace>
          <Author>039f818a626843f9a9f2b08070ee388b</Author>
          <Cid>78b88ce8-06e3-4b5e-96d4-1a0465edb004</Cid>
          <Name>8A Unit 6 Reading 改2</Name>
          <SaveType>Cache</SaveType>
          <RecordTime>2024-11-15 07:29:27.9</RecordTime>
          <Version>5.2.4.8298</Version>
        </DocumentEditTrace>
        <DocumentEditTrace>
          <Author>039f818a626843f9a9f2b08070ee388b</Author>
          <Cid>78b88ce8-06e3-4b5e-96d4-1a0465edb004</Cid>
          <Name>8A Unit 6 Reading 改2</Name>
          <SaveType>Enbx</SaveType>
          <RecordTime>2024-11-15 15:22:23.3</RecordTime>
          <Version>5.2.4.8298</Version>
        </DocumentEditTrace>
        <DocumentEditTrace>
          <Author>039f818a626843f9a9f2b08070ee388b</Author>
          <Cid>78b88ce8-06e3-4b5e-96d4-1a0465edb004</Cid>
          <Name>8A Unit 6 Reading 改2</Name>
          <SaveType>Cache</SaveType>
          <RecordTime>2024-11-15 15:24:18.2</RecordTime>
          <Version>5.2.4.8298</Version>
        </DocumentEditTrace>
        <DocumentEditTrace>
          <Author>pjjikovgtmuqyrmnwysylh3k2s367951</Author>
          <Cid>bfff3cee-225a-4a14-80a9-c39824e92ef1</Cid>
          <Name>8A Unit 6 Reading 改2</Name>
          <SaveType>Cache</SaveType>
          <RecordTime>2024-11-15 21:40:38.8</RecordTime>
          <Version>5.2.4.8560</Version>
        </DocumentEditTrace>
        <DocumentEditTrace>
          <Author>039f818a626843f9a9f2b08070ee388b</Author>
          <Cid>17255cb4-a953-4f72-be73-5a0ee62d902f</Cid>
          <Name>8A Unit 6 Reading 改3</Name>
          <SaveType>Cache</SaveType>
          <RecordTime>2024-11-15 21:51:50.2</RecordTime>
          <Version>5.2.4.8298</Version>
        </DocumentEditTrace>
        <DocumentEditTrace>
          <Author>039f818a626843f9a9f2b08070ee388b</Author>
          <Cid>17255cb4-a953-4f72-be73-5a0ee62d902f</Cid>
          <Name>8A Unit 6 Reading 改3</Name>
          <SaveType>Enbx</SaveType>
          <RecordTime>2024-11-16 20:02:39.2</RecordTime>
          <Version>5.2.4.8298</Version>
        </DocumentEditTrace>
        <DocumentEditTrace>
          <Author>039f818a626843f9a9f2b08070ee388b</Author>
          <Cid>17255cb4-a953-4f72-be73-5a0ee62d902f</Cid>
          <Name>8A Unit 6 Reading 改3</Name>
          <SaveType>Cache</SaveType>
          <RecordTime>2024-11-17 22:03:01.7</RecordTime>
          <Version>5.2.4.8298</Version>
        </DocumentEditTrace>
        <DocumentEditTrace>
          <Author>039f818a626843f9a9f2b08070ee388b</Author>
          <Cid>17255cb4-a953-4f72-be73-5a0ee62d902f</Cid>
          <Name>8A Unit 6 Reading 改3</Name>
          <SaveType>Enbx</SaveType>
          <RecordTime>2024-11-18 12:02:22.0</RecordTime>
          <Version>5.2.4.8298</Version>
        </DocumentEditTrace>
        <DocumentEditTrace>
          <Author>039f818a626843f9a9f2b08070ee388b</Author>
          <Cid>17255cb4-a953-4f72-be73-5a0ee62d902f</Cid>
          <Name>8A Unit 6 Reading 改3</Name>
          <SaveType>Cache</SaveType>
          <RecordTime>2024-11-18 12:07:14.7</RecordTime>
          <Version>5.2.4.8298</Version>
        </DocumentEditTrace>
        <DocumentEditTrace>
          <Author>039f818a626843f9a9f2b08070ee388b</Author>
          <Cid>1fcad978-ffed-41bc-8074-8e53a3395e21</Cid>
          <Name>8A Unit 6 Reading 改3 副本</Name>
          <SaveType>Cache</SaveType>
          <RecordTime>2024-11-18 13:48:38.8</RecordTime>
          <Version>5.2.4.8298</Version>
        </DocumentEditTrace>
        <DocumentEditTrace>
          <Author>pjjikovgtmuqyrmnwysylh3k2s367951</Author>
          <Cid>de463917-7989-4b88-8fa8-f56e399d59fb</Cid>
          <Name>8A Unit 6 Reading 改3 副本</Name>
          <SaveType>Cache</SaveType>
          <RecordTime>2024-11-18 20:19:50.4</RecordTime>
          <Version>5.2.4.8560</Version>
        </DocumentEditTrace>
        <DocumentEditTrace>
          <Author>039f818a626843f9a9f2b08070ee388b</Author>
          <Cid>04bdd36d-4483-4a8e-bab4-5252533a3177</Cid>
          <Name>8A Unit 6 Reading 改3 最新</Name>
          <SaveType>Cache</SaveType>
          <RecordTime>2024-11-19 07:59:18.8</RecordTime>
          <Version>5.2.4.8298</Version>
        </DocumentEditTrace>
        <DocumentEditTrace>
          <Author>039f818a626843f9a9f2b08070ee388b</Author>
          <Cid>04bdd36d-4483-4a8e-bab4-5252533a3177</Cid>
          <Name>8A Unit 6 Reading 改3 最新</Name>
          <SaveType>Enbx</SaveType>
          <RecordTime>2024-11-20 09:03:20.0</RecordTime>
          <Version>5.2.4.8298</Version>
        </DocumentEditTrace>
        <DocumentEditTrace>
          <Author>039f818a626843f9a9f2b08070ee388b</Author>
          <Cid>04bdd36d-4483-4a8e-bab4-5252533a3177</Cid>
          <Name>8A Unit 6 Reading 改3 最新</Name>
          <SaveType>Cache</SaveType>
          <RecordTime>2024-11-20 09:05:35.4</RecordTime>
          <Version>5.2.4.8298</Version>
        </DocumentEditTrace>
        <DocumentEditTrace>
          <Author>039f818a626843f9a9f2b08070ee388b</Author>
          <Cid>04bdd36d-4483-4a8e-bab4-5252533a3177</Cid>
          <Name>8A Unit 6 Reading 改3 最新</Name>
          <SaveType>Enbx</SaveType>
          <RecordTime>2024-11-20 15:11:49.4</RecordTime>
          <Version>5.2.4.8298</Version>
        </DocumentEditTrace>
        <DocumentEditTrace>
          <Author>039f818a626843f9a9f2b08070ee388b</Author>
          <Cid>04bdd36d-4483-4a8e-bab4-5252533a3177</Cid>
          <Name>8A Unit 6 Reading 改3 最新</Name>
          <SaveType>Cache</SaveType>
          <RecordTime>2024-11-20 15:17:11.0</RecordTime>
          <Version>5.2.4.8298</Version>
        </DocumentEditTrace>
        <DocumentEditTrace>
          <Author>039f818a626843f9a9f2b08070ee388b</Author>
          <Cid>04bdd36d-4483-4a8e-bab4-5252533a3177</Cid>
          <Name>8A Unit 6 Reading 改3 最新</Name>
          <SaveType>Enbx</SaveType>
          <RecordTime>2024-11-20 15:28:11.5</RecordTime>
          <Version>5.2.4.8298</Version>
        </DocumentEditTrace>
        <DocumentEditTrace>
          <Author>039f818a626843f9a9f2b08070ee388b</Author>
          <Cid>04bdd36d-4483-4a8e-bab4-5252533a3177</Cid>
          <Name>8A Unit 6 Reading 改3 最新</Name>
          <SaveType>Cache</SaveType>
          <RecordTime>2024-11-20 15:29:51.3</RecordTime>
          <Version>5.2.4.8298</Version>
        </DocumentEditTrace>
        <DocumentEditTrace>
          <Author>039f818a626843f9a9f2b08070ee388b</Author>
          <Cid>04bdd36d-4483-4a8e-bab4-5252533a3177</Cid>
          <Name>8A Unit 6 Reading 改3 最新</Name>
          <SaveType>Enbx</SaveType>
          <RecordTime>2024-11-21 17:20:59.7</RecordTime>
          <Version>5.2.4.8298</Version>
        </DocumentEditTrace>
      </DocumentEditTraceList>
    </CoursewareSourceTrace>
  </DocumentExtraInfo>
</Document>
</file>

<file path=Reference.xml><?xml version="1.0" encoding="utf-8"?>
<Reference>
  <Relationships>
    <Relationship>
      <Id>2c58173fc780405d5a67109cd12df93d</Id>
      <Target>Resources\2c58173fc780405d5a67109cd12df93d.png</Target>
      <Hash>52be19626c4aaf5a6deb4b2cf36f7562</Hash>
    </Relationship>
    <Relationship>
      <Id>ee61a0887dad7b7b0fda0b2cf5e7df7d</Id>
      <Target>Resources\ee61a0887dad7b7b0fda0b2cf5e7df7d.png</Target>
      <Hash>91e538cecd2c2c12a7a987a45df8ebfa</Hash>
    </Relationship>
    <Relationship>
      <Id>a8c5c31ea5ce859049edd72967d69d2c</Id>
      <Target>Resources\a8c5c31ea5ce859049edd72967d69d2c.jpeg</Target>
      <Hash>983e477fc6fde6d70f96b653748d8aca</Hash>
    </Relationship>
    <Relationship>
      <Id>c9b95b757d7478989a58cd80e4353fb1</Id>
      <Target>Resources\c9b95b757d7478989a58cd80e4353fb1.jpg</Target>
      <Hash>c4d0a262142e6b11ec2058adf87b307b</Hash>
    </Relationship>
    <Relationship>
      <Id>f60a5b945161e2b7f811f4811f345475</Id>
      <Target>Resources\f60a5b945161e2b7f811f4811f345475.jpg</Target>
      <Hash>dbd554f6371b596045681c6d3055a348</Hash>
    </Relationship>
    <Relationship>
      <Id>5e53e3abb6c911137e705aa3f793fdbe</Id>
      <Target>Resources\5e53e3abb6c911137e705aa3f793fdbe.jpg</Target>
      <Hash>7cabe9ca7a012a7ce7769739a35266c4</Hash>
    </Relationship>
    <Relationship>
      <Id>ba34ca2a09f3914a55d72457f064a0c1</Id>
      <Target>Resources\ba34ca2a09f3914a55d72457f064a0c1.png</Target>
      <Hash>5294e51db0c75fb0b3858ab593219fc3</Hash>
    </Relationship>
    <Relationship>
      <Id>1a6b732fd3f85e8a9b773497d5ff6f29</Id>
      <Target>Resources\1a6b732fd3f85e8a9b773497d5ff6f29.png</Target>
      <Hash>5322648ffaff2dfa91f6f619d6450596</Hash>
    </Relationship>
    <Relationship>
      <Id>a2cb0e5a8532848bbc7503c18e4c714f</Id>
      <Target>Resources\a2cb0e5a8532848bbc7503c18e4c714f.png</Target>
      <Hash>f123a467478ae471375067b6f791fe73</Hash>
    </Relationship>
    <Relationship>
      <Id>19f76c20c8f827b75fbd6abbd42f91ed</Id>
      <Target>Resources\19f76c20c8f827b75fbd6abbd42f91ed</Target>
      <Hash>4864df58cd885e1bb73046a3c3b6c49a</Hash>
    </Relationship>
    <Relationship>
      <Id>5d5fb295437fb79fffcc63aa5f1ab50e</Id>
      <Target>Resources\5d5fb295437fb79fffcc63aa5f1ab50e.png</Target>
      <Hash>a0ee41af2af203836190105c4b04229b</Hash>
    </Relationship>
    <Relationship>
      <Id>c4da58603665752b7ed8b9e3f91320cb</Id>
      <Target>Resources\c4da58603665752b7ed8b9e3f91320cb.png</Target>
      <Hash>12616fbcfe97de370135632a9ddd6e04</Hash>
    </Relationship>
    <Relationship>
      <Id>46114848805417a8bae018a6b2510ed8</Id>
      <Target>Resources\46114848805417a8bae018a6b2510ed8.png</Target>
      <Hash>50f50503e94c5a6d3319e56445334745</Hash>
    </Relationship>
    <Relationship>
      <Id>4c5837fa3243d76f986a5d198b7dd658</Id>
      <Target>Resources\4c5837fa3243d76f986a5d198b7dd658.jpg</Target>
      <Hash>c14d0f9deaf24e755ddf701953f48375</Hash>
    </Relationship>
    <Relationship>
      <Id>54bb982820eac27fead5c9f14e8bda90</Id>
      <Target>Resources\54bb982820eac27fead5c9f14e8bda90.png</Target>
      <Hash>dd41b51d07d8b4d546436d892821de18</Hash>
    </Relationship>
    <Relationship>
      <Id>9d813454b97545cbd3aaeb8a018c9d34</Id>
      <Target>Resources\9d813454b97545cbd3aaeb8a018c9d34.png</Target>
      <Hash>92c709a8830f91ff6cd4db577727151b</Hash>
    </Relationship>
    <Relationship>
      <Id>d066808f87c5f3bb5e681ef1ca596031</Id>
      <Target>Resources\d066808f87c5f3bb5e681ef1ca596031.png</Target>
      <Hash>4bfdeb218f127dfb5b23cbe64d86210a</Hash>
    </Relationship>
    <Relationship>
      <Id>5c8f870a98c4ce4f54310b8f79f8dfd3</Id>
      <Target>Resources\5c8f870a98c4ce4f54310b8f79f8dfd3.jpg</Target>
      <Hash>8dadf4dc09b36562ad43e6a9441a83ef</Hash>
    </Relationship>
    <Relationship>
      <Id>92ae4c94e556eb4ddfb7d66c36a67530</Id>
      <Target>Resources\92ae4c94e556eb4ddfb7d66c36a67530.png</Target>
      <Hash>f6612dc501be2cd7d64e0c4556c103ee</Hash>
    </Relationship>
    <Relationship>
      <Id>888f8bd89b7f6e3fd201b39349536cbb</Id>
      <Target>Resources\888f8bd89b7f6e3fd201b39349536cbb.png</Target>
      <Hash>713e1483d4911b9bbb79fc1c4074b39a</Hash>
    </Relationship>
    <Relationship>
      <Id>1aba7b3ff0cd2734b0bd3be85d7f31d7</Id>
      <Target>Resources\1aba7b3ff0cd2734b0bd3be85d7f31d7.png</Target>
      <Hash>c72d279ae7d8c8158c604e56c9d9ad09</Hash>
    </Relationship>
    <Relationship>
      <Id>9b108f58b8f5339f6c6d1c9ca5354bb0</Id>
      <Target>Resources\9b108f58b8f5339f6c6d1c9ca5354bb0.png</Target>
      <Hash>fc141ec16337d1394fd9d5c41ca8b8d5</Hash>
    </Relationship>
    <Relationship>
      <Id>5b7e67fcf82ed0bcc327c7ef771a07dd</Id>
      <Target>Resources\5b7e67fcf82ed0bcc327c7ef771a07dd.mp4</Target>
      <Hash>d8e472197666e17899e4fe68a8113569</Hash>
    </Relationship>
    <Relationship>
      <Id>daeab4d946e56a580e5668162a35776b</Id>
      <Target>Resources\daeab4d946e56a580e5668162a35776b.png</Target>
      <Hash>e8624e19f783119034a39b1b07c2be7c</Hash>
    </Relationship>
    <Relationship>
      <Id>089c14513214c9253429f604d920244b</Id>
      <Target>Resources\089c14513214c9253429f604d920244b.jpg</Target>
      <Hash>97150f96c78975835e1e6271ad12d512</Hash>
    </Relationship>
    <Relationship>
      <Id>012a46c784531d69b5196ae7937a4501</Id>
      <Target>Resources\012a46c784531d69b5196ae7937a4501.jpg</Target>
      <Hash>6b42539e151c8e2ae04a7eed63d63bb9</Hash>
    </Relationship>
    <Relationship>
      <Id>d54bd1a269a128bcc8ee852fe71cb97c</Id>
      <Target>Resources\d54bd1a269a128bcc8ee852fe71cb97c.png</Target>
      <Hash>73cabbb7f36416d300265d31c03d8c59</Hash>
    </Relationship>
    <Relationship>
      <Id>5bbe4d1b8a45d649cb69038e38501c2d</Id>
      <Target>Resources\5bbe4d1b8a45d649cb69038e38501c2d.png</Target>
      <Hash>c62bfb6cef21f1db2132ac3d622aecbb</Hash>
    </Relationship>
    <Relationship>
      <Id>607c49fea1f3a45d97ef95b0bea7ec57</Id>
      <Target>Resources\607c49fea1f3a45d97ef95b0bea7ec57.png</Target>
      <Hash>5170c5fbd12eebd6a406f1a5ae6ea0e8</Hash>
    </Relationship>
    <Relationship>
      <Id>a73d0bdf1206e246ac8101a2d392f883</Id>
      <Target>Resources\a73d0bdf1206e246ac8101a2d392f883.png</Target>
      <Hash>107c914774095c0d69d8752d0806aff2</Hash>
    </Relationship>
    <Relationship>
      <Id>cb17a60d4ac61dbffc0ecbdfb0daf4b3</Id>
      <Target>Resources\cb17a60d4ac61dbffc0ecbdfb0daf4b3.png</Target>
      <Hash>e884ca22822eeaf9ecb10d47a8364f07</Hash>
    </Relationship>
    <Relationship>
      <Id>6d855d9972906908c4b89cb99f77e5fb</Id>
      <Target>Resources\6d855d9972906908c4b89cb99f77e5fb.png</Target>
      <Hash>06f49e53486e9ba5b006c10d0972caef</Hash>
    </Relationship>
    <Relationship>
      <Id>6a6ba61f154f01e1b6613b9750f8dae1</Id>
      <Target>Resources\6a6ba61f154f01e1b6613b9750f8dae1.png</Target>
      <Hash>70e6836130a6421a3741cbe3a5cccacc</Hash>
    </Relationship>
    <Relationship>
      <Id>86b0da358eb53ab017c57d407f1c7927</Id>
      <Target>Resources\86b0da358eb53ab017c57d407f1c7927.png</Target>
      <Hash>7b8258f55bc4c1eb00c742711c192d49</Hash>
    </Relationship>
    <Relationship>
      <Id>bb9c173847bd36ff3d712dcc6acb5e92</Id>
      <Target>Resources\bb9c173847bd36ff3d712dcc6acb5e92.png</Target>
      <Hash>f4845c889aa09e006e5e56069c63d9ea</Hash>
    </Relationship>
    <Relationship>
      <Id>be7bb79ca50b9a17b325ce9a15e8cc89</Id>
      <Target>Resources\be7bb79ca50b9a17b325ce9a15e8cc89.png</Target>
      <Hash>1212c81751944c5f97cdedf44a5abc8f</Hash>
    </Relationship>
    <Relationship>
      <Id>3502c03db80a47a4acfb27958e381d6c</Id>
      <Target>Resources\3502c03db80a47a4acfb27958e381d6c.png</Target>
      <Hash>5de6d133e6345c062b7f3c236b1dc8b7</Hash>
    </Relationship>
    <Relationship>
      <Id>398abdf6f856f21900abc607e14fcc2c</Id>
      <Target>Resources\398abdf6f856f21900abc607e14fcc2c.png</Target>
      <Hash>b6e444e2aceef86ce193b9f3d0c1b7c6</Hash>
    </Relationship>
    <Relationship>
      <Id>9791f5883326d33208e0481c710a7798</Id>
      <Target>Resources\9791f5883326d33208e0481c710a7798.mp4</Target>
      <Hash>60d4f5eeb13adad4cd402bce41335aa7</Hash>
    </Relationship>
    <Relationship>
      <Id>89a565f6197a8937065ab060595053d6</Id>
      <Target>Resources\89a565f6197a8937065ab060595053d6.png</Target>
      <Hash>06205f1ab8391bbd4b7ec56359874800</Hash>
    </Relationship>
    <Relationship>
      <Id>ab65ab3abec6af151f07219ed6266d1c</Id>
      <Target>Resources\ab65ab3abec6af151f07219ed6266d1c.png</Target>
      <Hash>07c9f386d85198297ff6b454095def73</Hash>
    </Relationship>
    <Relationship>
      <Id>d8350b350bbf868ccd50ffc242343a2e</Id>
      <Target>Resources\d8350b350bbf868ccd50ffc242343a2e.png</Target>
      <Hash>1bc71183950d425508d94e0e418377d4</Hash>
    </Relationship>
    <Relationship>
      <Id>91049c58d4cd1fa65fdf9d9932e606e5</Id>
      <Target>Resources\91049c58d4cd1fa65fdf9d9932e606e5.png</Target>
      <Hash>e76972b43b9b5dd1a2d9f76db5ce3f32</Hash>
    </Relationship>
    <Relationship>
      <Id>90e3b896a4763f5a3eb7475d4f28aa14</Id>
      <Target>Resources\90e3b896a4763f5a3eb7475d4f28aa14.png</Target>
      <Hash>2b87f1d5338e1ecaffd7eb3e5e96bad4</Hash>
    </Relationship>
    <Relationship>
      <Id>0ed5efcf1f0dad680b3a1c9ba0db550c</Id>
      <Target>Resources\0ed5efcf1f0dad680b3a1c9ba0db550c.png</Target>
      <Hash>208fade06bb491c7e49cfe7779915a63</Hash>
    </Relationship>
    <Relationship>
      <Id>0692a78fa3cdb6ee04d4e994701aae9e</Id>
      <Target>Resources\0692a78fa3cdb6ee04d4e994701aae9e</Target>
      <Hash>391e3a50ac6e318e59be5bb919437105</Hash>
    </Relationship>
    <Relationship>
      <Id>8aeb494e838447f4f67857c6b201f6d6</Id>
      <Target>Resources\8aeb494e838447f4f67857c6b201f6d6.png</Target>
      <Hash>2e152163a00188bcc94357ef0c66af99</Hash>
    </Relationship>
    <Relationship>
      <Id>a2a5ad91cfb4e4e8c15f2815871b9771</Id>
      <Target>Resources\a2a5ad91cfb4e4e8c15f2815871b9771.png</Target>
      <Hash>eb0ce92fcbea8452a411ec3878d8aa05</Hash>
    </Relationship>
    <Relationship>
      <Id>b9853ceebc692e59a1d270b2c3374b25</Id>
      <Target>Resources\b9853ceebc692e59a1d270b2c3374b25.png</Target>
      <Hash>b57a00f7297d36c809d2c9b0f61bfeba</Hash>
    </Relationship>
    <Relationship>
      <Id>17288258f622d9ae513dc408ffe52fa6</Id>
      <Target>Resources\17288258f622d9ae513dc408ffe52fa6.png</Target>
      <Hash>cae0af8ed5f1757de34da77f9cdf43cd</Hash>
    </Relationship>
    <Relationship>
      <Id>4b886d12f9a4a951d5b208a3f0f0493e</Id>
      <Target>Resources\4b886d12f9a4a951d5b208a3f0f0493e.jpg</Target>
      <Hash>e9baec350fdab46f0f8c1ddc74c5c5ec</Hash>
    </Relationship>
  </Relationships>
</Reference>
</file>

<file path=SaveInfoMetadataFile.xml><?xml version="1.0" encoding="utf-8"?>
<SaveInfoMetadataFile>
  <MetadataContract>
    <MetadataContract>
      <SaveInfoName>Board</SaveInfoName>
      <SaveInfoFriendlyName/>
      <SaveInfoType>Unset</SaveInfoType>
      <FallbackSaveInfo/>
    </MetadataContract>
    <MetadataContract>
      <SaveInfoName>ThemeForBoard</SaveInfoName>
      <SaveInfoFriendlyName/>
      <SaveInfoType>Unset</SaveInfoType>
      <FallbackSaveInfo/>
    </MetadataContract>
    <MetadataContract>
      <SaveInfoName>CopyrightExtension</SaveInfoName>
      <SaveInfoFriendlyName/>
      <SaveInfoType>Unset</SaveInfoType>
      <FallbackSaveInfo/>
    </MetadataContract>
    <MetadataContract>
      <SaveInfoName>SaveInfoMetadata</SaveInfoName>
      <SaveInfoFriendlyName/>
      <SaveInfoType>Unset</SaveInfoType>
      <FallbackSaveInfo/>
    </MetadataContract>
    <MetadataContract>
      <SaveInfoName>Slide</SaveInfoName>
      <SaveInfoFriendlyName/>
      <SaveInfoType>Unset</SaveInfoType>
      <FallbackSaveInfo/>
    </MetadataContract>
    <MetadataContract>
      <SaveInfoName>Picture</SaveInfoName>
      <SaveInfoFriendlyName/>
      <SaveInfoType>Element</SaveInfoType>
      <FallbackSaveInfo>Fallback</FallbackSaveInfo>
    </MetadataContract>
    <MetadataContract>
      <SaveInfoName>PictureStyle</SaveInfoName>
      <SaveInfoFriendlyName/>
      <SaveInfoType>Unset</SaveInfoType>
      <FallbackSaveInfo/>
    </MetadataContract>
    <MetadataContract>
      <SaveInfoName>PictureMetaData</SaveInfoName>
      <SaveInfoFriendlyName/>
      <SaveInfoType>Unset</SaveInfoType>
      <FallbackSaveInfo/>
    </MetadataContract>
    <MetadataContract>
      <SaveInfoName>Text</SaveInfoName>
      <SaveInfoFriendlyName/>
      <SaveInfoType>Element</SaveInfoType>
      <FallbackSaveInfo>Fallback</FallbackSaveInfo>
    </MetadataContract>
    <MetadataContract>
      <SaveInfoName>RichText</SaveInfoName>
      <SaveInfoFriendlyName/>
      <SaveInfoType>Unset</SaveInfoType>
      <FallbackSaveInfo/>
    </MetadataContract>
    <MetadataContract>
      <SaveInfoName>TextLine</SaveInfoName>
      <SaveInfoFriendlyName/>
      <SaveInfoType>Unset</SaveInfoType>
      <FallbackSaveInfo/>
    </MetadataContract>
    <MetadataContract>
      <SaveInfoName>TextRun</SaveInfoName>
      <SaveInfoFriendlyName/>
      <SaveInfoType>Unset</SaveInfoType>
      <FallbackSaveInfo/>
    </MetadataContract>
    <MetadataContract>
      <SaveInfoName>TextFill</SaveInfoName>
      <SaveInfoFriendlyName/>
      <SaveInfoType>Unset</SaveInfoType>
      <FallbackSaveInfo/>
    </MetadataContract>
    <MetadataContract>
      <SaveInfoName>TextFrame</SaveInfoName>
      <SaveInfoFriendlyName/>
      <SaveInfoType>Unset</SaveInfoType>
      <FallbackSaveInfo/>
    </MetadataContract>
    <MetadataContract>
      <SaveInfoName>TextPerspective</SaveInfoName>
      <SaveInfoFriendlyName/>
      <SaveInfoType>Unset</SaveInfoType>
      <FallbackSaveInfo/>
    </MetadataContract>
    <MetadataContract>
      <SaveInfoName>TextMarker</SaveInfoName>
      <SaveInfoFriendlyName/>
      <SaveInfoType>Unset</SaveInfoType>
      <FallbackSaveInfo/>
    </MetadataContract>
    <MetadataContract>
      <SaveInfoName>LineProperty</SaveInfoName>
      <SaveInfoFriendlyName/>
      <SaveInfoType>Unset</SaveInfoType>
      <FallbackSaveInfo/>
    </MetadataContract>
    <MetadataContract>
      <SaveInfoName>TextMask</SaveInfoName>
      <SaveInfoFriendlyName/>
      <SaveInfoType>Unset</SaveInfoType>
      <FallbackSaveInfo/>
    </MetadataContract>
    <MetadataContract>
      <SaveInfoName>ThemeForSlide</SaveInfoName>
      <SaveInfoFriendlyName/>
      <SaveInfoType>Unset</SaveInfoType>
      <FallbackSaveInfo/>
    </MetadataContract>
    <MetadataContract>
      <SaveInfoName>Video</SaveInfoName>
      <SaveInfoFriendlyName/>
      <SaveInfoType>Unset</SaveInfoType>
      <FallbackSaveInfo/>
    </MetadataContract>
    <MetadataContract>
      <SaveInfoName>ElementBehavior</SaveInfoName>
      <SaveInfoFriendlyName/>
      <SaveInfoType>Unset</SaveInfoType>
      <FallbackSaveInfo/>
    </MetadataContract>
    <MetadataContract>
      <SaveInfoName>Group</SaveInfoName>
      <SaveInfoFriendlyName/>
      <SaveInfoType>Element</SaveInfoType>
      <FallbackSaveInfo>Fallback</FallbackSaveInfo>
    </MetadataContract>
    <MetadataContract>
      <SaveInfoName>PictureRahmenStyle</SaveInfoName>
      <SaveInfoFriendlyName/>
      <SaveInfoType>Unset</SaveInfoType>
      <FallbackSaveInfo/>
    </MetadataContract>
    <MetadataContract>
      <SaveInfoName>Animation</SaveInfoName>
      <SaveInfoFriendlyName/>
      <SaveInfoType>Unset</SaveInfoType>
      <FallbackSaveInfo/>
    </MetadataContract>
    <MetadataContract>
      <SaveInfoName>Shape</SaveInfoName>
      <SaveInfoFriendlyName/>
      <SaveInfoType>Element</SaveInfoType>
      <FallbackSaveInfo>Fallback</FallbackSaveInfo>
    </MetadataContract>
    <MetadataContract>
      <SaveInfoName>PerspectiveShadow</SaveInfoName>
      <SaveInfoFriendlyName/>
      <SaveInfoType>Unset</SaveInfoType>
      <FallbackSaveInfo/>
    </MetadataContract>
    <MetadataContract>
      <SaveInfoName>PenSetting</SaveInfoName>
      <SaveInfoFriendlyName/>
      <SaveInfoType>Unset</SaveInfoType>
      <FallbackSaveInfo/>
    </MetadataContract>
    <MetadataContract>
      <SaveInfoName>ElementEffects</SaveInfoName>
      <SaveInfoFriendlyName/>
      <SaveInfoType>Unset</SaveInfoType>
      <FallbackSaveInfo/>
    </MetadataContract>
    <MetadataContract>
      <SaveInfoName>ActivityItem</SaveInfoName>
      <SaveInfoFriendlyName/>
      <SaveInfoType>Element</SaveInfoType>
      <FallbackSaveInfo>Fallback</FallbackSaveInfo>
    </MetadataContract>
    <MetadataContract>
      <SaveInfoName>Activity</SaveInfoName>
      <SaveInfoFriendlyName/>
      <SaveInfoType>Unset</SaveInfoType>
      <FallbackSaveInfo/>
    </MetadataContract>
    <MetadataContract>
      <SaveInfoName>TextMatchConfig</SaveInfoName>
      <SaveInfoFriendlyName/>
      <SaveInfoType>Unset</SaveInfoType>
      <FallbackSaveInfo/>
    </MetadataContract>
    <MetadataContract>
      <SaveInfoName>TextMatchItem</SaveInfoName>
      <SaveInfoFriendlyName/>
      <SaveInfoType>Unset</SaveInfoType>
      <FallbackSaveInfo/>
    </MetadataContract>
    <MetadataContract>
      <SaveInfoName>ActivitySetting</SaveInfoName>
      <SaveInfoFriendlyName/>
      <SaveInfoType>Unset</SaveInfoType>
      <FallbackSaveInfo/>
    </MetadataContract>
    <MetadataContract>
      <SaveInfoName>Resource</SaveInfoName>
      <SaveInfoFriendlyName/>
      <SaveInfoType>Unset</SaveInfoType>
      <FallbackSaveInfo/>
    </MetadataContract>
    <MetadataContract>
      <SaveInfoName>Content</SaveInfoName>
      <SaveInfoFriendlyName/>
      <SaveInfoType>Unset</SaveInfoType>
      <FallbackSaveInfo/>
    </MetadataContract>
    <MetadataContract>
      <SaveInfoName>HotspotInfo</SaveInfoName>
      <SaveInfoFriendlyName/>
      <SaveInfoType>Unset</SaveInfoType>
      <FallbackSaveInfo/>
    </MetadataContract>
    <MetadataContract>
      <SaveInfoName>ElementPptxOriginId</SaveInfoName>
      <SaveInfoFriendlyName/>
      <SaveInfoType>Unset</SaveInfoType>
      <FallbackSaveInfo/>
    </MetadataContract>
    <MetadataContract>
      <SaveInfoName>Topic</SaveInfoName>
      <SaveInfoFriendlyName/>
      <SaveInfoType>Element</SaveInfoType>
      <FallbackSaveInfo>Fallback</FallbackSaveInfo>
    </MetadataContract>
    <MetadataContract>
      <SaveInfoName>Skin</SaveInfoName>
      <SaveInfoFriendlyName/>
      <SaveInfoType>Unset</SaveInfoType>
      <FallbackSaveInfo/>
    </MetadataContract>
    <MetadataContract>
      <SaveInfoName>Node</SaveInfoName>
      <SaveInfoFriendlyName/>
      <SaveInfoType>Unset</SaveInfoType>
      <FallbackSaveInfo/>
    </MetadataContract>
    <MetadataContract>
      <SaveInfoName>NodeStyle</SaveInfoName>
      <SaveInfoFriendlyName/>
      <SaveInfoType>Unset</SaveInfoType>
      <FallbackSaveInfo/>
    </MetadataContract>
    <MetadataContract>
      <SaveInfoName>ActivityCharSaveInfo</SaveInfoName>
      <SaveInfoFriendlyName/>
      <SaveInfoType>Unset</SaveInfoType>
      <FallbackSaveInfo/>
    </MetadataContract>
    <MetadataContract>
      <SaveInfoName>GapFillingConfig</SaveInfoName>
      <SaveInfoFriendlyName/>
      <SaveInfoType>Unset</SaveInfoType>
      <FallbackSaveInfo/>
    </MetadataContract>
    <MetadataContract>
      <SaveInfoName>Stem</SaveInfoName>
      <SaveInfoFriendlyName/>
      <SaveInfoType>Unset</SaveInfoType>
      <FallbackSaveInfo/>
    </MetadataContract>
    <MetadataContract>
      <SaveInfoName>Paragraph</SaveInfoName>
      <SaveInfoFriendlyName/>
      <SaveInfoType>Unset</SaveInfoType>
      <FallbackSaveInfo/>
    </MetadataContract>
    <MetadataContract>
      <SaveInfoName>PlainContent</SaveInfoName>
      <SaveInfoFriendlyName/>
      <SaveInfoType>Unset</SaveInfoType>
      <FallbackSaveInfo/>
    </MetadataContract>
    <MetadataContract>
      <SaveInfoName>FillingContent</SaveInfoName>
      <SaveInfoFriendlyName/>
      <SaveInfoType>Unset</SaveInfoType>
      <FallbackSaveInfo/>
    </MetadataContract>
    <MetadataContract>
      <SaveInfoName>FillingItem</SaveInfoName>
      <SaveInfoFriendlyName/>
      <SaveInfoType>Unset</SaveInfoType>
      <FallbackSaveInfo/>
    </MetadataContract>
    <MetadataContract>
      <SaveInfoName>Table</SaveInfoName>
      <SaveInfoFriendlyName/>
      <SaveInfoType>Element</SaveInfoType>
      <FallbackSaveInfo>Fallback</FallbackSaveInfo>
    </MetadataContract>
    <MetadataContract>
      <SaveInfoName>TableSkin</SaveInfoName>
      <SaveInfoFriendlyName/>
      <SaveInfoType>Unset</SaveInfoType>
      <FallbackSaveInfo/>
    </MetadataContract>
    <MetadataContract>
      <SaveInfoName>RowSkinDetail</SaveInfoName>
      <SaveInfoFriendlyName/>
      <SaveInfoType>Unset</SaveInfoType>
      <FallbackSaveInfo/>
    </MetadataContract>
    <MetadataContract>
      <SaveInfoName>Row</SaveInfoName>
      <SaveInfoFriendlyName/>
      <SaveInfoType>Unset</SaveInfoType>
      <FallbackSaveInfo/>
    </MetadataContract>
    <MetadataContract>
      <SaveInfoName>Cell</SaveInfoName>
      <SaveInfoFriendlyName/>
      <SaveInfoType>Unset</SaveInfoType>
      <FallbackSaveInfo/>
    </MetadataContract>
    <MetadataContract>
      <SaveInfoName>TableCellBoundsOutlineExtension</SaveInfoName>
      <SaveInfoFriendlyName/>
      <SaveInfoType>Unset</SaveInfoType>
      <FallbackSaveInfo/>
    </MetadataContract>
    <MetadataContract>
      <SaveInfoName>TableCellOutline</SaveInfoName>
      <SaveInfoFriendlyName/>
      <SaveInfoType>Unset</SaveInfoType>
      <FallbackSaveInfo/>
    </MetadataContract>
    <MetadataContract>
      <SaveInfoName>Document</SaveInfoName>
      <SaveInfoFriendlyName/>
      <SaveInfoType>Unset</SaveInfoType>
      <FallbackSaveInfo/>
    </MetadataContract>
    <MetadataContract>
      <SaveInfoName>DocumentExtraInfo</SaveInfoName>
      <SaveInfoFriendlyName/>
      <SaveInfoType>Unset</SaveInfoType>
      <FallbackSaveInfo/>
    </MetadataContract>
    <MetadataContract>
      <SaveInfoName>CoursewareSourceTraceInfo</SaveInfoName>
      <SaveInfoFriendlyName/>
      <SaveInfoType>Unset</SaveInfoType>
      <FallbackSaveInfo/>
    </MetadataContract>
    <MetadataContract>
      <SaveInfoName>DocumentEditTrace</SaveInfoName>
      <SaveInfoFriendlyName/>
      <SaveInfoType>Unset</SaveInfoType>
      <FallbackSaveInfo/>
    </MetadataContract>
    <MetadataContract>
      <SaveInfoName>Reference</SaveInfoName>
      <SaveInfoFriendlyName/>
      <SaveInfoType>Unset</SaveInfoType>
      <FallbackSaveInfo/>
    </MetadataContract>
    <MetadataContract>
      <SaveInfoName>Relationship</SaveInfoName>
      <SaveInfoFriendlyName/>
      <SaveInfoType>Unset</SaveInfoType>
      <FallbackSaveInfo/>
    </MetadataContract>
  </MetadataContract>
</SaveInfoMetadataFile>
</file>

<file path=Slides/Slide_0.xml><?xml version="1.0" encoding="utf-8"?>
<Slide>
  <Id>0839ddc3-906d-4ac6-a127-4bc391b1c421</Id>
  <Width>1280</Width>
  <Height>720</Height>
  <KeepIndependentSize>False</KeepIndependentSize>
  <Background>
    <ImageBrush>
      <Source>id://19f76c20c8f827b75fbd6abbd42f91ed</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Picture>
      <Source>id://ee61a0887dad7b7b0fda0b2cf5e7df7d</Source>
      <PictureName>biank.png</PictureName>
      <Alpha>1</Alpha>
      <DisplayRegion>
        <Rectangle>0,0,970,1513</Rectangle>
      </DisplayRegion>
      <Style>
        <StyleType>None</StyleType>
        <PicturePresetStyle>None</PicturePresetStyle>
      </Style>
      <MetaData>
        <PictureSize>1513,970</PictureSize>
        <FileSize>103049</FileSize>
      </MetaData>
      <Id>3ed8d19f-355e-47fa-b84b-a423665012b4</Id>
      <X>127.266</X>
      <Y>-0.036</Y>
      <Width>985.289</Width>
      <Height>634.242</Height>
      <Rotation>0</Rotation>
      <IsLocked>False</IsLocked>
      <CanClone>False</CanClone>
      <HasMask>False</HasMask>
      <RotateOrigin>0.5,0.5</RotateOrigin>
      <SaveInfoMetadata>
        <SupportsFallback>True</SupportsFallback>
        <ImportanceLevel>Important</ImportanceLevel>
      </SaveInfoMetadata>
    </Picture>
    <Text>
      <RichText>
        <SizeToContent>Manual</SizeToContent>
        <ArrangingType>Horizontal</ArrangingType>
        <VerticalTextAlignment>Top</VerticalTextAlignment>
        <TextLines>
          <TextLine>
            <LineSpacing>1.48089</LineSpacing>
            <FixedLineSpacing>NaN</FixedLineSpacing>
            <TextAlignment>Center</TextAlignment>
            <TextRuns>
              <TextRun>
                <Text>8A Unit 6 Birdwatching
</Text>
                <FontSize>62.66666665099999</FontSize>
                <FontVariants>Normal</FontVariants>
                <FontStyle>Normal</FontStyle>
                <FontWeight>Bold</FontWeight>
                <FontFamily>
                  <Source>Comic Sans MS</Source>
                </FontFamily>
                <Background>
                  <ColorBrush>#00FFFFFF</ColorBrush>
                </Background>
                <Foreground>
                  <ColorBrush>#FFC72727</ColorBrush>
                </Foreground>
                <Opacity>1</Opacity>
                <TextEffects>
                  <TextFill>
                    <FillBrush>
                      <ColorBrush>#FF006EFF</ColorBrush>
                    </FillBrush>
                  </TextFill>
                  <TextFrame>
                    <FrameOpacity>1</FrameOpacity>
                    <FrameThinkness>2</FrameThinkness>
                    <FrameBrush>
                      <ColorBrush>#FF385723</ColorBrush>
                    </FrameBrush>
                  </TextFrame>
                  <TextPerspective>
                    <Opacity>1</Opacity>
                    <Angle>150</Angle>
                    <Depth>0.3</Depth>
                    <Blur>1</Blur>
                    <Brush>
                      <ColorBrush>#FF79AEF3</ColorBrush>
                    </Brush>
                  </TextPerspective>
                </TextEffects>
              </TextRun>
            </TextRuns>
            <DefaultRunProperty>
              <TextRun>
                <Text/>
                <FontSize>62.66666665099999</FontSize>
                <FontVariants>Normal</FontVariants>
                <FontStyle>Normal</FontStyle>
                <FontWeight>Bold</FontWeight>
                <FontFamily>
                  <Source>Comic Sans MS</Source>
                </FontFamily>
                <Background>
                  <ColorBrush>#00FFFFFF</ColorBrush>
                </Background>
                <Foreground>
                  <ColorBrush>#FFC72727</ColorBrush>
                </Foreground>
                <Opacity>1</Opacity>
                <TextEffects>
                  <TextFill>
                    <FillBrush>
                      <ColorBrush>#FF006EFF</ColorBrush>
                    </FillBrush>
                  </TextFill>
                  <TextFrame>
                    <FrameOpacity>1</FrameOpacity>
                    <FrameThinkness>2</FrameThinkness>
                    <FrameBrush>
                      <ColorBrush>#FF385723</ColorBrush>
                    </FrameBrush>
                  </TextFrame>
                  <TextPerspective>
                    <Opacity>1</Opacity>
                    <Angle>150</Angle>
                    <Depth>0.3</Depth>
                    <Blur>1</Blur>
                    <Brush>
                      <ColorBrush>#FF79AEF3</ColorBrush>
                    </Brush>
                  </TextPerspective>
                </TextEffects>
              </TextRun>
            </DefaultRunProperty>
            <MarginLeft>0</MarginLeft>
            <Indent>0</Indent>
            <TextMarkerStyle>
              <FontSize>0</FontSize>
            </TextMarkerStyle>
            <SpaceBefore>0</SpaceBefore>
            <SpaceAfter>0</SpaceAfter>
            <Lines>
              <LineProperty>
                <StartOffset>0</StartOffset>
                <Length>22</Length>
              </LineProperty>
            </Lines>
            <Direction>LeftToRight</Direction>
            <IndentLevel>0</IndentLevel>
            <TextMarker>None</TextMarker>
            <IndentType>FirstLine</IndentType>
          </TextLine>
          <TextLine>
            <LineSpacing>1.48089</LineSpacing>
            <FixedLineSpacing>NaN</FixedLineSpacing>
            <TextAlignment>Center</TextAlignment>
            <TextRuns>
              <TextRun>
                <Text>Reading 1</Text>
                <FontSize>62.66666665099999</FontSize>
                <FontVariants>Normal</FontVariants>
                <FontStyle>Normal</FontStyle>
                <FontWeight>Bold</FontWeight>
                <FontFamily>
                  <Source>Comic Sans MS</Source>
                </FontFamily>
                <Background>
                  <ColorBrush>#00FFFFFF</ColorBrush>
                </Background>
                <Foreground>
                  <ColorBrush>#FFC72727</ColorBrush>
                </Foreground>
                <Opacity>1</Opacity>
                <TextEffects>
                  <TextFill>
                    <FillBrush>
                      <ColorBrush>#FF006EFF</ColorBrush>
                    </FillBrush>
                  </TextFill>
                  <TextFrame>
                    <FrameOpacity>1</FrameOpacity>
                    <FrameThinkness>2</FrameThinkness>
                    <FrameBrush>
                      <ColorBrush>#FF385723</ColorBrush>
                    </FrameBrush>
                  </TextFrame>
                  <TextPerspective>
                    <Opacity>1</Opacity>
                    <Angle>150</Angle>
                    <Depth>0.3</Depth>
                    <Blur>1</Blur>
                    <Brush>
                      <ColorBrush>#FF79AEF3</ColorBrush>
                    </Brush>
                  </TextPerspective>
                </TextEffects>
              </TextRun>
            </TextRuns>
            <DefaultRunProperty>
              <TextRun>
                <Text/>
                <FontSize>62.66666665099999</FontSize>
                <FontVariants>Normal</FontVariants>
                <FontStyle>Normal</FontStyle>
                <FontWeight>Bold</FontWeight>
                <FontFamily>
                  <Source>Comic Sans MS</Source>
                </FontFamily>
                <Background>
                  <ColorBrush>#00FFFFFF</ColorBrush>
                </Background>
                <Foreground>
                  <ColorBrush>#FFC72727</ColorBrush>
                </Foreground>
                <Opacity>1</Opacity>
                <TextEffects>
                  <TextFill>
                    <FillBrush>
                      <ColorBrush>#FF006EFF</ColorBrush>
                    </FillBrush>
                  </TextFill>
                  <TextFrame>
                    <FrameOpacity>1</FrameOpacity>
                    <FrameThinkness>2</FrameThinkness>
                    <FrameBrush>
                      <ColorBrush>#FF385723</ColorBrush>
                    </FrameBrush>
                  </TextFrame>
                  <TextPerspective>
                    <Opacity>1</Opacity>
                    <Angle>150</Angle>
                    <Depth>0.3</Depth>
                    <Blur>1</Blur>
                    <Brush>
                      <ColorBrush>#FF79AEF3</ColorBrush>
                    </Brush>
                  </TextPerspective>
                </TextEffects>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s>
        <Text>8A Unit 6 Birdwatching
Reading 1</Text>
      </RichText>
      <BorderThickness>0</BorderThickness>
      <BorderType>None</BorderType>
      <Id>59ac3e45-d37e-41ff-b8b2-313a59d54e3b</Id>
      <X>175.013</X>
      <Y>219.729</Y>
      <Width>930</Width>
      <Height>223.265</Height>
      <Rotation>0</Rotation>
      <IsLocked>False</IsLocked>
      <CanClone>False</CanClone>
      <HasMask>False</HasMask>
      <RotateOrigin>0.5,0.5</RotateOrigin>
      <SaveInfoMetadata>
        <SupportsFallback>True</SupportsFallback>
        <ImportanceLevel>Important</ImportanceLevel>
      </SaveInfoMetadata>
      <TextMask/>
    </Text>
  </Elements>
  <TransitionKey>Dissolve</TransitionKey>
  <Duration>21000000</Duration>
  <ThemeForSlide>
    <ThemeId>190</ThemeId>
  </ThemeForSlide>
</Slide>
</file>

<file path=Slides/Slide_1.xml><?xml version="1.0" encoding="utf-8"?>
<Slide>
  <Id>8552d322bbcf4dcbbc0effc577980c45</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Video>
      <NaturalVideoRotation>0</NaturalVideoRotation>
      <NaturalVideoRotationAdapted>False</NaturalVideoRotationAdapted>
      <MediaName>video(16).mp4</MediaName>
      <Source>id://5b7e67fcf82ed0bcc327c7ef771a07dd</Source>
      <ClipStart>0</ClipStart>
      <Volume>0.5</Volume>
      <PlayPoints/>
      <Id>66ca6af6fa08459e90cbf4cb1f1c6bf9</Id>
      <X>-14.718</X>
      <Y>-8.205</Y>
      <Width>1294.667</Width>
      <Height>728.25</Height>
      <Rotation>0</Rotation>
      <IsLocked>False</IsLocked>
      <CanClone>False</CanClone>
      <HasMask>False</HasMask>
      <ElementBehavior>
        <IsLoopPlay>False</IsLoopPlay>
        <IsAutoPlay>False</IsAutoPlay>
        <IsCrossSlidePlay>False</IsCrossSlidePlay>
        <StopPlayPageNumber>0</StopPlayPageNumber>
      </ElementBehavior>
      <RotateOrigin>0.5,0.5</RotateOrigin>
      <Thumbnail>id://daeab4d946e56a580e5668162a35776b</Thumbnail>
      <SaveInfoMetadata>
        <SupportsFallback>True</SupportsFallback>
        <ImportanceLevel>Important</ImportanceLevel>
      </SaveInfoMetadata>
    </Video>
  </Elements>
  <TransitionKey>SlideToLeft</TransitionKey>
  <Duration>21000000</Duration>
  <ThemeForSlide>
    <ThemeId>-1</ThemeId>
  </ThemeForSlide>
</Slide>
</file>

<file path=Slides/Slide_10.xml><?xml version="1.0" encoding="utf-8"?>
<Slide>
  <Id>90532599-f460-4374-bc53-e9fb5d3b661b</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Picture>
      <Source>id://2c58173fc780405d5a67109cd12df93d</Source>
      <PictureName>5c750d07e132b1212.png</PictureName>
      <Alpha>1</Alpha>
      <DisplayRegion>
        <Rectangle>0,0,573,861</Rectangle>
      </DisplayRegion>
      <Style>
        <StyleType>None</StyleType>
        <PicturePresetStyle>None</PicturePresetStyle>
      </Style>
      <MetaData>
        <PictureSize>861,573</PictureSize>
        <FileSize>239540</FileSize>
      </MetaData>
      <Id>d1b24823-d4b2-4a4b-8364-6129f5bb4caf</Id>
      <X>-35.51</X>
      <Y>-28.274</Y>
      <Width>1340.334</Width>
      <Height>767.895</Height>
      <Rotation>0</Rotation>
      <IsLocked>True</IsLocked>
      <CanClone>False</CanClone>
      <HasMask>False</HasMask>
      <RotateOrigin>0.5,0.5</RotateOrigin>
      <SaveInfoMetadata>
        <SupportsFallback>True</SupportsFallback>
        <ImportanceLevel>Important</ImportanceLevel>
      </SaveInfoMetadata>
    </Picture>
    <Text>
      <RichText>
        <SizeToContent>WidthAndHeight</SizeToContent>
        <ArrangingType>Horizontal</ArrangingType>
        <VerticalTextAlignment>Top</VerticalTextAlignment>
        <TextLines>
          <TextLine>
            <LineSpacing>1</LineSpacing>
            <FixedLineSpacing>NaN</FixedLineSpacing>
            <TextAlignment>Left</TextAlignment>
            <TextRuns>
              <TextRun>
                <Text>1</Text>
                <FontSize>41.333333323</FontSize>
                <FontVariants>Normal</FontVariants>
                <FontStyle>Normal</FontStyle>
                <FontWeight>Normal</FontWeight>
                <FontFamily>
                  <Source>Arial Black</Source>
                </FontFamily>
                <Background>
                  <ColorBrush>#00FFFFFF</ColorBrush>
                </Background>
                <Foreground>
                  <ColorBrush>#FFFF0000</ColorBrush>
                </Foreground>
                <Opacity>1</Opacity>
                <DashStyle>
                  <Offset>0</Offset>
                  <Dashes/>
                </DashStyle>
              </TextRun>
            </TextRuns>
            <DefaultRunProperty>
              <TextRun>
                <Text/>
                <FontSize>41.333333323</FontSize>
                <FontVariants>Normal</FontVariants>
                <FontStyle>Normal</FontStyle>
                <FontWeight>Normal</FontWeight>
                <FontFamily>
                  <Source>Arial Black</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Length>
              </LineProperty>
            </Lines>
            <Direction>LeftToRight</Direction>
            <IndentLevel>0</IndentLevel>
            <TextMarker>None</TextMarker>
            <IndentType>FirstLine</IndentType>
          </TextLine>
        </TextLines>
        <Text>1</Text>
      </RichText>
      <BorderThickness>0</BorderThickness>
      <BorderType>None</BorderType>
      <Id>6db23fc5-30dd-4042-abac-b295bc3f7b6a</Id>
      <X>626.164</X>
      <Y>200.161</Y>
      <Width>47.57</Width>
      <Height>67.53</Height>
      <Rotation>0</Rotation>
      <IsLocked>False</IsLocked>
      <CanClone>False</CanClone>
      <HasMask>False</HasMask>
      <RotateOrigin>0.5,0.5</RotateOrigin>
      <SaveInfoMetadata>
        <SupportsFallback>True</SupportsFallback>
        <ImportanceLevel>Important</ImportanceLevel>
      </SaveInfoMetadata>
      <TextMask/>
    </Text>
    <Text>
      <RichText>
        <SizeToContent>Height</SizeToContent>
        <ArrangingType>Horizontal</ArrangingType>
        <VerticalTextAlignment>Top</VerticalTextAlignment>
        <TextLines>
          <TextLine>
            <LineSpacing>1</LineSpacing>
            <FixedLineSpacing>NaN</FixedLineSpacing>
            <TextAlignment>Left</TextAlignment>
            <TextRuns>
              <TextRun>
                <Text>Where is the zhalong nature reserve ?</Text>
                <FontSize>35.999999991</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TextRuns>
            <DefaultRunProperty>
              <TextRun>
                <Text/>
                <FontSize>50.666666654</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28</Length>
              </LineProperty>
              <LineProperty>
                <StartOffset>28</StartOffset>
                <Length>9</Length>
              </LineProperty>
            </Lines>
            <Direction>LeftToRight</Direction>
            <IndentLevel>0</IndentLevel>
            <TextMarker>None</TextMarker>
            <IndentType>FirstLine</IndentType>
          </TextLine>
        </TextLines>
        <Text>Where is the zhalong nature reserve ?</Text>
      </RichText>
      <BorderThickness>0</BorderThickness>
      <BorderType>None</BorderType>
      <Id>25067c7d118c46e5a9e2b50730f50412</Id>
      <X>88.876</X>
      <Y>186.357</Y>
      <Width>556.889</Width>
      <Height>120.33333333333334</Height>
      <Rotation>0</Rotation>
      <IsLocked>False</IsLocked>
      <CanClone>False</CanClone>
      <HasMask>False</HasMask>
      <RotateOrigin>0.5,0.5</RotateOrigin>
      <SaveInfoMetadata>
        <SupportsFallback>True</SupportsFallback>
        <ImportanceLevel>Important</ImportanceLevel>
      </SaveInfoMetadata>
      <TextMask/>
    </Text>
    <Text>
      <RichText>
        <SizeToContent>WidthAndHeight</SizeToContent>
        <ArrangingType>Horizontal</ArrangingType>
        <VerticalTextAlignment>Top</VerticalTextAlignment>
        <TextLines>
          <TextLine>
            <LineSpacing>1</LineSpacing>
            <FixedLineSpacing>NaN</FixedLineSpacing>
            <TextAlignment>Center</TextAlignment>
            <TextRuns>
              <TextRun>
                <Text>Part1（para1-2）</Text>
                <FontSize>42.666666656</FontSize>
                <FontVariants>Normal</FontVariants>
                <FontStyle>Normal</FontStyle>
                <FontWeight>Bold</FontWeight>
                <FontFamily>
                  <Source>Comic Sans MS</Source>
                </FontFamily>
                <Background>
                  <ColorBrush>#00FFFFFF</ColorBrush>
                </Background>
                <Foreground>
                  <ColorBrush>#FF00818F</ColorBrush>
                </Foreground>
                <Opacity>1</Opacity>
                <DashStyle>
                  <Offset>0</Offset>
                  <Dashes/>
                </DashStyle>
              </TextRun>
            </TextRuns>
            <DefaultRunProperty>
              <TextRun>
                <Text/>
                <FontSize>42.666666656</FontSize>
                <FontVariants>Normal</FontVariants>
                <FontStyle>Normal</FontStyle>
                <FontWeight>Bold</FontWeight>
                <FontFamily>
                  <Source>Comic Sans MS</Source>
                </FontFamily>
                <Background>
                  <ColorBrush>#00FFFFFF</ColorBrush>
                </Background>
                <Foreground>
                  <ColorBrush>#FF00818F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14</Length>
              </LineProperty>
            </Lines>
            <Direction>LeftToRight</Direction>
            <IndentLevel>0</IndentLevel>
            <TextMarker>None</TextMarker>
            <IndentType>FirstLine</IndentType>
          </TextLine>
        </TextLines>
        <Text>Part1（para1-2）</Text>
      </RichText>
      <BorderThickness>0</BorderThickness>
      <BorderType>None</BorderType>
      <Id>388e8792cecc4b699a2139a1d25d780b</Id>
      <X>645.775</X>
      <Y>84.793</Y>
      <Width>387.2600000000001</Width>
      <Height>79.45666666666668</Height>
      <Rotation>0</Rotation>
      <IsLocked>False</IsLocked>
      <CanClone>False</CanClone>
      <HasMask>False</HasMask>
      <RotateOrigin>0.5,0.5</RotateOrigin>
      <SaveInfoMetadata>
        <SupportsFallback>True</SupportsFallback>
        <ImportanceLevel>Important</ImportanceLevel>
      </SaveInfoMetadata>
      <TextMask/>
    </Text>
    <Picture>
      <Source>id://5e53e3abb6c911137e705aa3f793fdbe</Source>
      <PictureName>课文12.jpg</PictureName>
      <Alpha>1</Alpha>
      <DisplayRegion>
        <Rectangle>0,0,467,934</Rectangle>
      </DisplayRegion>
      <Style>
        <StyleType>None</StyleType>
        <PicturePresetStyle>None</PicturePresetStyle>
      </Style>
      <MetaData>
        <PictureSize>1000,467</PictureSize>
        <FileSize>99162</FileSize>
      </MetaData>
      <Id>5dca2df2-87fe-41d2-b93f-43febd0ca945</Id>
      <X>671.271</X>
      <Y>200.144</Y>
      <Width>553.357</Width>
      <Height>283.72</Height>
      <Rotation>0</Rotation>
      <IsLocked>False</IsLocked>
      <CanClone>False</CanClone>
      <HasMask>False</HasMask>
      <RotateOrigin>0.5,0.5</RotateOrigin>
      <SaveInfoMetadata>
        <SupportsFallback>True</SupportsFallback>
        <ImportanceLevel>Important</ImportanceLevel>
      </SaveInfoMetadata>
    </Picture>
    <Shape>
      <Geometry>
        <PresetGeometry>
          <GeometryType>RoundRectangle</GeometryType>
          <Adjusts>
            <Adjust>
              <Id>0</Id>
              <ScaleX>0.166666666666667</ScaleX>
              <ScaleY>0</ScaleY>
            </Adjust>
            <Adjust>
              <Id>1</Id>
              <ScaleX>0.333333333333333</ScaleX>
              <ScaleY>1.2</ScaleY>
            </Adjust>
          </Adjusts>
        </PresetGeometry>
      </Geometry>
      <Path>M22.14783477783203,2.902457708842121E-06L513.09814453125,2.902457708842121E-06C525.330078125,0,535.2459716796875,9.915922164916992,535.2459716796875,22.147836685180664L535.2459716796875,110.73916625976562C535.2459716796875,122.9710693359375,525.330078125,132.88699340820312,513.09814453125,132.88699340820312L22.14783477783203,132.88699340820312C9.915925979614258,132.88699340820312,3.814697265625E-06,122.97107696533203,0,110.73916625976562L0,22.147836685180664C0,9.915922164916992,9.915921211242676,1.9073486328125E-06,22.14783477783203,2.902457708842121E-06z</Path>
      <Background>
        <ColorBrush>#00FFFFFF</ColorBrush>
      </Background>
      <Foreground>
        <ColorBrush>#FF991E1E</ColorBrush>
      </Foreground>
      <Thickness>8</Thickness>
      <LineType>Normal</LineType>
      <Opacity>1</Opacity>
      <TextWidth>515.246</TextWidth>
      <TextMargin>0,0,0,0</TextMargin>
      <TextContainerMargin>0,0,0,0</TextContainerMargin>
      <IsTextLocationCustomize>False</IsTextLocationCustomize>
      <PenSetting/>
      <Id>a7d88176-36ed-4798-8e55-6eec6f77aa66</Id>
      <X>680.397</X>
      <Y>206.792</Y>
      <Width>535.246</Width>
      <Height>132.887</Height>
      <Rotation>0</Rotation>
      <IsLocked>False</IsLocked>
      <CanClone>False</CanClone>
      <HasMask>False</HasMask>
      <RotateOrigin>0.5,0.5</RotateOrigin>
      <SaveInfoMetadata>
        <SupportsFallback>True</SupportsFallback>
        <ImportanceLevel>Important</ImportanceLevel>
      </SaveInfoMetadata>
    </Shape>
    <Text>
      <RichText>
        <SizeToContent>Height</SizeToContent>
        <ArrangingType>Horizontal</ArrangingType>
        <VerticalTextAlignment>Top</VerticalTextAlignment>
        <TextLines>
          <TextLine>
            <LineSpacing>1</LineSpacing>
            <FixedLineSpacing>NaN</FixedLineSpacing>
            <TextAlignment>Left</TextAlignment>
            <DefaultRunProperty>
              <TextRun>
                <Text/>
                <FontSize>35.999999991</FontSize>
                <FontVariants>Normal</FontVariants>
                <FontStyle>Normal</FontStyle>
                <FontWeight>Bold</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s>
        <Text/>
      </RichText>
      <BorderThickness>0</BorderThickness>
      <BorderType>None</BorderType>
      <Id>b7a48c913e8640439f137dc5401fd960</Id>
      <X>88.879</X>
      <Y>443.652</Y>
      <Width>526.589</Width>
      <Height>70.16666666666667</Height>
      <Rotation>0</Rotation>
      <IsLocked>False</IsLocked>
      <CanClone>False</CanClone>
      <Animations>
        <Animation>
          <Type>BlindIn</Type>
          <Id>4c3c7b832e504a5f8819dae2382606fa</Id>
          <Number>2</Number>
          <Category>Appearance</Category>
          <Trigger>Click</Trigger>
          <TriggerSource/>
          <Duration>7000000</Duration>
          <Delay>0</Delay>
          <AccelerationRatio>0</AccelerationRatio>
          <DecelerationRatio>0</DecelerationRatio>
          <RepeatBehavior>1</RepeatBehavior>
          <Direction>Vertical</Direction>
          <Effect>In</Effect>
        </Animation>
      </Animations>
      <HasMask>False</HasMask>
      <RotateOrigin>0.5,0.5</RotateOrigin>
      <SaveInfoMetadata>
        <SupportsFallback>True</SupportsFallback>
        <ImportanceLevel>Important</ImportanceLevel>
      </SaveInfoMetadata>
      <TextMask/>
    </Text>
    <Text>
      <RichText>
        <SizeToContent>Height</SizeToContent>
        <ArrangingType>Horizontal</ArrangingType>
        <VerticalTextAlignment>Top</VerticalTextAlignment>
        <TextLines>
          <TextLine>
            <LineSpacing>1</LineSpacing>
            <FixedLineSpacing>NaN</FixedLineSpacing>
            <TextAlignment>Left</TextAlignment>
            <TextRuns>
              <TextRun>
                <Text>In Heilongjiang Province in North-east China.</Text>
                <FontSize>35.999999991</FontSize>
                <FontVariants>Normal</FontVariants>
                <FontStyle>Normal</FontStyle>
                <FontWeight>Bold</FontWeight>
                <FontFamily>
                  <Source>Comic Sans MS</Source>
                </FontFamily>
                <Background>
                  <ColorBrush>#00FFFFFF</ColorBrush>
                </Background>
                <Foreground>
                  <ColorBrush>#FFFF0000</ColorBrush>
                </Foreground>
                <Opacity>1</Opacity>
                <DashStyle>
                  <Offset>0</Offset>
                  <Dashes/>
                </DashStyle>
              </TextRun>
            </TextRuns>
            <DefaultRunProperty>
              <TextRun>
                <Text/>
                <FontSize>35.999999991</FontSize>
                <FontVariants>Normal</FontVariants>
                <FontStyle>Normal</FontStyle>
                <FontWeight>Bold</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28</Length>
              </LineProperty>
              <LineProperty>
                <StartOffset>28</StartOffset>
                <Length>17</Length>
              </LineProperty>
            </Lines>
            <Direction>LeftToRight</Direction>
            <IndentLevel>0</IndentLevel>
            <TextMarker>None</TextMarker>
            <IndentType>FirstLine</IndentType>
          </TextLine>
        </TextLines>
        <Text>In Heilongjiang Province in North-east China.</Text>
      </RichText>
      <BorderThickness>0</BorderThickness>
      <BorderType>None</BorderType>
      <Id>954f8ece-1238-4dbe-919c-1fa31f0dda40</Id>
      <X>88.876</X>
      <Y>320.571</Y>
      <Width>513.714</Width>
      <Height>120.33333333333334</Height>
      <Rotation>0</Rotation>
      <IsLocked>False</IsLocked>
      <CanClone>False</CanClone>
      <Animations>
        <Animation>
          <Type>BlindIn</Type>
          <Id>2994e0ed2a4c42698681cb1745ddae83</Id>
          <Number>1</Number>
          <Category>Appearance</Category>
          <Trigger>Click</Trigger>
          <TriggerSource/>
          <Duration>7000000</Duration>
          <Delay>0</Delay>
          <AccelerationRatio>0</AccelerationRatio>
          <DecelerationRatio>0</DecelerationRatio>
          <RepeatBehavior>1</RepeatBehavior>
          <Direction>Vertical</Direction>
          <Effect>In</Effect>
        </Animation>
      </Animations>
      <HasMask>False</HasMask>
      <RotateOrigin>0.5,0.5</RotateOrigin>
      <SaveInfoMetadata>
        <SupportsFallback>True</SupportsFallback>
        <ImportanceLevel>Important</ImportanceLevel>
      </SaveInfoMetadata>
      <TextMask/>
    </Text>
    <Picture>
      <Source>id://c4da58603665752b7ed8b9e3f91320cb</Source>
      <PictureName>file0006.png</PictureName>
      <Alpha>1</Alpha>
      <DisplayRegion>
        <Rectangle>0,0,720,889</Rectangle>
      </DisplayRegion>
      <Style>
        <StyleType>None</StyleType>
        <PicturePresetStyle>None</PicturePresetStyle>
      </Style>
      <MetaData>
        <PictureSize>889,720</PictureSize>
        <FileSize>584169</FileSize>
      </MetaData>
      <Id>4736e845824e46b5912c5ddafa2a34b7</Id>
      <X>944.983</X>
      <Y>491.695</Y>
      <Width>257.893</Width>
      <Height>208.867</Height>
      <Rotation>0</Rotation>
      <IsLocked>False</IsLocked>
      <CanClone>False</CanClone>
      <HasMask>False</HasMask>
      <RotateOrigin>0.5,0.5</RotateOrigin>
      <SaveInfoMetadata>
        <SupportsFallback>True</SupportsFallback>
        <ImportanceLevel>Important</ImportanceLevel>
      </SaveInfoMetadata>
    </Picture>
    <Shape>
      <Geometry>
        <PresetGeometry>
          <GeometryType>RoundRectangle</GeometryType>
          <Adjusts>
            <Adjust>
              <Id>0</Id>
              <ScaleX>0.16666666666666666</ScaleX>
              <ScaleY>0</ScaleY>
            </Adjust>
            <Adjust>
              <Id>1</Id>
              <ScaleX>0.3333333333333333</ScaleX>
              <ScaleY>1.2</ScaleY>
            </Adjust>
          </Adjusts>
        </PresetGeometry>
      </Geometry>
      <Path>M9.982666969299316,-1.131671069742879E-06L490.2943420410156,-1.131671069742879E-06C495.8076171875,9.5367431640625E-07,500.2770080566406,4.469393253326416,500.2770080566406,9.982666015625L500.2770080566406,49.913333892822266C500.2770080566406,55.42660903930664,495.8076171875,59.895999908447266,490.2943420410156,59.895999908447266L9.982666969299316,59.895999908447266C4.4693922996521,59.895999908447266,9.5367431640625E-07,55.42660903930664,-2.842170943040401E-14,49.913333892822266L-2.842170943040401E-14,9.982666015625C0,4.469391345977783,4.4693922996521,0,9.982666969299316,-1.131671069742879E-06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Read for details</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16</Length>
                </LineProperty>
              </Lines>
              <Direction>LeftToRight</Direction>
              <IndentLevel>0</IndentLevel>
              <TextMarker>None</TextMarker>
              <IndentType>FirstLine</IndentType>
            </TextLine>
          </TextLines>
          <Text>Read for details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480.277</TextWidth>
      <TextMargin>0,0,0,0</TextMargin>
      <TextContainerMargin>0,0,0,0</TextContainerMargin>
      <IsTextLocationCustomize>False</IsTextLocationCustomize>
      <PenSetting>
        <IsArrowDash>True</IsArrowDash>
      </PenSetting>
      <Id>ce4b61ad-acd3-4639-a806-aaf7bce278e3</Id>
      <X>53.295</X>
      <Y>58.483</Y>
      <Width>500.277</Width>
      <Height>59.896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Shape>
      <Geometry>
        <PresetGeometry>
          <GeometryType>Sun</GeometryType>
          <Adjusts>
            <Adjust>
              <Id>0</Id>
              <ScaleX>0.3</ScaleX>
              <ScaleY>0</ScaleY>
            </Adjust>
          </Adjusts>
        </PresetGeometry>
      </Geometry>
      <Path>M11.08716869354248,22.830869674682617L16.050640106201172,22.830869674682617L13.568904876708984,27.13780975341797L11.08716869354248,22.830869674682617z M21.872955322265625,18.363250732421875L23.1635684967041,23.1635684967041L18.363250732421875,21.872955322265625 21.872955322265625,18.363250732421875z M5.264853000640869,18.363250732421875L8.774558067321777,21.872955322265625 3.9742400646209717,23.1635684967041 5.264853000640869,18.363250732421875z M22.830869674682617,11.08716869354248L27.13780975341797,13.568904876708984 22.830869674682617,16.050640106201172 22.830869674682617,11.08716869354248z M4.306938648223877,11.08716869354248L4.306938648223877,16.050640106201172L1.7763568394002505E-15,13.568904876708984L4.306938648223877,11.08716869354248z M13.568904876708984,5.4275617599487305C18.065244674682617,5.4275617599487305,21.710247039794922,9.072565078735352,21.710247039794922,13.568904876708984C21.710247039794922,18.065244674682617 18.065244674682617,21.710247039794922 13.568904876708984,21.710247039794922 9.072565078735352,21.710247039794922 5.4275617599487305,18.065244674682617 5.4275617599487305,13.568904876708984 5.4275617599487305,9.072565078735352 9.072565078735352,5.4275617599487305 13.568904876708984,5.4275617599487305z M23.1635684967041,3.9742400646209717L21.872955322265625,8.774558067321777 18.363250732421875,5.264853000640869L23.1635684967041,3.9742400646209717z M3.9742400646209717,3.9742400646209717L8.774558067321777,5.264853000640869 5.264853000640869,8.774558067321777L3.9742400646209717,3.9742400646209717z M13.568904876708984,1.7763568394002505E-15L16.050640106201172,4.306938648223877 11.08716869354248,4.306938648223877L13.568904876708984,1.7763568394002505E-15z</Path>
      <Background>
        <ColorBrush>#FFCC7014</ColorBrush>
      </Background>
      <Foreground>
        <ColorBrush>#00FFFFFF</ColorBrush>
      </Foreground>
      <Thickness>0</Thickness>
      <LineType>None</LineType>
      <Opacity>1</Opacity>
      <TextWidth>23.260979303382083</TextWidth>
      <TextMargin>0,0,0,0</TextMargin>
      <TextContainerMargin>0,0,0,0</TextContainerMargin>
      <IsTextLocationCustomize>False</IsTextLocationCustomize>
      <PenSetting/>
      <Id>f521ee84-e0ea-4d83-9518-9ddd0c1f539f</Id>
      <X>39.252</X>
      <Y>200.184</Y>
      <Width>27.1378091872791</Width>
      <Height>27.1378091872791</Height>
      <Rotation>0</Rotation>
      <IsLocked>False</IsLocked>
      <CanClone>False</CanClone>
      <HasMask>False</HasMask>
      <RotateOrigin>0.5,0.5</RotateOrigin>
      <SaveInfoMetadata>
        <SupportsFallback>True</SupportsFallback>
        <ImportanceLevel>Important</ImportanceLevel>
      </SaveInfoMetadata>
    </Shape>
    <Picture>
      <Source>id://d066808f87c5f3bb5e681ef1ca596031</Source>
      <PictureName>file0077.png</PictureName>
      <Alpha>1</Alpha>
      <DisplayRegion>
        <Rectangle>0,595,573,831</Rectangle>
      </DisplayRegion>
      <Style>
        <StyleType>None</StyleType>
        <PicturePresetStyle>None</PicturePresetStyle>
      </Style>
      <MetaData>
        <PictureSize>831,1168</PictureSize>
        <FileSize>410671</FileSize>
      </MetaData>
      <Id>bce90d916b404f419714d2394236d28d</Id>
      <X>0.03999999999999204</X>
      <Y>542.19</Y>
      <Width>257.89</Width>
      <Height>177.828</Height>
      <Rotation>0</Rotation>
      <IsLocked>False</IsLocked>
      <CanClone>False</CanClone>
      <HasMask>False</HasMask>
      <RotateOrigin>0.5,0.5</RotateOrigin>
      <SaveInfoMetadata>
        <SupportsFallback>True</SupportsFallback>
        <ImportanceLevel>Important</ImportanceLevel>
      </SaveInfoMetadata>
    </Picture>
  </Elements>
  <TransitionKey>SlideToLeft</TransitionKey>
  <Duration>21000000</Duration>
  <AnimationOrders>
    <Item>2994e0ed2a4c42698681cb1745ddae83</Item>
    <Item>4c3c7b832e504a5f8819dae2382606fa</Item>
  </AnimationOrders>
  <ThemeForSlide>
    <ThemeId>-1</ThemeId>
  </ThemeForSlide>
</Slide>
</file>

<file path=Slides/Slide_11.xml><?xml version="1.0" encoding="utf-8"?>
<Slide>
  <Id>22fbbb1ad5214985ae256f3d1a28b548</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Shape>
      <Geometry>
        <PresetGeometry>
          <GeometryType>RoundRectangle</GeometryType>
          <Adjusts>
            <Adjust>
              <Id>0</Id>
              <ScaleX>0.16666666666666666</ScaleX>
              <ScaleY>0</ScaleY>
            </Adjust>
            <Adjust>
              <Id>1</Id>
              <ScaleX>0.3333333333333333</ScaleX>
              <ScaleY>1.2</ScaleY>
            </Adjust>
          </Adjusts>
        </PresetGeometry>
      </Geometry>
      <Path>M9.982670783996582,-3.188357368344441E-06L672.2943115234375,-3.188357368344441E-06C677.8076171875,9.5367431640625E-07,682.2769775390625,4.469393253326416,682.2769775390625,9.982667922973633L682.2769775390625,49.913333892822266C682.2769775390625,55.42660903930664,677.8075561523438,59.895999908447266,672.2943115234375,59.89600372314453L9.982670783996582,59.89600372314453C4.4693922996521,59.895999908447266,9.5367431640625E-07,55.42660903930664,0,49.913333892822266L0,9.982667922973633C0,4.469391345977783,4.4693922996521,0,9.982670783996582,-3.188357368344441E-06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Part 1--Importance (Para1-2)</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28</Length>
                </LineProperty>
              </Lines>
              <Direction>LeftToRight</Direction>
              <IndentLevel>0</IndentLevel>
              <TextMarker>None</TextMarker>
              <IndentType>FirstLine</IndentType>
            </TextLine>
          </TextLines>
          <Text>Part 1--Importance (Para1-2)</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662.277</TextWidth>
      <TextMargin>0,0,0,0</TextMargin>
      <TextContainerMargin>0,0,0,0</TextContainerMargin>
      <IsTextLocationCustomize>False</IsTextLocationCustomize>
      <PenSetting>
        <IsArrowDash>True</IsArrowDash>
      </PenSetting>
      <Id>0f3cbc7f-d4b2-494f-8ff1-b2bb8623fd36</Id>
      <X>298.86151074218753</X>
      <Y>78.448</Y>
      <Width>682.277</Width>
      <Height>59.896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Text>
      <RichText>
        <SizeToContent>Height</SizeToContent>
        <ArrangingType>Horizontal</ArrangingType>
        <VerticalTextAlignment>Top</VerticalTextAlignment>
        <TextLines>
          <TextLine>
            <LineSpacing>1</LineSpacing>
            <FixedLineSpacing>NaN</FixedLineSpacing>
            <TextAlignment>Left</TextAlignment>
            <TextRuns>
              <TextRun>
                <Text>Which is true about Zhanglong Nature Reserve?</Text>
                <FontSize>38.666666657</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TextRuns>
            <DefaultRunProperty>
              <TextRun>
                <Text/>
                <FontSize>53.333333319999994</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45</Length>
              </LineProperty>
            </Lines>
            <Direction>LeftToRight</Direction>
            <IndentLevel>0</IndentLevel>
            <TextMarker>None</TextMarker>
            <IndentType>FirstLine</IndentType>
          </TextLine>
        </TextLines>
        <Text>Which is true about Zhanglong Nature Reserve?</Text>
      </RichText>
      <BorderThickness>0</BorderThickness>
      <BorderType>None</BorderType>
      <Id>3b893361-680d-4794-ac43-5a4d6158613d</Id>
      <X>78.454</X>
      <Y>174.593</Y>
      <Width>1060.889</Width>
      <Height>73.88333333333334</Height>
      <Rotation>0</Rotation>
      <IsLocked>False</IsLocked>
      <CanClone>False</CanClone>
      <HasMask>False</HasMask>
      <RotateOrigin>0.5,0.5</RotateOrigin>
      <SaveInfoMetadata>
        <SupportsFallback>True</SupportsFallback>
        <ImportanceLevel>Important</ImportanceLevel>
      </SaveInfoMetadata>
      <TextMask/>
    </Text>
    <Text>
      <RichText>
        <SizeToContent>Height</SizeToContent>
        <ArrangingType>Horizontal</ArrangingType>
        <VerticalTextAlignment>Top</VerticalTextAlignment>
        <TextLines>
          <TextLine>
            <LineSpacing>4</LineSpacing>
            <FixedLineSpacing>NaN</FixedLineSpacing>
            <TextAlignment>Left</TextAlignment>
            <TextRuns>
              <TextRun>
                <Text>A. It is the most important wetland in the world.
</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49</Length>
              </LineProperty>
            </Lines>
            <Direction>LeftToRight</Direction>
            <IndentLevel>0</IndentLevel>
            <TextMarker>None</TextMarker>
            <IndentType>FirstLine</IndentType>
          </TextLine>
          <TextLine>
            <LineSpacing>4</LineSpacing>
            <FixedLineSpacing>NaN</FixedLineSpacing>
            <TextAlignment>Left</TextAlignment>
            <TextRuns>
              <TextRun>
                <Text>B. It provides wildlife with food and cover.
</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44</Length>
              </LineProperty>
            </Lines>
            <Direction>LeftToRight</Direction>
            <IndentLevel>0</IndentLevel>
            <TextMarker>None</TextMarker>
            <IndentType>FirstLine</IndentType>
          </TextLine>
          <TextLine>
            <LineSpacing>4</LineSpacing>
            <FixedLineSpacing>NaN</FixedLineSpacing>
            <TextAlignment>Left</TextAlignment>
            <TextRuns>
              <TextRun>
                <Text>C. It is in the south-east of China.
</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36</Length>
              </LineProperty>
            </Lines>
            <Direction>LeftToRight</Direction>
            <IndentLevel>0</IndentLevel>
            <TextMarker>None</TextMarker>
            <IndentType>FirstLine</IndentType>
          </TextLine>
          <TextLine>
            <LineSpacing>4</LineSpacing>
            <FixedLineSpacing>NaN</FixedLineSpacing>
            <TextAlignment>Left</TextAlignment>
            <TextRuns>
              <TextRun>
                <Text>D. All the birds stay there all year round.</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43</Length>
              </LineProperty>
            </Lines>
            <Direction>LeftToRight</Direction>
            <IndentLevel>0</IndentLevel>
            <TextMarker>None</TextMarker>
            <IndentType>FirstLine</IndentType>
          </TextLine>
        </TextLines>
        <Text>A. It is the most important wetland in the world.
B. It provides wildlife with food and cover.
C. It is in the south-east of China.
D. All the birds stay there all year round.</Text>
      </RichText>
      <BorderThickness>0</BorderThickness>
      <BorderType>None</BorderType>
      <Id>76f54162-d92b-41cd-80f8-a2c2234ad6b0</Id>
      <X>78.459</X>
      <Y>284.741</Y>
      <Width>1060.889</Width>
      <Height>261.55552081939777</Height>
      <Rotation>0</Rotation>
      <IsLocked>False</IsLocked>
      <CanClone>False</CanClone>
      <HasMask>False</HasMask>
      <RotateOrigin>0.5,0.5</RotateOrigin>
      <SaveInfoMetadata>
        <SupportsFallback>True</SupportsFallback>
        <ImportanceLevel>Important</ImportanceLevel>
      </SaveInfoMetadata>
      <TextMask/>
    </Text>
    <Shape>
      <Geometry>
        <PresetGeometry>
          <GeometryType>Sun</GeometryType>
          <Adjusts>
            <Adjust>
              <Id>0</Id>
              <ScaleX>0.3</ScaleX>
              <ScaleY>0</ScaleY>
            </Adjust>
          </Adjusts>
        </PresetGeometry>
      </Geometry>
      <Path>M11.08716869354248,22.830869674682617L16.050640106201172,22.830869674682617L13.568904876708984,27.13780975341797L11.08716869354248,22.830869674682617z M21.872955322265625,18.363250732421875L23.1635684967041,23.1635684967041L18.363250732421875,21.872955322265625 21.872955322265625,18.363250732421875z M5.264853000640869,18.363250732421875L8.774558067321777,21.872955322265625 3.9742400646209717,23.1635684967041 5.264853000640869,18.363250732421875z M22.830869674682617,11.08716869354248L27.13780975341797,13.568904876708984 22.830869674682617,16.050640106201172 22.830869674682617,11.08716869354248z M4.306938648223877,11.08716869354248L4.306938648223877,16.050640106201172L1.7763568394002505E-15,13.568904876708984L4.306938648223877,11.08716869354248z M13.568904876708984,5.4275617599487305C18.065244674682617,5.4275617599487305,21.710247039794922,9.072565078735352,21.710247039794922,13.568904876708984C21.710247039794922,18.065244674682617 18.065244674682617,21.710247039794922 13.568904876708984,21.710247039794922 9.072565078735352,21.710247039794922 5.4275617599487305,18.065244674682617 5.4275617599487305,13.568904876708984 5.4275617599487305,9.072565078735352 9.072565078735352,5.4275617599487305 13.568904876708984,5.4275617599487305z M23.1635684967041,3.9742400646209717L21.872955322265625,8.774558067321777 18.363250732421875,5.264853000640869L23.1635684967041,3.9742400646209717z M3.9742400646209717,3.9742400646209717L8.774558067321777,5.264853000640869 5.264853000640869,8.774558067321777L3.9742400646209717,3.9742400646209717z M13.568904876708984,1.7763568394002505E-15L16.050640106201172,4.306938648223877 11.08716869354248,4.306938648223877L13.568904876708984,1.7763568394002505E-15z</Path>
      <Background>
        <ColorBrush>#FFCC7014</ColorBrush>
      </Background>
      <Foreground>
        <ColorBrush>#00FFFFFF</ColorBrush>
      </Foreground>
      <Thickness>0</Thickness>
      <LineType>None</LineType>
      <Opacity>1</Opacity>
      <TextWidth>23.260979303382083</TextWidth>
      <TextMargin>0,0,0,0</TextMargin>
      <TextContainerMargin>0,0,0,0</TextContainerMargin>
      <IsTextLocationCustomize>False</IsTextLocationCustomize>
      <PenSetting/>
      <Id>0f4e3b32-eb5e-432d-8e68-5fdee35cc6b3</Id>
      <X>39.252</X>
      <Y>200.184</Y>
      <Width>27.1378091872791</Width>
      <Height>27.1378091872791</Height>
      <Rotation>0</Rotation>
      <IsLocked>False</IsLocked>
      <CanClone>False</CanClone>
      <HasMask>False</HasMask>
      <RotateOrigin>0.5,0.5</RotateOrigin>
      <SaveInfoMetadata>
        <SupportsFallback>True</SupportsFallback>
        <ImportanceLevel>Important</ImportanceLevel>
      </SaveInfoMetadata>
    </Shape>
    <Picture>
      <Source>id://46114848805417a8bae018a6b2510ed8</Source>
      <PictureName>file004C.png</PictureName>
      <Alpha>1</Alpha>
      <DisplayRegion>
        <Rectangle>0,0,144,144</Rectangle>
      </DisplayRegion>
      <Style>
        <StyleType>None</StyleType>
        <PicturePresetStyle>None</PicturePresetStyle>
      </Style>
      <MetaData>
        <PictureSize>144,144</PictureSize>
        <FileSize>3585</FileSize>
      </MetaData>
      <Id>6ab085ff-662d-4a98-ba3c-c4d045215e8a</Id>
      <X>66.38299999999998</X>
      <Y>365.078</Y>
      <Width>78</Width>
      <Height>78</Height>
      <Rotation>0</Rotation>
      <IsLocked>False</IsLocked>
      <CanClone>False</CanClone>
      <Animations>
        <Animation>
          <Type>FadeIn</Type>
          <Id>e622a4cad8334d33a3704d751175fea6</Id>
          <Number>1</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Picture>
    <Picture>
      <Source>id://90e3b896a4763f5a3eb7475d4f28aa14</Source>
      <PictureName>file0036.png</PictureName>
      <Alpha>1</Alpha>
      <DisplayRegion>
        <Rectangle>0,0,553,830</Rectangle>
      </DisplayRegion>
      <Style>
        <StyleType>None</StyleType>
        <PicturePresetStyle>None</PicturePresetStyle>
      </Style>
      <MetaData>
        <PictureSize>830,553</PictureSize>
        <FileSize>630362</FileSize>
      </MetaData>
      <Id>4cc9411dce2e499fb313bf432382170f</Id>
      <X>898.889</X>
      <Y>379.024</Y>
      <Width>450.834</Width>
      <Height>300.375</Height>
      <Rotation>0</Rotation>
      <IsLocked>False</IsLocked>
      <CanClone>False</CanClone>
      <HasMask>False</HasMask>
      <RotateOrigin>0.5,0.5</RotateOrigin>
      <SaveInfoMetadata>
        <SupportsFallback>True</SupportsFallback>
        <ImportanceLevel>Important</ImportanceLevel>
      </SaveInfoMetadata>
    </Picture>
    <Shape>
      <Geometry>
        <PresetGeometry>
          <GeometryType>RoundRectangle</GeometryType>
          <Adjusts>
            <Adjust>
              <Id>0</Id>
              <ScaleX>0.16666666666666666</ScaleX>
              <ScaleY>0</ScaleY>
            </Adjust>
            <Adjust>
              <Id>1</Id>
              <ScaleX>0.3333333333333333</ScaleX>
              <ScaleY>1.2</ScaleY>
            </Adjust>
          </Adjusts>
        </PresetGeometry>
      </Geometry>
      <Path>M9.686002731323242,5.875357601325959E-06L813.7880249023438,5.875357601325959E-06C819.1373901367188,1.33514404296875E-05,823.4739379882812,4.336580276489258,823.4739990234375,9.685996055603027L823.4739990234375,48.43000411987305C823.4739379882812,53.779422760009766,819.1373901367188,58.115989685058594,813.7880249023438,58.11599349975586L9.686002731323242,58.11599349975586C7.117112159729004,58.116004943847656 4.653439998626709,57.095516204833984 2.836965560913086,55.2790412902832 1.0204858779907227,53.462562561035156 0,50.9988899230957 0,48.43000411987305L0,9.685996055603027C0,4.336569309234619,4.3365702629089355,0,9.686002731323242,5.875357601325959E-06z</Path>
      <Background>
        <ColorBrush>#FFCCFAFF</ColorBrush>
      </Background>
      <Foreground>
        <ColorBrush>#00FFFFFF</ColorBrush>
      </Foreground>
      <Thickness>0</Thickness>
      <LineType>None</LineType>
      <Opacity>1</Opacity>
      <InlineText>
        <RichText>
          <SizeToContent>Height</SizeToContent>
          <ArrangingType>Horizontal</ArrangingType>
          <VerticalTextAlignment>Center</VerticalTextAlignment>
          <TextLines>
            <TextLine>
              <LineSpacing>4</LineSpacing>
              <FixedLineSpacing>NaN</FixedLineSpacing>
              <TextAlignment>Left</TextAlignment>
              <TextRuns>
                <TextRun>
                  <Text>It is </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TextRun>
                  <Text>one of</Text>
                  <FontSize>33.333333325</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
                  <Text> the world's most important wetlands.</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49</Length>
                </LineProperty>
              </Lines>
              <Direction>LeftToRight</Direction>
              <IndentLevel>0</IndentLevel>
              <TextMarker>None</TextMarker>
              <IndentType>FirstLine</IndentType>
            </TextLine>
          </TextLines>
          <Text>It is one of the world's most important wetlands.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803.474</TextWidth>
      <TextMargin>0,0,0,0</TextMargin>
      <TextContainerMargin>0,0,0,0</TextContainerMargin>
      <IsTextLocationCustomize>False</IsTextLocationCustomize>
      <PenSetting/>
      <Id>459cb840f1b944f3a28ae434009bcb85</Id>
      <X>126.466</X>
      <Y>307.048</Y>
      <Width>823.474</Width>
      <Height>58.116</Height>
      <Rotation>0</Rotation>
      <IsLocked>False</IsLocked>
      <CanClone>False</CanClone>
      <Animations>
        <Animation>
          <Type>FadeIn</Type>
          <Id>0944533996464ccc997d9dde04d7718c</Id>
          <Number>2</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Shape>
    <Shape>
      <Geometry>
        <PresetGeometry>
          <GeometryType>RoundRectangle</GeometryType>
          <Adjusts>
            <Adjust>
              <Id>0</Id>
              <ScaleX>0.16666666666666666</ScaleX>
              <ScaleY>0</ScaleY>
            </Adjust>
            <Adjust>
              <Id>1</Id>
              <ScaleX>0.3333333333333333</ScaleX>
              <ScaleY>1.2</ScaleY>
            </Adjust>
          </Adjusts>
        </PresetGeometry>
      </Geometry>
      <Path>M9.685995101928711,1.2938908184878528E-06L842.1630249023438,1.2938908184878528E-06C847.5123901367188,1.33514404296875E-05,851.8489379882812,4.336580276489258,851.8489990234375,9.685997009277344L851.8489990234375,48.43000411987305C851.8489379882812,53.779422760009766,847.5123901367188,58.115989685058594,842.1630249023438,58.11600112915039L9.685995101928711,58.11600112915039C7.117112159729004,58.116004943847656 4.653439998626709,57.095516204833984 2.836967945098877,55.27903366088867 1.0204858779907227,53.462562561035156 0,50.9988899230957 0,48.43000411987305L0,9.685997009277344C0,4.336569309234619,4.3365702629089355,0,9.685995101928711,1.2938908184878528E-06z</Path>
      <Background>
        <ColorBrush>#FFCCFAFF</ColorBrush>
      </Background>
      <Foreground>
        <ColorBrush>#00FFFFFF</ColorBrush>
      </Foreground>
      <Thickness>0</Thickness>
      <LineType>None</LineType>
      <Opacity>1</Opacity>
      <InlineText>
        <RichText>
          <SizeToContent>Height</SizeToContent>
          <ArrangingType>Horizontal</ArrangingType>
          <VerticalTextAlignment>Center</VerticalTextAlignment>
          <TextLines>
            <TextLine>
              <LineSpacing>4</LineSpacing>
              <FixedLineSpacing>NaN</FixedLineSpacing>
              <TextAlignment>Left</TextAlignment>
              <TextRuns>
                <TextRun>
                  <Text>It is in </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TextRun>
                  <Text>N</Text>
                  <FontSize>33.333333325</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
                  <Text>orth-east China/ in the </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TextRun>
                  <Text>n</Text>
                  <FontSize>33.333333325</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
                  <Text>orth-east of China.</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54</Length>
                </LineProperty>
              </Lines>
              <Direction>LeftToRight</Direction>
              <IndentLevel>0</IndentLevel>
              <TextMarker>None</TextMarker>
              <IndentType>FirstLine</IndentType>
            </TextLine>
          </TextLines>
          <Text>It is in North-east China/ in the north-east of China.</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831.849</TextWidth>
      <TextMargin>0,0,0,0</TextMargin>
      <TextContainerMargin>0,0,0,0</TextContainerMargin>
      <IsTextLocationCustomize>False</IsTextLocationCustomize>
      <PenSetting/>
      <Id>4c42fecb-e69d-43cc-90ca-e6b4bc4d2a22</Id>
      <X>126.494</X>
      <Y>425.536</Y>
      <Width>851.849</Width>
      <Height>58.116</Height>
      <Rotation>0</Rotation>
      <IsLocked>False</IsLocked>
      <CanClone>False</CanClone>
      <Animations>
        <Animation>
          <Type>FadeIn</Type>
          <Id>1eb39553-cd81-40b1-a752-e5619f2aa855</Id>
          <Number>3</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Shape>
    <Shape>
      <Geometry>
        <PresetGeometry>
          <GeometryType>RoundRectangle</GeometryType>
          <Adjusts>
            <Adjust>
              <Id>0</Id>
              <ScaleX>0.16666666666666666</ScaleX>
              <ScaleY>0</ScaleY>
            </Adjust>
            <Adjust>
              <Id>1</Id>
              <ScaleX>0.3333333333333333</ScaleX>
              <ScaleY>1.2</ScaleY>
            </Adjust>
          </Adjusts>
        </PresetGeometry>
      </Geometry>
      <Path>M16.852672576904297,-4.528297722572461E-06L1037.996337890625,-4.528297722572461E-06C1047.3037109375,3.814697265625E-06,1054.848876953125,7.545199394226074,1054.8489990234375,16.85266876220703L1054.8489990234375,84.2633285522461C1054.848876953125,93.57080078125,1047.3037109375,101.1159896850586,1037.996337890625,101.11600494384766L16.852672576904297,101.11600494384766C7.545197486877441,101.11599731445312,3.814697265625E-06,93.57080078125,0,84.2633285522461L0,16.85266876220703C0,7.545194625854492,7.545196533203125,0,16.852672576904297,-4.528297722572461E-06z</Path>
      <Background>
        <ColorBrush>#FFCCFAFF</ColorBrush>
      </Background>
      <Foreground>
        <ColorBrush>#00FFFFFF</ColorBrush>
      </Foreground>
      <Thickness>0</Thickness>
      <LineType>None</LineType>
      <Opacity>1</Opacity>
      <InlineText>
        <RichText>
          <SizeToContent>Height</SizeToContent>
          <ArrangingType>Horizontal</ArrangingType>
          <VerticalTextAlignment>Center</VerticalTextAlignment>
          <TextLines>
            <TextLine>
              <LineSpacing>4</LineSpacing>
              <FixedLineSpacing>NaN</FixedLineSpacing>
              <TextAlignment>Left</TextAlignment>
              <TextRuns>
                <TextRun>
                  <Text>Many birds live in zhalong all year round, </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TextRun>
                  <Text>while </Text>
                  <FontSize>33.333333325</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
                  <Text>some go there only for a short stay.</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68</Length>
                </LineProperty>
                <LineProperty>
                  <StartOffset>68</StartOffset>
                  <Length>17</Length>
                </LineProperty>
              </Lines>
              <Direction>LeftToRight</Direction>
              <IndentLevel>0</IndentLevel>
              <TextMarker>None</TextMarker>
              <IndentType>FirstLine</IndentType>
            </TextLine>
          </TextLines>
          <Text>Many birds live in zhalong all year round, while some go there only for a short stay.</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1034.849</TextWidth>
      <TextMargin>0,0,0,0</TextMargin>
      <TextContainerMargin>0,0,0,0</TextContainerMargin>
      <IsTextLocationCustomize>False</IsTextLocationCustomize>
      <PenSetting/>
      <Id>7a2668af-e7d9-4f40-ae0e-5cdd287b5a0e</Id>
      <X>126.463</X>
      <Y>483.581</Y>
      <Width>1054.849</Width>
      <Height>101.116</Height>
      <Rotation>0</Rotation>
      <IsLocked>False</IsLocked>
      <CanClone>False</CanClone>
      <Animations>
        <Animation>
          <Type>FadeIn</Type>
          <Id>c282f47a-4cac-4e7c-b6b2-94706cb80da4</Id>
          <Number>4</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Shape>
  </Elements>
  <TransitionKey>SlideToLeft</TransitionKey>
  <Duration>21000000</Duration>
  <AnimationOrders>
    <Item>e622a4cad8334d33a3704d751175fea6</Item>
    <Item>0944533996464ccc997d9dde04d7718c</Item>
    <Item>1eb39553-cd81-40b1-a752-e5619f2aa855</Item>
    <Item>c282f47a-4cac-4e7c-b6b2-94706cb80da4</Item>
  </AnimationOrders>
  <ThemeForSlide>
    <ThemeId>-1</ThemeId>
  </ThemeForSlide>
</Slide>
</file>

<file path=Slides/Slide_12.xml><?xml version="1.0" encoding="utf-8"?>
<Slide>
  <Id>87ffd56b-ec6e-4dd8-8745-a93ae4bdda4d</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Picture>
      <Source>id://8aeb494e838447f4f67857c6b201f6d6</Source>
      <PictureName>file0001.png</PictureName>
      <Alpha>1</Alpha>
      <DisplayRegion>
        <Rectangle>0,0,2,2</Rectangle>
      </DisplayRegion>
      <Style>
        <StyleType>None</StyleType>
        <PicturePresetStyle>None</PicturePresetStyle>
      </Style>
      <MetaData>
        <PictureSize>2,2</PictureSize>
        <FileSize>175</FileSize>
      </MetaData>
      <Id>06c5c858848d49b0bdd92eec52ce30ed</Id>
      <X>88</X>
      <Y>38.333333333333336</Y>
      <Width>1</Width>
      <Height>1</Height>
      <Rotation>0</Rotation>
      <IsLocked>False</IsLocked>
      <CanClone>False</CanClone>
      <HasMask>False</HasMask>
      <RotateOrigin>0.5,0.5</RotateOrigin>
      <SaveInfoMetadata>
        <SupportsFallback>True</SupportsFallback>
        <ImportanceLevel>Important</ImportanceLevel>
      </SaveInfoMetadata>
      <ElementPptxOriginId>
        <OriginPptxId>2</OriginPptxId>
        <OriginPptxName>图片1</OriginPptxName>
      </ElementPptxOriginId>
    </Picture>
    <Group>
      <Elements>
        <Shape>
          <Geometry>
            <PresetGeometry>
              <GeometryType>Rectangle</GeometryType>
            </PresetGeometry>
          </Geometry>
          <Path>M0,6.091731847845949E-06L1218.5196533203125,6.091731847845949E-06 1218.5196533203125,656.1259765625 0,656.1259765625 0,6.091731847845949E-06z</Path>
          <Background>
            <ImageBrush>
              <Source>id://a2a5ad91cfb4e4e8c15f2815871b9771</Source>
              <Stretch>Fill</Stretch>
              <TileMode>None</TileMode>
              <Opacity>1</Opacity>
              <ViewboxUnits>RelativeToBoundingBox</ViewboxUnits>
              <ViewportUnits>RelativeToBoundingBox</ViewportUnits>
              <Viewbox>0,0,1,1</Viewbox>
              <Viewport>0,0,1,1</Viewport>
              <RelativeMatrixTransform>1,0,0,1,0,0</RelativeMatrixTransform>
            </ImageBrush>
          </Background>
          <Foreground>
            <ColorBrush>#00FFFFFF</ColorBrush>
          </Foreground>
          <Thickness>1</Thickness>
          <LineType>Normal</LineType>
          <Opacity>1</Opacity>
          <TextWidth>1218.5196850393702</TextWidth>
          <TextMargin>9.600000000000001,4.800000000000001,9.600000000000001,4.800000000000001</TextMargin>
          <TextContainerMargin>0,0,0,0</TextContainerMargin>
          <IsTextLocationCustomize>True</IsTextLocationCustomize>
          <PenSetting>
            <IsArrowDash>False</IsArrowDash>
          </PenSetting>
          <Id>65313f500683409ba5a580f31ab39c86</Id>
          <X>84.71444529703597</X>
          <Y>32.906591807892205</Y>
          <Width>1218.5196850393702</Width>
          <Height>656.1259842519685</Height>
          <Rotation>0</Rotation>
          <IsLocked>False</IsLocked>
          <CanClone>False</CanClone>
          <HasMask>False</HasMask>
          <RotateOrigin>0.5,0.5</RotateOrigin>
          <SaveInfoMetadata>
            <SupportsFallback>True</SupportsFallback>
            <ImportanceLevel>Important</ImportanceLevel>
          </SaveInfoMetadata>
          <ElementPptxOriginId>
            <OriginPptxId>4</OriginPptxId>
            <OriginPptxName>形状7</OriginPptxName>
          </ElementPptxOriginId>
        </Shape>
        <Picture>
          <Source>id://b9853ceebc692e59a1d270b2c3374b25</Source>
          <PictureName>file0013.png</PictureName>
          <Alpha>1</Alpha>
          <DisplayRegion>
            <Rectangle>0,0,105,139</Rectangle>
          </DisplayRegion>
          <Style>
            <StyleType>None</StyleType>
            <PicturePresetStyle>None</PicturePresetStyle>
          </Style>
          <MetaData>
            <PictureSize>139,105</PictureSize>
            <FileSize>17830</FileSize>
          </MetaData>
          <Id>d4d3204d20934a02b059eac79d889117</Id>
          <X>1195.2766500214454</X>
          <Y>570.1140458761337</Y>
          <Width>138.69753280839893</Width>
          <Height>105.21196850393702</Height>
          <Rotation>0</Rotation>
          <IsLocked>False</IsLocked>
          <CanClone>False</CanClone>
          <HasMask>False</HasMask>
          <RotateOrigin>0.5,0.5</RotateOrigin>
          <SaveInfoMetadata>
            <SupportsFallback>True</SupportsFallback>
            <ImportanceLevel>Important</ImportanceLevel>
          </SaveInfoMetadata>
          <ElementPptxOriginId>
            <OriginPptxId>5</OriginPptxId>
            <OriginPptxName>图片4</OriginPptxName>
          </ElementPptxOriginId>
        </Picture>
        <Picture>
          <Source>id://17288258f622d9ae513dc408ffe52fa6</Source>
          <PictureName>file0014.png</PictureName>
          <Alpha>1</Alpha>
          <DisplayRegion>
            <Rectangle>0,0,37,235</Rectangle>
          </DisplayRegion>
          <Style>
            <StyleType>None</StyleType>
            <PicturePresetStyle>None</PicturePresetStyle>
          </Style>
          <MetaData>
            <PictureSize>235,37</PictureSize>
            <FileSize>3400</FileSize>
          </MetaData>
          <Id>32bd22b923864fd2bc12a999efc64473</Id>
          <X>1.325573905959847</X>
          <Y>23.58050256904706</Y>
          <Width>234.95401574803148</Width>
          <Height>37.21910761154855</Height>
          <Rotation>348.22566666666665</Rotation>
          <IsLocked>False</IsLocked>
          <CanClone>False</CanClone>
          <HasMask>False</HasMask>
          <RotateOrigin>0.5,0.5</RotateOrigin>
          <SaveInfoMetadata>
            <SupportsFallback>True</SupportsFallback>
            <ImportanceLevel>Important</ImportanceLevel>
          </SaveInfoMetadata>
          <ElementPptxOriginId>
            <OriginPptxId>6</OriginPptxId>
            <OriginPptxName>图片5</OriginPptxName>
          </ElementPptxOriginId>
        </Picture>
      </Elements>
      <Id>a7890578099745278945cd9010095436</Id>
      <X>-53.942</X>
      <Y>16.557</Y>
      <Width>1333.9741828298443</Width>
      <Height>689.5325927734375</Height>
      <Rotation>0</Rotation>
      <IsLocked>True</IsLocked>
      <CanClone>False</CanClone>
      <HasMask>False</HasMask>
      <RotateOrigin>0.5,0.5</RotateOrigin>
      <SaveInfoMetadata>
        <SupportsFallback>True</SupportsFallback>
        <ImportanceLevel>Important</ImportanceLevel>
      </SaveInfoMetadata>
      <ElementPptxOriginId>
        <OriginPptxId>3</OriginPptxId>
        <OriginPptxName>组合1</OriginPptxName>
      </ElementPptxOriginId>
    </Group>
    <Picture>
      <Source>id://3502c03db80a47a4acfb27958e381d6c</Source>
      <PictureName>file0053.png</PictureName>
      <Alpha>0.32999999999999996</Alpha>
      <DisplayRegion>
        <Rectangle>0,0,1080,1621</Rectangle>
      </DisplayRegion>
      <Style>
        <StyleType>None</StyleType>
        <PicturePresetStyle>None</PicturePresetStyle>
      </Style>
      <MetaData>
        <PictureSize>1621,1080</PictureSize>
        <FileSize>1685864</FileSize>
      </MetaData>
      <Id>324c7646dc3f4a35aa98f82cf49fcef0</Id>
      <X>0.009</X>
      <Y>0.031</Y>
      <Width>1280</Width>
      <Height>852.807</Height>
      <Rotation>0</Rotation>
      <IsLocked>True</IsLocked>
      <CanClone>False</CanClone>
      <HasMask>False</HasMask>
      <RotateOrigin>0.5,0.5</RotateOrigin>
      <SaveInfoMetadata>
        <SupportsFallback>True</SupportsFallback>
        <ImportanceLevel>Important</ImportanceLevel>
      </SaveInfoMetadata>
    </Picture>
    <Shape>
      <Geometry>
        <PresetGeometry>
          <GeometryType>RoundRectangle</GeometryType>
          <Adjusts>
            <Adjust>
              <Id>0</Id>
              <ScaleX>0.16666666666666666</ScaleX>
              <ScaleY>0</ScaleY>
            </Adjust>
            <Adjust>
              <Id>1</Id>
              <ScaleX>0.3333333333333333</ScaleX>
              <ScaleY>1.2</ScaleY>
            </Adjust>
          </Adjusts>
        </PresetGeometry>
      </Geometry>
      <Path>M9.982670783996582,-3.188357368344441E-06L672.2943115234375,-3.188357368344441E-06C677.8076171875,9.5367431640625E-07,682.2769775390625,4.469393253326416,682.2769775390625,9.982667922973633L682.2769775390625,49.913333892822266C682.2769775390625,55.42660903930664,677.8075561523438,59.895999908447266,672.2943115234375,59.89600372314453L9.982670783996582,59.89600372314453C4.4693922996521,59.895999908447266,9.5367431640625E-07,55.42660903930664,0,49.913333892822266L0,9.982667922973633C0,4.469391345977783,4.4693922996521,0,9.982670783996582,-3.188357368344441E-06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Part 2--Problems (Para 3)</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25</Length>
                </LineProperty>
              </Lines>
              <Direction>LeftToRight</Direction>
              <IndentLevel>0</IndentLevel>
              <TextMarker>None</TextMarker>
              <IndentType>FirstLine</IndentType>
            </TextLine>
          </TextLines>
          <Text>Part 2--Problems (Para 3)</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662.277</TextWidth>
      <TextMargin>0,0,0,0</TextMargin>
      <TextContainerMargin>0,0,0,0</TextContainerMargin>
      <IsTextLocationCustomize>False</IsTextLocationCustomize>
      <PenSetting>
        <IsArrowDash>True</IsArrowDash>
      </PenSetting>
      <Id>0b802e61-a2a7-4305-970d-cddcfa9811e7</Id>
      <X>298.86151074218753</X>
      <Y>78.448</Y>
      <Width>682.277</Width>
      <Height>59.896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Shape>
      <Geometry>
        <PresetGeometry>
          <GeometryType>RoundRectangle</GeometryType>
          <Adjusts>
            <Adjust>
              <Id>0</Id>
              <ScaleX>0.16666666666666666</ScaleX>
              <ScaleY>0</ScaleY>
            </Adjust>
            <Adjust>
              <Id>1</Id>
              <ScaleX>0.3333333333333333</ScaleX>
              <ScaleY>1.2</ScaleY>
            </Adjust>
          </Adjusts>
        </PresetGeometry>
      </Geometry>
      <Path>M37.4315071105957,2.65079961536685E-07L1153.301513671875,2.65079961536685E-07C1163.2291259765625,-3.814697265625E-06 1172.7498779296875,3.9436569213867188 1179.7696533203125,10.963428497314453 1186.7894287109375,17.983198165893555 1190.733154296875,27.504047393798828 1190.7330322265625,37.4315071105957L1190.7330322265625,187.15750122070312C1190.733154296875,197.08497619628906 1186.7894287109375,206.60581970214844 1179.7696533203125,213.62559509277344 1172.7498779296875,220.64535522460938 1163.2291259765625,224.58901977539062 1153.301513671875,224.58900451660156L37.4315071105957,224.58900451660156C27.504045486450195,224.58901977539062 17.983196258544922,220.64535522460938 10.963428497314453,213.62557983398438 3.94366455078125,206.60580444335938 0,197.0849609375 0,187.15750122070312L0,37.4315071105957C0,16.758649826049805,16.75865364074707,0,37.4315071105957,2.65079961536685E-07z</Path>
      <Background>
        <ColorBrush>#FFFFFFFF</ColorBrush>
      </Background>
      <Foreground>
        <ColorBrush>#FF000000</ColorBrush>
      </Foreground>
      <Thickness>4</Thickness>
      <LineType>Dash</LineType>
      <Opacity>1</Opacity>
      <InlineText>
        <RichText>
          <SizeToContent>Height</SizeToContent>
          <ArrangingType>Horizontal</ArrangingType>
          <VerticalTextAlignment>Center</VerticalTextAlignment>
          <TextLines>
            <TextLine>
              <LineSpacing>1</LineSpacing>
              <FixedLineSpacing>NaN</FixedLineSpacing>
              <TextAlignment>Left</TextAlignment>
              <TextRuns>
                <TextRun>
                  <Text>Some people want to make the wetlands smaller in order to have more space for farms and buildings. This will lead to less and less space for wildlife. Moreover, fishermen keep fishing there. As a result, the birds do not have enough food to eat. Now the Chinese government has made laws to prevent all these things in Zhalong.</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78</Length>
                </LineProperty>
                <LineProperty>
                  <StartOffset>78</StartOffset>
                  <Length>83</Length>
                </LineProperty>
                <LineProperty>
                  <StartOffset>161</StartOffset>
                  <Length>85</Length>
                </LineProperty>
                <LineProperty>
                  <StartOffset>246</StartOffset>
                  <Length>80</Length>
                </LineProperty>
              </Lines>
              <Direction>LeftToRight</Direction>
              <IndentLevel>0</IndentLevel>
              <TextMarker>None</TextMarker>
              <IndentType>FirstLine</IndentType>
            </TextLine>
          </TextLines>
          <Text>Some people want to make the wetlands smaller in order to have more space for farms and buildings. This will lead to less and less space for wildlife. Moreover, fishermen keep fishing there. As a result, the birds do not have enough food to eat. Now the Chinese government has made laws to prevent all these things in Zhalong.</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1170.733</TextWidth>
      <TextMargin>0,0,0,0</TextMargin>
      <TextContainerMargin>0,0,0,0</TextContainerMargin>
      <IsTextLocationCustomize>False</IsTextLocationCustomize>
      <PenSetting>
        <DashStyle>
          <Offset>0</Offset>
          <Dashes>
            <Item>2</Item>
            <Item>2</Item>
          </Dashes>
        </DashStyle>
      </PenSetting>
      <Id>01d50b72298f486ebaa6330442051ef5</Id>
      <X>44.678</X>
      <Y>179.449</Y>
      <Width>1190.733</Width>
      <Height>224.589</Height>
      <Rotation>0</Rotation>
      <IsLocked>False</IsLocked>
      <CanClone>False</CanClone>
      <HasMask>False</HasMask>
      <RotateOrigin>0.5,0.5</RotateOrigin>
      <SaveInfoMetadata>
        <SupportsFallback>True</SupportsFallback>
        <ImportanceLevel>Important</ImportanceLevel>
      </SaveInfoMetadata>
    </Shape>
    <Text>
      <RichText>
        <SizeToContent>Height</SizeToContent>
        <ArrangingType>Horizontal</ArrangingType>
        <VerticalTextAlignment>Top</VerticalTextAlignment>
        <TextLines>
          <TextLine>
            <LineSpacing>4</LineSpacing>
            <FixedLineSpacing>NaN</FixedLineSpacing>
            <TextAlignment>Left</TextAlignment>
            <TextRuns>
              <TextRun>
                <Text>【阅读表达】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
            <LineSpacing>4</LineSpacing>
            <FixedLineSpacing>NaN</FixedLineSpacing>
            <TextAlignment>Left</TextAlignment>
            <TextRuns>
              <TextRun>
                <Text>1.How many problems are there?________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38</Length>
              </LineProperty>
            </Lines>
            <Direction>LeftToRight</Direction>
            <IndentLevel>0</IndentLevel>
            <TextMarker>None</TextMarker>
            <IndentType>FirstLine</IndentType>
          </TextLine>
          <TextLine>
            <LineSpacing>4</LineSpacing>
            <FixedLineSpacing>NaN</FixedLineSpacing>
            <TextAlignment>Left</TextAlignment>
            <TextRuns>
              <TextRun>
                <Text>2.What are the problems in Zhalong?(答案不多于10个词)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46</Length>
              </LineProperty>
            </Lines>
            <Direction>LeftToRight</Direction>
            <IndentLevel>0</IndentLevel>
            <TextMarker>None</TextMarker>
            <IndentType>FirstLine</IndentType>
          </TextLine>
          <TextLine>
            <LineSpacing>4</LineSpacing>
            <FixedLineSpacing>NaN</FixedLineSpacing>
            <TextAlignment>Left</TextAlignment>
            <TextRuns>
              <TextRun>
                <Text>______________________________________________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46</Length>
              </LineProperty>
            </Lines>
            <Direction>LeftToRight</Direction>
            <IndentLevel>0</IndentLevel>
            <TextMarker>None</TextMarker>
            <IndentType>FirstLine</IndentType>
          </TextLine>
          <TextLine>
            <LineSpacing>4</LineSpacing>
            <FixedLineSpacing>NaN</FixedLineSpacing>
            <TextAlignment>Left</TextAlignment>
            <TextRuns>
              <TextRun>
                <Text>______________________________________________</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46</Length>
              </LineProperty>
            </Lines>
            <Direction>LeftToRight</Direction>
            <IndentLevel>0</IndentLevel>
            <TextMarker>None</TextMarker>
            <IndentType>FirstLine</IndentType>
          </TextLine>
        </TextLines>
        <Text>【阅读表达】
1.How many problems are there?________
2.What are the problems in Zhalong?(答案不多于10个词)
______________________________________________
______________________________________________</Text>
      </RichText>
      <BorderThickness>0</BorderThickness>
      <BorderType>None</BorderType>
      <Id>553bdfa4182446ee8f8dec9d47728a27</Id>
      <X>94.246</X>
      <Y>444.459</Y>
      <Width>987</Width>
      <Height>285.69973956800425</Height>
      <Rotation>0</Rotation>
      <IsLocked>True</IsLocked>
      <CanClone>False</CanClone>
      <HasMask>False</HasMask>
      <RotateOrigin>0.5,0.5</RotateOrigin>
      <SaveInfoMetadata>
        <SupportsFallback>True</SupportsFallback>
        <ImportanceLevel>Important</ImportanceLevel>
      </SaveInfoMetadata>
    </Text>
    <Text>
      <RichText>
        <SizeToContent>WidthAndHeight</SizeToContent>
        <ArrangingType>Horizontal</ArrangingType>
        <VerticalTextAlignment>Top</VerticalTextAlignment>
        <TextLines>
          <TextLine>
            <LineSpacing>1</LineSpacing>
            <FixedLineSpacing>NaN</FixedLineSpacing>
            <TextAlignment>Left</TextAlignment>
            <TextRuns>
              <TextRun>
                <Text>Two.</Text>
                <FontSize>29.333333325999998</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4</Length>
              </LineProperty>
            </Lines>
            <Direction>LeftToRight</Direction>
            <IndentLevel>0</IndentLevel>
            <TextMarker>None</TextMarker>
            <IndentType>FirstLine</IndentType>
          </TextLine>
        </TextLines>
        <Text>Two.</Text>
      </RichText>
      <BorderThickness>0</BorderThickness>
      <BorderType>None</BorderType>
      <Id>534efe6d1a5d41f8a7d0adafabf1b683</Id>
      <X>571.728</X>
      <Y>499.918</Y>
      <Width>82.73333333333333</Width>
      <Height>60.87666666666667</Height>
      <Rotation>0</Rotation>
      <IsLocked>False</IsLocked>
      <CanClone>False</CanClone>
      <Animations>
        <Animation>
          <Type>FadeIn</Type>
          <Id>f61b31f5ac5f4afbb2febdc07da588a2</Id>
          <Number>1</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1. People make the wetlands smaller and keep fishing there.</Text>
                <FontSize>29.333333325999998</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59</Length>
              </LineProperty>
            </Lines>
            <Direction>LeftToRight</Direction>
            <IndentLevel>0</IndentLevel>
            <TextMarker>None</TextMarker>
            <IndentType>FirstLine</IndentType>
          </TextLine>
        </TextLines>
        <Text>1. People make the wetlands smaller and keep fishing there.</Text>
      </RichText>
      <BorderThickness>0</BorderThickness>
      <BorderType>None</BorderType>
      <Id>2d3d840dd74549488773473bd350f1eb</Id>
      <X>101.104</X>
      <Y>608.618</Y>
      <Width>881</Width>
      <Height>60.87666666666667</Height>
      <Rotation>0</Rotation>
      <IsLocked>False</IsLocked>
      <CanClone>False</CanClone>
      <Animations>
        <Animation>
          <Type>FadeIn</Type>
          <Id>dfeca4ed1c2c4f86867dd3f1f9ed36af</Id>
          <Number>2</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2.There is less space and less food.</Text>
                <FontSize>29.333333325999998</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36</Length>
              </LineProperty>
            </Lines>
            <Direction>LeftToRight</Direction>
            <IndentLevel>0</IndentLevel>
            <TextMarker>None</TextMarker>
            <IndentType>FirstLine</IndentType>
          </TextLine>
        </TextLines>
        <Text>2.There is less space and less food.</Text>
      </RichText>
      <BorderThickness>0</BorderThickness>
      <BorderType>None</BorderType>
      <Id>4da896d8174a4aa59e274f09bc6da249</Id>
      <X>94.213</X>
      <Y>659.132</Y>
      <Width>640</Width>
      <Height>60.87666666666667</Height>
      <Rotation>0</Rotation>
      <IsLocked>False</IsLocked>
      <CanClone>False</CanClone>
      <Animations>
        <Animation>
          <Type>FadeIn</Type>
          <Id>7fe925e501844dfdb26f4162b498c597</Id>
          <Number>3</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
  </Elements>
  <TransitionKey>SlideToLeft</TransitionKey>
  <Duration>21000000</Duration>
  <AnimationOrders>
    <Item>f61b31f5ac5f4afbb2febdc07da588a2</Item>
    <Item>dfeca4ed1c2c4f86867dd3f1f9ed36af</Item>
    <Item>7fe925e501844dfdb26f4162b498c597</Item>
  </AnimationOrders>
  <ThemeForSlide>
    <ThemeId>-1</ThemeId>
  </ThemeForSlide>
</Slide>
</file>

<file path=Slides/Slide_13.xml><?xml version="1.0" encoding="utf-8"?>
<Slide>
  <Id>e8639376-5919-42a7-b7e2-d9f327912b2e</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Picture>
      <Source>id://8aeb494e838447f4f67857c6b201f6d6</Source>
      <PictureName>file0001.png</PictureName>
      <Alpha>1</Alpha>
      <DisplayRegion>
        <Rectangle>0,0,2,2</Rectangle>
      </DisplayRegion>
      <Style>
        <StyleType>None</StyleType>
        <PicturePresetStyle>None</PicturePresetStyle>
      </Style>
      <MetaData>
        <PictureSize>2,2</PictureSize>
        <FileSize>175</FileSize>
      </MetaData>
      <Id>06c5c858848d49b0bdd92eec52ce30ed</Id>
      <X>88</X>
      <Y>38.333333333333336</Y>
      <Width>1</Width>
      <Height>1</Height>
      <Rotation>0</Rotation>
      <IsLocked>False</IsLocked>
      <CanClone>False</CanClone>
      <HasMask>False</HasMask>
      <RotateOrigin>0.5,0.5</RotateOrigin>
      <SaveInfoMetadata>
        <SupportsFallback>True</SupportsFallback>
        <ImportanceLevel>Important</ImportanceLevel>
      </SaveInfoMetadata>
      <ElementPptxOriginId>
        <OriginPptxId>2</OriginPptxId>
        <OriginPptxName>图片1</OriginPptxName>
      </ElementPptxOriginId>
    </Picture>
    <Group>
      <Elements>
        <Shape>
          <Geometry>
            <PresetGeometry>
              <GeometryType>Rectangle</GeometryType>
            </PresetGeometry>
          </Geometry>
          <Path>M0,6.091731847845949E-06L1218.5196533203125,6.091731847845949E-06 1218.5196533203125,656.1259765625 0,656.1259765625 0,6.091731847845949E-06z</Path>
          <Background>
            <ImageBrush>
              <Source>id://a2a5ad91cfb4e4e8c15f2815871b9771</Source>
              <Stretch>Fill</Stretch>
              <TileMode>None</TileMode>
              <Opacity>1</Opacity>
              <ViewboxUnits>RelativeToBoundingBox</ViewboxUnits>
              <ViewportUnits>RelativeToBoundingBox</ViewportUnits>
              <Viewbox>0,0,1,1</Viewbox>
              <Viewport>0,0,1,1</Viewport>
              <RelativeMatrixTransform>1,0,0,1,0,0</RelativeMatrixTransform>
            </ImageBrush>
          </Background>
          <Foreground>
            <ColorBrush>#00FFFFFF</ColorBrush>
          </Foreground>
          <Thickness>1</Thickness>
          <LineType>Normal</LineType>
          <Opacity>1</Opacity>
          <TextWidth>1218.5196850393702</TextWidth>
          <TextMargin>9.600000000000001,4.800000000000001,9.600000000000001,4.800000000000001</TextMargin>
          <TextContainerMargin>0,0,0,0</TextContainerMargin>
          <IsTextLocationCustomize>True</IsTextLocationCustomize>
          <PenSetting>
            <IsArrowDash>False</IsArrowDash>
          </PenSetting>
          <Id>65313f500683409ba5a580f31ab39c86</Id>
          <X>84.71444529703597</X>
          <Y>32.906591807892205</Y>
          <Width>1218.5196850393702</Width>
          <Height>656.1259842519685</Height>
          <Rotation>0</Rotation>
          <IsLocked>False</IsLocked>
          <CanClone>False</CanClone>
          <HasMask>False</HasMask>
          <RotateOrigin>0.5,0.5</RotateOrigin>
          <SaveInfoMetadata>
            <SupportsFallback>True</SupportsFallback>
            <ImportanceLevel>Important</ImportanceLevel>
          </SaveInfoMetadata>
          <ElementPptxOriginId>
            <OriginPptxId>4</OriginPptxId>
            <OriginPptxName>形状7</OriginPptxName>
          </ElementPptxOriginId>
        </Shape>
        <Picture>
          <Source>id://b9853ceebc692e59a1d270b2c3374b25</Source>
          <PictureName>file0013.png</PictureName>
          <Alpha>1</Alpha>
          <DisplayRegion>
            <Rectangle>0,0,105,139</Rectangle>
          </DisplayRegion>
          <Style>
            <StyleType>None</StyleType>
            <PicturePresetStyle>None</PicturePresetStyle>
          </Style>
          <MetaData>
            <PictureSize>139,105</PictureSize>
            <FileSize>17830</FileSize>
          </MetaData>
          <Id>d4d3204d20934a02b059eac79d889117</Id>
          <X>1195.2766500214454</X>
          <Y>570.1140458761337</Y>
          <Width>138.69753280839893</Width>
          <Height>105.21196850393702</Height>
          <Rotation>0</Rotation>
          <IsLocked>False</IsLocked>
          <CanClone>False</CanClone>
          <HasMask>False</HasMask>
          <RotateOrigin>0.5,0.5</RotateOrigin>
          <SaveInfoMetadata>
            <SupportsFallback>True</SupportsFallback>
            <ImportanceLevel>Important</ImportanceLevel>
          </SaveInfoMetadata>
          <ElementPptxOriginId>
            <OriginPptxId>5</OriginPptxId>
            <OriginPptxName>图片4</OriginPptxName>
          </ElementPptxOriginId>
        </Picture>
        <Picture>
          <Source>id://17288258f622d9ae513dc408ffe52fa6</Source>
          <PictureName>file0014.png</PictureName>
          <Alpha>1</Alpha>
          <DisplayRegion>
            <Rectangle>0,0,37,235</Rectangle>
          </DisplayRegion>
          <Style>
            <StyleType>None</StyleType>
            <PicturePresetStyle>None</PicturePresetStyle>
          </Style>
          <MetaData>
            <PictureSize>235,37</PictureSize>
            <FileSize>3400</FileSize>
          </MetaData>
          <Id>32bd22b923864fd2bc12a999efc64473</Id>
          <X>1.325573905959847</X>
          <Y>23.58050256904706</Y>
          <Width>234.95401574803148</Width>
          <Height>37.21910761154855</Height>
          <Rotation>348.22566666666665</Rotation>
          <IsLocked>False</IsLocked>
          <CanClone>False</CanClone>
          <HasMask>False</HasMask>
          <RotateOrigin>0.5,0.5</RotateOrigin>
          <SaveInfoMetadata>
            <SupportsFallback>True</SupportsFallback>
            <ImportanceLevel>Important</ImportanceLevel>
          </SaveInfoMetadata>
          <ElementPptxOriginId>
            <OriginPptxId>6</OriginPptxId>
            <OriginPptxName>图片5</OriginPptxName>
          </ElementPptxOriginId>
        </Picture>
      </Elements>
      <Id>a7890578099745278945cd9010095436</Id>
      <X>-53.942</X>
      <Y>16.557</Y>
      <Width>1333.9741828298443</Width>
      <Height>689.5325927734375</Height>
      <Rotation>0</Rotation>
      <IsLocked>True</IsLocked>
      <CanClone>False</CanClone>
      <HasMask>False</HasMask>
      <RotateOrigin>0.5,0.5</RotateOrigin>
      <SaveInfoMetadata>
        <SupportsFallback>True</SupportsFallback>
        <ImportanceLevel>Important</ImportanceLevel>
      </SaveInfoMetadata>
      <ElementPptxOriginId>
        <OriginPptxId>3</OriginPptxId>
        <OriginPptxName>组合1</OriginPptxName>
      </ElementPptxOriginId>
    </Group>
    <Picture>
      <Source>id://d54bd1a269a128bcc8ee852fe71cb97c</Source>
      <PictureName>file0030.png</PictureName>
      <Alpha>0.39</Alpha>
      <DisplayRegion>
        <Rectangle>0,0,987,1700</Rectangle>
      </DisplayRegion>
      <Style>
        <StyleType>None</StyleType>
        <PicturePresetStyle>None</PicturePresetStyle>
      </Style>
      <MetaData>
        <PictureSize>1700,987</PictureSize>
        <FileSize>2510234</FileSize>
      </MetaData>
      <Id>99b33ddf17134119b258db1ec5ee61f9</Id>
      <X>0.062</X>
      <Y>-0.047</Y>
      <Width>1279.966</Width>
      <Height>743.133</Height>
      <Rotation>0</Rotation>
      <IsLocked>True</IsLocked>
      <CanClone>False</CanClone>
      <HasMask>False</HasMask>
      <RotateOrigin>0.5,0.5</RotateOrigin>
      <SaveInfoMetadata>
        <SupportsFallback>True</SupportsFallback>
        <ImportanceLevel>Important</ImportanceLevel>
      </SaveInfoMetadata>
    </Picture>
    <Topic>
      <Title>
        <SizeToContent>WidthAndHeight</SizeToContent>
        <ArrangingType>Horizontal</ArrangingType>
        <VerticalTextAlignment>Top</VerticalTextAlignment>
        <TextLines>
          <TextLine>
            <LineSpacing>1</LineSpacing>
            <FixedLineSpacing>NaN</FixedLineSpacing>
            <TextAlignment>Left</TextAlignment>
            <TextRuns>
              <TextRun>
                <Text>          </Text>
                <FontSize>39.99999999</FontSize>
                <FontVariants>Normal</FontVariants>
                <FontStyle>Normal</FontStyle>
                <FontWeight>Normal</FontWeight>
                <FontFamily>
                  <Source>Comic Sans MS</Source>
                </FontFamily>
                <Background>
                  <ColorBrush>#00FFFFFF</ColorBrush>
                </Background>
                <Foreground>
                  <ColorBrush>#FF854C56</ColorBrush>
                </Foreground>
                <Opacity>1</Opacity>
                <DashStyle>
                  <Offset>0</Offset>
                  <Dashes/>
                </DashStyle>
              </TextRun>
            </TextRuns>
            <DefaultRunProperty>
              <TextRun>
                <Text/>
                <FontSize>39.99999999</FontSize>
                <FontVariants>Normal</FontVariants>
                <FontStyle>Normal</FontStyle>
                <FontWeight>Normal</FontWeight>
                <FontFamily>
                  <Source>Comic Sans MS</Source>
                </FontFamily>
                <Background>
                  <ColorBrush>#00FFFFFF</ColorBrush>
                </Background>
                <Foreground>
                  <ColorBrush>#FF854C56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10</Length>
              </LineProperty>
            </Lines>
            <Direction>LeftToRight</Direction>
            <IndentLevel>0</IndentLevel>
            <TextMarker>None</TextMarker>
            <IndentType>FirstLine</IndentType>
          </TextLine>
        </TextLines>
        <Text>          </Text>
      </Title>
      <SkinInfo>
        <TreeFill>
          <ColorBrush>#FFF4B8B2</ColorBrush>
        </TreeFill>
        <TreeStroke>
          <ColorBrush>#FFC45A5C</ColorBrush>
        </TreeStroke>
        <FirstLevelNodeFill>
          <ColorBrush>#FFFDE9EA</ColorBrush>
        </FirstLevelNodeFill>
        <FirstLevelNodeStroke>
          <ColorBrush>#FFE49E96</ColorBrush>
        </FirstLevelNodeStroke>
        <FirstLevelBranchFill>
          <ColorBrush>#FFE49E96</ColorBrush>
        </FirstLevelBranchFill>
        <HighLevelNodeFill>
          <ColorBrush>#FFFFFFFF</ColorBrush>
        </HighLevelNodeFill>
        <HighLevelNodeStroke>
          <ColorBrush>#FF999999</ColorBrush>
        </HighLevelNodeStroke>
        <HighLevelBranchFill>
          <ColorBrush>#FFE49E96</ColorBrush>
        </HighLevelBranchFill>
        <SkinType>RedSkin</SkinType>
      </SkinInfo>
      <Skin>
        <TreeFill>
          <ColorBrush>#FFF4B8B2</ColorBrush>
        </TreeFill>
        <TreeStroke>
          <ColorBrush>#FFC45A5C</ColorBrush>
        </TreeStroke>
        <FirstLevelNodeFill>
          <ColorBrush>#FFFDE9EA</ColorBrush>
        </FirstLevelNodeFill>
        <FirstLevelNodeStroke>
          <ColorBrush>#FFE49E96</ColorBrush>
        </FirstLevelNodeStroke>
        <FirstLevelBranchFill>
          <ColorBrush>#FFE49E96</ColorBrush>
        </FirstLevelBranchFill>
        <HighLevelNodeFill>
          <ColorBrush>#FFFFFFFF</ColorBrush>
        </HighLevelNodeFill>
        <HighLevelNodeStroke>
          <ColorBrush>#FF999999</ColorBrush>
        </HighLevelNodeStroke>
        <HighLevelBranchFill>
          <ColorBrush>#FFE49E96</ColorBrush>
        </HighLevelBranchFill>
        <SkinType>RedSkin</SkinType>
      </Skin>
      <NodeLink/>
      <Type>MindMap</Type>
      <Children>
        <Node>
          <Title>
            <SizeToContent>WidthAndHeight</SizeToContent>
            <ArrangingType>Horizontal</ArrangingType>
            <VerticalTextAlignment>Top</VerticalTextAlignment>
            <TextLines>
              <TextLine>
                <LineSpacing>1</LineSpacing>
                <FixedLineSpacing>NaN</FixedLineSpacing>
                <TextAlignment>Left</TextAlignment>
                <TextRuns>
                  <TextRun>
                    <Text>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20</Length>
                  </LineProperty>
                </Lines>
                <Direction>LeftToRight</Direction>
                <IndentLevel>0</IndentLevel>
                <TextMarker>None</TextMarker>
                <IndentType>FirstLine</IndentType>
              </TextLine>
              <TextLine>
                <LineSpacing>1</LineSpacing>
                <FixedLineSpacing>NaN</FixedLineSpacing>
                <TextAlignment>Left</TextAlignment>
                <DefaultRunProperty>
                  <TextRun>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s>
            <Text>                    
</Text>
          </Title>
          <NodeLink/>
          <Children>
            <Node>
              <Title>
                <SizeToContent>WidthAndHeight</SizeToContent>
                <ArrangingType>Horizontal</ArrangingType>
                <VerticalTextAlignment>Top</VerticalTextAlignment>
                <TextLines>
                  <TextLine>
                    <LineSpacing>1</LineSpacing>
                    <FixedLineSpacing>NaN</FixedLineSpacing>
                    <TextAlignment>Left</TextAlignment>
                    <TextRuns>
                      <TextRun>
                        <Text>Reason</Text>
                        <FontSize>33.333333325</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Reason</Text>
              </Title>
              <NodeLink/>
              <Children>
                <Node>
                  <Title>
                    <SizeToContent>WidthAndHeight</SizeToContent>
                    <ArrangingType>Horizontal</ArrangingType>
                    <VerticalTextAlignment>Top</VerticalTextAlignment>
                    <TextLines>
                      <TextLine>
                        <LineSpacing>1</LineSpacing>
                        <FixedLineSpacing>NaN</FixedLineSpacing>
                        <TextAlignment>Left</TextAlignment>
                        <TextRuns>
                          <TextRun>
                            <Text>                                                  </Text>
                            <FontSize>30.666666658999997</FontSize>
                            <FontVariants>Normal</FontVariants>
                            <FontStyle>Normal</FontStyle>
                            <FontWeight>Normal</FontWeight>
                            <FontFamily>
                              <Source>Microsoft YaHei</Source>
                            </FontFamily>
                            <Background>
                              <ColorBrush>#00FFFFFF</ColorBrush>
                            </Background>
                            <Foreground>
                              <ColorBrush>#FF191D26</ColorBrush>
                            </Foreground>
                            <Opacity>1</Opacity>
                            <DashStyle>
                              <Offset>0</Offset>
                              <Dashes/>
                            </DashStyle>
                          </TextRun>
                        </TextRuns>
                        <DefaultRunProperty>
                          <TextRun>
                            <Text/>
                            <FontSize>30.666666658999997</FontSize>
                            <FontVariants>Normal</FontVariants>
                            <FontStyle>Normal</FontStyle>
                            <FontWeight>Normal</FontWeight>
                            <FontFamily>
                              <Source>Microsoft YaHei</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50</Length>
                          </LineProperty>
                        </Lines>
                        <Direction>LeftToRight</Direction>
                        <IndentLevel>0</IndentLevel>
                        <TextMarker>None</TextMarker>
                        <IndentType>FirstLine</IndentType>
                      </TextLine>
                    </TextLines>
                    <Text>                                                  </Text>
                  </Title>
                  <NodeLink/>
                  <Location>1128.5,-135</Location>
                  <ParentRootPoint>597.5,-109.5</ParentRootPoint>
                  <ContentWidth>454</ContentWidth>
                  <ContentHeight>51</ContentHeight>
                  <ActualContentWidth>454</ActualContentWidth>
                  <ActualContentHeight>51</ActualContentHeight>
                  <NodeId>992f14eabc0940ecbf8e9634e17a5e28</NodeId>
                  <Expanded>True</Expanded>
                  <Erasable>False</Erasable>
                  <NodeStyleInfo>
                    <Fill>
                      <ColorBrush>#FFFFFFFF</ColorBrush>
                    </Fill>
                    <Stroke>
                      <ColorBrush>#FF999999</ColorBrush>
                    </Stroke>
                  </NodeStyleInfo>
                  <NodeStyle>
                    <Fill>
                      <ColorBrush>#FFFFFFFF</ColorBrush>
                    </Fill>
                    <Stroke>
                      <ColorBrush>#FF999999</ColorBrush>
                    </Stroke>
                  </NodeStyle>
                </Node>
              </Children>
              <Location>597.5,-138</Location>
              <ParentRootPoint>410.5,-75</ParentRootPoint>
              <ContentWidth>108</ContentWidth>
              <ContentHeight>57</ContentHeight>
              <ActualContentWidth>108</ActualContentWidth>
              <ActualContentHeight>57</ActualContentHeight>
              <NodeId>cf54bc96aeeb45dd9171e8d81fa1c747</NodeId>
              <Expanded>True</Expanded>
              <Erasable>False</Erasable>
              <NodeStyleInfo>
                <Fill>
                  <ColorBrush>#FFFFFFFF</ColorBrush>
                </Fill>
                <Stroke>
                  <ColorBrush>#FF999999</ColorBrush>
                </Stroke>
              </NodeStyleInfo>
              <NodeStyle>
                <Fill>
                  <ColorBrush>#FFFFFFFF</ColorBrush>
                </Fill>
                <Stroke>
                  <ColorBrush>#FF999999</ColorBrush>
                </Stroke>
              </NodeStyle>
            </Node>
            <Node>
              <Title>
                <SizeToContent>WidthAndHeight</SizeToContent>
                <ArrangingType>Horizontal</ArrangingType>
                <VerticalTextAlignment>Top</VerticalTextAlignment>
                <TextLines>
                  <TextLine>
                    <LineSpacing>1</LineSpacing>
                    <FixedLineSpacing>NaN</FixedLineSpacing>
                    <TextAlignment>Left</TextAlignment>
                    <TextRuns>
                      <TextRun>
                        <Text>Result</Text>
                        <FontSize>33.333333325</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Result</Text>
              </Title>
              <NodeLink/>
              <Children>
                <Node>
                  <Title>
                    <SizeToContent>WidthAndHeight</SizeToContent>
                    <ArrangingType>Horizontal</ArrangingType>
                    <VerticalTextAlignment>Top</VerticalTextAlignment>
                    <TextLines>
                      <TextLine>
                        <LineSpacing>1</LineSpacing>
                        <FixedLineSpacing>NaN</FixedLineSpacing>
                        <TextAlignment>Left</TextAlignment>
                        <TextRuns>
                          <TextRun>
                            <Text>                                                     </Text>
                            <FontSize>29.333333325999998</FontSize>
                            <FontVariants>Normal</FontVariants>
                            <FontStyle>Normal</FontStyle>
                            <FontWeight>Normal</FontWeight>
                            <FontFamily>
                              <Source>Microsoft YaHei</Source>
                            </FontFamily>
                            <Background>
                              <ColorBrush>#00FFFFFF</ColorBrush>
                            </Background>
                            <Foreground>
                              <ColorBrush>#FF191D26</ColorBrush>
                            </Foreground>
                            <Opacity>1</Opacity>
                            <DashStyle>
                              <Offset>0</Offset>
                              <Dashes/>
                            </DashStyle>
                          </TextRun>
                        </TextRuns>
                        <DefaultRunProperty>
                          <TextRun>
                            <Text/>
                            <FontSize>29.333333325999998</FontSize>
                            <FontVariants>Normal</FontVariants>
                            <FontStyle>Normal</FontStyle>
                            <FontWeight>Normal</FontWeight>
                            <FontFamily>
                              <Source>Microsoft YaHei</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53</Length>
                          </LineProperty>
                        </Lines>
                        <Direction>LeftToRight</Direction>
                        <IndentLevel>0</IndentLevel>
                        <TextMarker>None</TextMarker>
                        <IndentType>FirstLine</IndentType>
                      </TextLine>
                    </TextLines>
                    <Text>                                                     </Text>
                  </Title>
                  <NodeLink/>
                  <Location>1125.5,-65</Location>
                  <ParentRootPoint>587.5,-40.5</ParentRootPoint>
                  <ContentWidth>461</ContentWidth>
                  <ContentHeight>49</ContentHeight>
                  <ActualContentWidth>461</ActualContentWidth>
                  <ActualContentHeight>49</ActualContentHeight>
                  <NodeId>3d01572cbda245e697238539ff01643e</NodeId>
                  <Expanded>True</Expanded>
                  <Erasable>False</Erasable>
                  <NodeStyleInfo>
                    <Fill>
                      <ColorBrush>#FFFFFFFF</ColorBrush>
                    </Fill>
                    <Stroke>
                      <ColorBrush>#FF999999</ColorBrush>
                    </Stroke>
                  </NodeStyleInfo>
                  <NodeStyle>
                    <Fill>
                      <ColorBrush>#FFFFFFFF</ColorBrush>
                    </Fill>
                    <Stroke>
                      <ColorBrush>#FF999999</ColorBrush>
                    </Stroke>
                  </NodeStyle>
                </Node>
              </Children>
              <Location>587.5,-75</Location>
              <ParentRootPoint>410.5,-75</ParentRootPoint>
              <ContentWidth>98</ContentWidth>
              <ContentHeight>57</ContentHeight>
              <ActualContentWidth>98</ActualContentWidth>
              <ActualContentHeight>57</ActualContentHeight>
              <NodeId>8ba64515ab34492bb454984adcc4dfc4</NodeId>
              <Expanded>True</Expanded>
              <Erasable>False</Erasable>
              <NodeStyleInfo>
                <Fill>
                  <ColorBrush>#FFFFFFFF</ColorBrush>
                </Fill>
                <Stroke>
                  <ColorBrush>#FF999999</ColorBrush>
                </Stroke>
              </NodeStyleInfo>
              <NodeStyle>
                <Fill>
                  <ColorBrush>#FFFFFFFF</ColorBrush>
                </Fill>
                <Stroke>
                  <ColorBrush>#FF999999</ColorBrush>
                </Stroke>
              </NodeStyle>
            </Node>
          </Children>
          <Location>410.5,-134</Location>
          <ParentRootPoint>0,0</ParentRootPoint>
          <ContentWidth>232</ContentWidth>
          <ContentHeight>118</ContentHeight>
          <ActualContentWidth>232</ActualContentWidth>
          <ActualContentHeight>118</ActualContentHeight>
          <NodeId>599199e9c45b44728f9d67a709fcf089</NodeId>
          <Expanded>True</Expanded>
          <Erasable>False</Erasable>
          <NodeStyleInfo>
            <Fill>
              <ColorBrush>#FFFDE9EA</ColorBrush>
            </Fill>
            <Stroke>
              <ColorBrush>#FFE49E96</ColorBrush>
            </Stroke>
          </NodeStyleInfo>
          <NodeStyle>
            <Fill>
              <ColorBrush>#FFFDE9EA</ColorBrush>
            </Fill>
            <Stroke>
              <ColorBrush>#FFE49E96</ColorBrush>
            </Stroke>
          </NodeStyle>
        </Node>
        <Node>
          <Title>
            <SizeToContent>WidthAndHeight</SizeToContent>
            <ArrangingType>Horizontal</ArrangingType>
            <VerticalTextAlignment>Top</VerticalTextAlignment>
            <TextLines>
              <TextLine>
                <LineSpacing>1</LineSpacing>
                <FixedLineSpacing>NaN</FixedLineSpacing>
                <TextAlignment>Left</TextAlignment>
                <TextRuns>
                  <TextRun>
                    <Text>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20</Length>
                  </LineProperty>
                </Lines>
                <Direction>LeftToRight</Direction>
                <IndentLevel>0</IndentLevel>
                <TextMarker>None</TextMarker>
                <IndentType>FirstLine</IndentType>
              </TextLine>
              <TextLine>
                <LineSpacing>1</LineSpacing>
                <FixedLineSpacing>NaN</FixedLineSpacing>
                <TextAlignment>Left</TextAlignment>
                <DefaultRunProperty>
                  <TextRun>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s>
            <Text>                    
</Text>
          </Title>
          <NodeLink/>
          <Children>
            <Node>
              <Title>
                <SizeToContent>WidthAndHeight</SizeToContent>
                <ArrangingType>Horizontal</ArrangingType>
                <VerticalTextAlignment>Top</VerticalTextAlignment>
                <TextLines>
                  <TextLine>
                    <LineSpacing>1</LineSpacing>
                    <FixedLineSpacing>NaN</FixedLineSpacing>
                    <TextAlignment>Left</TextAlignment>
                    <TextRuns>
                      <TextRun>
                        <Text>Reason</Text>
                        <FontSize>33.333333325</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Reason</Text>
              </Title>
              <NodeLink/>
              <Children>
                <Node>
                  <Title>
                    <SizeToContent>WidthAndHeight</SizeToContent>
                    <ArrangingType>Horizontal</ArrangingType>
                    <VerticalTextAlignment>Top</VerticalTextAlignment>
                    <TextLines>
                      <TextLine>
                        <LineSpacing>1</LineSpacing>
                        <FixedLineSpacing>NaN</FixedLineSpacing>
                        <TextAlignment>Left</TextAlignment>
                        <TextRuns>
                          <TextRun>
                            <Text>                        /                           </Text>
                            <FontSize>29.333333325999998</FontSize>
                            <FontVariants>Normal</FontVariants>
                            <FontStyle>Normal</FontStyle>
                            <FontWeight>Normal</FontWeight>
                            <FontFamily>
                              <Source>Microsoft YaHei</Source>
                            </FontFamily>
                            <Background>
                              <ColorBrush>#00FFFFFF</ColorBrush>
                            </Background>
                            <Foreground>
                              <ColorBrush>#FF191D26</ColorBrush>
                            </Foreground>
                            <Opacity>1</Opacity>
                            <DashStyle>
                              <Offset>0</Offset>
                              <Dashes/>
                            </DashStyle>
                          </TextRun>
                        </TextRuns>
                        <DefaultRunProperty>
                          <TextRun>
                            <Text/>
                            <FontSize>29.333333325999998</FontSize>
                            <FontVariants>Normal</FontVariants>
                            <FontStyle>Normal</FontStyle>
                            <FontWeight>Normal</FontWeight>
                            <FontFamily>
                              <Source>Microsoft YaHei</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52</Length>
                          </LineProperty>
                        </Lines>
                        <Direction>LeftToRight</Direction>
                        <IndentLevel>0</IndentLevel>
                        <TextMarker>None</TextMarker>
                        <IndentType>FirstLine</IndentType>
                      </TextLine>
                    </TextLines>
                    <Text>                        /                           </Text>
                  </Title>
                  <NodeLink/>
                  <Location>1130.5,16</Location>
                  <ParentRootPoint>597.5,40.5</ParentRootPoint>
                  <ContentWidth>456</ContentWidth>
                  <ContentHeight>49</ContentHeight>
                  <ActualContentWidth>456</ActualContentWidth>
                  <ActualContentHeight>49</ActualContentHeight>
                  <NodeId>9673236bcefd431c992128df987174d0</NodeId>
                  <Expanded>True</Expanded>
                  <Erasable>False</Erasable>
                  <NodeStyleInfo>
                    <Fill>
                      <ColorBrush>#FFFFFFFF</ColorBrush>
                    </Fill>
                    <Stroke>
                      <ColorBrush>#FF999999</ColorBrush>
                    </Stroke>
                  </NodeStyleInfo>
                  <NodeStyle>
                    <Fill>
                      <ColorBrush>#FFFFFFFF</ColorBrush>
                    </Fill>
                    <Stroke>
                      <ColorBrush>#FF999999</ColorBrush>
                    </Stroke>
                  </NodeStyle>
                </Node>
              </Children>
              <Location>597.5,12</Location>
              <ParentRootPoint>410.5,75</ParentRootPoint>
              <ContentWidth>108</ContentWidth>
              <ContentHeight>57</ContentHeight>
              <ActualContentWidth>108</ActualContentWidth>
              <ActualContentHeight>57</ActualContentHeight>
              <NodeId>a6fc874cb620433586ef8c4304cd1dd3</NodeId>
              <Expanded>True</Expanded>
              <Erasable>False</Erasable>
              <NodeStyleInfo>
                <Fill>
                  <ColorBrush>#FFFFFFFF</ColorBrush>
                </Fill>
                <Stroke>
                  <ColorBrush>#FF999999</ColorBrush>
                </Stroke>
              </NodeStyleInfo>
              <NodeStyle>
                <Fill>
                  <ColorBrush>#FFFFFFFF</ColorBrush>
                </Fill>
                <Stroke>
                  <ColorBrush>#FF999999</ColorBrush>
                </Stroke>
              </NodeStyle>
            </Node>
            <Node>
              <Title>
                <SizeToContent>WidthAndHeight</SizeToContent>
                <ArrangingType>Horizontal</ArrangingType>
                <VerticalTextAlignment>Top</VerticalTextAlignment>
                <TextLines>
                  <TextLine>
                    <LineSpacing>1</LineSpacing>
                    <FixedLineSpacing>NaN</FixedLineSpacing>
                    <TextAlignment>Left</TextAlignment>
                    <TextRuns>
                      <TextRun>
                        <Text>Result</Text>
                        <FontSize>33.333333325</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Result</Text>
              </Title>
              <NodeLink/>
              <Children>
                <Node>
                  <Title>
                    <SizeToContent>WidthAndHeight</SizeToContent>
                    <ArrangingType>Horizontal</ArrangingType>
                    <VerticalTextAlignment>Top</VerticalTextAlignment>
                    <TextLines>
                      <TextLine>
                        <LineSpacing>1</LineSpacing>
                        <FixedLineSpacing>NaN</FixedLineSpacing>
                        <TextAlignment>Left</TextAlignment>
                        <TextRuns>
                          <TextRun>
                            <Text>                                                      </Text>
                            <FontSize>29.333333325999998</FontSize>
                            <FontVariants>Normal</FontVariants>
                            <FontStyle>Normal</FontStyle>
                            <FontWeight>Normal</FontWeight>
                            <FontFamily>
                              <Source>Microsoft YaHei</Source>
                            </FontFamily>
                            <Background>
                              <ColorBrush>#00FFFFFF</ColorBrush>
                            </Background>
                            <Foreground>
                              <ColorBrush>#FF191D26</ColorBrush>
                            </Foreground>
                            <Opacity>1</Opacity>
                            <DashStyle>
                              <Offset>0</Offset>
                              <Dashes/>
                            </DashStyle>
                          </TextRun>
                        </TextRuns>
                        <DefaultRunProperty>
                          <TextRun>
                            <Text/>
                            <FontSize>29.333333325999998</FontSize>
                            <FontVariants>Normal</FontVariants>
                            <FontStyle>Normal</FontStyle>
                            <FontWeight>Normal</FontWeight>
                            <FontFamily>
                              <Source>Microsoft YaHei</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54</Length>
                          </LineProperty>
                        </Lines>
                        <Direction>LeftToRight</Direction>
                        <IndentLevel>0</IndentLevel>
                        <TextMarker>None</TextMarker>
                        <IndentType>FirstLine</IndentType>
                      </TextLine>
                    </TextLines>
                    <Text>                                                      </Text>
                  </Title>
                  <NodeLink/>
                  <Location>1133.5,85</Location>
                  <ParentRootPoint>587.5,109.5</ParentRootPoint>
                  <ContentWidth>469</ContentWidth>
                  <ContentHeight>49</ContentHeight>
                  <ActualContentWidth>469</ActualContentWidth>
                  <ActualContentHeight>49</ActualContentHeight>
                  <NodeId>51676059b8f5426cb52168c1d78d5bfa</NodeId>
                  <Expanded>True</Expanded>
                  <Erasable>False</Erasable>
                  <NodeStyleInfo>
                    <Fill>
                      <ColorBrush>#FFFFFFFF</ColorBrush>
                    </Fill>
                    <Stroke>
                      <ColorBrush>#FF999999</ColorBrush>
                    </Stroke>
                  </NodeStyleInfo>
                  <NodeStyle>
                    <Fill>
                      <ColorBrush>#FFFFFFFF</ColorBrush>
                    </Fill>
                    <Stroke>
                      <ColorBrush>#FF999999</ColorBrush>
                    </Stroke>
                  </NodeStyle>
                </Node>
              </Children>
              <Location>587.5,75</Location>
              <ParentRootPoint>410.5,75</ParentRootPoint>
              <ContentWidth>98</ContentWidth>
              <ContentHeight>57</ContentHeight>
              <ActualContentWidth>98</ActualContentWidth>
              <ActualContentHeight>57</ActualContentHeight>
              <NodeId>6cb598a7b8124bf18dba1afb80c74d06</NodeId>
              <Expanded>True</Expanded>
              <Erasable>False</Erasable>
              <NodeStyleInfo>
                <Fill>
                  <ColorBrush>#FFFFFFFF</ColorBrush>
                </Fill>
                <Stroke>
                  <ColorBrush>#FF999999</ColorBrush>
                </Stroke>
              </NodeStyleInfo>
              <NodeStyle>
                <Fill>
                  <ColorBrush>#FFFFFFFF</ColorBrush>
                </Fill>
                <Stroke>
                  <ColorBrush>#FF999999</ColorBrush>
                </Stroke>
              </NodeStyle>
            </Node>
          </Children>
          <Location>410.5,0</Location>
          <ParentRootPoint>0,0</ParentRootPoint>
          <ContentWidth>232</ContentWidth>
          <ContentHeight>118</ContentHeight>
          <ActualContentWidth>232</ActualContentWidth>
          <ActualContentHeight>118</ActualContentHeight>
          <NodeId>69538b2f412147ebbea157b4be55bb9d</NodeId>
          <Expanded>True</Expanded>
          <Erasable>False</Erasable>
          <NodeStyleInfo>
            <Fill>
              <ColorBrush>#FFFDE9EA</ColorBrush>
            </Fill>
            <Stroke>
              <ColorBrush>#FFE49E96</ColorBrush>
            </Stroke>
          </NodeStyleInfo>
          <NodeStyle>
            <Fill>
              <ColorBrush>#FFFDE9EA</ColorBrush>
            </Fill>
            <Stroke>
              <ColorBrush>#FFE49E96</ColorBrush>
            </Stroke>
          </NodeStyle>
        </Node>
      </Children>
      <ContentWidth>120</ContentWidth>
      <ContentHeight>79</ContentHeight>
      <ActualContentWidth>120</ActualContentWidth>
      <ActualContentHeight>79</ActualContentHeight>
      <ExpandBehavior>ByLevel</ExpandBehavior>
      <IsSymmetry>False</IsSymmetry>
      <Erasable>False</Erasable>
      <BranchType>Ellipse</BranchType>
      <NodeStyleInfo>
        <Fill>
          <ColorBrush>#FFF4B8B2</ColorBrush>
        </Fill>
        <Stroke>
          <ColorBrush>#FFC45A5C</ColorBrush>
        </Stroke>
      </NodeStyleInfo>
      <NodeStyle>
        <Fill>
          <ColorBrush>#FFF4B8B2</ColorBrush>
        </Fill>
        <Stroke>
          <ColorBrush>#FFC45A5C</ColorBrush>
        </Stroke>
      </NodeStyle>
      <RelationalId>5acebad6b6f0464c90abfd09f5e7a9ab</RelationalId>
      <Id>5acebad6b6f0464c90abfd09f5e7a9ab</Id>
      <X>128.005</X>
      <Y>361.252</Y>
      <Width>1133.5</Width>
      <Height>138</Height>
      <Rotation>0</Rotation>
      <IsLocked>False</IsLocked>
      <CanClone>False</CanClone>
      <HasMask>False</HasMask>
      <RotateOrigin>0.5,0.5</RotateOrigin>
      <SaveInfoMetadata>
        <SupportsFallback>True</SupportsFallback>
        <ImportanceLevel>Important</ImportanceLevel>
      </SaveInfoMetadata>
    </Topic>
    <Shape>
      <Geometry>
        <PresetGeometry>
          <GeometryType>RoundRectangle</GeometryType>
          <Adjusts>
            <Adjust>
              <Id>0</Id>
              <ScaleX>0.16666666666666666</ScaleX>
              <ScaleY>0</ScaleY>
            </Adjust>
            <Adjust>
              <Id>1</Id>
              <ScaleX>0.3333333333333333</ScaleX>
              <ScaleY>1.2</ScaleY>
            </Adjust>
          </Adjusts>
        </PresetGeometry>
      </Geometry>
      <Path>M9.982670783996582,-3.188357368344441E-06L672.2943115234375,-3.188357368344441E-06C677.8076171875,9.5367431640625E-07,682.2769775390625,4.469393253326416,682.2769775390625,9.982667922973633L682.2769775390625,49.913333892822266C682.2769775390625,55.42660903930664,677.8075561523438,59.895999908447266,672.2943115234375,59.89600372314453L9.982670783996582,59.89600372314453C4.4693922996521,59.895999908447266,9.5367431640625E-07,55.42660903930664,0,49.913333892822266L0,9.982667922973633C0,4.469391345977783,4.4693922996521,0,9.982670783996582,-3.188357368344441E-06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Part 2--Problems (Para 3)</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25</Length>
                </LineProperty>
              </Lines>
              <Direction>LeftToRight</Direction>
              <IndentLevel>0</IndentLevel>
              <TextMarker>None</TextMarker>
              <IndentType>FirstLine</IndentType>
            </TextLine>
          </TextLines>
          <Text>Part 2--Problems (Para 3)</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662.277</TextWidth>
      <TextMargin>0,0,0,0</TextMargin>
      <TextContainerMargin>0,0,0,0</TextContainerMargin>
      <IsTextLocationCustomize>False</IsTextLocationCustomize>
      <PenSetting>
        <IsArrowDash>True</IsArrowDash>
      </PenSetting>
      <Id>0b802e61-a2a7-4305-970d-cddcfa9811e7</Id>
      <X>298.86151074218753</X>
      <Y>78.448</Y>
      <Width>682.277</Width>
      <Height>59.896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Text>
      <RichText>
        <SizeToContent>Height</SizeToContent>
        <ArrangingType>Horizontal</ArrangingType>
        <VerticalTextAlignment>Top</VerticalTextAlignment>
        <TextLines>
          <TextLine>
            <LineSpacing>1</LineSpacing>
            <FixedLineSpacing>NaN</FixedLineSpacing>
            <TextAlignment>Left</TextAlignment>
            <TextRuns>
              <TextRun>
                <Text>Problems</Text>
                <FontSize>33.333333325</FontSize>
                <FontVariants>Normal</FontVariants>
                <FontStyle>Normal</FontStyle>
                <FontWeight>Normal</FontWeight>
                <FontFamily>
                  <Source>Comic Sans MS</Source>
                </FontFamily>
                <Background>
                  <ColorBrush>#00FFFFFF</ColorBrush>
                </Background>
                <Foreground>
                  <ColorBrush>#FF854C56</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#FF854C56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8</Length>
              </LineProperty>
            </Lines>
            <Direction>LeftToRight</Direction>
            <IndentLevel>0</IndentLevel>
            <TextMarker>None</TextMarker>
            <IndentType>FirstLine</IndentType>
          </TextLine>
        </TextLines>
        <Text>Problems</Text>
      </RichText>
      <BorderThickness>0</BorderThickness>
      <BorderType>None</BorderType>
      <Id>a4a2558753394a0187218fc9d55ee3c7</Id>
      <X>40.51</X>
      <Y>328.064</Y>
      <Width>188.22334333333333</Width>
      <Height>66.45333333333333</Height>
      <Rotation>0</Rotation>
      <IsLocked>False</IsLocked>
      <CanClone>False</CanClone>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make the 
</Text>
                <FontSize>33.333333325</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
            <LineSpacing>1</LineSpacing>
            <FixedLineSpacing>NaN</FixedLineSpacing>
            <TextAlignment>Left</TextAlignment>
            <TextRuns>
              <TextRun>
                <Text>wetlands smaller</Text>
                <FontSize>33.333333325</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16</Length>
              </LineProperty>
            </Lines>
            <Direction>LeftToRight</Direction>
            <IndentLevel>0</IndentLevel>
            <TextMarker>None</TextMarker>
            <IndentType>FirstLine</IndentType>
          </TextLine>
        </TextLines>
        <Text>make the 
wetlands smaller</Text>
      </RichText>
      <BorderThickness>0</BorderThickness>
      <BorderType>None</BorderType>
      <Id>ba7e135cd92446d8b8aba895a2c54d17</Id>
      <X>270.577</X>
      <Y>232.152</Y>
      <Width>319.16000999999994</Width>
      <Height>112.90666666666667</Height>
      <Rotation>0</Rotation>
      <IsLocked>False</IsLocked>
      <CanClone>False</CanClone>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more space for farms and buildings</Text>
                <FontSize>29.333333325999998</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34</Length>
              </LineProperty>
            </Lines>
            <Direction>LeftToRight</Direction>
            <IndentLevel>0</IndentLevel>
            <TextMarker>None</TextMarker>
            <IndentType>FirstLine</IndentType>
          </TextLine>
        </TextLines>
        <Text>more space for farms and buildings</Text>
      </RichText>
      <BorderThickness>0</BorderThickness>
      <BorderType>None</BorderType>
      <Id>75003638-0f6e-4d8b-b2ca-1199629827f9</Id>
      <X>773.063</X>
      <Y>223.262</Y>
      <Width>762.877</Width>
      <Height>60.87666666666667</Height>
      <Rotation>0</Rotation>
      <IsLocked>False</IsLocked>
      <CanClone>False</CanClone>
      <Animations>
        <Animation>
          <Type>FadeIn</Type>
          <Id>70b64993-824b-4498-8262-bf5521031309</Id>
          <Number>1</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keep fishing 
</Text>
                <FontSize>33.333333325</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13</Length>
              </LineProperty>
            </Lines>
            <Direction>LeftToRight</Direction>
            <IndentLevel>0</IndentLevel>
            <TextMarker>None</TextMarker>
            <IndentType>FirstLine</IndentType>
          </TextLine>
          <TextLine>
            <LineSpacing>1</LineSpacing>
            <FixedLineSpacing>NaN</FixedLineSpacing>
            <TextAlignment>Left</TextAlignment>
            <TextRuns>
              <TextRun>
                <Text>there</Text>
                <FontSize>33.333333325</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Length>
              </LineProperty>
            </Lines>
            <Direction>LeftToRight</Direction>
            <IndentLevel>0</IndentLevel>
            <TextMarker>None</TextMarker>
            <IndentType>FirstLine</IndentType>
          </TextLine>
        </TextLines>
        <Text>keep fishing 
there</Text>
      </RichText>
      <BorderThickness>0</BorderThickness>
      <BorderType>None</BorderType>
      <Id>7a0a2a44f8e6464586f2d72041c5e4c7</Id>
      <X>270.574</X>
      <Y>382.895</Y>
      <Width>263.0033433333333</Width>
      <Height>112.90666666666667</Height>
      <Rotation>0</Rotation>
      <IsLocked>False</IsLocked>
      <CanClone>False</CanClone>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less and less space for wildlife</Text>
                <FontSize>29.333333325999998</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32</Length>
              </LineProperty>
            </Lines>
            <Direction>LeftToRight</Direction>
            <IndentLevel>0</IndentLevel>
            <TextMarker>None</TextMarker>
            <IndentType>FirstLine</IndentType>
          </TextLine>
        </TextLines>
        <Text>less and less space for wildlife</Text>
      </RichText>
      <BorderThickness>0</BorderThickness>
      <BorderType>None</BorderType>
      <Id>6b311388-0867-4bb3-8c3f-97685756c0e0</Id>
      <X>762.098</X>
      <Y>284.136</Y>
      <Width>762.877</Width>
      <Height>60.87666666666667</Height>
      <Rotation>0</Rotation>
      <IsLocked>False</IsLocked>
      <CanClone>False</CanClone>
      <Animations>
        <Animation>
          <Type>FadeIn</Type>
          <Id>1b9526f7-1238-4fc6-a0f8-fd133ccfa615</Id>
          <Number>2</Number>
          <Category>Appearance</Category>
          <Trigger>Before</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not have enough  food to eat</Text>
                <FontSize>29.333333325999998</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28</Length>
              </LineProperty>
            </Lines>
            <Direction>LeftToRight</Direction>
            <IndentLevel>0</IndentLevel>
            <TextMarker>None</TextMarker>
            <IndentType>FirstLine</IndentType>
          </TextLine>
        </TextLines>
        <Text>not have enough  food to eat</Text>
      </RichText>
      <BorderThickness>0</BorderThickness>
      <BorderType>None</BorderType>
      <Id>199b350f-bdb4-4307-89cd-1cb1ba2a1830</Id>
      <X>803.408</X>
      <Y>438.399</Y>
      <Width>762.877</Width>
      <Height>60.87666666666667</Height>
      <Rotation>0</Rotation>
      <IsLocked>False</IsLocked>
      <CanClone>False</CanClone>
      <Animations>
        <Animation>
          <Type>FadeIn</Type>
          <Id>35994a14-2225-4cda-b1f6-cee11633b60e</Id>
          <Number>3</Number>
          <Category>Appearance</Category>
          <Trigger>Before</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
    <Shape>
      <Geometry>
        <PresetGeometry>
          <GeometryType>RoundRectangle</GeometryType>
          <Adjusts>
            <Adjust>
              <Id>0</Id>
              <ScaleX>0.16666666666666666</ScaleX>
              <ScaleY>0</ScaleY>
            </Adjust>
            <Adjust>
              <Id>1</Id>
              <ScaleX>0.3333333333333333</ScaleX>
              <ScaleY>1.2</ScaleY>
            </Adjust>
          </Adjusts>
        </PresetGeometry>
      </Geometry>
      <Path>M10.906989097595215,1.7819306776800659E-06L247.53321838378906,1.7819306776800659E-06C250.42593383789062,-2.86102294921875E-06 253.20018005371094,1.149123191833496 255.24563598632812,3.194582462310791 257.2911071777344,5.240039348602295 258.4402160644531,8.014275550842285 258.4402160644531,10.906991004943848L258.4402160644531,54.534950256347656C258.4402160644531,57.42766571044922 257.2911071777344,60.201904296875 255.24563598632812,62.24736022949219 253.20018005371094,64.29281616210938 250.42593383789062,65.44194030761719 247.53321838378906,65.44194030761719L10.906989097595215,65.44194030761719C4.883224964141846,65.44194030761719,0,60.5587158203125,0,54.534950256347656L0,10.906991004943848C0,4.883224964141846,4.883225917816162,0,10.906989097595215,1.7819306776800659E-06z</Path>
      <Background>
        <ColorBrush>#FFE64545</ColorBrush>
      </Background>
      <Foreground>
        <ColorBrush>#FFFFFFFF</ColorBrush>
      </Foreground>
      <Thickness>1</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moreover</Text>
                  <FontSize>34.666666658</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34.666666658</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8</Length>
                </LineProperty>
              </Lines>
              <Direction>LeftToRight</Direction>
              <IndentLevel>0</IndentLevel>
              <TextMarker>None</TextMarker>
              <IndentType>FirstLine</IndentType>
            </TextLine>
          </TextLines>
          <Text>moreover</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238.4402079722703</TextWidth>
      <TextMargin>0,0,0,0</TextMargin>
      <TextContainerMargin>0,0,0,0</TextContainerMargin>
      <IsTextLocationCustomize>False</IsTextLocationCustomize>
      <PenSetting>
        <IsArrowDash>True</IsArrowDash>
      </PenSetting>
      <Id>6a20696bac2d4db7a6b3e88bae619e86</Id>
      <X>701.289</X>
      <Y>492.816</Y>
      <Width>258.4402079722703</Width>
      <Height>65.44194107452336</Height>
      <Rotation>0</Rotation>
      <IsLocked>False</IsLocked>
      <CanClone>False</CanClone>
      <HasMask>False</HasMask>
      <RotateOrigin>0.5,0.5</RotateOrigin>
      <SaveInfoMetadata>
        <SupportsFallback>True</SupportsFallback>
        <ImportanceLevel>Important</ImportanceLevel>
      </SaveInfoMetadata>
    </Shape>
    <Group>
      <Elements>
        <Shape>
          <Geometry>
            <PresetGeometry>
              <GeometryType>Rectangle</GeometryType>
            </PresetGeometry>
          </Geometry>
          <Path>M0,-7.015800292720087E-06L1045.2647705078125,-7.015800292720087E-06 1045.2647705078125,161.2379913330078 0,161.2379913330078 0,-7.015800292720087E-06z</Path>
          <Background>
            <ColorBrush>#FFEBEBEB</ColorBrush>
          </Background>
          <Foreground>
            <ColorBrush>#00FFFFFF</ColorBrush>
          </Foreground>
          <Thickness>0</Thickness>
          <LineType>None</LineType>
          <Opacity>1</Opacity>
          <TextWidth>1025.2647509397714</TextWidth>
          <TextMargin>0,0,0,0</TextMargin>
          <TextContainerMargin>0,0,0,0</TextContainerMargin>
          <IsTextLocationCustomize>False</IsTextLocationCustomize>
          <PenSetting/>
          <Id>f800c38c-c159-44fd-a514-66df174c8cc9</Id>
          <X>0</X>
          <Y>15.96</Y>
          <Width>1045.2647509397714</Width>
          <Height>161.23799747084243</Height>
          <Rotation>0</Rotation>
          <IsLocked>False</IsLocked>
          <CanClone>False</CanClone>
          <Hyperlink>swaction://SlideJump?slideId=</Hyperlink>
          <HasMask>False</HasMask>
          <RotateOrigin>0.5,0.5</RotateOrigin>
          <SaveInfoMetadata>
            <SupportsFallback>True</SupportsFallback>
            <ImportanceLevel>Important</ImportanceLevel>
          </SaveInfoMetadata>
        </Shape>
        <Text>
          <RichText>
            <SizeToContent>Height</SizeToContent>
            <ArrangingType>Horizontal</ArrangingType>
            <VerticalTextAlignment>Top</VerticalTextAlignment>
            <TextLines>
              <TextLine>
                <LineSpacing>1</LineSpacing>
                <FixedLineSpacing>NaN</FixedLineSpacing>
                <TextAlignment>Left</TextAlignment>
                <TextRuns>
                  <TextRun>
                    <Text>Tip2: 
</Text>
                    <FontSize>37.3333333333333</FontSize>
                    <FontVariants>Normal</FontVariants>
                    <FontStyle>Normal</FontStyle>
                    <FontWeight>Bold</FontWeight>
                    <FontFamily>
                      <Source>Comic Sans MS</Source>
                    </FontFamily>
                    <Background>
                      <ColorBrush>#00FFFFFF</ColorBrush>
                    </Background>
                    <Foreground>
                      <ColorBrush>#FF991E1E</ColorBrush>
                    </Foreground>
                    <Opacity>1</Opacity>
                  </TextRun>
                </TextRuns>
                <DefaultRunProperty>
                  <TextRun>
                    <Text/>
                    <FontSize>37.3333333333333</FontSize>
                    <FontVariants>Normal</FontVariants>
                    <FontStyle>Normal</FontStyle>
                    <FontWeight>Bold</FontWeight>
                    <FontFamily>
                      <Source>Comic Sans MS</Source>
                    </FontFamily>
                    <Background>
                      <ColorBrush>#00FFFFFF</ColorBrush>
                    </Background>
                    <Foreground>
                      <ColorBrush>#FF991E1E</ColorBrush>
                    </Foreground>
                    <Opacity>1</Opacity>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
                <LineSpacing>1</LineSpacing>
                <FixedLineSpacing>NaN</FixedLineSpacing>
                <TextAlignment>Left</TextAlignment>
                <TextRuns>
                  <TextRun>
                    <Text> Coherent words (关联词) makes the article logical  and fluent(流畅).</Text>
                    <FontSize>37.3333333333333</FontSize>
                    <FontVariants>Normal</FontVariants>
                    <FontStyle>Normal</FontStyle>
                    <FontWeight>Bold</FontWeight>
                    <FontFamily>
                      <Source>Comic Sans MS</Source>
                    </FontFamily>
                    <Background>
                      <ColorBrush>#00FFFFFF</ColorBrush>
                    </Background>
                    <Foreground>
                      <ColorBrush>#FF991E1E</ColorBrush>
                    </Foreground>
                    <Opacity>1</Opacity>
                  </TextRun>
                </TextRuns>
                <DefaultRunProperty>
                  <TextRun>
                    <Text/>
                    <FontSize>37.3333333333333</FontSize>
                    <FontVariants>Normal</FontVariants>
                    <FontStyle>Normal</FontStyle>
                    <FontWeight>Bold</FontWeight>
                    <FontFamily>
                      <Source>Comic Sans MS</Source>
                    </FontFamily>
                    <Background>
                      <ColorBrush>#00FFFFFF</ColorBrush>
                    </Background>
                    <Foreground>
                      <ColorBrush>#FF991E1E</ColorBrush>
                    </Foreground>
                    <Opacity>1</Opacity>
                  </TextRun>
                </DefaultRunProperty>
                <MarginLeft>0</MarginLeft>
                <Indent>0</Indent>
                <TextMarkerStyle>
                  <FontSize>0</FontSize>
                </TextMarkerStyle>
                <SpaceBefore>0</SpaceBefore>
                <SpaceAfter>0</SpaceAfter>
                <Lines>
                  <LineProperty>
                    <StartOffset>0</StartOffset>
                    <Length>49</Length>
                  </LineProperty>
                  <LineProperty>
                    <StartOffset>49</StartOffset>
                    <Length>15</Length>
                  </LineProperty>
                </Lines>
                <Direction>LeftToRight</Direction>
                <IndentLevel>0</IndentLevel>
                <TextMarker>None</TextMarker>
                <IndentType>FirstLine</IndentType>
              </TextLine>
            </TextLines>
            <Text>Tip2: 
 Coherent words (关联词) makes the article logical  and fluent(流畅).</Text>
          </RichText>
          <BorderThickness>0</BorderThickness>
          <BorderType>None</BorderType>
          <Id>f8e5cb15-50a3-4761-86fb-4bc843c261b4</Id>
          <X>6.4510000000000005</X>
          <Y>0</Y>
          <Width>1006.6597753748325</Width>
          <Height>176.08</Height>
          <Rotation>0</Rotation>
          <IsLocked>False</IsLocked>
          <CanClone>False</CanClone>
          <HasMask>False</HasMask>
          <RotateOrigin>0.5,0.5</RotateOrigin>
          <SaveInfoMetadata>
            <SupportsFallback>True</SupportsFallback>
            <ImportanceLevel>Important</ImportanceLevel>
          </SaveInfoMetadata>
          <TextMask/>
        </Text>
      </Elements>
      <Id>f05be814-618e-4c2a-9ece-2e64e9ee6921</Id>
      <X>90.385</X>
      <Y>551.77</Y>
      <Width>1045.2647705078125</Width>
      <Height>177.197998046875</Height>
      <Rotation>0</Rotation>
      <IsLocked>False</IsLocked>
      <CanClone>False</CanClone>
      <Animations>
        <Animation>
          <Type>DiagonalWipeIn</Type>
          <Id>e37ca066-fc63-40d8-9ae6-e55ad4e19759</Id>
          <Number>4</Number>
          <Category>Appearance</Category>
          <Trigger>Click</Trigger>
          <TriggerSource/>
          <Duration>5000000</Duration>
          <Delay>0</Delay>
          <AccelerationRatio>0</AccelerationRatio>
          <DecelerationRatio>1</DecelerationRatio>
          <RepeatBehavior>1</RepeatBehavior>
          <Orientation>LeftToRight</Orientation>
          <Effect>In</Effect>
          <AnimationSequence>AsOneObject</AnimationSequence>
        </Animation>
      </Animations>
      <Hyperlink>swaction://SlideJump?slideId=</Hyperlink>
      <HasMask>False</HasMask>
      <RotateOrigin>0.5,0.5</RotateOrigin>
      <SaveInfoMetadata>
        <SupportsFallback>True</SupportsFallback>
        <ImportanceLevel>Important</ImportanceLevel>
      </SaveInfoMetadata>
    </Group>
    <Shape>
      <Geometry>
        <PresetGeometry>
          <GeometryType>RoundRectangle</GeometryType>
          <Adjusts>
            <Adjust>
              <Id>0</Id>
              <ScaleX>0.16666666666666666</ScaleX>
              <ScaleY>0</ScaleY>
            </Adjust>
            <Adjust>
              <Id>1</Id>
              <ScaleX>0.3333333333333333</ScaleX>
              <ScaleY>1.2</ScaleY>
            </Adjust>
          </Adjusts>
        </PresetGeometry>
      </Geometry>
      <Path>M8.5736665725708,1.1535823887243168E-06L197.55433654785156,1.1535823887243168E-06C199.82821655273438,-9.5367431640625E-07 202.0089569091797,0.9032931327819824 203.61683654785156,2.5111687183380127 205.22471618652344,4.119042873382568 206.1280059814453,6.299788475036621 206.1280059814453,8.573667526245117L206.1280059814453,42.86833190917969C206.1280059814453,45.1422119140625 205.22471618652344,47.322959899902344 203.61683654785156,48.93083572387695 202.0089569091797,50.5387077331543 199.82821655273438,51.44200134277344 197.55433654785156,51.44200134277344L8.5736665725708,51.44200134277344C6.299787521362305,51.44200134277344 4.1190409660339355,50.5387077331543 2.511167526245117,48.93083190917969 0.9032931327819824,47.32295608520508 -9.5367431640625E-07,45.1422119140625 -7.815970093361102E-13,42.86833190917969L-7.815970093361102E-13,8.573667526245117C0,3.8385605812072754,3.838561534881592,0,8.5736665725708,1.1535823887243168E-06z</Path>
      <Background>
        <ColorBrush>#FF4FC77F</ColorBrush>
      </Background>
      <Foreground>
        <ColorBrush>#FFFFFFFF</ColorBrush>
      </Foreground>
      <Thickness>1</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in order to</Text>
                  <FontSize>34.666666658</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34.666666658</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11</Length>
                </LineProperty>
              </Lines>
              <Direction>LeftToRight</Direction>
              <IndentLevel>0</IndentLevel>
              <TextMarker>None</TextMarker>
              <IndentType>FirstLine</IndentType>
            </TextLine>
          </TextLines>
          <Text>in order to</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186.128</TextWidth>
      <TextMargin>0,0,0,0</TextMargin>
      <TextContainerMargin>0,0,0,0</TextContainerMargin>
      <IsTextLocationCustomize>False</IsTextLocationCustomize>
      <PenSetting>
        <IsArrowDash>True</IsArrowDash>
      </PenSetting>
      <Id>043c4278-b3d4-4743-9dfa-04ae787f83d1</Id>
      <X>139.853</X>
      <Y>499.828</Y>
      <Width>206.128</Width>
      <Height>51.442</Height>
      <Rotation>0</Rotation>
      <IsLocked>False</IsLocked>
      <CanClone>False</CanClone>
      <HasMask>False</HasMask>
      <RotateOrigin>0.5,0.5</RotateOrigin>
      <SaveInfoMetadata>
        <SupportsFallback>True</SupportsFallback>
        <ImportanceLevel>Important</ImportanceLevel>
      </SaveInfoMetadata>
    </Shape>
    <Shape>
      <Geometry>
        <PresetGeometry>
          <GeometryType>RoundRectangle</GeometryType>
          <Adjusts>
            <Adjust>
              <Id>0</Id>
              <ScaleX>0.16666666666666666</ScaleX>
              <ScaleY>0</ScaleY>
            </Adjust>
            <Adjust>
              <Id>1</Id>
              <ScaleX>0.3333333333333333</ScaleX>
              <ScaleY>1.2</ScaleY>
            </Adjust>
          </Adjusts>
        </PresetGeometry>
      </Geometry>
      <Path>M8.5736665725708,1.1535823887243168E-06L197.55433654785156,1.1535823887243168E-06C199.82821655273438,-9.5367431640625E-07 202.0089569091797,0.9032931327819824 203.61683654785156,2.5111687183380127 205.22471618652344,4.119042873382568 206.1280059814453,6.299788475036621 206.1280059814453,8.573667526245117L206.1280059814453,42.86833190917969C206.1280059814453,45.1422119140625 205.22471618652344,47.322959899902344 203.61683654785156,48.93083572387695 202.0089569091797,50.5387077331543 199.82821655273438,51.44200134277344 197.55433654785156,51.44200134277344L8.5736665725708,51.44200134277344C6.299787521362305,51.44200134277344 4.1190409660339355,50.5387077331543 2.511167526245117,48.93083190917969 0.9032931327819824,47.32295608520508 -9.5367431640625E-07,45.1422119140625 -7.815970093361102E-13,42.86833190917969L-7.815970093361102E-13,8.573667526245117C0,3.8385605812072754,3.838561534881592,0,8.5736665725708,1.1535823887243168E-06z</Path>
      <Background>
        <ColorBrush>#FF4FC77F</ColorBrush>
      </Background>
      <Foreground>
        <ColorBrush>#FFFFFFFF</ColorBrush>
      </Foreground>
      <Thickness>1</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lead to</Text>
                  <FontSize>34.666666658</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34.666666658</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7</Length>
                </LineProperty>
              </Lines>
              <Direction>LeftToRight</Direction>
              <IndentLevel>0</IndentLevel>
              <TextMarker>None</TextMarker>
              <IndentType>FirstLine</IndentType>
            </TextLine>
          </TextLines>
          <Text>lead to</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186.128</TextWidth>
      <TextMargin>0,0,0,0</TextMargin>
      <TextContainerMargin>0,0,0,0</TextContainerMargin>
      <IsTextLocationCustomize>False</IsTextLocationCustomize>
      <PenSetting>
        <IsArrowDash>True</IsArrowDash>
      </PenSetting>
      <Id>b72a327e-d6f7-4d46-9bad-87fcf8aa07b4</Id>
      <X>432.292</X>
      <Y>499.846</Y>
      <Width>206.128</Width>
      <Height>51.442</Height>
      <Rotation>0</Rotation>
      <IsLocked>False</IsLocked>
      <CanClone>False</CanClone>
      <HasMask>False</HasMask>
      <RotateOrigin>0.5,0.5</RotateOrigin>
      <SaveInfoMetadata>
        <SupportsFallback>True</SupportsFallback>
        <ImportanceLevel>Important</ImportanceLevel>
      </SaveInfoMetadata>
    </Shape>
    <Shape>
      <Geometry>
        <PresetGeometry>
          <GeometryType>RoundRectangle</GeometryType>
          <Adjusts>
            <Adjust>
              <Id>0</Id>
              <ScaleX>0.16666666666666666</ScaleX>
              <ScaleY>0</ScaleY>
            </Adjust>
            <Adjust>
              <Id>1</Id>
              <ScaleX>0.3333333333333333</ScaleX>
              <ScaleY>1.2</ScaleY>
            </Adjust>
          </Adjusts>
        </PresetGeometry>
      </Geometry>
      <Path>M8.5736665725708,1.1535823887243168E-06L197.55433654785156,1.1535823887243168E-06C199.82821655273438,-9.5367431640625E-07 202.0089569091797,0.9032931327819824 203.61683654785156,2.5111687183380127 205.22471618652344,4.119042873382568 206.1280059814453,6.299788475036621 206.1280059814453,8.573667526245117L206.1280059814453,42.86833190917969C206.1280059814453,45.1422119140625 205.22471618652344,47.322959899902344 203.61683654785156,48.93083572387695 202.0089569091797,50.5387077331543 199.82821655273438,51.44200134277344 197.55433654785156,51.44200134277344L8.5736665725708,51.44200134277344C6.299787521362305,51.44200134277344 4.1190409660339355,50.5387077331543 2.511167526245117,48.93083190917969 0.9032931327819824,47.32295608520508 -9.5367431640625E-07,45.1422119140625 -7.815970093361102E-13,42.86833190917969L-7.815970093361102E-13,8.573667526245117C0,3.8385605812072754,3.838561534881592,0,8.5736665725708,1.1535823887243168E-06z</Path>
      <Background>
        <ColorBrush>#FF4FC77F</ColorBrush>
      </Background>
      <Foreground>
        <ColorBrush>#FFFFFFFF</ColorBrush>
      </Foreground>
      <Thickness>1</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As a result</Text>
                  <FontSize>34.666666658</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34.666666658</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11</Length>
                </LineProperty>
              </Lines>
              <Direction>LeftToRight</Direction>
              <IndentLevel>0</IndentLevel>
              <TextMarker>None</TextMarker>
              <IndentType>FirstLine</IndentType>
            </TextLine>
          </TextLines>
          <Text>As a result</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186.128</TextWidth>
      <TextMargin>0,0,0,0</TextMargin>
      <TextContainerMargin>0,0,0,0</TextContainerMargin>
      <IsTextLocationCustomize>False</IsTextLocationCustomize>
      <PenSetting>
        <IsArrowDash>True</IsArrowDash>
      </PenSetting>
      <Id>49d5f653-820a-46de-8437-183c1bf8dba3</Id>
      <X>1023.066</X>
      <Y>499.866</Y>
      <Width>206.128</Width>
      <Height>51.442</Height>
      <Rotation>0</Rotation>
      <IsLocked>False</IsLocked>
      <CanClone>False</CanClone>
      <HasMask>False</HasMask>
      <RotateOrigin>0.5,0.5</RotateOrigin>
      <SaveInfoMetadata>
        <SupportsFallback>True</SupportsFallback>
        <ImportanceLevel>Important</ImportanceLevel>
      </SaveInfoMetadata>
    </Shape>
  </Elements>
  <TransitionKey>SlideToLeft</TransitionKey>
  <Duration>21000000</Duration>
  <AnimationOrders>
    <Item>70b64993-824b-4498-8262-bf5521031309</Item>
    <Item>1b9526f7-1238-4fc6-a0f8-fd133ccfa615</Item>
    <Item>35994a14-2225-4cda-b1f6-cee11633b60e</Item>
    <Item>e37ca066-fc63-40d8-9ae6-e55ad4e19759</Item>
  </AnimationOrders>
  <ThemeForSlide>
    <ThemeId>-1</ThemeId>
  </ThemeForSlide>
</Slide>
</file>

<file path=Slides/Slide_14.xml><?xml version="1.0" encoding="utf-8"?>
<Slide>
  <Id>588db610-9522-40f1-858f-649dbdcd2571</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Text>
      <RichText>
        <SizeToContent>Manual</SizeToContent>
        <ArrangingType>Horizontal</ArrangingType>
        <VerticalTextAlignment>Top</VerticalTextAlignment>
        <TextLines>
          <TextLine>
            <LineSpacing>1</LineSpacing>
            <FixedLineSpacing>NaN</FixedLineSpacing>
            <TextAlignment>Left</TextAlignment>
            <TextRuns>
              <TextRun>
                <Text>A: Are the birds in Zhalong facing any problems  ?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50</Length>
              </LineProperty>
            </Lines>
            <Direction>LeftToRight</Direction>
            <IndentLevel>0</IndentLevel>
            <TextMarker>None</TextMarker>
            <IndentType>FirstLine</IndentType>
          </TextLine>
          <TextLine>
            <LineSpacing>1</LineSpacing>
            <FixedLineSpacing>NaN</FixedLineSpacing>
            <TextAlignment>Left</TextAlignment>
            <TextRuns>
              <TextRun>
                <Text>B:  Yes. Some people...,this will lead to...</Text>
                <FontSize>40</FontSize>
                <FontVariants>Normal</FontVariants>
                <FontStyle>Normal</FontStyle>
                <FontWeight>Normal</FontWeight>
                <FontFamily>
                  <Source>Comic Sans MS</Source>
                </FontFamily>
                <Background>
                  <ColorBrush>#00FFFFFF</ColorBrush>
                </Background>
                <Foreground>
                  <ColorBrush>#FF000000</ColorBrush>
                </Foreground>
                <Opacity>1</Opacity>
                <TextEffects>
                  <TextFrame>
                    <FrameOpacity>1</FrameOpacity>
                    <FrameThinkness>2</FrameThinkness>
                    <FrameBrush>
                      <ColorBrush>#FF92D050</ColorBrush>
                    </FrameBrush>
                  </TextFrame>
                  <TextFill>
                    <FillBrush>
                      <LinearGradientBrush>
                        <StartPoint>0.5,0</StartPoint>
                        <EndPoint>0.5,1</EndPoint>
                        <GradientStops>#FF70AD47,0 #FF70AD47,0.5 #FFE2F0D9,1</GradientStops>
                        <Opacity>1</Opacity>
                      </LinearGradientBrush>
                    </FillBrush>
                  </TextFill>
                </TextEffects>
                <DashStyle>
                  <Offset>0</Offset>
                  <Dashes/>
                </DashStyle>
              </TextRun>
              <TextRun>
                <Text>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TextEffects>
                  <TextFrame>
                    <FrameOpacity>1</FrameOpacity>
                    <FrameThinkness>2</FrameThinkness>
                    <FrameBrush>
                      <ColorBrush>#FF92D050</ColorBrush>
                    </FrameBrush>
                  </TextFrame>
                  <TextFill>
                    <FillBrush>
                      <LinearGradientBrush>
                        <StartPoint>0.5,0</StartPoint>
                        <EndPoint>0.5,1</EndPoint>
                        <GradientStops>#FF70AD47,0 #FF70AD47,0.5 #FFE2F0D9,1</GradientStops>
                        <Opacity>1</Opacity>
                      </LinearGradientBrush>
                    </FillBrush>
                  </TextFill>
                </TextEffects>
                <DashStyle>
                  <Offset>0</Offset>
                  <Dashes/>
                </DashStyle>
              </TextRun>
            </DefaultRunProperty>
            <MarginLeft>0</MarginLeft>
            <Indent>0</Indent>
            <TextMarkerStyle>
              <FontSize>0</FontSize>
            </TextMarkerStyle>
            <SpaceBefore>0</SpaceBefore>
            <SpaceAfter>0</SpaceAfter>
            <Lines>
              <LineProperty>
                <StartOffset>0</StartOffset>
                <Length>44</Length>
              </LineProperty>
            </Lines>
            <Direction>LeftToRight</Direction>
            <IndentLevel>0</IndentLevel>
            <TextMarker>None</TextMarker>
            <IndentType>FirstLine</IndentType>
          </TextLine>
          <TextLine>
            <LineSpacing>1</LineSpacing>
            <FixedLineSpacing>NaN</FixedLineSpacing>
            <TextAlignment>Left</TextAlignment>
            <TextRuns>
              <TextRun>
                <Text>A: What a pity!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16</Length>
              </LineProperty>
            </Lines>
            <Direction>LeftToRight</Direction>
            <IndentLevel>0</IndentLevel>
            <TextMarker>None</TextMarker>
            <IndentType>FirstLine</IndentType>
          </TextLine>
          <TextLine>
            <LineSpacing>1</LineSpacing>
            <FixedLineSpacing>NaN</FixedLineSpacing>
            <TextAlignment>Left</TextAlignment>
            <TextRuns>
              <TextRun>
                <Text>B: Moreover,fishermen  keep....</Text>
                <FontSize>40</FontSize>
                <FontVariants>Normal</FontVariants>
                <FontStyle>Normal</FontStyle>
                <FontWeight>Normal</FontWeight>
                <FontFamily>
                  <Source>Comic Sans MS</Source>
                </FontFamily>
                <Background>
                  <ColorBrush>#00FFFFFF</ColorBrush>
                </Background>
                <Foreground>
                  <ColorBrush>#FF000000</ColorBrush>
                </Foreground>
                <Opacity>1</Opacity>
                <TextEffects>
                  <TextFrame>
                    <FrameOpacity>1</FrameOpacity>
                    <FrameThinkness>2</FrameThinkness>
                    <FrameBrush>
                      <ColorBrush>#FF92D050</ColorBrush>
                    </FrameBrush>
                  </TextFrame>
                  <TextFill>
                    <FillBrush>
                      <LinearGradientBrush>
                        <StartPoint>0.5,0</StartPoint>
                        <EndPoint>0.5,1</EndPoint>
                        <GradientStops>#FF70AD47,0 #FF70AD47,0.5 #FFE2F0D9,1</GradientStops>
                        <Opacity>1</Opacity>
                      </LinearGradientBrush>
                    </FillBrush>
                  </TextFill>
                </TextEffects>
                <DashStyle>
                  <Offset>0</Offset>
                  <Dashes/>
                </DashStyle>
              </TextRun>
              <TextRun>
                <Text>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TextEffects>
                  <TextFrame>
                    <FrameOpacity>1</FrameOpacity>
                    <FrameThinkness>2</FrameThinkness>
                    <FrameBrush>
                      <ColorBrush>#FF92D050</ColorBrush>
                    </FrameBrush>
                  </TextFrame>
                  <TextFill>
                    <FillBrush>
                      <LinearGradientBrush>
                        <StartPoint>0.5,0</StartPoint>
                        <EndPoint>0.5,1</EndPoint>
                        <GradientStops>#FF70AD47,0 #FF70AD47,0.5 #FFE2F0D9,1</GradientStops>
                        <Opacity>1</Opacity>
                      </LinearGradientBrush>
                    </FillBrush>
                  </TextFill>
                </TextEffects>
                <DashStyle>
                  <Offset>0</Offset>
                  <Dashes/>
                </DashStyle>
              </TextRun>
            </DefaultRunProperty>
            <MarginLeft>0</MarginLeft>
            <Indent>0</Indent>
            <TextMarkerStyle>
              <FontSize>0</FontSize>
            </TextMarkerStyle>
            <SpaceBefore>0</SpaceBefore>
            <SpaceAfter>0</SpaceAfter>
            <Lines>
              <LineProperty>
                <StartOffset>0</StartOffset>
                <Length>31</Length>
              </LineProperty>
            </Lines>
            <Direction>LeftToRight</Direction>
            <IndentLevel>0</IndentLevel>
            <TextMarker>None</TextMarker>
            <IndentType>FirstLine</IndentType>
          </TextLine>
          <TextLine>
            <LineSpacing>1</LineSpacing>
            <FixedLineSpacing>NaN</FixedLineSpacing>
            <TextAlignment>Left</TextAlignment>
            <TextRuns>
              <TextRun>
                <Text>A: I see. As a result,the birds ...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35</Length>
              </LineProperty>
            </Lines>
            <Direction>LeftToRight</Direction>
            <IndentLevel>0</IndentLevel>
            <TextMarker>None</TextMarker>
            <IndentType>FirstLine</IndentType>
          </TextLine>
          <TextLine>
            <LineSpacing>1</LineSpacing>
            <FixedLineSpacing>NaN</FixedLineSpacing>
            <TextAlignment>Left</TextAlignment>
            <TextRuns>
              <TextRun>
                <Text>B:  Don't worry. The Chinese government has taken             action to protect birds.</Text>
                <FontSize>40</FontSize>
                <FontVariants>Normal</FontVariants>
                <FontStyle>Normal</FontStyle>
                <FontWeight>Normal</FontWeight>
                <FontFamily>
                  <Source>Comic Sans MS</Source>
                </FontFamily>
                <Background>
                  <ColorBrush>#00FFFFFF</ColorBrush>
                </Background>
                <Foreground>
                  <ColorBrush>#FF000000</ColorBrush>
                </Foreground>
                <Opacity>1</Opacity>
                <TextEffects>
                  <TextFrame>
                    <FrameOpacity>1</FrameOpacity>
                    <FrameThinkness>2</FrameThinkness>
                    <FrameBrush>
                      <ColorBrush>#FF92D050</ColorBrush>
                    </FrameBrush>
                  </TextFrame>
                  <TextFill>
                    <FillBrush>
                      <LinearGradientBrush>
                        <StartPoint>0.5,0</StartPoint>
                        <EndPoint>0.5,1</EndPoint>
                        <GradientStops>#FF70AD47,0 #FF70AD47,0.5 #FFE2F0D9,1</GradientStops>
                        <Opacity>1</Opacity>
                      </LinearGradientBrush>
                    </FillBrush>
                  </TextFill>
                </TextEffects>
                <DashStyle>
                  <Offset>0</Offset>
                  <Dashes/>
                </DashStyle>
              </TextRun>
              <TextRun>
                <Text>
</Text>
                <FontSize>40</FontSize>
                <FontVariants>Normal</FontVariants>
                <FontStyle>Normal</FontStyle>
                <FontWeight>Normal</FontWeight>
                <FontFamily>
                  <Source>楷体</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TextEffects>
                  <TextFrame>
                    <FrameOpacity>1</FrameOpacity>
                    <FrameThinkness>2</FrameThinkness>
                    <FrameBrush>
                      <ColorBrush>#FF92D050</ColorBrush>
                    </FrameBrush>
                  </TextFrame>
                  <TextFill>
                    <FillBrush>
                      <LinearGradientBrush>
                        <StartPoint>0.5,0</StartPoint>
                        <EndPoint>0.5,1</EndPoint>
                        <GradientStops>#FF70AD47,0 #FF70AD47,0.5 #FFE2F0D9,1</GradientStops>
                        <Opacity>1</Opacity>
                      </LinearGradientBrush>
                    </FillBrush>
                  </TextFill>
                </TextEffects>
                <DashStyle>
                  <Offset>0</Offset>
                  <Dashes/>
                </DashStyle>
              </TextRun>
            </DefaultRunProperty>
            <MarginLeft>0</MarginLeft>
            <Indent>0</Indent>
            <TextMarkerStyle>
              <FontSize>0</FontSize>
            </TextMarkerStyle>
            <SpaceBefore>0</SpaceBefore>
            <SpaceAfter>0</SpaceAfter>
            <Lines>
              <LineProperty>
                <StartOffset>0</StartOffset>
                <Length>58</Length>
              </LineProperty>
              <LineProperty>
                <StartOffset>58</StartOffset>
                <Length>28</Length>
              </LineProperty>
            </Lines>
            <Direction>LeftToRight</Direction>
            <IndentLevel>0</IndentLevel>
            <TextMarker>None</TextMarker>
            <IndentType>FirstLine</IndentType>
          </TextLine>
          <TextLine>
            <LineSpacing>1</LineSpacing>
            <FixedLineSpacing>NaN</FixedLineSpacing>
            <TextAlignment>Left</TextAlignment>
            <DefaultRunProperty>
              <TextRun>
                <Text/>
                <FontSize>40</FontSize>
                <FontVariants>Normal</FontVariants>
                <FontStyle>Normal</FontStyle>
                <FontWeight>Normal</FontWeight>
                <FontFamily>
                  <Source>楷体</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s>
        <Text>A: Are the birds in Zhalong facing any problems  ?
B:  Yes. Some people...,this will lead to...
A: What a pity! 
B: Moreover,fishermen  keep....
A: I see. As a result,the birds ...
B:  Don't worry. The Chinese government has taken             action to protect birds.
</Text>
      </RichText>
      <BorderThickness>0</BorderThickness>
      <BorderType>None</BorderType>
      <Id>9304c1158b9541709ed31ffbc310f035</Id>
      <X>94.21</X>
      <Y>130.931</Y>
      <Width>1091.707</Width>
      <Height>509.83</Height>
      <Rotation>0</Rotation>
      <IsLocked>False</IsLocked>
      <CanClone>False</CanClone>
      <HasMask>False</HasMask>
      <RotateOrigin>0.5,0.5</RotateOrigin>
      <SaveInfoMetadata>
        <SupportsFallback>True</SupportsFallback>
        <ImportanceLevel>Important</ImportanceLevel>
      </SaveInfoMetadata>
      <TextMask/>
    </Text>
    <Shape>
      <Geometry>
        <PresetGeometry>
          <GeometryType>RoundRectangle</GeometryType>
          <Adjusts>
            <Adjust>
              <Id>0</Id>
              <ScaleX>0.16666666666666666</ScaleX>
              <ScaleY>0</ScaleY>
            </Adjust>
            <Adjust>
              <Id>1</Id>
              <ScaleX>0.3333333333333333</ScaleX>
              <ScaleY>1.2</ScaleY>
            </Adjust>
          </Adjusts>
        </PresetGeometry>
      </Geometry>
      <Path>M9.982666969299316,4.1708199205459096E-07L356.2943420410156,4.1708199205459096E-07C361.8076171875,9.5367431640625E-07,366.2770080566406,4.469393253326416,366.2770080566406,9.982666969299316L366.2770080566406,49.913333892822266C366.2770080566406,55.42660903930664,361.8076171875,59.895999908447266,356.2943420410156,59.895999908447266L9.982666969299316,59.895999908447266C4.4693922996521,59.895999908447266,9.5367431640625E-07,55.42660903930664,0,49.913333892822266L0,9.982666969299316C0,4.469391345977783,4.4693922996521,0,9.982666969299316,4.1708199205459096E-07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Work in pairs</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13</Length>
                </LineProperty>
              </Lines>
              <Direction>LeftToRight</Direction>
              <IndentLevel>0</IndentLevel>
              <TextMarker>None</TextMarker>
              <IndentType>FirstLine</IndentType>
            </TextLine>
          </TextLines>
          <Text>Work in pairs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346.277</TextWidth>
      <TextMargin>0,0,0,0</TextMargin>
      <TextContainerMargin>0,0,0,0</TextContainerMargin>
      <IsTextLocationCustomize>False</IsTextLocationCustomize>
      <PenSetting>
        <IsArrowDash>True</IsArrowDash>
      </PenSetting>
      <Id>fde3039c-7386-493b-ab33-d7bde7714193</Id>
      <X>67.926</X>
      <Y>62.156</Y>
      <Width>366.277</Width>
      <Height>59.896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Picture>
      <Source>id://90e3b896a4763f5a3eb7475d4f28aa14</Source>
      <PictureName>file0036.png</PictureName>
      <Alpha>1</Alpha>
      <DisplayRegion>
        <Rectangle>0,0,553,830</Rectangle>
      </DisplayRegion>
      <Style>
        <StyleType>None</StyleType>
        <PicturePresetStyle>None</PicturePresetStyle>
      </Style>
      <MetaData>
        <PictureSize>830,553</PictureSize>
        <FileSize>630362</FileSize>
      </MetaData>
      <Id>115da3e7-6398-4b24-81ac-dd08b2e8dd85</Id>
      <X>999.803</X>
      <Y>490.906</Y>
      <Width>249.834</Width>
      <Height>166.456</Height>
      <Rotation>0</Rotation>
      <IsLocked>False</IsLocked>
      <CanClone>False</CanClone>
      <HasMask>False</HasMask>
      <RotateOrigin>0.5,0.5</RotateOrigin>
      <SaveInfoMetadata>
        <SupportsFallback>True</SupportsFallback>
        <ImportanceLevel>Important</ImportanceLevel>
      </SaveInfoMetadata>
    </Picture>
  </Elements>
  <Duration>5000000</Duration>
  <ThemeForSlide>
    <ThemeId>-1</ThemeId>
  </ThemeForSlide>
</Slide>
</file>

<file path=Slides/Slide_15.xml><?xml version="1.0" encoding="utf-8"?>
<Slide>
  <Id>7b004a34f57f414080e0fe1ccf832036</Id>
  <Width>1280</Width>
  <Height>720</Height>
  <KeepIndependentSize>False</KeepIndependentSize>
  <Background>
    <ImageBrush>
      <Source>id://888f8bd89b7f6e3fd201b39349536cbb</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Shape>
      <Geometry>
        <PresetGeometry>
          <GeometryType>RoundRectangle</GeometryType>
          <Adjusts>
            <Adjust>
              <Id>0</Id>
              <ScaleX>0.16666666666666666</ScaleX>
              <ScaleY>0</ScaleY>
            </Adjust>
            <Adjust>
              <Id>1</Id>
              <ScaleX>0.3333333333333333</ScaleX>
              <ScaleY>1.2</ScaleY>
            </Adjust>
          </Adjusts>
        </PresetGeometry>
      </Geometry>
      <Path>M9.982670783996582,-3.188357368344441E-06L672.2943115234375,-3.188357368344441E-06C677.8076171875,9.5367431640625E-07,682.2769775390625,4.469393253326416,682.2769775390625,9.982667922973633L682.2769775390625,49.913333892822266C682.2769775390625,55.42660903930664,677.8075561523438,59.895999908447266,672.2943115234375,59.89600372314453L9.982670783996582,59.89600372314453C4.4693922996521,59.895999908447266,9.5367431640625E-07,55.42660903930664,0,49.913333892822266L0,9.982667922973633C0,4.469391345977783,4.4693922996521,0,9.982670783996582,-3.188357368344441E-06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Part 3--Action (Para 4-5)</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25</Length>
                </LineProperty>
              </Lines>
              <Direction>LeftToRight</Direction>
              <IndentLevel>0</IndentLevel>
              <TextMarker>None</TextMarker>
              <IndentType>FirstLine</IndentType>
            </TextLine>
          </TextLines>
          <Text>Part 3--Action (Para 4-5)</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662.277</TextWidth>
      <TextMargin>0,0,0,0</TextMargin>
      <TextContainerMargin>0,0,0,0</TextContainerMargin>
      <IsTextLocationCustomize>False</IsTextLocationCustomize>
      <PenSetting>
        <IsArrowDash>True</IsArrowDash>
      </PenSetting>
      <Id>423628c3-6048-40d7-b79c-f450cff1877a</Id>
      <X>286.504</X>
      <Y>28.988</Y>
      <Width>682.277</Width>
      <Height>59.896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Shape>
      <Geometry>
        <PresetGeometry>
          <GeometryType>RoundRectangle</GeometryType>
          <Adjusts>
            <Adjust>
              <Id>0</Id>
              <ScaleX>0.16666666666666666</ScaleX>
              <ScaleY>0</ScaleY>
            </Adjust>
            <Adjust>
              <Id>1</Id>
              <ScaleX>0.3333333333333333</ScaleX>
              <ScaleY>1.2</ScaleY>
            </Adjust>
          </Adjusts>
        </PresetGeometry>
      </Geometry>
      <Path>M8.278667449951172,5.802312443847768E-07L180.3993377685547,5.802312443847768E-07C184.9715118408203,4.76837158203125E-06,188.67799377441406,3.706489086151123,188.67799377441406,8.278665542602539L188.67799377441406,41.393333435058594C188.67799377441406,45.96551513671875,184.9715118408203,49.6719970703125,180.3993377685547,49.672000885009766L8.278667449951172,49.672000885009766C6.083026885986328,49.67200469970703 3.9773154258728027,48.79978942871094 2.4247655868530273,47.24723815917969 0.8722138404846191,45.69468688964844 0,43.58897399902344 0,41.393333435058594L0,8.278665542602539C0,3.706484317779541,3.7064852714538574,0,8.278667449951172,5.802312443847768E-07z</Path>
      <Background>
        <ColorBrush>#FFFFC2E7</ColorBrush>
      </Background>
      <Foreground>
        <ColorBrush>#FFFFFFFF</ColorBrush>
      </Foreground>
      <Thickness>1</Thickness>
      <LineType>Normal</LineType>
      <Opacity>0.52</Opacity>
      <TextWidth>168.678</TextWidth>
      <TextMargin>0,0,0,0</TextMargin>
      <TextContainerMargin>0,0,0,0</TextContainerMargin>
      <IsTextLocationCustomize>False</IsTextLocationCustomize>
      <PenSetting/>
      <Id>45898bbd242042689ce4b8d6d67f16dd</Id>
      <X>237.59</X>
      <Y>90.364</Y>
      <Width>188.678</Width>
      <Height>49.672</Height>
      <Rotation>0</Rotation>
      <IsLocked>False</IsLocked>
      <CanClone>False</CanClone>
      <HasMask>False</HasMask>
      <RotateOrigin>0.5,0.5</RotateOrigin>
      <SaveInfoMetadata>
        <SupportsFallback>True</SupportsFallback>
        <ImportanceLevel>Important</ImportanceLevel>
      </SaveInfoMetadata>
    </Shape>
    <Shape>
      <Geometry>
        <PresetGeometry>
          <GeometryType>RoundRectangle</GeometryType>
          <Adjusts>
            <Adjust>
              <Id>0</Id>
              <ScaleX>0.16666666666666666</ScaleX>
              <ScaleY>0</ScaleY>
            </Adjust>
            <Adjust>
              <Id>1</Id>
              <ScaleX>0.3333333333333333</ScaleX>
              <ScaleY>1.2</ScaleY>
            </Adjust>
          </Adjusts>
        </PresetGeometry>
      </Geometry>
      <Path>M8.278664588928223,3.44373347616056E-08L367.3993225097656,3.44373347616056E-08C369.594970703125,-4.76837158203125E-06 371.70068359375,0.8722066879272461 373.25323486328125,2.4247567653656006 374.8058166503906,3.977311134338379 375.6780090332031,6.083024501800537 375.6780090332031,8.278664588928223L375.6780090332031,41.39333724975586C375.6780090332031,43.5889778137207 374.8058166503906,45.69469451904297 373.25323486328125,47.24724578857422 371.70068359375,48.79979705810547 369.594970703125,49.6720085144043 367.3993225097656,49.672000885009766L8.278664588928223,49.672000885009766C6.083026885986328,49.67200469970703 3.9773154258728027,48.79978942871094 2.424762487411499,47.24723815917969 0.8722138404846191,45.69468688964844 0,43.58897399902344 0,41.39333724975586L0,8.278664588928223C0,3.706484317779541,3.7064852714538574,0,8.278664588928223,3.44373347616056E-08z</Path>
      <Background>
        <ColorBrush>#FFFFC2E7</ColorBrush>
      </Background>
      <Foreground>
        <ColorBrush>#FFFFFFFF</ColorBrush>
      </Foreground>
      <Thickness>1</Thickness>
      <LineType>Normal</LineType>
      <Opacity>0.52</Opacity>
      <TextWidth>355.678</TextWidth>
      <TextMargin>0,0,0,0</TextMargin>
      <TextContainerMargin>0,0,0,0</TextContainerMargin>
      <IsTextLocationCustomize>False</IsTextLocationCustomize>
      <PenSetting/>
      <Id>61b3d2f3-89f8-4188-a62c-a6de9c9a2a67</Id>
      <X>61.63</X>
      <Y>140.958</Y>
      <Width>375.678</Width>
      <Height>49.672</Height>
      <Rotation>0</Rotation>
      <IsLocked>False</IsLocked>
      <CanClone>False</CanClone>
      <HasMask>False</HasMask>
      <RotateOrigin>0.5,0.5</RotateOrigin>
      <SaveInfoMetadata>
        <SupportsFallback>True</SupportsFallback>
        <ImportanceLevel>Important</ImportanceLevel>
      </SaveInfoMetadata>
    </Shape>
    <Shape>
      <Geometry>
        <PresetGeometry>
          <GeometryType>RoundRectangle</GeometryType>
          <Adjusts>
            <Adjust>
              <Id>0</Id>
              <ScaleX>0.16666666666666666</ScaleX>
              <ScaleY>0</ScaleY>
            </Adjust>
            <Adjust>
              <Id>1</Id>
              <ScaleX>0.3333333333333333</ScaleX>
              <ScaleY>1.2</ScaleY>
            </Adjust>
          </Adjusts>
        </PresetGeometry>
      </Geometry>
      <Path>M8.351665496826172,-1.8936998458229937E-07L180.3263397216797,-1.8936998458229937E-07C184.93882751464844,5.7220458984375E-06,188.67799377441406,3.739173412322998,188.67799377441406,8.351665496826172L188.67799377441406,41.75833511352539C188.67799377441406,46.370826721191406,184.93882751464844,50.10999298095703,180.3263397216797,50.11000061035156L8.351665496826172,50.11000061035156C3.739168167114258,50.1099967956543,9.5367431640625E-07,46.37083053588867,0,41.75833511352539L0,8.351665496826172C0,3.7391676902770996,3.739168643951416,0,8.351665496826172,-1.8936998458229937E-07z</Path>
      <Background>
        <ColorBrush>#FFF5AC62</ColorBrush>
      </Background>
      <Foreground>
        <ColorBrush>#FFFFFFFF</ColorBrush>
      </Foreground>
      <Thickness>1</Thickness>
      <LineType>Normal</LineType>
      <Opacity>0.52</Opacity>
      <TextWidth>168.678</TextWidth>
      <TextMargin>0,0,0,0</TextMargin>
      <TextContainerMargin>0,0,0,0</TextContainerMargin>
      <IsTextLocationCustomize>False</IsTextLocationCustomize>
      <PenSetting/>
      <Id>74ac4321-08ae-4b0a-967e-4144e5c11e75</Id>
      <X>545.741</X>
      <Y>101.356</Y>
      <Width>188.678</Width>
      <Height>50.11</Height>
      <Rotation>0</Rotation>
      <IsLocked>False</IsLocked>
      <CanClone>False</CanClone>
      <HasMask>False</HasMask>
      <RotateOrigin>0.5,0.5</RotateOrigin>
      <SaveInfoMetadata>
        <SupportsFallback>True</SupportsFallback>
        <ImportanceLevel>Important</ImportanceLevel>
      </SaveInfoMetadata>
    </Shape>
    <Shape>
      <Geometry>
        <PresetGeometry>
          <GeometryType>RoundRectangle</GeometryType>
          <Adjusts>
            <Adjust>
              <Id>0</Id>
              <ScaleX>0.16666666666666666</ScaleX>
              <ScaleY>0</ScaleY>
            </Adjust>
            <Adjust>
              <Id>1</Id>
              <ScaleX>0.3333333333333333</ScaleX>
              <ScaleY>1.2</ScaleY>
            </Adjust>
          </Adjusts>
        </PresetGeometry>
      </Geometry>
      <Path>M8.278665542602539,-4.008606993011199E-07L153.3993377685547,-4.008606993011199E-07C157.9715118408203,4.76837158203125E-06,161.67799377441406,3.706489086151123,161.67799377441406,8.278667449951172L161.67799377441406,41.393333435058594C161.67799377441406,45.96551513671875,157.9715118408203,49.6719970703125,153.3993377685547,49.672000885009766L8.278665542602539,49.672000885009766C6.083026885986328,49.67200469970703 3.9773154258728027,48.79978942871094 2.4247653484344482,47.24723815917969 0.8722138404846191,45.69468688964844 0,43.58897399902344 0,41.393333435058594L0,8.278667449951172C0,3.706484317779541,3.7064852714538574,0,8.278665542602539,-4.008606993011199E-07z</Path>
      <Background>
        <ColorBrush>#FFF5AC62</ColorBrush>
      </Background>
      <Foreground>
        <ColorBrush>#FFFFFFFF</ColorBrush>
      </Foreground>
      <Thickness>1</Thickness>
      <LineType>Normal</LineType>
      <Opacity>0.52</Opacity>
      <TextWidth>141.678</TextWidth>
      <TextMargin>0,0,0,0</TextMargin>
      <TextContainerMargin>0,0,0,0</TextContainerMargin>
      <IsTextLocationCustomize>False</IsTextLocationCustomize>
      <PenSetting/>
      <Id>45552374-174f-4b2d-a996-cb0210522376</Id>
      <X>61.683</X>
      <Y>410.447</Y>
      <Width>161.678</Width>
      <Height>49.672</Height>
      <Rotation>0</Rotation>
      <IsLocked>False</IsLocked>
      <CanClone>False</CanClone>
      <HasMask>False</HasMask>
      <RotateOrigin>0.5,0.5</RotateOrigin>
      <SaveInfoMetadata>
        <SupportsFallback>True</SupportsFallback>
        <ImportanceLevel>Important</ImportanceLevel>
      </SaveInfoMetadata>
    </Shape>
    <Shape>
      <Geometry>
        <PresetGeometry>
          <GeometryType>RoundRectangle</GeometryType>
          <Adjusts>
            <Adjust>
              <Id>0</Id>
              <ScaleX>0.16666666666666666</ScaleX>
              <ScaleY>0</ScaleY>
            </Adjust>
            <Adjust>
              <Id>1</Id>
              <ScaleX>0.3333333333333333</ScaleX>
              <ScaleY>1.2</ScaleY>
            </Adjust>
          </Adjusts>
        </PresetGeometry>
      </Geometry>
      <Path>M8.351667404174805,-2.6393900043331087E-06L571.3263549804688,-2.6393900043331087E-06C575.9389038085938,2.384185791015625E-05,579.6780395507812,3.7391858100891113,579.677978515625,8.351664543151855L579.677978515625,41.75833511352539C579.6780395507812,46.370811462402344,575.9389038085938,50.1099739074707,571.3263549804688,50.11000442504883L8.351667404174805,50.11000442504883C3.739168167114258,50.1099967956543,9.5367431640625E-07,46.37083053588867,0,41.75833511352539L0,8.351664543151855C0,3.7391676902770996,3.739168643951416,0,8.351667404174805,-2.6393900043331087E-06z</Path>
      <Background>
        <ColorBrush>#FF79AEF3</ColorBrush>
      </Background>
      <Foreground>
        <ColorBrush>#FFFFFFFF</ColorBrush>
      </Foreground>
      <Thickness>1</Thickness>
      <LineType>Normal</LineType>
      <Opacity>0.52</Opacity>
      <TextWidth>559.678</TextWidth>
      <TextMargin>0,0,0,0</TextMargin>
      <TextContainerMargin>0,0,0,0</TextContainerMargin>
      <IsTextLocationCustomize>False</IsTextLocationCustomize>
      <PenSetting/>
      <Id>64f28ca2-3051-44d8-ab10-7bfd2d26f874</Id>
      <X>42.087</X>
      <Y>251.924</Y>
      <Width>579.678</Width>
      <Height>50.11</Height>
      <Rotation>0</Rotation>
      <IsLocked>False</IsLocked>
      <CanClone>False</CanClone>
      <HasMask>False</HasMask>
      <RotateOrigin>0.5,0.5</RotateOrigin>
      <SaveInfoMetadata>
        <SupportsFallback>True</SupportsFallback>
        <ImportanceLevel>Important</ImportanceLevel>
      </SaveInfoMetadata>
    </Shape>
    <ActivityItem>
      <ResourceType>Container</ResourceType>
      <ActivityId>C000A2155BB14E37A4C45E46C9AA0A73</ActivityId>
      <ResourceId>Container</ResourceId>
      <Text>
        <RichText>
          <SizeToContent>Height</SizeToContent>
          <ArrangingType>Horizontal</ArrangingType>
          <VerticalTextAlignment>Top</VerticalTextAlignment>
          <TextLines>
            <TextLine>
              <LineSpacing>4</LineSpacing>
              <FixedLineSpacing>NaN</FixedLineSpacing>
              <TextAlignment>Left</TextAlignment>
              <TextRuns>
                <TextRun>
                  <Text>Not only the government but also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can act to protect birds.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64</Length>
                </LineProperty>
              </Lines>
              <Direction>LeftToRight</Direction>
              <IndentLevel>0</IndentLevel>
              <TextMarker>None</TextMarker>
              <IndentType>FirstLine</IndentType>
            </TextLine>
            <TextLine>
              <LineSpacing>4</LineSpacing>
              <FixedLineSpacing>NaN</FixedLineSpacing>
              <TextAlignment>Left</TextAlignment>
              <TextRuns>
                <TextRun>
                  <Text>1.the Chinese government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24</Length>
                </LineProperty>
              </Lines>
              <Direction>LeftToRight</Direction>
              <IndentLevel>0</IndentLevel>
              <TextMarker>None</TextMarker>
              <IndentType>FirstLine</IndentType>
            </TextLine>
            <TextLine>
              <LineSpacing>4</LineSpacing>
              <FixedLineSpacing>NaN</FixedLineSpacing>
              <TextAlignment>Left</TextAlignment>
              <TextRuns>
                <TextRun>
                  <Text>&lt;1&gt;make laws to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reducing wetlands and overfishing.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53</Length>
                </LineProperty>
              </Lines>
              <Direction>LeftToRight</Direction>
              <IndentLevel>0</IndentLevel>
              <TextMarker>None</TextMarker>
              <IndentType>FirstLine</IndentType>
            </TextLine>
            <TextLine>
              <LineSpacing>4</LineSpacing>
              <FixedLineSpacing>NaN</FixedLineSpacing>
              <TextAlignment>Left</TextAlignment>
              <TextRuns>
                <TextRun>
                  <Text>2.members of the Birdwatching Society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37</Length>
                </LineProperty>
              </Lines>
              <Direction>LeftToRight</Direction>
              <IndentLevel>0</IndentLevel>
              <TextMarker>None</TextMarker>
              <IndentType>FirstLine</IndentType>
            </TextLine>
            <TextLine>
              <LineSpacing>4</LineSpacing>
              <FixedLineSpacing>NaN</FixedLineSpacing>
              <TextAlignment>Left</TextAlignment>
              <TextRuns>
                <TextRun>
                  <Text>&lt;1&gt;go to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the birds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21</Length>
                </LineProperty>
              </Lines>
              <Direction>LeftToRight</Direction>
              <IndentLevel>0</IndentLevel>
              <TextMarker>None</TextMarker>
              <IndentType>FirstLine</IndentType>
            </TextLine>
            <TextLine>
              <LineSpacing>4</LineSpacing>
              <FixedLineSpacing>NaN</FixedLineSpacing>
              <TextAlignment>Left</TextAlignment>
              <TextRuns>
                <TextRun>
                  <Text>&lt;2&gt;record the birds’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 record  the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in the birds’ numbers)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62</Length>
                </LineProperty>
              </Lines>
              <Direction>LeftToRight</Direction>
              <IndentLevel>0</IndentLevel>
              <TextMarker>None</TextMarker>
              <IndentType>FirstLine</IndentType>
            </TextLine>
            <TextLine>
              <LineSpacing>4</LineSpacing>
              <FixedLineSpacing>NaN</FixedLineSpacing>
              <TextAlignment>Left</TextAlignment>
              <TextRuns>
                <TextRun>
                  <Text>3.Tourists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10</Length>
                </LineProperty>
              </Lines>
              <Direction>LeftToRight</Direction>
              <IndentLevel>0</IndentLevel>
              <TextMarker>None</TextMarker>
              <IndentType>FirstLine</IndentType>
            </TextLine>
            <TextLine>
              <LineSpacing>4</LineSpacing>
              <FixedLineSpacing>NaN</FixedLineSpacing>
              <TextAlignment>Left</TextAlignment>
              <TextRuns>
                <TextRun>
                  <Text>&lt;1&gt;help us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and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the birds.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33</Length>
                </LineProperty>
              </Lines>
              <Direction>LeftToRight</Direction>
              <IndentLevel>0</IndentLevel>
              <TextMarker>None</TextMarker>
              <IndentType>FirstLine</IndentType>
            </TextLine>
            <TextLine>
              <LineSpacing>4</LineSpacing>
              <FixedLineSpacing>NaN</FixedLineSpacing>
              <TextAlignment>Left</TextAlignment>
              <TextRuns>
                <TextRun>
                  <Text>&lt;2&gt;understand the importance of the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40</Length>
                </LineProperty>
              </Lines>
              <Direction>LeftToRight</Direction>
              <IndentLevel>0</IndentLevel>
              <TextMarker>None</TextMarker>
              <IndentType>FirstLine</IndentType>
            </TextLine>
            <TextLine>
              <LineSpacing>4</LineSpacing>
              <FixedLineSpacing>NaN</FixedLineSpacing>
              <TextAlignment>Left</TextAlignment>
              <TextRuns>
                <TextRun>
                  <Text>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
              <LineSpacing>4</LineSpacing>
              <FixedLineSpacing>NaN</FixedLineSpacing>
              <TextAlignment>Left</TextAlignment>
              <TextRuns>
                <TextRun>
                  <Text>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
              <LineSpacing>4</LineSpacing>
              <FixedLineSpacing>NaN</FixedLineSpacing>
              <TextAlignment>Left</TextAlignment>
              <TextRuns>
                <TextRun>
                  <Text>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
              <LineSpacing>4</LineSpacing>
              <FixedLineSpacing>NaN</FixedLineSpacing>
              <TextAlignment>Left</TextAlignment>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s>
          <Text>Not only the government but also    4  can act to protect birds.
1.the Chinese government
&lt;1&gt;make laws to  4 reducing wetlands and overfishing.
2.members of the Birdwatching Society
&lt;1&gt;go to 4  the birds
&lt;2&gt;record the birds’ 4 ( record  the  4 in the birds’ numbers)
3.Tourists
&lt;1&gt;help us  4  and  4  the birds.
&lt;2&gt;understand the importance of the  4 .
</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Top</VerticalTextAlignment>
          <TextLines>
            <TextLine>
              <LineSpacing>4</LineSpacing>
              <FixedLineSpacing>NaN</FixedLineSpacing>
              <TextAlignment>Left</TextAlignment>
              <TextRuns>
                <TextRun>
                  <Text>Not only the government but also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can act to protect birds.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64</Length>
                </LineProperty>
              </Lines>
              <Direction>LeftToRight</Direction>
              <IndentLevel>0</IndentLevel>
              <TextMarker>None</TextMarker>
              <IndentType>FirstLine</IndentType>
            </TextLine>
            <TextLine>
              <LineSpacing>4</LineSpacing>
              <FixedLineSpacing>NaN</FixedLineSpacing>
              <TextAlignment>Left</TextAlignment>
              <TextRuns>
                <TextRun>
                  <Text>1.the Chinese government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24</Length>
                </LineProperty>
              </Lines>
              <Direction>LeftToRight</Direction>
              <IndentLevel>0</IndentLevel>
              <TextMarker>None</TextMarker>
              <IndentType>FirstLine</IndentType>
            </TextLine>
            <TextLine>
              <LineSpacing>4</LineSpacing>
              <FixedLineSpacing>NaN</FixedLineSpacing>
              <TextAlignment>Left</TextAlignment>
              <TextRuns>
                <TextRun>
                  <Text>&lt;1&gt;make laws to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reducing wetlands and overfishing.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53</Length>
                </LineProperty>
              </Lines>
              <Direction>LeftToRight</Direction>
              <IndentLevel>0</IndentLevel>
              <TextMarker>None</TextMarker>
              <IndentType>FirstLine</IndentType>
            </TextLine>
            <TextLine>
              <LineSpacing>4</LineSpacing>
              <FixedLineSpacing>NaN</FixedLineSpacing>
              <TextAlignment>Left</TextAlignment>
              <TextRuns>
                <TextRun>
                  <Text>2.members of the Birdwatching Society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37</Length>
                </LineProperty>
              </Lines>
              <Direction>LeftToRight</Direction>
              <IndentLevel>0</IndentLevel>
              <TextMarker>None</TextMarker>
              <IndentType>FirstLine</IndentType>
            </TextLine>
            <TextLine>
              <LineSpacing>4</LineSpacing>
              <FixedLineSpacing>NaN</FixedLineSpacing>
              <TextAlignment>Left</TextAlignment>
              <TextRuns>
                <TextRun>
                  <Text>&lt;1&gt;go to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the birds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21</Length>
                </LineProperty>
              </Lines>
              <Direction>LeftToRight</Direction>
              <IndentLevel>0</IndentLevel>
              <TextMarker>None</TextMarker>
              <IndentType>FirstLine</IndentType>
            </TextLine>
            <TextLine>
              <LineSpacing>4</LineSpacing>
              <FixedLineSpacing>NaN</FixedLineSpacing>
              <TextAlignment>Left</TextAlignment>
              <TextRuns>
                <TextRun>
                  <Text>&lt;2&gt;record the birds’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 record  the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in the birds’ numbers)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62</Length>
                </LineProperty>
              </Lines>
              <Direction>LeftToRight</Direction>
              <IndentLevel>0</IndentLevel>
              <TextMarker>None</TextMarker>
              <IndentType>FirstLine</IndentType>
            </TextLine>
            <TextLine>
              <LineSpacing>4</LineSpacing>
              <FixedLineSpacing>NaN</FixedLineSpacing>
              <TextAlignment>Left</TextAlignment>
              <TextRuns>
                <TextRun>
                  <Text>3.Tourists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10</Length>
                </LineProperty>
              </Lines>
              <Direction>LeftToRight</Direction>
              <IndentLevel>0</IndentLevel>
              <TextMarker>None</TextMarker>
              <IndentType>FirstLine</IndentType>
            </TextLine>
            <TextLine>
              <LineSpacing>4</LineSpacing>
              <FixedLineSpacing>NaN</FixedLineSpacing>
              <TextAlignment>Left</TextAlignment>
              <TextRuns>
                <TextRun>
                  <Text>&lt;1&gt;help us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and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the birds.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33</Length>
                </LineProperty>
              </Lines>
              <Direction>LeftToRight</Direction>
              <IndentLevel>0</IndentLevel>
              <TextMarker>None</TextMarker>
              <IndentType>FirstLine</IndentType>
            </TextLine>
            <TextLine>
              <LineSpacing>4</LineSpacing>
              <FixedLineSpacing>NaN</FixedLineSpacing>
              <TextAlignment>Left</TextAlignment>
              <TextRuns>
                <TextRun>
                  <Text>&lt;2&gt;understand the importance of the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
                  <Text>4</Text>
                  <FontSize>29.333333325999998</FontSize>
                  <FontVariants>Normal</FontVariants>
                  <FontStyle>Normal</FontStyle>
                  <FontWeight>Normal</FontWeight>
                  <FontFamily>
                    <Source>pack://application:,,,/EasiNote.Resources;component/Resources/Activity/#ENFont</Source>
                    <BaseUri>pack://application:,,,/EasiNote.Resources;component/Data/Data.xaml</BaseUri>
                  </FontFamily>
                  <Background>
                    <ColorBrush>#00FFFFFF</ColorBrush>
                  </Background>
                  <Foreground>
                    <ColorBrush>#FF000000</ColorBrush>
                  </Foreground>
                  <Opacity>1</Opacity>
                  <Decoration>Underline</Decoration>
                  <ActivityCharSaveInfo>
                    <LogicalCenter>0,13.49831999662542</LogicalCenter>
                    <Size>157.55226662727858,33.74579999156355</Size>
                    <UnderlineLevel>4</UnderlineLevel>
                    <Foreground>
                      <ColorBrush>#FF000000</ColorBrush>
                    </Foreground>
                    <Thickness>0,0,0,1.4666666663</Thickness>
                  </ActivityCharSaveInfo>
                </TextRun>
                <TextRun>
                  <Text> .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40</Length>
                </LineProperty>
              </Lines>
              <Direction>LeftToRight</Direction>
              <IndentLevel>0</IndentLevel>
              <TextMarker>None</TextMarker>
              <IndentType>FirstLine</IndentType>
            </TextLine>
            <TextLine>
              <LineSpacing>4</LineSpacing>
              <FixedLineSpacing>NaN</FixedLineSpacing>
              <TextAlignment>Left</TextAlignment>
              <TextRuns>
                <TextRun>
                  <Text>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
              <LineSpacing>4</LineSpacing>
              <FixedLineSpacing>NaN</FixedLineSpacing>
              <TextAlignment>Left</TextAlignment>
              <TextRuns>
                <TextRun>
                  <Text>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
              <LineSpacing>4</LineSpacing>
              <FixedLineSpacing>NaN</FixedLineSpacing>
              <TextAlignment>Left</TextAlignment>
              <TextRuns>
                <TextRun>
                  <Text>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
              <LineSpacing>4</LineSpacing>
              <FixedLineSpacing>NaN</FixedLineSpacing>
              <TextAlignment>Left</TextAlignment>
              <DefaultRunProperty>
                <TextRun>
                  <Text/>
                  <FontSize>29.333333325999998</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s>
          <Text>Not only the government but also    4  can act to protect birds.
1.the Chinese government
&lt;1&gt;make laws to  4 reducing wetlands and overfishing.
2.members of the Birdwatching Society
&lt;1&gt;go to 4  the birds
&lt;2&gt;record the birds’ 4 ( record  the  4 in the birds’ numbers)
3.Tourists
&lt;1&gt;help us  4  and  4  the birds.
&lt;2&gt;understand the importance of the  4 .
</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Top</TextVerticalAlignment>
      <TextVerticalOffset>0</TextVerticalOffset>
      <TextHorizontalAlignment>Left</TextHorizontalAlignment>
      <TextHorizontalOffset>0</TextHorizontalOffset>
      <StrokeThickness>1</StrokeThickness>
      <RoundRadius>0</RoundRadius>
      <TextEditorWidth>1118.6666666666665</TextEditorWidth>
      <Id>bb8a7ce0-319d-420e-990b-3496310da6e3</Id>
      <X>64.36</X>
      <Y>89.933</Y>
      <Width>1126.6666666666665</Width>
      <Height>690.819322876811</Height>
      <Rotation>0</Rotation>
      <IsLocked>False</IsLocked>
      <CanClone>False</CanClone>
      <HasMask>False</HasMask>
      <RotateOrigin>0.5,0.5</RotateOrigin>
      <SaveInfoMetadata>
        <SupportsFallback>True</SupportsFallback>
        <ImportanceLevel>Important</ImportanceLevel>
      </SaveInfoMetadata>
    </ActivityItem>
    <ActivityItem>
      <ResourceType>Material</ResourceType>
      <ActivityId>C000A2155BB14E37A4C45E46C9AA0A73</ActivityId>
      <ResourceId>Material</ResourceId>
      <Background>
        <ColorBrush>#FFD8A248</Color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types</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Length>
                </LineProperty>
              </Lines>
              <Direction>LeftToRight</Direction>
              <IndentLevel>0</IndentLevel>
              <TextMarker>None</TextMarker>
              <IndentType>FirstLine</IndentType>
            </TextLine>
          </TextLines>
          <Text>types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types</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Length>
                </LineProperty>
              </Lines>
              <Direction>LeftToRight</Direction>
              <IndentLevel>0</IndentLevel>
              <TextMarker>None</TextMarker>
              <IndentType>FirstLine</IndentType>
            </TextLine>
          </TextLines>
          <Text>types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6.666666666666666</RoundRadius>
      <TextEditorWidth>176</TextEditorWidth>
      <Id>c1827a3280714ba9873aac7dd0b98762</Id>
      <X>199.641</X>
      <Y>584.358</Y>
      <Width>176</Width>
      <Height>50.067</Height>
      <Rotation>0</Rotation>
      <IsLocked>False</IsLocked>
      <CanClone>False</CanClone>
      <HasMask>False</HasMask>
      <RotateOrigin>0.5,0.5</RotateOrigin>
      <SaveInfoMetadata>
        <SupportsFallback>True</SupportsFallback>
        <ImportanceLevel>Important</ImportanceLevel>
      </SaveInfoMetadata>
    </ActivityItem>
    <ActivityItem>
      <ResourceType>Material</ResourceType>
      <ActivityId>C000A2155BB14E37A4C45E46C9AA0A73</ActivityId>
      <ResourceId>Material</ResourceId>
      <Background>
        <ColorBrush>#FFD8A248</Color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study</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Length>
                </LineProperty>
              </Lines>
              <Direction>LeftToRight</Direction>
              <IndentLevel>0</IndentLevel>
              <TextMarker>None</TextMarker>
              <IndentType>FirstLine</IndentType>
            </TextLine>
          </TextLines>
          <Text>study</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study</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Length>
                </LineProperty>
              </Lines>
              <Direction>LeftToRight</Direction>
              <IndentLevel>0</IndentLevel>
              <TextMarker>None</TextMarker>
              <IndentType>FirstLine</IndentType>
            </TextLine>
          </TextLines>
          <Text>study</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6.666666666666666</RoundRadius>
      <TextEditorWidth>176</TextEditorWidth>
      <Id>bb238f2724af458f8a24df1629359723</Id>
      <X>426.3073333333334</X>
      <Y>584.358</Y>
      <Width>176</Width>
      <Height>41.06666666666666</Height>
      <Rotation>0</Rotation>
      <IsLocked>False</IsLocked>
      <CanClone>False</CanClone>
      <HasMask>False</HasMask>
      <RotateOrigin>0.5,0.5</RotateOrigin>
      <SaveInfoMetadata>
        <SupportsFallback>True</SupportsFallback>
        <ImportanceLevel>Important</ImportanceLevel>
      </SaveInfoMetadata>
    </ActivityItem>
    <ActivityItem>
      <ResourceType>Material</ResourceType>
      <ActivityId>C000A2155BB14E37A4C45E46C9AA0A73</ActivityId>
      <ResourceId>Material</ResourceId>
      <Background>
        <ColorBrush>#FFD8A248</Color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changes</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7</Length>
                </LineProperty>
              </Lines>
              <Direction>LeftToRight</Direction>
              <IndentLevel>0</IndentLevel>
              <TextMarker>None</TextMarker>
              <IndentType>FirstLine</IndentType>
            </TextLine>
          </TextLines>
          <Text>changes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changes</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7</Length>
                </LineProperty>
              </Lines>
              <Direction>LeftToRight</Direction>
              <IndentLevel>0</IndentLevel>
              <TextMarker>None</TextMarker>
              <IndentType>FirstLine</IndentType>
            </TextLine>
          </TextLines>
          <Text>changes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6.666666666666666</RoundRadius>
      <TextEditorWidth>176</TextEditorWidth>
      <Id>b307937f5bcd402cacfb3bafbd4714b1</Id>
      <X>652.974</X>
      <Y>584.358</Y>
      <Width>176</Width>
      <Height>41.06666666666666</Height>
      <Rotation>0</Rotation>
      <IsLocked>False</IsLocked>
      <CanClone>False</CanClone>
      <HasMask>False</HasMask>
      <RotateOrigin>0.5,0.5</RotateOrigin>
      <SaveInfoMetadata>
        <SupportsFallback>True</SupportsFallback>
        <ImportanceLevel>Important</ImportanceLevel>
      </SaveInfoMetadata>
    </ActivityItem>
    <ActivityItem>
      <ResourceType>Material</ResourceType>
      <ActivityId>C000A2155BB14E37A4C45E46C9AA0A73</ActivityId>
      <ResourceId>Material</ResourceId>
      <Background>
        <ColorBrush>#FFD8A248</Color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describe</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8</Length>
                </LineProperty>
              </Lines>
              <Direction>LeftToRight</Direction>
              <IndentLevel>0</IndentLevel>
              <TextMarker>None</TextMarker>
              <IndentType>FirstLine</IndentType>
            </TextLine>
          </TextLines>
          <Text>describe</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describe</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8</Length>
                </LineProperty>
              </Lines>
              <Direction>LeftToRight</Direction>
              <IndentLevel>0</IndentLevel>
              <TextMarker>None</TextMarker>
              <IndentType>FirstLine</IndentType>
            </TextLine>
          </TextLines>
          <Text>describe</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6.666666666666666</RoundRadius>
      <TextEditorWidth>176</TextEditorWidth>
      <Id>ab446ae8f45e46fbb62de560145c77fb</Id>
      <X>879.672</X>
      <Y>584.358</Y>
      <Width>176</Width>
      <Height>41.06666666666666</Height>
      <Rotation>0</Rotation>
      <IsLocked>False</IsLocked>
      <CanClone>False</CanClone>
      <HasMask>False</HasMask>
      <RotateOrigin>0.5,0.5</RotateOrigin>
      <SaveInfoMetadata>
        <SupportsFallback>True</SupportsFallback>
        <ImportanceLevel>Important</ImportanceLevel>
      </SaveInfoMetadata>
    </ActivityItem>
    <ActivityItem>
      <ResourceType>Material</ResourceType>
      <ActivityId>C000A2155BB14E37A4C45E46C9AA0A73</ActivityId>
      <ResourceId>Material</ResourceId>
      <Background>
        <ColorBrush>#FFD8A248</Color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count</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Length>
                </LineProperty>
              </Lines>
              <Direction>LeftToRight</Direction>
              <IndentLevel>0</IndentLevel>
              <TextMarker>None</TextMarker>
              <IndentType>FirstLine</IndentType>
            </TextLine>
          </TextLines>
          <Text>count</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count</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Length>
                </LineProperty>
              </Lines>
              <Direction>LeftToRight</Direction>
              <IndentLevel>0</IndentLevel>
              <TextMarker>None</TextMarker>
              <IndentType>FirstLine</IndentType>
            </TextLine>
          </TextLines>
          <Text>count</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6.666666666666666</RoundRadius>
      <TextEditorWidth>176</TextEditorWidth>
      <Id>7703a604345346ef85d53701cdc5ccc9</Id>
      <X>199.6406666666668</X>
      <Y>652.358</Y>
      <Width>176</Width>
      <Height>41.06666666666666</Height>
      <Rotation>0</Rotation>
      <IsLocked>False</IsLocked>
      <CanClone>False</CanClone>
      <HasMask>False</HasMask>
      <RotateOrigin>0.5,0.5</RotateOrigin>
      <SaveInfoMetadata>
        <SupportsFallback>True</SupportsFallback>
        <ImportanceLevel>Important</ImportanceLevel>
      </SaveInfoMetadata>
    </ActivityItem>
    <ActivityItem>
      <ResourceType>Material</ResourceType>
      <ActivityId>C000A2155BB14E37A4C45E46C9AA0A73</ActivityId>
      <ResourceId>Material</ResourceId>
      <Background>
        <ColorBrush>#FFD8A248</Color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prevent</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7</Length>
                </LineProperty>
              </Lines>
              <Direction>LeftToRight</Direction>
              <IndentLevel>0</IndentLevel>
              <TextMarker>None</TextMarker>
              <IndentType>FirstLine</IndentType>
            </TextLine>
          </TextLines>
          <Text>prevent</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prevent</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7</Length>
                </LineProperty>
              </Lines>
              <Direction>LeftToRight</Direction>
              <IndentLevel>0</IndentLevel>
              <TextMarker>None</TextMarker>
              <IndentType>FirstLine</IndentType>
            </TextLine>
          </TextLines>
          <Text>prevent</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6.666666666666666</RoundRadius>
      <TextEditorWidth>176</TextEditorWidth>
      <Id>04cc1d7a8de240a3967e809797d03fb3</Id>
      <X>426.3073333333334</X>
      <Y>652.358</Y>
      <Width>176</Width>
      <Height>41.06666666666666</Height>
      <Rotation>0</Rotation>
      <IsLocked>False</IsLocked>
      <CanClone>False</CanClone>
      <HasMask>False</HasMask>
      <RotateOrigin>0.5,0.5</RotateOrigin>
      <SaveInfoMetadata>
        <SupportsFallback>True</SupportsFallback>
        <ImportanceLevel>Important</ImportanceLevel>
      </SaveInfoMetadata>
    </ActivityItem>
    <ActivityItem>
      <ResourceType>Material</ResourceType>
      <ActivityId>C000A2155BB14E37A4C45E46C9AA0A73</ActivityId>
      <ResourceId>Material</ResourceId>
      <Background>
        <ColorBrush>#FFD8A248</Color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individuals</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11</Length>
                </LineProperty>
              </Lines>
              <Direction>LeftToRight</Direction>
              <IndentLevel>0</IndentLevel>
              <TextMarker>None</TextMarker>
              <IndentType>FirstLine</IndentType>
            </TextLine>
          </TextLines>
          <Text>individuals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individuals</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11</Length>
                </LineProperty>
              </Lines>
              <Direction>LeftToRight</Direction>
              <IndentLevel>0</IndentLevel>
              <TextMarker>None</TextMarker>
              <IndentType>FirstLine</IndentType>
            </TextLine>
          </TextLines>
          <Text>individuals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6.666666666666666</RoundRadius>
      <TextEditorWidth>176</TextEditorWidth>
      <Id>f8276fbc35c5489a83d44a6914529058</Id>
      <X>552.023</X>
      <Y>105.88200000000006</Y>
      <Width>176</Width>
      <Height>41.06666666666666</Height>
      <Rotation>0</Rotation>
      <IsLocked>False</IsLocked>
      <CanClone>False</CanClone>
      <HasMask>False</HasMask>
      <RotateOrigin>0.5,0.5</RotateOrigin>
      <SaveInfoMetadata>
        <SupportsFallback>True</SupportsFallback>
        <ImportanceLevel>Important</ImportanceLevel>
      </SaveInfoMetadata>
    </ActivityItem>
    <ActivityItem>
      <ResourceType>Material</ResourceType>
      <ActivityId>C000A2155BB14E37A4C45E46C9AA0A73</ActivityId>
      <ResourceId>Material</ResourceId>
      <Background>
        <ColorBrush>#FFD8A248</Color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wetlands</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8</Length>
                </LineProperty>
              </Lines>
              <Direction>LeftToRight</Direction>
              <IndentLevel>0</IndentLevel>
              <TextMarker>None</TextMarker>
              <IndentType>FirstLine</IndentType>
            </TextLine>
          </TextLines>
          <Text>wetlands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wetlands</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34.67</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8</Length>
                </LineProperty>
              </Lines>
              <Direction>LeftToRight</Direction>
              <IndentLevel>0</IndentLevel>
              <TextMarker>None</TextMarker>
              <IndentType>FirstLine</IndentType>
            </TextLine>
          </TextLines>
          <Text>wetlands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6.666666666666666</RoundRadius>
      <TextEditorWidth>176</TextEditorWidth>
      <Id>81290fb1849c4daab1bbcff7511d21b5</Id>
      <X>879.6406666666668</X>
      <Y>652.358</Y>
      <Width>176</Width>
      <Height>41.06666666666666</Height>
      <Rotation>0</Rotation>
      <IsLocked>False</IsLocked>
      <CanClone>False</CanClone>
      <HasMask>False</HasMask>
      <RotateOrigin>0.5,0.5</RotateOrigin>
      <SaveInfoMetadata>
        <SupportsFallback>True</SupportsFallback>
        <ImportanceLevel>Important</ImportanceLevel>
      </SaveInfoMetadata>
    </ActivityItem>
    <Text>
      <RichText>
        <SizeToContent>Height</SizeToContent>
        <ArrangingType>Horizontal</ArrangingType>
        <VerticalTextAlignment>Top</VerticalTextAlignment>
        <TextLines>
          <TextLine>
            <LineSpacing>1</LineSpacing>
            <FixedLineSpacing>NaN</FixedLineSpacing>
            <TextAlignment>Left</TextAlignment>
            <TextRuns>
              <TextRun>
                <Text>个人</Text>
                <FontSize>21.333333328</FontSize>
                <FontVariants>Normal</FontVariants>
                <FontStyle>Normal</FontStyle>
                <FontWeight>Normal</FontWeight>
                <FontFamily>
                  <Source>楷体</Source>
                </FontFamily>
                <Background>
                  <ColorBrush>#00FFFFFF</ColorBrush>
                </Background>
                <Foreground>
                  <ColorBrush>#FF000000</ColorBrush>
                </Foreground>
                <Opacity>1</Opacity>
                <DashStyle>
                  <Offset>0</Offset>
                  <Dashes/>
                </DashStyle>
              </TextRun>
            </TextRuns>
            <DefaultRunProperty>
              <TextRun>
                <Text/>
                <FontSize>21.333333328</FontSize>
                <FontVariants>Normal</FontVariants>
                <FontStyle>Normal</FontStyle>
                <FontWeight>Normal</FontWeight>
                <FontFamily>
                  <Source>楷体</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Length>
              </LineProperty>
            </Lines>
            <Direction>LeftToRight</Direction>
            <IndentLevel>0</IndentLevel>
            <TextMarker>None</TextMarker>
            <IndentType>FirstLine</IndentType>
          </TextLine>
        </TextLines>
        <Text>个人</Text>
      </RichText>
      <BorderThickness>0</BorderThickness>
      <BorderType>None</BorderType>
      <Id>49eebf18c648414887c4bc6862045398</Id>
      <X>652.978</X>
      <Y>143.634</Y>
      <Width>127.333</Width>
      <Height>44.333333333333336</Height>
      <Rotation>0</Rotation>
      <IsLocked>False</IsLocked>
      <CanClone>False</CanClone>
      <HasMask>False</HasMask>
      <RotateOrigin>0.5,0.5</RotateOrigin>
      <SaveInfoMetadata>
        <SupportsFallback>True</SupportsFallback>
        <ImportanceLevel>Important</ImportanceLevel>
      </SaveInfoMetadata>
    </Text>
    <Shape>
      <Geometry>
        <PresetGeometry>
          <GeometryType>Rectangle</GeometryType>
        </PresetGeometry>
      </Geometry>
      <Path>M0,-1.6092708392534405E-06L1137.2650146484375,-1.6092708392534405E-06 1137.2650146484375,161.23826599121094 0,161.23826599121094 0,-1.6092708392534405E-06z</Path>
      <Background>
        <ColorBrush>#FFEBEBEB</ColorBrush>
      </Background>
      <Foreground>
        <ColorBrush>#00FFFFFF</ColorBrush>
      </Foreground>
      <Thickness>0</Thickness>
      <LineType>None</LineType>
      <Opacity>1</Opacity>
      <TextWidth>1117.2649787096548</TextWidth>
      <TextMargin>0,0,0,0</TextMargin>
      <TextContainerMargin>0,0,0,0</TextContainerMargin>
      <IsTextLocationCustomize>False</IsTextLocationCustomize>
      <PenSetting/>
      <Id>18895d65-b96e-4475-bf4b-e02b33618281</Id>
      <X>84.18399999999997</X>
      <Y>524.265</Y>
      <Width>1137.2649787096548</Width>
      <Height>161.23825861884126</Height>
      <Rotation>0</Rotation>
      <IsLocked>False</IsLocked>
      <CanClone>False</CanClone>
      <Animations>
        <Animation>
          <Type>DiagonalWipeIn</Type>
          <Id>e9b3c5186c004d41a4a8d86ea7631498</Id>
          <Number>1</Number>
          <Category>Appearance</Category>
          <Trigger>Click</Trigger>
          <TriggerSource/>
          <Duration>3000000</Duration>
          <Delay>0</Delay>
          <AccelerationRatio>0</AccelerationRatio>
          <DecelerationRatio>0</DecelerationRatio>
          <RepeatBehavior>1</RepeatBehavior>
          <Orientation>LeftToRight</Orientation>
          <Effect>In</Effect>
          <AnimationSequence>AsOneObject</AnimationSequence>
        </Animation>
      </Animations>
      <Hyperlink>swaction://SlideJump?slideId=</Hyperlink>
      <HasMask>False</HasMask>
      <RotateOrigin>0.5,0.5</RotateOrigin>
      <SaveInfoMetadata>
        <SupportsFallback>True</SupportsFallback>
        <ImportanceLevel>Important</ImportanceLevel>
      </SaveInfoMetadata>
    </Shape>
    <Text>
      <RichText>
        <SizeToContent>Height</SizeToContent>
        <ArrangingType>Horizontal</ArrangingType>
        <VerticalTextAlignment>Top</VerticalTextAlignment>
        <TextLines>
          <TextLine>
            <LineSpacing>1</LineSpacing>
            <FixedLineSpacing>NaN</FixedLineSpacing>
            <TextAlignment>Left</TextAlignment>
            <TextRuns>
              <TextRun>
                <Text>Tip3: </Text>
                <FontSize>37.3333333333333</FontSize>
                <FontVariants>Normal</FontVariants>
                <FontStyle>Normal</FontStyle>
                <FontWeight>Bold</FontWeight>
                <FontFamily>
                  <Source>Comic Sans MS</Source>
                </FontFamily>
                <Background>
                  <ColorBrush>#00FFFFFF</ColorBrush>
                </Background>
                <Foreground>
                  <ColorBrush>#FF991E1E</ColorBrush>
                </Foreground>
                <Opacity>1</Opacity>
              </TextRun>
              <TextRun>
                <Text>
</Text>
                <FontSize>31.999999992</FontSize>
                <FontVariants>Normal</FontVariants>
                <FontStyle>Normal</FontStyle>
                <FontWeight>Bold</FontWeight>
                <FontFamily>
                  <Source>Comic Sans MS</Source>
                </FontFamily>
                <Background>
                  <ColorBrush>#00FFFFFF</ColorBrush>
                </Background>
                <Foreground>
                  <ColorBrush>#FF991E1E</ColorBrush>
                </Foreground>
                <Opacity>1</Opacity>
                <DashStyle>
                  <Offset>0</Offset>
                  <Dashes/>
                </DashStyle>
              </TextRun>
            </TextRuns>
            <DefaultRunProperty>
              <TextRun>
                <Text/>
                <FontSize>37.3333333333333</FontSize>
                <FontVariants>Normal</FontVariants>
                <FontStyle>Normal</FontStyle>
                <FontWeight>Bold</FontWeight>
                <FontFamily>
                  <Source>Comic Sans MS</Source>
                </FontFamily>
                <Background>
                  <ColorBrush>#00FFFFFF</ColorBrush>
                </Background>
                <Foreground>
                  <ColorBrush>#FF991E1E</ColorBrush>
                </Foreground>
                <Opacity>1</Opacity>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
            <LineSpacing>1</LineSpacing>
            <FixedLineSpacing>NaN</FixedLineSpacing>
            <TextAlignment>Left</TextAlignment>
            <TextRuns>
              <TextRun>
                <Text>Finding out the parallel(平行的；并列的) sentences / paragraphs helps us understand well and write well.</Text>
                <FontSize>31.999999992</FontSize>
                <FontVariants>Normal</FontVariants>
                <FontStyle>Normal</FontStyle>
                <FontWeight>Bold</FontWeight>
                <FontFamily>
                  <Source>Comic Sans MS</Source>
                </FontFamily>
                <Background>
                  <ColorBrush>#00FFFFFF</ColorBrush>
                </Background>
                <Foreground>
                  <ColorBrush>#FF991E1E</ColorBrush>
                </Foreground>
                <Opacity>1</Opacity>
                <DashStyle>
                  <Offset>0</Offset>
                  <Dashes/>
                </DashStyle>
              </TextRun>
            </TextRuns>
            <DefaultRunProperty>
              <TextRun>
                <Text/>
                <FontSize>31.999999992</FontSize>
                <FontVariants>Normal</FontVariants>
                <FontStyle>Normal</FontStyle>
                <FontWeight>Bold</FontWeight>
                <FontFamily>
                  <Source>Comic Sans MS</Source>
                </FontFamily>
                <Background>
                  <ColorBrush>#00FFFFFF</ColorBrush>
                </Background>
                <Foreground>
                  <ColorBrush>#FF991E1E</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63</Length>
              </LineProperty>
              <LineProperty>
                <StartOffset>63</StartOffset>
                <Length>34</Length>
              </LineProperty>
            </Lines>
            <Direction>LeftToRight</Direction>
            <IndentLevel>0</IndentLevel>
            <TextMarker>None</TextMarker>
            <IndentType>FirstLine</IndentType>
          </TextLine>
        </TextLines>
        <Text>Tip3: 
Finding out the parallel(平行的；并列的) sentences / paragraphs helps us understand well and write well.</Text>
      </RichText>
      <BorderThickness>0</BorderThickness>
      <BorderType>None</BorderType>
      <Id>3ab3f618621e4f5dabb6fca3d7e71296</Id>
      <X>92.474</X>
      <Y>528.803</Y>
      <Width>1120.625</Width>
      <Height>161.21333333333334</Height>
      <Rotation>0</Rotation>
      <IsLocked>False</IsLocked>
      <CanClone>False</CanClone>
      <Animations>
        <Animation>
          <Type>DiagonalWipeIn</Type>
          <Id>cb30534ef1ea41dda9e2d0bbe4c7de80</Id>
          <Number>2</Number>
          <Category>Appearance</Category>
          <Trigger>Before</Trigger>
          <TriggerSource/>
          <Duration>3000000</Duration>
          <Delay>0</Delay>
          <AccelerationRatio>0</AccelerationRatio>
          <DecelerationRatio>0</DecelerationRatio>
          <RepeatBehavior>1</RepeatBehavior>
          <Orientation>LeftToRight</Orientation>
          <Effect>In</Effect>
          <AnimationSequence>AsOneObject</AnimationSequence>
        </Animation>
      </Animations>
      <HasMask>False</HasMask>
      <RotateOrigin>0.5,0.5</RotateOrigin>
      <SaveInfoMetadata>
        <SupportsFallback>True</SupportsFallback>
        <ImportanceLevel>Important</ImportanceLevel>
      </SaveInfoMetadata>
    </Text>
  </Elements>
  <Duration>5000000</Duration>
  <AnimationOrders>
    <Item>e9b3c5186c004d41a4a8d86ea7631498</Item>
    <Item>cb30534ef1ea41dda9e2d0bbe4c7de80</Item>
  </AnimationOrders>
  <Activity>
    <Id>C000A2155BB14E37A4C45E46C9AA0A73</Id>
    <Key>GapFilling</Key>
    <IsPlayAudio>True</IsPlayAudio>
    <Config>
      <GapFillingConfig>
        <Stem>
          <Id>bb8a7ce0-319d-420e-990b-3496310da6e3</Id>
          <Paragraphs>
            <Paragraph>
              <Contents>
                <PlainContent>
                  <Text>Not only the government but also   </Text>
                </PlainContent>
                <FillingContent>
                  <Items>
                    <FillingItem>
                      <Id>f8276fbc35c5489a83d44a6914529058</Id>
                      <Name>individuals</Name>
                    </FillingItem>
                  </Items>
                </FillingContent>
                <PlainContent>
                  <Text> can act to protect birds.</Text>
                </PlainContent>
              </Contents>
            </Paragraph>
            <Paragraph>
              <Contents>
                <PlainContent>
                  <Text>1.the Chinese government</Text>
                </PlainContent>
              </Contents>
            </Paragraph>
            <Paragraph>
              <Contents>
                <PlainContent>
                  <Text>&lt;1&gt;make laws to </Text>
                </PlainContent>
                <FillingContent>
                  <Items>
                    <FillingItem>
                      <Id>04cc1d7a8de240a3967e809797d03fb3</Id>
                      <Name>prevent</Name>
                    </FillingItem>
                  </Items>
                </FillingContent>
                <PlainContent>
                  <Text>reducing wetlands and overfishing.</Text>
                </PlainContent>
              </Contents>
            </Paragraph>
            <Paragraph>
              <Contents>
                <PlainContent>
                  <Text>2.members of the Birdwatching Society</Text>
                </PlainContent>
              </Contents>
            </Paragraph>
            <Paragraph>
              <Contents>
                <PlainContent>
                  <Text>&lt;1&gt;go to</Text>
                </PlainContent>
                <FillingContent>
                  <Items>
                    <FillingItem>
                      <Id>bb238f2724af458f8a24df1629359723</Id>
                      <Name>study</Name>
                    </FillingItem>
                  </Items>
                </FillingContent>
                <PlainContent>
                  <Text> the birds</Text>
                </PlainContent>
              </Contents>
            </Paragraph>
            <Paragraph>
              <Contents>
                <PlainContent>
                  <Text>&lt;2&gt;record the birds’</Text>
                </PlainContent>
                <FillingContent>
                  <Items>
                    <FillingItem>
                      <Id>c1827a3280714ba9873aac7dd0b98762</Id>
                      <Name>types</Name>
                    </FillingItem>
                  </Items>
                </FillingContent>
                <PlainContent>
                  <Text>( record  the </Text>
                </PlainContent>
                <FillingContent>
                  <Items>
                    <FillingItem>
                      <Id>b307937f5bcd402cacfb3bafbd4714b1</Id>
                      <Name>changes</Name>
                    </FillingItem>
                  </Items>
                </FillingContent>
                <PlainContent>
                  <Text>in the birds’ numbers)</Text>
                </PlainContent>
              </Contents>
            </Paragraph>
            <Paragraph>
              <Contents>
                <PlainContent>
                  <Text>3.Tourists</Text>
                </PlainContent>
              </Contents>
            </Paragraph>
            <Paragraph>
              <Contents>
                <PlainContent>
                  <Text>&lt;1&gt;help us </Text>
                </PlainContent>
                <FillingContent>
                  <Items>
                    <FillingItem>
                      <Id>ab446ae8f45e46fbb62de560145c77fb</Id>
                      <Name>describe</Name>
                    </FillingItem>
                  </Items>
                </FillingContent>
                <PlainContent>
                  <Text> and </Text>
                </PlainContent>
                <FillingContent>
                  <Items>
                    <FillingItem>
                      <Id>7703a604345346ef85d53701cdc5ccc9</Id>
                      <Name>count</Name>
                    </FillingItem>
                  </Items>
                </FillingContent>
                <PlainContent>
                  <Text> the birds.</Text>
                </PlainContent>
              </Contents>
            </Paragraph>
            <Paragraph>
              <Contents>
                <PlainContent>
                  <Text>&lt;2&gt;understand the importance of the </Text>
                </PlainContent>
                <FillingContent>
                  <Items>
                    <FillingItem>
                      <Id>81290fb1849c4daab1bbcff7511d21b5</Id>
                      <Name>wetlands</Name>
                    </FillingItem>
                  </Items>
                </FillingContent>
                <PlainContent>
                  <Text>.</Text>
                </PlainContent>
              </Contents>
            </Paragraph>
            <Paragraph/>
            <Paragraph/>
            <Paragraph/>
            <Paragraph/>
          </Paragraphs>
        </Stem>
        <SaveInfoMetadata>
          <SupportsFallback>True</SupportsFallback>
        </SaveInfoMetadata>
      </GapFillingConfig>
    </Config>
    <ActivitySetting>
      <Id>C000A2155BB14E37A4C45E46C9AA0A73</Id>
      <Index>0</Index>
      <Key>GapFilling</Key>
      <Thumbnail>C:\Users\adminer\AppData\Roaming\Seewo\EasiNote5\Data\15132729135\Activities\C000A2155BB14E37A4C45E46C9AA0A73\281AA86A09314CA7B28231EE8FE2CD85.jpg</Thumbnail>
      <Resources>
        <Resource>
          <Type>Background</Type>
          <Source>id://5c8f870a98c4ce4f54310b8f79f8dfd3</Source>
        </Resource>
        <Resource>
          <Id>Container</Id>
          <Type>Container</Type>
          <Content>
            <FontSize>52</FontSize>
            <Foreground>
              <ColorBrush>#FF000000</ColorBrush>
            </Foreground>
            <FontFamily>
              <Source>微软雅黑</Source>
            </FontFamily>
            <VerticalAlignment>Center</VerticalAlignment>
            <VerticalOffset>0</VerticalOffset>
            <HorizontalAlignment>Center</HorizontalAlignment>
            <HorizontalOffset>0</HorizontalOffset>
          </Content>
        </Resource>
        <Resource>
          <Id>Material</Id>
          <Type>Material</Type>
          <Content>
            <FontSize>52</FontSize>
            <Foreground>
              <ColorBrush>#FFFFFFFF</ColorBrush>
            </Foreground>
            <FontFamily>
              <Source>微软雅黑</Source>
            </FontFamily>
            <VerticalAlignment>Center</VerticalAlignment>
            <VerticalOffset>0</VerticalOffset>
            <HorizontalAlignment>Center</HorizontalAlignment>
            <HorizontalOffset>0</HorizontalOffset>
          </Content>
          <Source>id://92ae4c94e556eb4ddfb7d66c36a67530</Source>
          <Fill>
            <ColorBrush>#FFD8A248</ColorBrush>
          </Fill>
        </Resource>
      </Resources>
      <Name>可爱卡通</Name>
      <SaveInfoMetadata>
        <SupportsFallback>True</SupportsFallback>
      </SaveInfoMetadata>
    </ActivitySetting>
    <ComponentId/>
    <ComponentName/>
    <SaveInfoMetadata>
      <SupportsFallback>True</SupportsFallback>
    </SaveInfoMetadata>
  </Activity>
  <ThemeForSlide>
    <ThemeId>-1</ThemeId>
  </ThemeForSlide>
</Slide>
</file>

<file path=Slides/Slide_16.xml><?xml version="1.0" encoding="utf-8"?>
<Slide>
  <Id>6013ce7e-cf5d-4041-9655-beb7506f23ce</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Shape>
      <Geometry>
        <PresetGeometry>
          <GeometryType>RoundRectangle</GeometryType>
          <Adjusts>
            <Adjust>
              <Id>0</Id>
              <ScaleX>0.16666666666666666</ScaleX>
              <ScaleY>0</ScaleY>
            </Adjust>
            <Adjust>
              <Id>1</Id>
              <ScaleX>0.3333333333333333</ScaleX>
              <ScaleY>1.2</ScaleY>
            </Adjust>
          </Adjusts>
        </PresetGeometry>
      </Geometry>
      <Path>M54.798336029052734,-1.611708285054192E-06L1006.0316772460938,-1.611708285054192E-06C1036.2958984375,2.6702880859375E-05,1060.8299560546875,24.53406524658203,1060.8299560546875,54.79833221435547L1060.8299560546875,273.9916687011719C1060.8299560546875,304.25592041015625,1036.2958984375,328.78997802734375,1006.0316772460938,328.7900085449219L54.798336029052734,328.7900085449219C40.26491165161133,328.7900085449219 26.326738357543945,323.0166320800781 16.0500545501709,312.73992919921875 5.773372650146484,302.4632568359375 0,288.52508544921875 0,273.9916687011719L0,54.79833221435547C0,24.534048080444336,24.534046173095703,3.814697265625E-06,54.798336029052734,-1.611708285054192E-06z</Path>
      <Background>
        <ColorBrush>#FFFFFFFF</ColorBrush>
      </Background>
      <Foreground>
        <ColorBrush>#FF000000</ColorBrush>
      </Foreground>
      <Thickness>5</Thickness>
      <LineType>Dash</LineType>
      <Opacity>1</Opacity>
      <TextWidth>1040.83</TextWidth>
      <TextMargin>0,0,0,0</TextMargin>
      <TextContainerMargin>0,0,0,0</TextContainerMargin>
      <IsTextLocationCustomize>False</IsTextLocationCustomize>
      <PenSetting>
        <DashStyle>
          <Offset>0</Offset>
          <Dashes>
            <Item>2</Item>
            <Item>2</Item>
          </Dashes>
        </DashStyle>
        <IsArrowDash>False</IsArrowDash>
      </PenSetting>
      <Id>9e549f2341984aeba6b1dd19c6c5a131</Id>
      <X>83.832</X>
      <Y>192.833</Y>
      <Width>1060.83</Width>
      <Height>328.79</Height>
      <Rotation>0</Rotation>
      <IsLocked>False</IsLocked>
      <CanClone>False</CanClone>
      <HasMask>False</HasMask>
      <RotateOrigin>0.5,0.5</RotateOrigin>
      <SaveInfoMetadata>
        <SupportsFallback>True</SupportsFallback>
        <ImportanceLevel>Important</ImportanceLevel>
      </SaveInfoMetadata>
    </Shape>
    <Text>
      <RichText>
        <SizeToContent>Height</SizeToContent>
        <ArrangingType>Horizontal</ArrangingType>
        <VerticalTextAlignment>Top</VerticalTextAlignment>
        <TextLines>
          <TextLine>
            <LineSpacing>8</LineSpacing>
            <FixedLineSpacing>NaN</FixedLineSpacing>
            <TextAlignment>Center</TextAlignment>
            <TextRuns>
              <TextRun>
                <Text>Group discussion:</Text>
                <FontSize>41.333333323</FontSize>
                <FontVariants>Normal</FontVariants>
                <FontStyle>Normal</FontStyle>
                <FontWeight>Bold</FontWeight>
                <FontFamily>
                  <Source>Comic Sans MS</Source>
                </FontFamily>
                <Background>
                  <ColorBrush>#00FFFFFF</ColorBrush>
                </Background>
                <Foreground>
                  <ColorBrush>#FF3F3F42</ColorBrush>
                </Foreground>
                <Opacity>1</Opacity>
                <DashStyle>
                  <Offset>0</Offset>
                  <Dashes/>
                </DashStyle>
              </TextRun>
              <TextRun>
                <Text>
</Text>
                <FontSize>35.999999990999996</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TextRuns>
            <DefaultRunProperty>
              <TextRun>
                <Text/>
                <FontSize>41.333333323</FontSize>
                <FontVariants>Normal</FontVariants>
                <FontStyle>Normal</FontStyle>
                <FontWeight>Bold</FontWeight>
                <FontFamily>
                  <Source>Comic Sans MS</Source>
                </FontFamily>
                <Background>
                  <ColorBrush>#00FFFFFF</ColorBrush>
                </Background>
                <Foreground>
                  <ColorBrush>#FF3F3F42</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17</Length>
              </LineProperty>
            </Lines>
            <Direction>LeftToRight</Direction>
            <IndentLevel>0</IndentLevel>
            <TextMarker>None</TextMarker>
            <IndentType>FirstLine</IndentType>
          </TextLine>
          <TextLine>
            <LineSpacing>8</LineSpacing>
            <FixedLineSpacing>NaN</FixedLineSpacing>
            <TextAlignment>Left</TextAlignment>
            <TextRuns>
              <TextRun>
                <Text>Who else can help protect the birds in Zhalong Nature Reserve?(</Text>
                <FontSize>35.999999990999996</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TextRun>
                <Text>As a student,teacher,hunter...</Text>
                <FontSize>35.999999990999996</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
                <Text>)
</Text>
                <FontSize>35.999999990999996</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TextRuns>
            <DefaultRunProperty>
              <TextRun>
                <Text/>
                <FontSize>35.999999990999996</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54</Length>
              </LineProperty>
              <LineProperty>
                <StartOffset>54</StartOffset>
                <Length>40</Length>
              </LineProperty>
            </Lines>
            <Direction>LeftToRight</Direction>
            <IndentLevel>0</IndentLevel>
            <TextMarker>None</TextMarker>
            <IndentType>FirstLine</IndentType>
          </TextLine>
          <TextLine>
            <LineSpacing>8</LineSpacing>
            <FixedLineSpacing>NaN</FixedLineSpacing>
            <TextAlignment>Left</TextAlignment>
            <TextRuns>
              <TextRun>
                <Text>What can they do?
</Text>
                <FontSize>35.999999990999996</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TextRuns>
            <DefaultRunProperty>
              <TextRun>
                <Text/>
                <FontSize>35.999999990999996</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17</Length>
              </LineProperty>
            </Lines>
            <Direction>LeftToRight</Direction>
            <IndentLevel>0</IndentLevel>
            <TextMarker>None</TextMarker>
            <IndentType>FirstLine</IndentType>
          </TextLine>
          <TextLine>
            <LineSpacing>8</LineSpacing>
            <FixedLineSpacing>NaN</FixedLineSpacing>
            <TextAlignment>Left</TextAlignment>
            <TextRuns>
              <TextRun>
                <Text>
</Text>
                <FontSize>35.999999990999996</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TextRuns>
            <DefaultRunProperty>
              <TextRun>
                <Text/>
                <FontSize>35.999999990999996</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
            <LineSpacing>8</LineSpacing>
            <FixedLineSpacing>NaN</FixedLineSpacing>
            <TextAlignment>Left</TextAlignment>
            <DefaultRunProperty>
              <TextRun>
                <Text/>
                <FontSize>35.999999990999996</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s>
        <Text>Group discussion:
Who else can help protect the birds in Zhalong Nature Reserve?(As a student,teacher,hunter...)
What can they do?
</Text>
      </RichText>
      <BorderThickness>0</BorderThickness>
      <BorderType>None</BorderType>
      <Id>f8b42fa9b72f4a1c868fc12f81ac07fe</Id>
      <X>135.397</X>
      <Y>160.438</Y>
      <Width>1029.095</Width>
      <Height>544.3414061960231</Height>
      <Rotation>0</Rotation>
      <IsLocked>False</IsLocked>
      <CanClone>False</CanClone>
      <HasMask>False</HasMask>
      <RotateOrigin>0.5,0.5</RotateOrigin>
      <SaveInfoMetadata>
        <SupportsFallback>True</SupportsFallback>
        <ImportanceLevel>Important</ImportanceLevel>
      </SaveInfoMetadata>
    </Text>
    <Picture>
      <Source>id://398abdf6f856f21900abc607e14fcc2c</Source>
      <PictureName>复古手绘植物花卉插画(45).png</PictureName>
      <Alpha>1</Alpha>
      <DisplayRegion>
        <Rectangle>0,0,1457,1122</Rectangle>
      </DisplayRegion>
      <Style>
        <StyleType>None</StyleType>
        <PicturePresetStyle>None</PicturePresetStyle>
      </Style>
      <MetaData>
        <PictureSize>1122,1457</PictureSize>
        <FileSize>421445</FileSize>
      </MetaData>
      <Id>2d15a696f8b14b7ab47b20dfe557ff65</Id>
      <X>952.67</X>
      <Y>266.003</Y>
      <Width>349.614</Width>
      <Height>454</Height>
      <Rotation>0</Rotation>
      <IsLocked>False</IsLocked>
      <CanClone>False</CanClone>
      <HasMask>False</HasMask>
      <RotateOrigin>0.5,0.5</RotateOrigin>
      <SaveInfoMetadata>
        <SupportsFallback>True</SupportsFallback>
        <ImportanceLevel>Important</ImportanceLevel>
      </SaveInfoMetadata>
    </Picture>
  </Elements>
  <TransitionKey>SlideToLeft</TransitionKey>
  <Duration>21000000</Duration>
  <ThemeForSlide>
    <ThemeId>-1</ThemeId>
  </ThemeForSlide>
</Slide>
</file>

<file path=Slides/Slide_17.xml><?xml version="1.0" encoding="utf-8"?>
<Slide>
  <Id>1cf0de04-b11a-4cf9-832e-8b7db0cfcb60</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Picture>
      <Source>id://8aeb494e838447f4f67857c6b201f6d6</Source>
      <PictureName>file0001.png</PictureName>
      <Alpha>1</Alpha>
      <DisplayRegion>
        <Rectangle>0,0,2,2</Rectangle>
      </DisplayRegion>
      <Style>
        <StyleType>None</StyleType>
        <PicturePresetStyle>None</PicturePresetStyle>
      </Style>
      <MetaData>
        <PictureSize>2,2</PictureSize>
        <FileSize>175</FileSize>
      </MetaData>
      <Id>06c5c858848d49b0bdd92eec52ce30ed</Id>
      <X>88</X>
      <Y>38.333333333333336</Y>
      <Width>1</Width>
      <Height>1</Height>
      <Rotation>0</Rotation>
      <IsLocked>False</IsLocked>
      <CanClone>False</CanClone>
      <HasMask>False</HasMask>
      <RotateOrigin>0.5,0.5</RotateOrigin>
      <SaveInfoMetadata>
        <SupportsFallback>True</SupportsFallback>
        <ImportanceLevel>Important</ImportanceLevel>
      </SaveInfoMetadata>
      <ElementPptxOriginId>
        <OriginPptxId>2</OriginPptxId>
        <OriginPptxName>图片1</OriginPptxName>
      </ElementPptxOriginId>
    </Picture>
    <Group>
      <Elements>
        <Shape>
          <Geometry>
            <PresetGeometry>
              <GeometryType>Rectangle</GeometryType>
            </PresetGeometry>
          </Geometry>
          <Path>M0,6.091731847845949E-06L1218.5196533203125,6.091731847845949E-06 1218.5196533203125,656.1259765625 0,656.1259765625 0,6.091731847845949E-06z</Path>
          <Background>
            <ImageBrush>
              <Source>id://a2a5ad91cfb4e4e8c15f2815871b9771</Source>
              <Stretch>Fill</Stretch>
              <TileMode>None</TileMode>
              <Opacity>1</Opacity>
              <ViewboxUnits>RelativeToBoundingBox</ViewboxUnits>
              <ViewportUnits>RelativeToBoundingBox</ViewportUnits>
              <Viewbox>0,0,1,1</Viewbox>
              <Viewport>0,0,1,1</Viewport>
              <RelativeMatrixTransform>1,0,0,1,0,0</RelativeMatrixTransform>
            </ImageBrush>
          </Background>
          <Foreground>
            <ColorBrush>#00FFFFFF</ColorBrush>
          </Foreground>
          <Thickness>1</Thickness>
          <LineType>Normal</LineType>
          <Opacity>1</Opacity>
          <TextWidth>1218.5196850393702</TextWidth>
          <TextMargin>9.600000000000001,4.800000000000001,9.600000000000001,4.800000000000001</TextMargin>
          <TextContainerMargin>0,0,0,0</TextContainerMargin>
          <IsTextLocationCustomize>True</IsTextLocationCustomize>
          <PenSetting>
            <IsArrowDash>False</IsArrowDash>
          </PenSetting>
          <Id>65313f500683409ba5a580f31ab39c86</Id>
          <X>84.71444529703597</X>
          <Y>32.906591807892205</Y>
          <Width>1218.5196850393702</Width>
          <Height>656.1259842519685</Height>
          <Rotation>0</Rotation>
          <IsLocked>False</IsLocked>
          <CanClone>False</CanClone>
          <HasMask>False</HasMask>
          <RotateOrigin>0.5,0.5</RotateOrigin>
          <SaveInfoMetadata>
            <SupportsFallback>True</SupportsFallback>
            <ImportanceLevel>Important</ImportanceLevel>
          </SaveInfoMetadata>
          <ElementPptxOriginId>
            <OriginPptxId>4</OriginPptxId>
            <OriginPptxName>形状7</OriginPptxName>
          </ElementPptxOriginId>
        </Shape>
        <Picture>
          <Source>id://b9853ceebc692e59a1d270b2c3374b25</Source>
          <PictureName>file0013.png</PictureName>
          <Alpha>1</Alpha>
          <DisplayRegion>
            <Rectangle>0,0,105,139</Rectangle>
          </DisplayRegion>
          <Style>
            <StyleType>None</StyleType>
            <PicturePresetStyle>None</PicturePresetStyle>
          </Style>
          <MetaData>
            <PictureSize>139,105</PictureSize>
            <FileSize>17830</FileSize>
          </MetaData>
          <Id>d4d3204d20934a02b059eac79d889117</Id>
          <X>1195.2766500214454</X>
          <Y>570.1140458761337</Y>
          <Width>138.69753280839893</Width>
          <Height>105.21196850393702</Height>
          <Rotation>0</Rotation>
          <IsLocked>False</IsLocked>
          <CanClone>False</CanClone>
          <HasMask>False</HasMask>
          <RotateOrigin>0.5,0.5</RotateOrigin>
          <SaveInfoMetadata>
            <SupportsFallback>True</SupportsFallback>
            <ImportanceLevel>Important</ImportanceLevel>
          </SaveInfoMetadata>
          <ElementPptxOriginId>
            <OriginPptxId>5</OriginPptxId>
            <OriginPptxName>图片4</OriginPptxName>
          </ElementPptxOriginId>
        </Picture>
        <Picture>
          <Source>id://17288258f622d9ae513dc408ffe52fa6</Source>
          <PictureName>file0014.png</PictureName>
          <Alpha>1</Alpha>
          <DisplayRegion>
            <Rectangle>0,0,37,235</Rectangle>
          </DisplayRegion>
          <Style>
            <StyleType>None</StyleType>
            <PicturePresetStyle>None</PicturePresetStyle>
          </Style>
          <MetaData>
            <PictureSize>235,37</PictureSize>
            <FileSize>3400</FileSize>
          </MetaData>
          <Id>32bd22b923864fd2bc12a999efc64473</Id>
          <X>1.325573905959847</X>
          <Y>23.58050256904706</Y>
          <Width>234.95401574803148</Width>
          <Height>37.21910761154855</Height>
          <Rotation>348.22566666666665</Rotation>
          <IsLocked>False</IsLocked>
          <CanClone>False</CanClone>
          <HasMask>False</HasMask>
          <RotateOrigin>0.5,0.5</RotateOrigin>
          <SaveInfoMetadata>
            <SupportsFallback>True</SupportsFallback>
            <ImportanceLevel>Important</ImportanceLevel>
          </SaveInfoMetadata>
          <ElementPptxOriginId>
            <OriginPptxId>6</OriginPptxId>
            <OriginPptxName>图片5</OriginPptxName>
          </ElementPptxOriginId>
        </Picture>
      </Elements>
      <Id>a7890578099745278945cd9010095436</Id>
      <X>-53.942</X>
      <Y>16.557</Y>
      <Width>1333.9741828298443</Width>
      <Height>689.5325927734375</Height>
      <Rotation>0</Rotation>
      <IsLocked>True</IsLocked>
      <CanClone>False</CanClone>
      <HasMask>False</HasMask>
      <RotateOrigin>0.5,0.5</RotateOrigin>
      <SaveInfoMetadata>
        <SupportsFallback>True</SupportsFallback>
        <ImportanceLevel>Important</ImportanceLevel>
      </SaveInfoMetadata>
      <ElementPptxOriginId>
        <OriginPptxId>3</OriginPptxId>
        <OriginPptxName>组合1</OriginPptxName>
      </ElementPptxOriginId>
    </Group>
    <Picture>
      <Source>id://089c14513214c9253429f604d920244b</Source>
      <PictureName>5541e11c-0aef-4f77-9181-97f778e912e5.jpg</PictureName>
      <Alpha>0.65</Alpha>
      <DisplayRegion>
        <Rectangle>0,0,647,971</Rectangle>
      </DisplayRegion>
      <Style>
        <StyleType>None</StyleType>
        <PicturePresetStyle>None</PicturePresetStyle>
      </Style>
      <MetaData>
        <PictureSize>971,647</PictureSize>
        <FileSize>116281</FileSize>
      </MetaData>
      <Id>71ea2ab5dda543c18827093cc36103d5</Id>
      <X>-15.87</X>
      <Y>-127.259</Y>
      <Width>1291.542</Width>
      <Height>847.258</Height>
      <Rotation>0</Rotation>
      <IsLocked>True</IsLocked>
      <CanClone>False</CanClone>
      <HasMask>False</HasMask>
      <RotateOrigin>0.5,0.5</RotateOrigin>
      <SaveInfoMetadata>
        <SupportsFallback>True</SupportsFallback>
        <ImportanceLevel>Important</ImportanceLevel>
      </SaveInfoMetadata>
    </Picture>
    <Shape>
      <Geometry>
        <PresetGeometry>
          <GeometryType>RoundRectangle</GeometryType>
          <Adjusts>
            <Adjust>
              <Id>0</Id>
              <ScaleX>0.16666666666666666</ScaleX>
              <ScaleY>0</ScaleY>
            </Adjust>
            <Adjust>
              <Id>1</Id>
              <ScaleX>0.3333333333333333</ScaleX>
              <ScaleY>1.2</ScaleY>
            </Adjust>
          </Adjusts>
        </PresetGeometry>
      </Geometry>
      <Path>M9.982670783996582,-3.188357368344441E-06L672.2943115234375,-3.188357368344441E-06C677.8076171875,9.5367431640625E-07,682.2769775390625,4.469393253326416,682.2769775390625,9.982667922973633L682.2769775390625,49.913333892822266C682.2769775390625,55.42660903930664,677.8075561523438,59.895999908447266,672.2943115234375,59.89600372314453L9.982670783996582,59.89600372314453C4.4693922996521,59.895999908447266,9.5367431640625E-07,55.42660903930664,0,49.913333892822266L0,9.982667922973633C0,4.469391345977783,4.4693922996521,0,9.982670783996582,-3.188357368344441E-06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more actions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13</Length>
                </LineProperty>
              </Lines>
              <Direction>LeftToRight</Direction>
              <IndentLevel>0</IndentLevel>
              <TextMarker>None</TextMarker>
              <IndentType>FirstLine</IndentType>
            </TextLine>
          </TextLines>
          <Text>more actions </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662.277</TextWidth>
      <TextMargin>0,0,0,0</TextMargin>
      <TextContainerMargin>0,0,0,0</TextContainerMargin>
      <IsTextLocationCustomize>False</IsTextLocationCustomize>
      <PenSetting>
        <IsArrowDash>True</IsArrowDash>
      </PenSetting>
      <Id>0b802e61-a2a7-4305-970d-cddcfa9811e7</Id>
      <X>-14.872</X>
      <Y>1.0129999999999981</Y>
      <Width>682.277</Width>
      <Height>59.896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Shape>
      <Geometry>
        <PresetGeometry>
          <GeometryType>Cloud</GeometryType>
        </PresetGeometry>
      </Geometry>
      <Path>F1M131.525671875,4.124085124826765E-07C166.91421028791876,0 195.60228125,20.065111670525745 195.60228125,44.81668096792399C195.60228125,49.33101483537871 194.64799308611933,53.6894535718748 192.87279991417978,57.79869764614042C206.22206386359946,60.842632559809424 215.837,69.39436940997925 215.837,79.46817740826675L215.837,80.92836936919947C215.837,93.5522891437451 200.73802231030788,103.7860004124085 182.11246875,103.7860004124085L33.72453125,103.7860004124085C15.098987425282228,103.7860004124085 2.2809713111564766E-15,93.5522891437451 0,80.92836936919947L0,79.46817740826675C-1.8289252647314343E-15,69.34608320736574 9.707336627760453,60.76068628139313 23.15642793344807,57.75530567209106C21.272030640595638,54.486843309802076 20.23471875,50.915877653972906 20.23471875,47.17545404735074C20.23471875,31.542884560140106 38.35350421665816,18.87018275011789 60.70415625,18.87018275011789C66.50325820801704,18.87018275011789 72.01747452929219,19.72330372478796 77.00424436226406,21.259893537841105C88.29796906986748,8.500032605804845 108.49258831256144,0 131.525671875,4.124085124826765E-07z</Path>
      <Background>
        <ColorBrush>#FFFFFFFF</ColorBrush>
      </Background>
      <Foreground>
        <ColorBrush>#FFFF0000</ColorBrush>
      </Foreground>
      <Thickness>4</Thickness>
      <LineType>Dash</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hunter</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hunter</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185.0031476702009</TextWidth>
      <TextMargin>0,0,0,0</TextMargin>
      <TextContainerMargin>0,0,0,0</TextContainerMargin>
      <IsTextLocationCustomize>False</IsTextLocationCustomize>
      <PenSetting>
        <DashStyle>
          <Offset>0</Offset>
          <Dashes>
            <Item>2</Item>
            <Item>2</Item>
          </Dashes>
        </DashStyle>
        <IsArrowDash>False</IsArrowDash>
      </PenSetting>
      <Id>0b6cc62e0d38459283ae826639984da2</Id>
      <X>6.099000000000075</X>
      <Y>103.57900000000001</Y>
      <Width>215.837</Width>
      <Height>103.786</Height>
      <Rotation>0</Rotation>
      <IsLocked>False</IsLocked>
      <CanClone>False</CanClone>
      <HasMask>False</HasMask>
      <RotateOrigin>0.5,0.5</RotateOrigin>
      <SaveInfoMetadata>
        <SupportsFallback>True</SupportsFallback>
        <ImportanceLevel>Important</ImportanceLevel>
      </SaveInfoMetadata>
    </Shape>
    <Shape>
      <Geometry>
        <PresetGeometry>
          <GeometryType>Cloud</GeometryType>
        </PresetGeometry>
      </Geometry>
      <Path>F1M131.525671875,4.044612264810448E-07C166.91421028791876,0 195.60228125,19.67844850457801 195.60228125,43.95304462067246C195.60228125,48.38038537022197 194.64799308611933,52.654835153747605 192.87279991417978,56.684892361301614C206.22206386359946,59.67016936516257 215.837,68.05711063885445 215.837,77.93679210758523L215.837,79.36884555347868C215.837,91.74949706882661 200.73802231030788,101.7860004044612 182.11246875,101.7860004044612L33.72453125,101.7860004044612C15.098987425282228,101.7860004044612 2.2809713111564766E-15,91.74949706882661 0,79.36884555347868L0,77.93679210758523C-1.8289252647314343E-15,68.00975493173385 9.707336627760453,59.58980222609871 23.15642793344807,56.6423365688962C21.272030640595638,53.43685885506248 20.23471875,49.934707213759914 20.23471875,46.266363147858506C20.23471875,30.935039868945918 38.35350421665816,18.506546368522727 60.70415625,18.506546368522727C66.50325820801704,18.506546368522727 72.01747452929219,19.34322734213928 77.00424436226406,20.850206421315928C88.29796906986748,8.336233391926195 108.49258831256144,0 131.525671875,4.044612264810448E-07z</Path>
      <Background>
        <ColorBrush>#FFFFFFFF</ColorBrush>
      </Background>
      <Foreground>
        <ColorBrush>#FFFF0000</ColorBrush>
      </Foreground>
      <Thickness>4</Thickness>
      <LineType>Dash</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teacher</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7</Length>
                </LineProperty>
              </Lines>
              <Direction>LeftToRight</Direction>
              <IndentLevel>0</IndentLevel>
              <TextMarker>None</TextMarker>
              <IndentType>FirstLine</IndentType>
            </TextLine>
          </TextLines>
          <Text>teacher</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185.0031476702009</TextWidth>
      <TextMargin>0,0,0,0</TextMargin>
      <TextContainerMargin>0,0,0,0</TextContainerMargin>
      <IsTextLocationCustomize>False</IsTextLocationCustomize>
      <PenSetting>
        <DashStyle>
          <Offset>0</Offset>
          <Dashes>
            <Item>2</Item>
            <Item>2</Item>
          </Dashes>
        </DashStyle>
        <IsArrowDash>False</IsArrowDash>
      </PenSetting>
      <Id>db2cf2cd-32f8-4219-a936-76cc377fb9b3</Id>
      <X>-13.870000000000083</X>
      <Y>270.856</Y>
      <Width>215.837</Width>
      <Height>101.786</Height>
      <Rotation>0</Rotation>
      <IsLocked>False</IsLocked>
      <CanClone>False</CanClone>
      <HasMask>False</HasMask>
      <RotateOrigin>0.5,0.5</RotateOrigin>
      <SaveInfoMetadata>
        <SupportsFallback>True</SupportsFallback>
        <ImportanceLevel>Important</ImportanceLevel>
      </SaveInfoMetadata>
    </Shape>
    <Shape>
      <Geometry>
        <PresetGeometry>
          <GeometryType>Cloud</GeometryType>
        </PresetGeometry>
      </Geometry>
      <Path>F1M147.44559375,3.9974053859607545E-07C187.1175755300778,0 219.2780625,19.448770584005057 219.2780625,43.44004463040504C219.2780625,47.81571146791887 218.20826690096513,52.04027181338004 216.21820361121945,56.023292022107356C231.18326800578333,58.97372622754233 241.96200000000002,67.26277892880631 241.96200000000002,77.02714923898039L241.96200000000002,78.44248840694051C241.96200000000002,90.67863857632503 225.03543578833435,100.59800039974051 204.1554375,100.59800039974051L37.806562500000005,100.59800039974051C16.926575125655653,100.59800039974051 2.557061024708662E-15,90.67863857632503 0,78.44248840694051L0,77.02714923898039C-2.050299137334875E-15,67.21597593600849 10.882316679374597,58.89429709725382 25.95929157481323,55.98123292159844C23.84680605206615,52.81316808894715 22.683937500000003,49.35189197227339 22.683937500000003,45.72636315356011C22.683937500000003,30.573980122376565 42.99582827444341,18.2905463578552 68.0518125,18.2905463578552C74.55284016423607,18.2905463578552 80.73449951610056,19.117461970845962 86.32487003795521,20.606852274099968C98.98559186832321,8.238936658882276 121.62457620002128,0 147.44559375,3.9974053859607545E-07z</Path>
      <Background>
        <ColorBrush>#FFFFFFFF</ColorBrush>
      </Background>
      <Foreground>
        <ColorBrush>#FFFF0000</ColorBrush>
      </Foreground>
      <Thickness>4</Thickness>
      <LineType>Dash</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fisherman</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s>
          <Text>fisherman</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207.39600481305803</TextWidth>
      <TextMargin>0,0,0,0</TextMargin>
      <TextContainerMargin>0,0,0,0</TextContainerMargin>
      <IsTextLocationCustomize>False</IsTextLocationCustomize>
      <PenSetting>
        <DashStyle>
          <Offset>0</Offset>
          <Dashes>
            <Item>2</Item>
            <Item>2</Item>
          </Dashes>
        </DashStyle>
        <IsArrowDash>False</IsArrowDash>
      </PenSetting>
      <Id>9af2aad2-6748-4df8-8a40-dc3bc6ae80a7</Id>
      <X>250.486</X>
      <Y>188.573</Y>
      <Width>241.962</Width>
      <Height>100.598</Height>
      <Rotation>0</Rotation>
      <IsLocked>False</IsLocked>
      <CanClone>False</CanClone>
      <HasMask>False</HasMask>
      <RotateOrigin>0.5,0.5</RotateOrigin>
      <SaveInfoMetadata>
        <SupportsFallback>True</SupportsFallback>
        <ImportanceLevel>Important</ImportanceLevel>
      </SaveInfoMetadata>
    </Shape>
    <Shape>
      <Geometry>
        <PresetGeometry>
          <GeometryType>Cloud</GeometryType>
        </PresetGeometry>
      </Geometry>
      <Path>F1M131.525671875,4.044612264810448E-07C166.91421028791876,0 195.60228125,19.67844850457801 195.60228125,43.95304462067246C195.60228125,48.38038537022197 194.64799308611933,52.654835153747605 192.87279991417978,56.684892361301614C206.22206386359946,59.67016936516257 215.837,68.05711063885445 215.837,77.93679210758523L215.837,79.36884555347868C215.837,91.74949706882661 200.73802231030788,101.7860004044612 182.11246875,101.7860004044612L33.72453125,101.7860004044612C15.098987425282228,101.7860004044612 2.2809713111564766E-15,91.74949706882661 0,79.36884555347868L0,77.93679210758523C-1.8289252647314343E-15,68.00975493173385 9.707336627760453,59.58980222609871 23.15642793344807,56.6423365688962C21.272030640595638,53.43685885506248 20.23471875,49.934707213759914 20.23471875,46.266363147858506C20.23471875,30.935039868945918 38.35350421665816,18.506546368522727 60.70415625,18.506546368522727C66.50325820801704,18.506546368522727 72.01747452929219,19.34322734213928 77.00424436226406,20.850206421315928C88.29796906986748,8.336233391926195 108.49258831256144,0 131.525671875,4.044612264810448E-07z</Path>
      <Background>
        <ColorBrush>#FFFFFFFF</ColorBrush>
      </Background>
      <Foreground>
        <ColorBrush>#FFFF0000</ColorBrush>
      </Foreground>
      <Thickness>4</Thickness>
      <LineType>Dash</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tourist</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7</Length>
                </LineProperty>
              </Lines>
              <Direction>LeftToRight</Direction>
              <IndentLevel>0</IndentLevel>
              <TextMarker>None</TextMarker>
              <IndentType>FirstLine</IndentType>
            </TextLine>
          </TextLines>
          <Text>tourist</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185.0031476702009</TextWidth>
      <TextMargin>0,0,0,0</TextMargin>
      <TextContainerMargin>0,0,0,0</TextContainerMargin>
      <IsTextLocationCustomize>False</IsTextLocationCustomize>
      <PenSetting>
        <DashStyle>
          <Offset>0</Offset>
          <Dashes>
            <Item>2</Item>
            <Item>2</Item>
          </Dashes>
        </DashStyle>
        <IsArrowDash>False</IsArrowDash>
      </PenSetting>
      <Id>ef5be6e1-25f0-43ca-9f2b-3b2fd4262b5b</Id>
      <X>6.067999999999898</X>
      <Y>405.01199999999994</Y>
      <Width>215.837</Width>
      <Height>101.786</Height>
      <Rotation>0</Rotation>
      <IsLocked>False</IsLocked>
      <CanClone>False</CanClone>
      <HasMask>False</HasMask>
      <RotateOrigin>0.5,0.5</RotateOrigin>
      <SaveInfoMetadata>
        <SupportsFallback>True</SupportsFallback>
        <ImportanceLevel>Important</ImportanceLevel>
      </SaveInfoMetadata>
    </Shape>
    <Shape>
      <Geometry>
        <PresetGeometry>
          <GeometryType>Cloud</GeometryType>
        </PresetGeometry>
      </Geometry>
      <Path>F1M195.510046875,5.038023015014416E-07C248.11433853391677,0 290.75853125,24.51173807892468 290.75853125,54.748498961316656C290.75853125,60.26325368468122 289.340002676887,65.5875653803376 286.7012166869707,70.60745842178675C306.54460682740057,74.32595929824829 320.837,84.77284527791444 320.837,97.07910836610436L320.837,98.86289324998867C320.837,114.2843980053077 298.3926984899357,126.78600050380226 270.70621875,126.78600050380226L50.13078125,126.78600050380226C22.444315981806984,126.78600050380226 3.390614179021718E-15,114.2843980053077 0,98.86289324998867L0,97.07910836610436C-2.7186575756734907E-15,84.71385837713247 14.429744490707249,74.2258529172789 34.42152582218841,70.55445035883199C31.620410284783343,66.56166453930747 30.07846875,62.19933771642233 30.07846875,57.62999939151148C30.07846875,38.53309850887329 57.01164875512518,23.052001138462284 90.23540625,23.052001138462284C98.85564501770116,23.052001138462284 107.05240749062726,24.09418212524778 114.46513224542463,25.971295377880658C131.2530080684455,10.383723565409333 161.27186977412248,0 195.510046875,5.038023015014416E-07z</Path>
      <Background>
        <ColorBrush>#FFFFFFFF</ColorBrush>
      </Background>
      <Foreground>
        <ColorBrush>#FFFF0000</ColorBrush>
      </Foreground>
      <Thickness>4</Thickness>
      <LineType>Dash</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government official</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11</Length>
                </LineProperty>
                <LineProperty>
                  <StartOffset>11</StartOffset>
                  <Length>8</Length>
                </LineProperty>
              </Lines>
              <Direction>LeftToRight</Direction>
              <IndentLevel>0</IndentLevel>
              <TextMarker>None</TextMarker>
              <IndentType>FirstLine</IndentType>
            </TextLine>
          </TextLines>
          <Text>government official</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275.00314767020086</TextWidth>
      <TextMargin>0,0,0,0</TextMargin>
      <TextContainerMargin>0,0,0,0</TextContainerMargin>
      <IsTextLocationCustomize>False</IsTextLocationCustomize>
      <PenSetting>
        <DashStyle>
          <Offset>0</Offset>
          <Dashes>
            <Item>2</Item>
            <Item>2</Item>
          </Dashes>
        </DashStyle>
        <IsArrowDash>False</IsArrowDash>
      </PenSetting>
      <Id>604b0d33-b9ff-4d3f-a545-998ae633a973</Id>
      <X>222.17</X>
      <Y>311.03499999999997</Y>
      <Width>320.837</Width>
      <Height>126.786</Height>
      <Rotation>0</Rotation>
      <IsLocked>False</IsLocked>
      <CanClone>False</CanClone>
      <HasMask>False</HasMask>
      <RotateOrigin>0.5,0.5</RotateOrigin>
      <SaveInfoMetadata>
        <SupportsFallback>True</SupportsFallback>
        <ImportanceLevel>Important</ImportanceLevel>
      </SaveInfoMetadata>
    </Shape>
    <Shape>
      <Geometry>
        <PresetGeometry>
          <GeometryType>Cloud</GeometryType>
        </PresetGeometry>
      </Geometry>
      <Path>F1M131.525671875,4.044612264810448E-07C166.91421028791876,0 195.60228125,19.67844850457801 195.60228125,43.95304462067246C195.60228125,48.38038537022197 194.64799308611933,52.654835153747605 192.87279991417978,56.684892361301614C206.22206386359946,59.67016936516257 215.837,68.05711063885445 215.837,77.93679210758523L215.837,79.36884555347868C215.837,91.74949706882661 200.73802231030788,101.7860004044612 182.11246875,101.7860004044612L33.72453125,101.7860004044612C15.098987425282228,101.7860004044612 2.2809713111564766E-15,91.74949706882661 0,79.36884555347868L0,77.93679210758523C-1.8289252647314343E-15,68.00975493173385 9.707336627760453,59.58980222609871 23.15642793344807,56.6423365688962C21.272030640595638,53.43685885506248 20.23471875,49.934707213759914 20.23471875,46.266363147858506C20.23471875,30.935039868945918 38.35350421665816,18.506546368522727 60.70415625,18.506546368522727C66.50325820801704,18.506546368522727 72.01747452929219,19.34322734213928 77.00424436226406,20.850206421315928C88.29796906986748,8.336233391926195 108.49258831256144,0 131.525671875,4.044612264810448E-07z</Path>
      <Background>
        <ColorBrush>#FFFFFFFF</ColorBrush>
      </Background>
      <Foreground>
        <ColorBrush>#FFFF0000</ColorBrush>
      </Foreground>
      <Thickness>4</Thickness>
      <LineType>Dash</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farmer</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farmer</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185.0031476702009</TextWidth>
      <TextMargin>0,0,0,0</TextMargin>
      <TextContainerMargin>0,0,0,0</TextContainerMargin>
      <IsTextLocationCustomize>False</IsTextLocationCustomize>
      <PenSetting>
        <DashStyle>
          <Offset>0</Offset>
          <Dashes>
            <Item>2</Item>
            <Item>2</Item>
          </Dashes>
        </DashStyle>
        <IsArrowDash>False</IsArrowDash>
      </PenSetting>
      <Id>ff91d1b0-d3b8-40cc-92b3-7eaf31639fd9</Id>
      <X>466.941</X>
      <Y>105.561</Y>
      <Width>215.837</Width>
      <Height>101.786</Height>
      <Rotation>0</Rotation>
      <IsLocked>False</IsLocked>
      <CanClone>False</CanClone>
      <HasMask>False</HasMask>
      <RotateOrigin>0.5,0.5</RotateOrigin>
      <SaveInfoMetadata>
        <SupportsFallback>True</SupportsFallback>
        <ImportanceLevel>Important</ImportanceLevel>
      </SaveInfoMetadata>
    </Shape>
    <Shape>
      <Geometry>
        <PresetGeometry>
          <GeometryType>Cloud</GeometryType>
        </PresetGeometry>
      </Geometry>
      <Path>F1M131.525671875,4.958550154998099E-07C166.91421028791876,0 195.60228125,24.12507491297695 195.60228125,53.88486261406513C195.60228125,59.31262421952448 194.64799308611933,64.5529469622104 192.87279991417978,69.49365313694794C206.22206386359946,73.15349610360144 215.837,83.43558650678965 215.837,95.54772306542284L215.837,97.30336943426788C215.837,112.48160593038922 200.73802231030788,124.78600049585499 182.11246875,124.78600049585499L33.72453125,124.78600049585499C15.098987425282228,124.78600049585499 2.2809713111564766E-15,112.48160593038922 0,97.30336943426788L0,95.54772306542284C-1.8289252647314343E-15,83.3775301015006 9.707336627760453,73.05496886198449 23.15642793344807,69.44148125563713C21.272030640595638,65.51168008456789 20.23471875,61.21816727620934 20.23471875,56.72090849201925C20.23471875,37.9252538176791 38.35350421665816,22.688364756867124 60.70415625,22.688364756867124C66.50325820801704,22.688364756867124 72.01747452929219,23.714105742599102 77.00424436226406,25.56160826135548C88.29796906986748,10.219924351530683 108.49258831256144,0 131.525671875,4.958550154998099E-07z</Path>
      <Background>
        <ColorBrush>#FFFFFFFF</ColorBrush>
      </Background>
      <Foreground>
        <ColorBrush>#FFFF0000</ColorBrush>
      </Foreground>
      <Thickness>4</Thickness>
      <LineType>Dash</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scientist</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s>
          <Text>scientist</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185.0031476702009</TextWidth>
      <TextMargin>0,0,0,0</TextMargin>
      <TextContainerMargin>0,0,0,0</TextContainerMargin>
      <IsTextLocationCustomize>False</IsTextLocationCustomize>
      <PenSetting>
        <DashStyle>
          <Offset>0</Offset>
          <Dashes>
            <Item>2</Item>
            <Item>2</Item>
          </Dashes>
        </DashStyle>
        <IsArrowDash>False</IsArrowDash>
      </PenSetting>
      <Id>8e18b8a5-ac0c-466d-b9bc-dbb3ddce16c4</Id>
      <X>6.060999999999979</X>
      <Y>520.468</Y>
      <Width>215.837</Width>
      <Height>124.786</Height>
      <Rotation>0</Rotation>
      <IsLocked>False</IsLocked>
      <CanClone>False</CanClone>
      <HasMask>False</HasMask>
      <RotateOrigin>0.5,0.5</RotateOrigin>
      <SaveInfoMetadata>
        <SupportsFallback>True</SupportsFallback>
        <ImportanceLevel>Important</ImportanceLevel>
      </SaveInfoMetadata>
    </Shape>
    <Shape>
      <Geometry>
        <PresetGeometry>
          <GeometryType>Cloud</GeometryType>
        </PresetGeometry>
      </Geometry>
      <Path>F1M131.525671875,4.958550154998099E-07C166.91421028791876,0 195.60228125,24.12507491297695 195.60228125,53.88486261406513C195.60228125,59.31262421952448 194.64799308611933,64.5529469622104 192.87279991417978,69.49365313694794C206.22206386359946,73.15349610360144 215.837,83.43558650678965 215.837,95.54772306542284L215.837,97.30336943426788C215.837,112.48160593038922 200.73802231030788,124.78600049585499 182.11246875,124.78600049585499L33.72453125,124.78600049585499C15.098987425282228,124.78600049585499 2.2809713111564766E-15,112.48160593038922 0,97.30336943426788L0,95.54772306542284C-1.8289252647314343E-15,83.3775301015006 9.707336627760453,73.05496886198449 23.15642793344807,69.44148125563713C21.272030640595638,65.51168008456789 20.23471875,61.21816727620934 20.23471875,56.72090849201925C20.23471875,37.9252538176791 38.35350421665816,22.688364756867124 60.70415625,22.688364756867124C66.50325820801704,22.688364756867124 72.01747452929219,23.714105742599102 77.00424436226406,25.56160826135548C88.29796906986748,10.219924351530683 108.49258831256144,0 131.525671875,4.958550154998099E-07z</Path>
      <Background>
        <ColorBrush>#FFFFFFFF</ColorBrush>
      </Background>
      <Foreground>
        <ColorBrush>#FFFF0000</ColorBrush>
      </Foreground>
      <Thickness>4</Thickness>
      <LineType>Dash</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student</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7</Length>
                </LineProperty>
              </Lines>
              <Direction>LeftToRight</Direction>
              <IndentLevel>0</IndentLevel>
              <TextMarker>None</TextMarker>
              <IndentType>FirstLine</IndentType>
            </TextLine>
          </TextLines>
          <Text>student</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185.0031476702009</TextWidth>
      <TextMargin>0,0,0,0</TextMargin>
      <TextContainerMargin>0,0,0,0</TextContainerMargin>
      <IsTextLocationCustomize>False</IsTextLocationCustomize>
      <PenSetting>
        <DashStyle>
          <Offset>0</Offset>
          <Dashes>
            <Item>2</Item>
            <Item>2</Item>
          </Dashes>
        </DashStyle>
        <IsArrowDash>False</IsArrowDash>
      </PenSetting>
      <Id>18a1a1be-406e-4370-8554-afac9f7d05ea</Id>
      <X>274.61899999999997</X>
      <Y>470.47299999999996</Y>
      <Width>215.837</Width>
      <Height>124.786</Height>
      <Rotation>0</Rotation>
      <IsLocked>False</IsLocked>
      <CanClone>False</CanClone>
      <HasMask>False</HasMask>
      <RotateOrigin>0.5,0.5</RotateOrigin>
      <SaveInfoMetadata>
        <SupportsFallback>True</SupportsFallback>
        <ImportanceLevel>Important</ImportanceLevel>
      </SaveInfoMetadata>
    </Shape>
    <Shape>
      <Geometry>
        <PresetGeometry>
          <GeometryType>Cloud</GeometryType>
        </PresetGeometry>
      </Geometry>
      <Path>F1M131.525671875,4.958550154998099E-07C166.91421028791876,0 195.60228125,24.12507491297695 195.60228125,53.88486261406513C195.60228125,59.31262421952448 194.64799308611933,64.5529469622104 192.87279991417978,69.49365313694794C206.22206386359946,73.15349610360144 215.837,83.43558650678965 215.837,95.54772306542284L215.837,97.30336943426788C215.837,112.48160593038922 200.73802231030788,124.78600049585499 182.11246875,124.78600049585499L33.72453125,124.78600049585499C15.098987425282228,124.78600049585499 2.2809713111564766E-15,112.48160593038922 0,97.30336943426788L0,95.54772306542284C-1.8289252647314343E-15,83.3775301015006 9.707336627760453,73.05496886198449 23.15642793344807,69.44148125563713C21.272030640595638,65.51168008456789 20.23471875,61.21816727620934 20.23471875,56.72090849201925C20.23471875,37.9252538176791 38.35350421665816,22.688364756867124 60.70415625,22.688364756867124C66.50325820801704,22.688364756867124 72.01747452929219,23.714105742599102 77.00424436226406,25.56160826135548C88.29796906986748,10.219924351530683 108.49258831256144,0 131.525671875,4.958550154998099E-07z</Path>
      <Background>
        <ColorBrush>#FFFFFFFF</ColorBrush>
      </Background>
      <Foreground>
        <ColorBrush>#FFFF0000</ColorBrush>
      </Foreground>
      <Thickness>4</Thickness>
      <LineType>Dash</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37.333333323999994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7</Length>
                </LineProperty>
              </Lines>
              <Direction>LeftToRight</Direction>
              <IndentLevel>0</IndentLevel>
              <TextMarker>None</TextMarker>
              <IndentType>FirstLine</IndentType>
            </TextLine>
          </TextLines>
          <Text>.......</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185.0031476702009</TextWidth>
      <TextMargin>0,0,0,0</TextMargin>
      <TextContainerMargin>0,0,0,0</TextContainerMargin>
      <IsTextLocationCustomize>False</IsTextLocationCustomize>
      <PenSetting>
        <DashStyle>
          <Offset>0</Offset>
          <Dashes>
            <Item>2</Item>
            <Item>2</Item>
          </Dashes>
        </DashStyle>
        <IsArrowDash>False</IsArrowDash>
      </PenSetting>
      <Id>ca7764c3-7a28-430b-a9af-f20621f4c5e2</Id>
      <X>506.91900000000004</X>
      <Y>510.755</Y>
      <Width>215.837</Width>
      <Height>124.786</Height>
      <Rotation>0</Rotation>
      <IsLocked>False</IsLocked>
      <CanClone>False</CanClone>
      <HasMask>False</HasMask>
      <RotateOrigin>0.5,0.5</RotateOrigin>
      <SaveInfoMetadata>
        <SupportsFallback>True</SupportsFallback>
        <ImportanceLevel>Important</ImportanceLevel>
      </SaveInfoMetadata>
    </Shape>
    <Shape>
      <Geometry>
        <PresetGeometry>
          <GeometryType>RoundRectangle</GeometryType>
          <Adjusts>
            <Adjust>
              <Id>0</Id>
              <ScaleX>0.16666666666666666</ScaleX>
              <ScaleY>0</ScaleY>
            </Adjust>
            <Adjust>
              <Id>1</Id>
              <ScaleX>0.3333333333333333</ScaleX>
              <ScaleY>1.2</ScaleY>
            </Adjust>
          </Adjusts>
        </PresetGeometry>
      </Geometry>
      <Path>M75.43266296386719,1.2293841109567438E-06L402.080322265625,1.2293841109567438E-06C422.0863037109375,-7.62939453125E-06 441.27288818359375,7.947334289550781 455.4192810058594,22.093708038330078 469.5656433105469,36.240081787109375 477.51300048828125,55.42667770385742 477.51300048828125,75.43266296386719L477.51300048828125,377.163330078125C477.51300048828125,397.1693115234375 469.5656433105469,416.35589599609375 455.41925048828125,430.5022888183594 441.27288818359375,444.6486511230469 422.0863037109375,452.59600830078125 402.080322265625,452.59600830078125L75.43266296386719,452.59600830078125C55.42667007446289,452.59600830078125 36.240074157714844,444.6486511230469 22.093708038330078,430.50225830078125 7.947334289550781,416.35589599609375 -7.62939453125E-06,397.1693115234375 -5.5138116294983774E-12,377.163330078125L-5.5138116294983774E-12,75.43266296386719C0,33.77234649658203,33.77235412597656,0,75.43266296386719,1.2293841109567438E-06z</Path>
      <Background>
        <ColorBrush>#FFFFFFFF</ColorBrush>
      </Background>
      <Foreground>
        <ColorBrush>#FF006EFF</ColorBrush>
      </Foreground>
      <Thickness>4</Thickness>
      <LineType>Dash</LineType>
      <Opacity>1</Opacity>
      <InlineText>
        <RichText>
          <SizeToContent>Height</SizeToContent>
          <ArrangingType>Horizontal</ArrangingType>
          <VerticalTextAlignment>Center</VerticalTextAlignment>
          <TextLines>
            <TextLine>
              <LineSpacing>4</LineSpacing>
              <FixedLineSpacing>NaN</FixedLineSpacing>
              <TextAlignment>Left</TextAlignment>
              <TextRuns>
                <TextRun>
                  <Text>Choose one character and make a short speech.
</Text>
                  <FontSize>31.999999992</FontSize>
                  <FontVariants>Normal</FontVariants>
                  <FontStyle>Normal</FontStyle>
                  <FontWeight>Bold</FontWeight>
                  <FontFamily>
                    <Source>Comic Sans MS</Source>
                  </FontFamily>
                  <Background>
                    <ColorBrush>#00FFFFFF</ColorBrush>
                  </Background>
                  <Foreground>
                    <ColorBrush>#FFAA00FF</ColorBrush>
                  </Foreground>
                  <Opacity>1</Opacity>
                  <DashStyle>
                    <Offset>0</Offset>
                    <Dashes/>
                  </DashStyle>
                </TextRun>
              </TextRuns>
              <DefaultRunProperty>
                <TextRun>
                  <Text/>
                  <FontSize>31.999999992</FontSize>
                  <FontVariants>Normal</FontVariants>
                  <FontStyle>Normal</FontStyle>
                  <FontWeight>Bold</FontWeight>
                  <FontFamily>
                    <Source>Comic Sans MS</Source>
                  </FontFamily>
                  <Background>
                    <ColorBrush>#00FFFFFF</ColorBrush>
                  </Background>
                  <Foreground>
                    <ColorBrush>#FFAA00FF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25</Length>
                </LineProperty>
                <LineProperty>
                  <StartOffset>25</StartOffset>
                  <Length>20</Length>
                </LineProperty>
              </Lines>
              <Direction>LeftToRight</Direction>
              <IndentLevel>0</IndentLevel>
              <TextMarker>None</TextMarker>
              <IndentType>FirstLine</IndentType>
            </TextLine>
            <TextLine>
              <LineSpacing>4</LineSpacing>
              <FixedLineSpacing>NaN</FixedLineSpacing>
              <TextAlignment>Left</TextAlignment>
              <TextRuns>
                <TextRun>
                  <Text>I am a ...
</Text>
                  <FontSize>31.999999992</FontSize>
                  <FontVariants>Normal</FontVariants>
                  <FontStyle>Normal</FontStyle>
                  <FontWeight>Bold</FontWeight>
                  <FontFamily>
                    <Source>Comic Sans MS</Source>
                  </FontFamily>
                  <Background>
                    <ColorBrush>#00FFFFFF</ColorBrush>
                  </Background>
                  <Foreground>
                    <ColorBrush>#FF000000</ColorBrush>
                  </Foreground>
                  <Opacity>1</Opacity>
                  <DashStyle>
                    <Offset>0</Offset>
                    <Dashes/>
                  </DashStyle>
                </TextRun>
              </TextRuns>
              <DefaultRunProperty>
                <TextRun>
                  <Text/>
                  <FontSize>31.999999992</FontSize>
                  <FontVariants>Normal</FontVariants>
                  <FontStyle>Normal</FontStyle>
                  <FontWeight>Bold</FontWeight>
                  <FontFamily>
                    <Source>Comic Sans MS</Source>
                  </FontFamily>
                  <Background>
                    <ColorBrush>#00FFFFFF</ColorBrush>
                  </Background>
                  <Foreground>
                    <ColorBrush>#FFAA00FF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10</Length>
                </LineProperty>
              </Lines>
              <Direction>LeftToRight</Direction>
              <IndentLevel>0</IndentLevel>
              <TextMarker>None</TextMarker>
              <IndentType>FirstLine</IndentType>
            </TextLine>
            <TextLine>
              <LineSpacing>4</LineSpacing>
              <FixedLineSpacing>NaN</FixedLineSpacing>
              <TextAlignment>Left</TextAlignment>
              <TextRuns>
                <TextRun>
                  <Text>Before,I...
</Text>
                  <FontSize>31.999999992</FontSize>
                  <FontVariants>Normal</FontVariants>
                  <FontStyle>Normal</FontStyle>
                  <FontWeight>Bold</FontWeight>
                  <FontFamily>
                    <Source>Comic Sans MS</Source>
                  </FontFamily>
                  <Background>
                    <ColorBrush>#00FFFFFF</ColorBrush>
                  </Background>
                  <Foreground>
                    <ColorBrush>#FF000000</ColorBrush>
                  </Foreground>
                  <Opacity>1</Opacity>
                  <DashStyle>
                    <Offset>0</Offset>
                    <Dashes/>
                  </DashStyle>
                </TextRun>
              </TextRuns>
              <DefaultRunProperty>
                <TextRun>
                  <Text/>
                  <FontSize>31.999999992</FontSize>
                  <FontVariants>Normal</FontVariants>
                  <FontStyle>Normal</FontStyle>
                  <FontWeight>Bold</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11</Length>
                </LineProperty>
              </Lines>
              <Direction>LeftToRight</Direction>
              <IndentLevel>0</IndentLevel>
              <TextMarker>None</TextMarker>
              <IndentType>FirstLine</IndentType>
            </TextLine>
            <TextLine>
              <LineSpacing>4</LineSpacing>
              <FixedLineSpacing>NaN</FixedLineSpacing>
              <TextAlignment>Left</TextAlignment>
              <TextRuns>
                <TextRun>
                  <Text>Now,I...
</Text>
                  <FontSize>31.999999992</FontSize>
                  <FontVariants>Normal</FontVariants>
                  <FontStyle>Normal</FontStyle>
                  <FontWeight>Bold</FontWeight>
                  <FontFamily>
                    <Source>Comic Sans MS</Source>
                  </FontFamily>
                  <Background>
                    <ColorBrush>#00FFFFFF</ColorBrush>
                  </Background>
                  <Foreground>
                    <ColorBrush>#FF000000</ColorBrush>
                  </Foreground>
                  <Opacity>1</Opacity>
                  <DashStyle>
                    <Offset>0</Offset>
                    <Dashes/>
                  </DashStyle>
                </TextRun>
              </TextRuns>
              <DefaultRunProperty>
                <TextRun>
                  <Text/>
                  <FontSize>31.999999992</FontSize>
                  <FontVariants>Normal</FontVariants>
                  <FontStyle>Normal</FontStyle>
                  <FontWeight>Bold</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8</Length>
                </LineProperty>
              </Lines>
              <Direction>LeftToRight</Direction>
              <IndentLevel>0</IndentLevel>
              <TextMarker>None</TextMarker>
              <IndentType>FirstLine</IndentType>
            </TextLine>
            <TextLine>
              <LineSpacing>4</LineSpacing>
              <FixedLineSpacing>NaN</FixedLineSpacing>
              <TextAlignment>Left</TextAlignment>
              <TextRuns>
                <TextRun>
                  <Text>I hope...</Text>
                  <FontSize>31.999999992</FontSize>
                  <FontVariants>Normal</FontVariants>
                  <FontStyle>Normal</FontStyle>
                  <FontWeight>Bold</FontWeight>
                  <FontFamily>
                    <Source>Comic Sans MS</Source>
                  </FontFamily>
                  <Background>
                    <ColorBrush>#00FFFFFF</ColorBrush>
                  </Background>
                  <Foreground>
                    <ColorBrush>#FF000000</ColorBrush>
                  </Foreground>
                  <Opacity>1</Opacity>
                  <DashStyle>
                    <Offset>0</Offset>
                    <Dashes/>
                  </DashStyle>
                </TextRun>
                <TextRun>
                  <Text>
</Text>
                  <FontSize>29.333333325999998</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TextRuns>
              <DefaultRunProperty>
                <TextRun>
                  <Text/>
                  <FontSize>31.999999992</FontSize>
                  <FontVariants>Normal</FontVariants>
                  <FontStyle>Normal</FontStyle>
                  <FontWeight>Bold</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
              <LineSpacing>4</LineSpacing>
              <FixedLineSpacing>NaN</FixedLineSpacing>
              <TextAlignment>Left</TextAlignment>
              <DefaultRunProperty>
                <TextRun>
                  <Text/>
                  <FontSize>29.333333325999998</FontSize>
                  <FontVariants>Normal</FontVariants>
                  <FontStyle>Normal</FontStyle>
                  <FontWeight>Normal</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s>
          <Text>Choose one character and make a short speech.
I am a ...
Before,I...
Now,I...
I hope...
</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457.51300000000003</TextWidth>
      <TextMargin>0,0,0,0</TextMargin>
      <TextContainerMargin>0,0,0,0</TextContainerMargin>
      <IsTextLocationCustomize>False</IsTextLocationCustomize>
      <PenSetting>
        <DashStyle>
          <Offset>0</Offset>
          <Dashes>
            <Item>2</Item>
            <Item>2</Item>
          </Dashes>
        </DashStyle>
        <IsArrowDash>True</IsArrowDash>
      </PenSetting>
      <Id>6c662b797df441bab89fbfe6da9da123</Id>
      <X>771.462</X>
      <Y>101.568</Y>
      <Width>477.513</Width>
      <Height>452.596</Height>
      <Rotation>0</Rotation>
      <IsLocked>False</IsLocked>
      <CanClone>False</CanClone>
      <HasMask>False</HasMask>
      <RotateOrigin>0.5,0.5</RotateOrigin>
      <SaveInfoMetadata>
        <SupportsFallback>True</SupportsFallback>
        <ImportanceLevel>Important</ImportanceLevel>
      </SaveInfoMetadata>
    </Shape>
  </Elements>
  <TransitionKey>SlideToLeft</TransitionKey>
  <Duration>21000000</Duration>
  <ThemeForSlide>
    <ThemeId>-1</ThemeId>
  </ThemeForSlide>
</Slide>
</file>

<file path=Slides/Slide_18.xml><?xml version="1.0" encoding="utf-8"?>
<Slide>
  <Id>5a7136b655974d96aee3fa51d2f6f477</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Picture>
      <Source>id://1aba7b3ff0cd2734b0bd3be85d7f31d7</Source>
      <PictureName>file00EC.png</PictureName>
      <Alpha>1</Alpha>
      <DisplayRegion>
        <Rectangle>0,0,830,830</Rectangle>
      </DisplayRegion>
      <Style>
        <StyleType>None</StyleType>
        <PicturePresetStyle>None</PicturePresetStyle>
      </Style>
      <MetaData>
        <PictureSize>830,830</PictureSize>
        <FileSize>397259</FileSize>
      </MetaData>
      <Id>a42cb99b775b4e8c8b6bb9defb555e0d</Id>
      <X>-32.635</X>
      <Y>-12.046</Y>
      <Width>292</Width>
      <Height>292</Height>
      <Rotation>0</Rotation>
      <IsLocked>False</IsLocked>
      <CanClone>False</CanClone>
      <HasMask>False</HasMask>
      <RotateOrigin>0.5,0.5</RotateOrigin>
      <SaveInfoMetadata>
        <SupportsFallback>True</SupportsFallback>
        <ImportanceLevel>Important</ImportanceLevel>
      </SaveInfoMetadata>
    </Picture>
    <Picture>
      <Source>id://9b108f58b8f5339f6c6d1c9ca5354bb0</Source>
      <PictureName>file00F1.png</PictureName>
      <Alpha>1</Alpha>
      <DisplayRegion>
        <Rectangle>0,0,601,830</Rectangle>
      </DisplayRegion>
      <Style>
        <StyleType>None</StyleType>
        <PicturePresetStyle>None</PicturePresetStyle>
      </Style>
      <MetaData>
        <PictureSize>830,601</PictureSize>
        <FileSize>146402</FileSize>
      </MetaData>
      <Id>ebaac19631854c38ad43658d8b59c4a0</Id>
      <X>212.87499999999997</X>
      <Y>214.05399999999995</Y>
      <Width>854.415</Width>
      <Height>292.013</Height>
      <Rotation>0</Rotation>
      <IsLocked>False</IsLocked>
      <CanClone>False</CanClone>
      <HasMask>False</HasMask>
      <RotateOrigin>0.5,0.5</RotateOrigin>
      <SaveInfoMetadata>
        <SupportsFallback>True</SupportsFallback>
        <ImportanceLevel>Important</ImportanceLevel>
      </SaveInfoMetadata>
    </Picture>
    <Text>
      <RichText>
        <SizeToContent>Manual</SizeToContent>
        <ArrangingType>Horizontal</ArrangingType>
        <VerticalTextAlignment>Top</VerticalTextAlignment>
        <TextLines>
          <TextLine>
            <LineSpacing>4</LineSpacing>
            <FixedLineSpacing>NaN</FixedLineSpacing>
            <TextAlignment>Left</TextAlignment>
            <TextRuns>
              <TextRun>
                <Text>Everyone can do something to protect the birds and the wetland.
</Text>
                <FontSize>35.999999990999996</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TextRuns>
            <DefaultRunProperty>
              <TextRun>
                <Text/>
                <FontSize>35.999999990999996</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41</Length>
              </LineProperty>
              <LineProperty>
                <StartOffset>41</StartOffset>
                <Length>22</Length>
              </LineProperty>
            </Lines>
            <Direction>LeftToRight</Direction>
            <IndentLevel>0</IndentLevel>
            <TextMarker>None</TextMarker>
            <IndentType>FirstLine</IndentType>
          </TextLine>
          <TextLine>
            <LineSpacing>4</LineSpacing>
            <FixedLineSpacing>NaN</FixedLineSpacing>
            <TextAlignment>Left</TextAlignment>
            <TextRuns>
              <TextRun>
                <Text>Though a special task, but a </Text>
                <FontSize>35.999999990999996</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TextRun>
                <Text>shared</Text>
                <FontSize>35.999999990999996</FontSize>
                <FontVariants>Normal</FontVariants>
                <FontStyle>Normal</FontStyle>
                <FontWeight>Normal</FontWeight>
                <FontFamily>
                  <Source>Comic Sans MS</Source>
                </FontFamily>
                <Background>
                  <ColorBrush>#00FFFFFF</ColorBrush>
                </Background>
                <Foreground>
                  <ColorBrush>#FFE64545</ColorBrush>
                </Foreground>
                <Opacity>1</Opacity>
                <DashStyle>
                  <Offset>0</Offset>
                  <Dashes/>
                </DashStyle>
              </TextRun>
              <TextRun>
                <Text> duty. </Text>
                <FontSize>35.999999990999996</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TextRun>
                <Text>(共同的职责)</Text>
                <FontSize>27.999999993</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TextRuns>
            <DefaultRunProperty>
              <TextRun>
                <Text/>
                <FontSize>35.999999990999996</FontSize>
                <FontVariants>Normal</FontVariants>
                <FontStyle>Normal</FontStyle>
                <FontWeight>Normal</FontWeight>
                <FontFamily>
                  <Source>Comic Sans MS</Source>
                </FontFamily>
                <Background>
                  <ColorBrush>#00FFFFFF</ColorBrush>
                </Background>
                <Foreground>
                  <ColorBrush>#FF3F3F42</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44</Length>
              </LineProperty>
              <LineProperty>
                <StartOffset>44</StartOffset>
                <Length>5</Length>
              </LineProperty>
            </Lines>
            <Direction>LeftToRight</Direction>
            <IndentLevel>0</IndentLevel>
            <TextMarker>None</TextMarker>
            <IndentType>FirstLine</IndentType>
          </TextLine>
        </TextLines>
        <Text>Everyone can do something to protect the birds and the wetland.
Though a special task, but a shared duty. (共同的职责)</Text>
      </RichText>
      <BorderThickness>0</BorderThickness>
      <BorderType>None</BorderType>
      <Id>30dabcd2184946789500df29edaa4f1f</Id>
      <X>251.383</X>
      <Y>214.045</Y>
      <Width>777.437</Width>
      <Height>266.37703123578575</Height>
      <Rotation>0</Rotation>
      <IsLocked>False</IsLocked>
      <CanClone>False</CanClone>
      <HasMask>False</HasMask>
      <RotateOrigin>0.5,0.5</RotateOrigin>
      <SaveInfoMetadata>
        <SupportsFallback>True</SupportsFallback>
        <ImportanceLevel>Important</ImportanceLevel>
      </SaveInfoMetadata>
    </Text>
    <Picture>
      <Source>id://5bbe4d1b8a45d649cb69038e38501c2d</Source>
      <PictureName>file0033.png</PictureName>
      <Alpha>1</Alpha>
      <DisplayRegion>
        <Rectangle>0,0,881,1323</Rectangle>
      </DisplayRegion>
      <Style>
        <StyleType>None</StyleType>
        <PicturePresetStyle>None</PicturePresetStyle>
      </Style>
      <MetaData>
        <PictureSize>1323,881</PictureSize>
        <FileSize>268691</FileSize>
      </MetaData>
      <Id>5389e7b3daa24cf4b4a5b1f1b1f1b195</Id>
      <X>-62.512</X>
      <Y>436.066</Y>
      <Width>392.5</Width>
      <Height>261.505</Height>
      <Rotation>0</Rotation>
      <IsLocked>False</IsLocked>
      <CanClone>False</CanClone>
      <HasMask>False</HasMask>
      <RotateOrigin>0.5,0.5</RotateOrigin>
      <SaveInfoMetadata>
        <SupportsFallback>True</SupportsFallback>
        <ImportanceLevel>Important</ImportanceLevel>
      </SaveInfoMetadata>
    </Picture>
    <Picture>
      <Source>id://607c49fea1f3a45d97ef95b0bea7ec57</Source>
      <PictureName>file0039.png</PictureName>
      <Alpha>1</Alpha>
      <DisplayRegion>
        <Rectangle>0,0,881,1323</Rectangle>
      </DisplayRegion>
      <Style>
        <StyleType>None</StyleType>
        <PicturePresetStyle>None</PicturePresetStyle>
      </Style>
      <MetaData>
        <PictureSize>1323,881</PictureSize>
        <FileSize>304099</FileSize>
      </MetaData>
      <Id>df753b06a6224f67ac69a25ed445cecf</Id>
      <X>985.669</X>
      <Y>436.067</Y>
      <Width>378.5</Width>
      <Height>252.178</Height>
      <Rotation>0</Rotation>
      <IsLocked>False</IsLocked>
      <CanClone>False</CanClone>
      <HasMask>False</HasMask>
      <RotateOrigin>0.5,0.5</RotateOrigin>
      <SaveInfoMetadata>
        <SupportsFallback>True</SupportsFallback>
        <ImportanceLevel>Important</ImportanceLevel>
      </SaveInfoMetadata>
    </Picture>
  </Elements>
  <TransitionKey>SlideToLeft</TransitionKey>
  <Duration>21000000</Duration>
  <ThemeForSlide>
    <ThemeId>-1</ThemeId>
  </ThemeForSlide>
</Slide>
</file>

<file path=Slides/Slide_19.xml><?xml version="1.0" encoding="utf-8"?>
<Slide>
  <Id>845818fa-e40a-4289-9571-38820c9f9852</Id>
  <Width>1280</Width>
  <Height>720</Height>
  <KeepIndependentSize>False</KeepIndependentSize>
  <Background>
    <ColorBrush>#FFFFFFFF</ColorBrush>
  </Background>
  <Elements>
    <Group>
      <Elements>
        <Picture>
          <Source>id://ab65ab3abec6af151f07219ed6266d1c</Source>
          <PictureName>file0000.png</PictureName>
          <Alpha>1</Alpha>
          <DisplayRegion>
            <Rectangle>0,0,91,441</Rectangle>
          </DisplayRegion>
          <Style>
            <StyleType>None</StyleType>
            <PicturePresetStyle>None</PicturePresetStyle>
          </Style>
          <MetaData>
            <PictureSize>441,91</PictureSize>
            <FileSize>2140</FileSize>
          </MetaData>
          <Id>b3cbba47df844006ae5813cac0ddfaf5</Id>
          <X>905.5730000000001</X>
          <Y>0</Y>
          <Width>441</Width>
          <Height>91</Height>
          <Rotation>0</Rotation>
          <IsLocked>False</IsLocked>
          <CanClone>False</CanClone>
          <HasMask>False</HasMask>
          <RotateOrigin>0.5,0.5</RotateOrigin>
          <SaveInfoMetadata>
            <SupportsFallback>True</SupportsFallback>
            <ImportanceLevel>Important</ImportanceLevel>
          </SaveInfoMetadata>
        </Picture>
        <Picture>
          <Source>id://d8350b350bbf868ccd50ffc242343a2e</Source>
          <PictureName>file0003.png</PictureName>
          <Alpha>1</Alpha>
          <DisplayRegion>
            <Rectangle>0,0,72,196</Rectangle>
          </DisplayRegion>
          <Style>
            <StyleType>None</StyleType>
            <PicturePresetStyle>None</PicturePresetStyle>
          </Style>
          <MetaData>
            <PictureSize>196,72</PictureSize>
            <FileSize>300</FileSize>
          </MetaData>
          <Id>2c26c82072c346b18062ac58bd64b6bf</Id>
          <X>0</X>
          <Y>0.002</Y>
          <Width>974</Width>
          <Height>91.062</Height>
          <Rotation>0</Rotation>
          <IsLocked>False</IsLocked>
          <CanClone>False</CanClone>
          <HasMask>False</HasMask>
          <RotateOrigin>0.5,0.5</RotateOrigin>
          <SaveInfoMetadata>
            <SupportsFallback>True</SupportsFallback>
            <ImportanceLevel>Important</ImportanceLevel>
          </SaveInfoMetadata>
        </Picture>
      </Elements>
      <Id>ef8a4a4b24104c63901baa951cbfa45c</Id>
      <X>-53.257000000000005</X>
      <Y>-2.008</Y>
      <Width>1346.5729999999999</Width>
      <Height>91.064</Height>
      <Rotation>0</Rotation>
      <IsLocked>True</IsLocked>
      <CanClone>False</CanClone>
      <HasMask>False</HasMask>
      <RotateOrigin>0.5,0.5</RotateOrigin>
      <SaveInfoMetadata>
        <SupportsFallback>True</SupportsFallback>
        <ImportanceLevel>Important</ImportanceLevel>
      </SaveInfoMetadata>
    </Group>
    <Text>
      <RichText>
        <SizeToContent>Height</SizeToContent>
        <ArrangingType>Horizontal</ArrangingType>
        <VerticalTextAlignment>Top</VerticalTextAlignment>
        <TextLines>
          <TextLine>
            <LineSpacing>1</LineSpacing>
            <FixedLineSpacing>NaN</FixedLineSpacing>
            <TextAlignment>Left</TextAlignment>
            <TextRuns>
              <TextRun>
                <Text>Zhalong  Nature  Reserve</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24</Length>
              </LineProperty>
            </Lines>
            <Direction>LeftToRight</Direction>
            <IndentLevel>0</IndentLevel>
            <TextMarker>None</TextMarker>
            <IndentType>FirstLine</IndentType>
          </TextLine>
        </TextLines>
        <Text>Zhalong  Nature  Reserve</Text>
      </RichText>
      <BorderThickness>0</BorderThickness>
      <BorderType>None</BorderType>
      <Id>43de5dd55cfb47bca7981cb1dc0227e3</Id>
      <X>13.278</X>
      <Y>15.379</Y>
      <Width>569.648</Width>
      <Height>75.74333333333334</Height>
      <Rotation>0</Rotation>
      <IsLocked>False</IsLocked>
      <CanClone>False</CanClone>
      <HasMask>False</HasMask>
      <RotateOrigin>0.5,0.5</RotateOrigin>
      <SaveInfoMetadata>
        <SupportsFallback>True</SupportsFallback>
        <ImportanceLevel>Important</ImportanceLevel>
      </SaveInfoMetadata>
    </Text>
    <Picture>
      <Source>id://d8350b350bbf868ccd50ffc242343a2e</Source>
      <PictureName>file0003.png</PictureName>
      <Alpha>1</Alpha>
      <DisplayRegion>
        <Rectangle>39,0,72,86</Rectangle>
      </DisplayRegion>
      <Style>
        <StyleType>None</StyleType>
        <PicturePresetStyle>None</PicturePresetStyle>
      </Style>
      <MetaData>
        <PictureSize>196,72</PictureSize>
        <FileSize>300</FileSize>
      </MetaData>
      <Id>6a4a4d84-6008-4aca-82cc-389cc957ea92</Id>
      <X>-1306.978</X>
      <Y>91.096</Y>
      <Width>2586.9943171577133</Width>
      <Height>628.937</Height>
      <Rotation>0</Rotation>
      <IsLocked>True</IsLocked>
      <CanClone>False</CanClone>
      <HasMask>False</HasMask>
      <RotateOrigin>0.5,0.5</RotateOrigin>
      <SaveInfoMetadata>
        <SupportsFallback>True</SupportsFallback>
        <ImportanceLevel>Important</ImportanceLevel>
      </SaveInfoMetadata>
    </Picture>
    <Shape>
      <Geometry>
        <PresetGeometry>
          <GeometryType>Line</GeometryType>
          <Adjusts>
            <Adjust>
              <Id>0</Id>
              <ScaleX>0</ScaleX>
              <ScaleY>0</ScaleY>
            </Adjust>
            <Adjust>
              <Id>1</Id>
              <ScaleX>1</ScaleX>
              <ScaleY>0</ScaleY>
            </Adjust>
          </Adjusts>
        </PresetGeometry>
      </Geometry>
      <Path/>
      <Background>
        <ColorBrush>#FF166EE1</ColorBrush>
      </Background>
      <Foreground>
        <ColorBrush>#FFC3C3C7</ColorBrush>
      </Foreground>
      <Thickness>2</Thickness>
      <LineType>Normal</LineType>
      <Opacity>1</Opacity>
      <TextWidth>1094.5222232932574</TextWidth>
      <TextMargin>0,0,0,0</TextMargin>
      <TextContainerMargin>0,0,0,0</TextContainerMargin>
      <IsTextLocationCustomize>False</IsTextLocationCustomize>
      <PenSetting>
        <IsArrowDash>True</IsArrowDash>
      </PenSetting>
      <Id>36678ae816eb4981b723cc2a7fd43667</Id>
      <X>3.0745233968804087</X>
      <Y>90.0704794916233</Y>
      <Width>1276.9425938421336</Width>
      <Height>2</Height>
      <Rotation>0</Rotation>
      <IsLocked>False</IsLocked>
      <CanClone>False</CanClone>
      <HasMask>False</HasMask>
      <RotateOrigin>0.5,0.5</RotateOrigin>
      <SaveInfoMetadata>
        <SupportsFallback>True</SupportsFallback>
        <ImportanceLevel>Important</ImportanceLevel>
      </SaveInfoMetadata>
    </Shape>
    <Picture>
      <Source>id://91049c58d4cd1fa65fdf9d9932e606e5</Source>
      <PictureName>4232a7bd-cdf6-49f8-859a-745ced8fbedf.jpg</PictureName>
      <Alpha>1</Alpha>
      <DisplayRegion>
        <Rectangle>0,0,640,640</Rectangle>
      </DisplayRegion>
      <Style>
        <StyleType>None</StyleType>
        <PicturePresetStyle>None</PicturePresetStyle>
      </Style>
      <MetaData>
        <PictureSize>640,640</PictureSize>
        <FileSize>379051</FileSize>
      </MetaData>
      <Id>4bfe468229fd474db9f1673622e13c2b</Id>
      <X>21.933</X>
      <Y>125.493</Y>
      <Width>103.062</Width>
      <Height>103.062</Height>
      <Rotation>0</Rotation>
      <IsLocked>False</IsLocked>
      <CanClone>False</CanClone>
      <HasMask>False</HasMask>
      <RotateOrigin>0.5,0.5</RotateOrigin>
      <SaveInfoMetadata>
        <SupportsFallback>True</SupportsFallback>
        <ImportanceLevel>Important</ImportanceLevel>
      </SaveInfoMetadata>
    </Picture>
    <Shape>
      <Geometry>
        <PresetGeometry>
          <GeometryType>RectangleBubble</GeometryType>
          <Adjusts>
            <Adjust>
              <Id>0</Id>
              <ScaleX>0</ScaleX>
              <ScaleY>0</ScaleY>
            </Adjust>
            <Adjust>
              <Id>1</Id>
              <ScaleX>-0.031263018667920785</ScaleX>
              <ScaleY>0.17139312184838582</ScaleY>
            </Adjust>
          </Adjusts>
        </PresetGeometry>
      </Geometry>
      <Path>F1M-4.592134246195201E-06,5.3544799811788835E-06L674.0919799804688,5.3544799811788835E-06 674.0919799804688,194.14700317382812 -4.592134246195201E-06,194.14700317382812L-4.592134246195201E-06,41.542442321777344 -21.07415008544922,33.27545928955078 -4.592134246195201E-06,32.827796936035156L-4.592134246195201E-06,5.3544799811788835E-06z</Path>
      <Background>
        <ColorBrush>#FFFFFFFF</ColorBrush>
      </Background>
      <Foreground>
        <ColorBrush>#FFC3C3C7</ColorBrush>
      </Foreground>
      <Thickness>0</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Zhalong Ecotourism Zone is located in Heilongjiang Zhalong National Natural Conservation Area. It is 26.7 kilometers away from the southeast of the city, covering an area of 4.7 square kilometers. he Zalong ecotourism area has become an internationally renowned city tourism business card with ecology as its soul, "the world's great wetland · the hometown of China's cranes."</Text>
                  <FontSize>19.999999995</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19.999999995</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68</Length>
                </LineProperty>
                <LineProperty>
                  <StartOffset>68</StartOffset>
                  <Length>63</Length>
                </LineProperty>
                <LineProperty>
                  <StartOffset>131</StartOffset>
                  <Length>69</Length>
                </LineProperty>
                <LineProperty>
                  <StartOffset>200</StartOffset>
                  <Length>67</Length>
                </LineProperty>
                <LineProperty>
                  <StartOffset>267</StartOffset>
                  <Length>67</Length>
                </LineProperty>
                <LineProperty>
                  <StartOffset>334</StartOffset>
                  <Length>42</Length>
                </LineProperty>
              </Lines>
              <Direction>LeftToRight</Direction>
              <IndentLevel>0</IndentLevel>
              <TextMarker>None</TextMarker>
              <IndentType>FirstLine</IndentType>
            </TextLine>
          </TextLines>
          <Text>Zhalong Ecotourism Zone is located in Heilongjiang Zhalong National Natural Conservation Area. It is 26.7 kilometers away from the southeast of the city, covering an area of 4.7 square kilometers. he Zalong ecotourism area has become an internationally renowned city tourism business card with ecology as its soul, "the world's great wetland · the hometown of China's cranes."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654.092</TextWidth>
      <TextMargin>0,0,0,0</TextMargin>
      <TextContainerMargin>0,0,0,0</TextContainerMargin>
      <IsTextLocationCustomize>False</IsTextLocationCustomize>
      <PenSetting/>
      <Id>5e89509af10847a9a902173cfb2fea1d</Id>
      <X>149.705</X>
      <Y>134.438</Y>
      <Width>674.092</Width>
      <Height>194.147</Height>
      <Rotation>0</Rotation>
      <IsLocked>False</IsLocked>
      <CanClone>False</CanClone>
      <HasMask>False</HasMask>
      <RotateOrigin>0.5,0.5</RotateOrigin>
      <SaveInfoMetadata>
        <SupportsFallback>True</SupportsFallback>
        <ImportanceLevel>Important</ImportanceLevel>
      </SaveInfoMetadata>
    </Shape>
    <Picture>
      <Source>id://91049c58d4cd1fa65fdf9d9932e606e5</Source>
      <PictureName>4232a7bd-cdf6-49f8-859a-745ced8fbedf.jpg</PictureName>
      <Alpha>1</Alpha>
      <DisplayRegion>
        <Rectangle>0,0,640,640</Rectangle>
      </DisplayRegion>
      <Style>
        <StyleType>None</StyleType>
        <PicturePresetStyle>None</PicturePresetStyle>
      </Style>
      <MetaData>
        <PictureSize>640,640</PictureSize>
        <FileSize>379051</FileSize>
      </MetaData>
      <Id>27f04551-9f40-40f7-a5c1-7198034d4d69</Id>
      <X>21.942999999999984</X>
      <Y>356.308</Y>
      <Width>103.062</Width>
      <Height>103.062</Height>
      <Rotation>0</Rotation>
      <IsLocked>False</IsLocked>
      <CanClone>False</CanClone>
      <HasMask>False</HasMask>
      <RotateOrigin>0.5,0.5</RotateOrigin>
      <SaveInfoMetadata>
        <SupportsFallback>True</SupportsFallback>
        <ImportanceLevel>Important</ImportanceLevel>
      </SaveInfoMetadata>
    </Picture>
    <Shape>
      <Geometry>
        <PresetGeometry>
          <GeometryType>RectangleBubble</GeometryType>
          <Adjusts>
            <Adjust>
              <Id>0</Id>
              <ScaleX>0</ScaleX>
              <ScaleY>0</ScaleY>
            </Adjust>
            <Adjust>
              <Id>1</Id>
              <ScaleX>-0.031263018667920785</ScaleX>
              <ScaleY>0.17139312184838582</ScaleY>
            </Adjust>
          </Adjusts>
        </PresetGeometry>
      </Geometry>
      <Path>F1M-4.592134246195201E-06,-3.507544988679001E-06L674.0919799804688,-3.507544988679001E-06 674.0919799804688,94.02200317382812 -4.592134246195201E-06,94.02200317382812L-4.592134246195201E-06,20.033166885375977 -21.07415008544922,16.11471939086914 -4.592134246195201E-06,15.867796897888184L-4.592134246195201E-06,-3.507544988679001E-06z</Path>
      <Background>
        <ColorBrush>#FFFFFFFF</ColorBrush>
      </Background>
      <Foreground>
        <ColorBrush>#FFC3C3C7</ColorBrush>
      </Foreground>
      <Thickness>0</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Welcome to pay attention to our WeChat. We will be dedicated to serving you.</Text>
                  <FontSize>22.666666660999997</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TextRuns>
              <DefaultRunProperty>
                <TextRun>
                  <Text/>
                  <FontSize>22.666666660999997</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51</Length>
                </LineProperty>
                <LineProperty>
                  <StartOffset>51</StartOffset>
                  <Length>25</Length>
                </LineProperty>
              </Lines>
              <Direction>LeftToRight</Direction>
              <IndentLevel>0</IndentLevel>
              <TextMarker>None</TextMarker>
              <IndentType>FirstLine</IndentType>
            </TextLine>
          </TextLines>
          <Text>Welcome to pay attention to our WeChat. We will be dedicated to serving you.</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654.092</TextWidth>
      <TextMargin>0,0,0,0</TextMargin>
      <TextContainerMargin>0,0,0,0</TextContainerMargin>
      <IsTextLocationCustomize>False</IsTextLocationCustomize>
      <PenSetting/>
      <Id>5ddec72a-b079-4aee-9cde-b1a48e3f834d</Id>
      <X>149.725</X>
      <Y>360.765</Y>
      <Width>674.092</Width>
      <Height>94.022</Height>
      <Rotation>0</Rotation>
      <IsLocked>False</IsLocked>
      <CanClone>False</CanClone>
      <HasMask>False</HasMask>
      <RotateOrigin>0.5,0.5</RotateOrigin>
      <SaveInfoMetadata>
        <SupportsFallback>True</SupportsFallback>
        <ImportanceLevel>Important</ImportanceLevel>
      </SaveInfoMetadata>
    </Shape>
    <Shape>
      <Geometry>
        <PresetGeometry>
          <GeometryType>Line</GeometryType>
          <Adjusts>
            <Adjust>
              <Id>0</Id>
              <ScaleX>0</ScaleX>
              <ScaleY>0</ScaleY>
            </Adjust>
            <Adjust>
              <Id>1</Id>
              <ScaleX>1</ScaleX>
              <ScaleY>0</ScaleY>
            </Adjust>
          </Adjusts>
        </PresetGeometry>
      </Geometry>
      <Path/>
      <Background>
        <ColorBrush>#FF166EE1</ColorBrush>
      </Background>
      <Foreground>
        <ColorBrush>#FFC3C3C7</ColorBrush>
      </Foreground>
      <Thickness>2</Thickness>
      <LineType>Normal</LineType>
      <Opacity>1</Opacity>
      <TextWidth>1094.5222232932574</TextWidth>
      <TextMargin>0,0,0,0</TextMargin>
      <TextContainerMargin>0,0,0,0</TextContainerMargin>
      <IsTextLocationCustomize>False</IsTextLocationCustomize>
      <PenSetting>
        <IsArrowDash>True</IsArrowDash>
      </PenSetting>
      <Id>1eb1bce9-b3de-4dd6-a6a5-301abba5b9a8</Id>
      <X>3.0279999999999987</X>
      <Y>634.785</Y>
      <Width>1276.9425938421336</Width>
      <Height>2</Height>
      <Rotation>0</Rotation>
      <IsLocked>False</IsLocked>
      <CanClone>False</CanClone>
      <HasMask>False</HasMask>
      <RotateOrigin>0.5,0.5</RotateOrigin>
      <SaveInfoMetadata>
        <SupportsFallback>True</SupportsFallback>
        <ImportanceLevel>Important</ImportanceLevel>
      </SaveInfoMetadata>
    </Shape>
    <Shape>
      <Geometry>
        <PresetGeometry>
          <GeometryType>Line</GeometryType>
          <Adjusts>
            <Adjust>
              <Id>0</Id>
              <ScaleX>1</ScaleX>
              <ScaleY>0</ScaleY>
            </Adjust>
            <Adjust>
              <Id>1</Id>
              <ScaleX>0</ScaleX>
              <ScaleY>1</ScaleY>
            </Adjust>
          </Adjusts>
        </PresetGeometry>
      </Geometry>
      <Path/>
      <Background>
        <ColorBrush>#FFFFFFFF</ColorBrush>
      </Background>
      <Foreground>
        <ColorBrush>#FFC3C3C7</ColorBrush>
      </Foreground>
      <Thickness>2</Thickness>
      <LineType>Normal</LineType>
      <Opacity>1</Opacity>
      <TextWidth>0.10714285714285714</TextWidth>
      <TextMargin>0,0,0,0</TextMargin>
      <TextContainerMargin>0,0,0,0</TextContainerMargin>
      <IsTextLocationCustomize>False</IsTextLocationCustomize>
      <PenSetting/>
      <Id>95e50016f24142399a63849e1fea08e8</Id>
      <X>359.146</X>
      <Y>633.757</Y>
      <Width>0.125</Width>
      <Height>84.51430635255412</Height>
      <Rotation>0</Rotation>
      <IsLocked>False</IsLocked>
      <CanClone>False</CanClone>
      <HasMask>False</HasMask>
      <RotateOrigin>0.5,0.5</RotateOrigin>
      <SaveInfoMetadata>
        <SupportsFallback>True</SupportsFallback>
        <ImportanceLevel>Important</ImportanceLevel>
      </SaveInfoMetadata>
    </Shape>
    <Shape>
      <Geometry>
        <PresetGeometry>
          <GeometryType>Line</GeometryType>
          <Adjusts>
            <Adjust>
              <Id>0</Id>
              <ScaleX>1</ScaleX>
              <ScaleY>0</ScaleY>
            </Adjust>
            <Adjust>
              <Id>1</Id>
              <ScaleX>0</ScaleX>
              <ScaleY>1</ScaleY>
            </Adjust>
          </Adjusts>
        </PresetGeometry>
      </Geometry>
      <Path/>
      <Background>
        <ColorBrush>#FFFFFFFF</ColorBrush>
      </Background>
      <Foreground>
        <ColorBrush>#FFC3C3C7</ColorBrush>
      </Foreground>
      <Thickness>2</Thickness>
      <LineType>Normal</LineType>
      <Opacity>1</Opacity>
      <TextWidth>0.10714285714285714</TextWidth>
      <TextMargin>0,0,0,0</TextMargin>
      <TextContainerMargin>0,0,0,0</TextContainerMargin>
      <IsTextLocationCustomize>False</IsTextLocationCustomize>
      <PenSetting/>
      <Id>a58699da-fa0a-4637-a8c4-e8dd1b5ef984</Id>
      <X>860.601</X>
      <Y>633.752</Y>
      <Width>0.125</Width>
      <Height>84.51430635255412</Height>
      <Rotation>0</Rotation>
      <IsLocked>False</IsLocked>
      <CanClone>False</CanClone>
      <HasMask>False</HasMask>
      <RotateOrigin>0.5,0.5</RotateOrigin>
      <SaveInfoMetadata>
        <SupportsFallback>True</SupportsFallback>
        <ImportanceLevel>Important</ImportanceLevel>
      </SaveInfoMetadata>
    </Shape>
    <Text>
      <RichText>
        <SizeToContent>Height</SizeToContent>
        <ArrangingType>Horizontal</ArrangingType>
        <VerticalTextAlignment>Top</VerticalTextAlignment>
        <TextLines>
          <TextLine>
            <LineSpacing>1</LineSpacing>
            <FixedLineSpacing>NaN</FixedLineSpacing>
            <TextAlignment>Left</TextAlignment>
            <TextRuns>
              <TextRun>
                <Text>About us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s>
        <Text>About us </Text>
      </RichText>
      <BorderThickness>0</BorderThickness>
      <BorderType>None</BorderType>
      <Id>ea8de793-b6ee-4721-84ac-c51c9d83d3dc</Id>
      <X>90.488</X>
      <Y>638.285</Y>
      <Width>228.648</Width>
      <Height>75.74333333333334</Height>
      <Rotation>0</Rotation>
      <IsLocked>False</IsLocked>
      <CanClone>False</CanClone>
      <Hyperlink>swaction://SlideJump?slideId=0960e59777394b9ea667a1ffe43151f7</Hyperlink>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We need you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12</Length>
              </LineProperty>
            </Lines>
            <Direction>LeftToRight</Direction>
            <IndentLevel>0</IndentLevel>
            <TextMarker>None</TextMarker>
            <IndentType>FirstLine</IndentType>
          </TextLine>
        </TextLines>
        <Text>We need you </Text>
      </RichText>
      <BorderThickness>0</BorderThickness>
      <BorderType>None</BorderType>
      <Id>c260075e-67a8-447e-9e72-637a0a78cef0</Id>
      <X>488.239</X>
      <Y>638.319</Y>
      <Width>331.648</Width>
      <Height>75.74333333333334</Height>
      <Rotation>0</Rotation>
      <IsLocked>False</IsLocked>
      <CanClone>False</CanClone>
      <Hyperlink>swaction://SlideJump?slideId=308c6663-b70f-4824-b321-0c2138ce1e1b</Hyperlink>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Contact us</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10</Length>
              </LineProperty>
            </Lines>
            <Direction>LeftToRight</Direction>
            <IndentLevel>0</IndentLevel>
            <TextMarker>None</TextMarker>
            <IndentType>FirstLine</IndentType>
          </TextLine>
        </TextLines>
        <Text>Contact us</Text>
      </RichText>
      <BorderThickness>0</BorderThickness>
      <BorderType>None</BorderType>
      <Id>41dab140-ecd9-456b-bad8-4684fe256448</Id>
      <X>989.673</X>
      <Y>638.27</Y>
      <Width>228.648</Width>
      <Height>75.74333333333334</Height>
      <Rotation>0</Rotation>
      <IsLocked>False</IsLocked>
      <CanClone>False</CanClone>
      <Hyperlink>swaction://SlideJump?slideId=9181c27c-d5ef-46d0-9bc9-fe1d1a0fef37</Hyperlink>
      <HasMask>False</HasMask>
      <RotateOrigin>0.5,0.5</RotateOrigin>
      <SaveInfoMetadata>
        <SupportsFallback>True</SupportsFallback>
        <ImportanceLevel>Important</ImportanceLevel>
      </SaveInfoMetadata>
    </Text>
  </Elements>
  <TransitionKey>Fade</TransitionKey>
  <Duration>5000000</Duration>
  <ThemeForSlide>
    <ThemeId>-1</ThemeId>
  </ThemeForSlide>
</Slide>
</file>

<file path=Slides/Slide_2.xml><?xml version="1.0" encoding="utf-8"?>
<Slide>
  <Id>8bcd32cbb63b43b79f0bc32517294ae4</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Group>
      <Elements>
        <Picture>
          <Source>id://ba34ca2a09f3914a55d72457f064a0c1</Source>
          <PictureName>file0037.png</PictureName>
          <Alpha>1</Alpha>
          <DisplayRegion>
            <Rectangle>81,90,381,697</Rectangle>
          </DisplayRegion>
          <Style>
            <StyleType>None</StyleType>
            <PicturePresetStyle>None</PicturePresetStyle>
          </Style>
          <MetaData>
            <PictureSize>830,573</PictureSize>
            <FileSize>252780</FileSize>
          </MetaData>
          <Id>f3ff5ca109b149dd9decd45f71250d70</Id>
          <X>0</X>
          <Y>0</Y>
          <Width>871.861</Width>
          <Height>571.7749999999999</Height>
          <Rotation>0</Rotation>
          <IsLocked>False</IsLocked>
          <CanClone>False</CanClone>
          <HasMask>False</HasMask>
          <RotateOrigin>0.5,0.5</RotateOrigin>
          <SaveInfoMetadata>
            <SupportsFallback>True</SupportsFallback>
            <ImportanceLevel>Important</ImportanceLevel>
          </SaveInfoMetadata>
        </Picture>
        <Picture>
          <Source>id://1a6b732fd3f85e8a9b773497d5ff6f29</Source>
          <PictureName>R-C.png</PictureName>
          <Alpha>1</Alpha>
          <DisplayRegion>
            <Rectangle>0,0,619,980</Rectangle>
          </DisplayRegion>
          <Style>
            <StyleType>None</StyleType>
            <PicturePresetStyle>Empty</PicturePresetStyle>
            <PictureRahmenStyle>
              <RahmenStyle>NormalFrame</RahmenStyle>
              <LineRahmenThickness>1</LineRahmenThickness>
              <LineRahmenBrush>
                <ColorBrush>#FF000000</ColorBrush>
              </LineRahmenBrush>
            </PictureRahmenStyle>
          </Style>
          <MetaData>
            <PictureSize>980,619</PictureSize>
            <FileSize>540293</FileSize>
          </MetaData>
          <Id>a9dbc25c3a404901afc6ddcfbff787c1</Id>
          <X>102.258</X>
          <Y>176.103</Y>
          <Width>362.958</Width>
          <Height>229.256</Height>
          <Rotation>0</Rotation>
          <IsLocked>False</IsLocked>
          <CanClone>False</CanClone>
          <HasMask>False</HasMask>
          <RotateOrigin>0.5,0.5</RotateOrigin>
          <SaveInfoMetadata>
            <SupportsFallback>True</SupportsFallback>
            <ImportanceLevel>Important</ImportanceLevel>
          </SaveInfoMetadata>
        </Picture>
        <Text>
          <RichText>
            <SizeToContent>Height</SizeToContent>
            <ArrangingType>Mongolian</ArrangingType>
            <VerticalTextAlignment>Top</VerticalTextAlignment>
            <TextLines>
              <TextLine>
                <LineSpacing>1</LineSpacing>
                <FixedLineSpacing>NaN</FixedLineSpacing>
                <TextAlignment>Left</TextAlignment>
                <TextRuns>
                  <TextRun>
                    <Text>声闻于野。
</Text>
                    <FontSize>41.333333323</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41.333333323</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Length>
                  </LineProperty>
                </Lines>
                <Direction>LeftToRight</Direction>
                <IndentLevel>0</IndentLevel>
                <TextMarker>None</TextMarker>
                <IndentType>FirstLine</IndentType>
              </TextLine>
              <TextLine>
                <LineSpacing>1</LineSpacing>
                <FixedLineSpacing>NaN</FixedLineSpacing>
                <TextAlignment>Left</TextAlignment>
                <TextRuns>
                  <TextRun>
                    <Text>鹤鸣于九皋，
</Text>
                    <FontSize>41.333333323</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41.333333323</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
                <LineSpacing>1</LineSpacing>
                <FixedLineSpacing>NaN</FixedLineSpacing>
                <TextAlignment>Left</TextAlignment>
                <TextRuns>
                  <TextRun>
                    <Text>【诗经】
</Text>
                    <FontSize>41.333333323</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41.333333323</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4</Length>
                  </LineProperty>
                </Lines>
                <Direction>LeftToRight</Direction>
                <IndentLevel>0</IndentLevel>
                <TextMarker>None</TextMarker>
                <IndentType>FirstLine</IndentType>
              </TextLine>
              <TextLine>
                <LineSpacing>1</LineSpacing>
                <FixedLineSpacing>NaN</FixedLineSpacing>
                <TextAlignment>Left</TextAlignment>
                <DefaultRunProperty>
                  <TextRun>
                    <Text/>
                    <FontSize>41.333333323</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s>
            <Text>声闻于野。
鹤鸣于九皋，
【诗经】
</Text>
          </RichText>
          <BorderThickness>0</BorderThickness>
          <BorderType>None</BorderType>
          <Id>eef0382cb7e64721a4904bd76f063563</Id>
          <X>516.678</X>
          <Y>175.077</Y>
          <Width>250.4</Width>
          <Height>273.2340000000001</Height>
          <Rotation>0</Rotation>
          <IsLocked>False</IsLocked>
          <CanClone>False</CanClone>
          <HasMask>False</HasMask>
          <RotateOrigin>0.5,0.5</RotateOrigin>
          <SaveInfoMetadata>
            <SupportsFallback>True</SupportsFallback>
            <ImportanceLevel>Important</ImportanceLevel>
          </SaveInfoMetadata>
        </Text>
      </Elements>
      <Id>775219654ef449ac88bef074ee464235</Id>
      <X>23.495000000000005</X>
      <Y>87.13299999999998</Y>
      <Width>871.861</Width>
      <Height>571.7749999999999</Height>
      <Rotation>0</Rotation>
      <IsLocked>False</IsLocked>
      <CanClone>False</CanClone>
      <Animations>
        <Animation>
          <Type>FadeIn</Type>
          <Id>845f94b43ad9471a9db723922a650557</Id>
          <Number>2</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Group>
    <Shape>
      <Geometry>
        <PresetGeometry>
          <GeometryType>RoundRectangle</GeometryType>
          <Adjusts>
            <Adjust>
              <Id>0</Id>
              <ScaleX>0.16666666666666666</ScaleX>
              <ScaleY>0</ScaleY>
            </Adjust>
            <Adjust>
              <Id>1</Id>
              <ScaleX>0.3333333333333333</ScaleX>
              <ScaleY>1.2</ScaleY>
            </Adjust>
          </Adjusts>
        </PresetGeometry>
      </Geometry>
      <Path>M9.98266887664795,4.516712579061277E-06L705.2943115234375,4.516712579061277E-06C710.8076171875,9.5367431640625E-07,715.2769775390625,4.469393253326416,715.2769775390625,9.982662200927734L715.2769775390625,49.91333770751953C715.2769775390625,55.42660903930664,710.8075561523438,59.895999908447266,705.2943115234375,59.89599609375L9.98266887664795,59.89599609375C4.4693922996521,59.895999908447266,9.5367431640625E-07,55.42660903930664,0,49.91333770751953L0,9.982662200927734C0,4.469391345977783,4.4693922996521,0,9.98266887664795,4.516712579061277E-06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Cranes and Chinese culture </Text>
                  <FontSize>39.99999999</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Normal</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27</Length>
                </LineProperty>
              </Lines>
              <Direction>LeftToRight</Direction>
              <IndentLevel>0</IndentLevel>
              <TextMarker>None</TextMarker>
              <IndentType>FirstLine</IndentType>
            </TextLine>
          </TextLines>
          <Text>Cranes and Chinese culture </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695.277</TextWidth>
      <TextMargin>0,0,0,0</TextMargin>
      <TextContainerMargin>0,0,0,0</TextContainerMargin>
      <IsTextLocationCustomize>False</IsTextLocationCustomize>
      <PenSetting>
        <IsArrowDash>True</IsArrowDash>
      </PenSetting>
      <Id>e2c3ec5b7a9d4b84a5b8fd7ad9974911</Id>
      <X>61.06999999999999</X>
      <Y>49.268</Y>
      <Width>715.277</Width>
      <Height>59.896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Group>
      <Elements>
        <Text>
          <RichText>
            <SizeToContent>Height</SizeToContent>
            <ArrangingType>Horizontal</ArrangingType>
            <VerticalTextAlignment>Top</VerticalTextAlignment>
            <TextLines>
              <TextLine>
                <LineSpacing>1</LineSpacing>
                <FixedLineSpacing>NaN</FixedLineSpacing>
                <TextAlignment>Left</TextAlignment>
                <TextRuns>
                  <TextRun>
                    <Text>good luck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
                <LineSpacing>1</LineSpacing>
                <FixedLineSpacing>NaN</FixedLineSpacing>
                <TextAlignment>Left</TextAlignment>
                <TextRuns>
                  <TextRun>
                    <Text>long life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
                <LineSpacing>1</LineSpacing>
                <FixedLineSpacing>NaN</FixedLineSpacing>
                <TextAlignment>Left</TextAlignment>
                <TextRuns>
                  <TextRun>
                    <Text>beauty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
                <LineSpacing>1</LineSpacing>
                <FixedLineSpacing>NaN</FixedLineSpacing>
                <TextAlignment>Left</TextAlignment>
                <TextRuns>
                  <TextRun>
                    <Text>peace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Length>
                  </LineProperty>
                </Lines>
                <Direction>LeftToRight</Direction>
                <IndentLevel>0</IndentLevel>
                <TextMarker>None</TextMarker>
                <IndentType>FirstLine</IndentType>
              </TextLine>
              <TextLine>
                <LineSpacing>1</LineSpacing>
                <FixedLineSpacing>NaN</FixedLineSpacing>
                <TextAlignment>Left</TextAlignment>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s>
            <Text>good luck
long life
beauty
peace
</Text>
          </RichText>
          <BorderThickness>0</BorderThickness>
          <BorderType>None</BorderType>
          <Id>f29aff63d0ee497da4ead9c53181acfa</Id>
          <X>84.86699999999993</X>
          <Y>105.245</Y>
          <Width>286.908</Width>
          <Height>298.7166666666667</Height>
          <Rotation>0</Rotation>
          <IsLocked>False</IsLocked>
          <CanClone>False</CanClone>
          <HasMask>False</HasMask>
          <RotateOrigin>0.5,0.5</RotateOrigin>
          <SaveInfoMetadata>
            <SupportsFallback>True</SupportsFallback>
            <ImportanceLevel>Important</ImportanceLevel>
          </SaveInfoMetadata>
        </Text>
        <Picture>
          <Source>id://a2cb0e5a8532848bbc7503c18e4c714f</Source>
          <PictureName>file0039.png</PictureName>
          <Alpha>1</Alpha>
          <DisplayRegion>
            <Rectangle>0,0,660,830</Rectangle>
          </DisplayRegion>
          <Style>
            <StyleType>None</StyleType>
            <PicturePresetStyle>None</PicturePresetStyle>
          </Style>
          <MetaData>
            <PictureSize>830,660</PictureSize>
            <FileSize>180369</FileSize>
          </MetaData>
          <Id>ea4cd071486748258c5a8446c6198ad2</Id>
          <X>0</X>
          <Y>0</Y>
          <Width>355.127</Width>
          <Height>458.125</Height>
          <Rotation>0</Rotation>
          <IsLocked>False</IsLocked>
          <CanClone>False</CanClone>
          <HasMask>False</HasMask>
          <RotateOrigin>0.5,0.5</RotateOrigin>
          <SaveInfoMetadata>
            <SupportsFallback>True</SupportsFallback>
            <ImportanceLevel>Important</ImportanceLevel>
          </SaveInfoMetadata>
        </Picture>
      </Elements>
      <Id>b687dae0f3454dc09edcad06358f254e</Id>
      <X>842.486</X>
      <Y>130.897</Y>
      <Width>371.775</Width>
      <Height>458.12499999999994</Height>
      <Rotation>0</Rotation>
      <IsLocked>False</IsLocked>
      <CanClone>False</CanClone>
      <Animations>
        <Animation>
          <Type>FadeIn</Type>
          <Id>6dd8554346334efebe18fdc3aa4872b2</Id>
          <Number>1</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Group>
    <Text>
      <RichText>
        <SizeToContent>Height</SizeToContent>
        <ArrangingType>Horizontal</ArrangingType>
        <VerticalTextAlignment>Top</VerticalTextAlignment>
        <TextLines>
          <TextLine>
            <LineSpacing>1</LineSpacing>
            <FixedLineSpacing>NaN</FixedLineSpacing>
            <TextAlignment>Left</TextAlignment>
            <TextRuns>
              <TextRun>
                <Text>皋：沼泽——marsh——a type of </Text>
                <FontSize>41.333333323</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
                <Text>wetland</Text>
                <FontSize>41.333333323</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41.333333323</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30</Length>
              </LineProperty>
            </Lines>
            <Direction>LeftToRight</Direction>
            <IndentLevel>0</IndentLevel>
            <TextMarker>None</TextMarker>
            <IndentType>FirstLine</IndentType>
          </TextLine>
        </TextLines>
        <Text>皋：沼泽——marsh——a type of wetland</Text>
      </RichText>
      <BorderThickness>0</BorderThickness>
      <BorderType>None</BorderType>
      <Id>e4ca653163d948c2a6f44f1db9e1ad9c</Id>
      <X>91.907</X>
      <Y>595.776</Y>
      <Width>903.083</Width>
      <Height>77.6</Height>
      <Rotation>0</Rotation>
      <IsLocked>False</IsLocked>
      <CanClone>False</CanClone>
      <Animations>
        <Animation>
          <Type>FadeIn</Type>
          <Id>057389a7d6914f97a93124b2f5764389</Id>
          <Number>3</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
  </Elements>
  <TransitionKey>SlideToLeft</TransitionKey>
  <Duration>21000000</Duration>
  <AnimationOrders>
    <Item>6dd8554346334efebe18fdc3aa4872b2</Item>
    <Item>845f94b43ad9471a9db723922a650557</Item>
    <Item>057389a7d6914f97a93124b2f5764389</Item>
  </AnimationOrders>
  <ThemeForSlide>
    <ThemeId>-1</ThemeId>
  </ThemeForSlide>
</Slide>
</file>

<file path=Slides/Slide_20.xml><?xml version="1.0" encoding="utf-8"?>
<Slide>
  <Id>308c6663-b70f-4824-b321-0c2138ce1e1b</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Picture>
      <Source>id://8aeb494e838447f4f67857c6b201f6d6</Source>
      <PictureName>file0001.png</PictureName>
      <Alpha>1</Alpha>
      <DisplayRegion>
        <Rectangle>0,0,2,2</Rectangle>
      </DisplayRegion>
      <Style>
        <StyleType>None</StyleType>
        <PicturePresetStyle>None</PicturePresetStyle>
      </Style>
      <MetaData>
        <PictureSize>2,2</PictureSize>
        <FileSize>175</FileSize>
      </MetaData>
      <Id>06c5c858848d49b0bdd92eec52ce30ed</Id>
      <X>88</X>
      <Y>38.333333333333336</Y>
      <Width>1</Width>
      <Height>1</Height>
      <Rotation>0</Rotation>
      <IsLocked>False</IsLocked>
      <CanClone>False</CanClone>
      <HasMask>False</HasMask>
      <RotateOrigin>0.5,0.5</RotateOrigin>
      <SaveInfoMetadata>
        <SupportsFallback>True</SupportsFallback>
        <ImportanceLevel>Important</ImportanceLevel>
      </SaveInfoMetadata>
      <ElementPptxOriginId>
        <OriginPptxId>2</OriginPptxId>
        <OriginPptxName>图片1</OriginPptxName>
      </ElementPptxOriginId>
    </Picture>
    <Group>
      <Elements>
        <Shape>
          <Geometry>
            <PresetGeometry>
              <GeometryType>Rectangle</GeometryType>
            </PresetGeometry>
          </Geometry>
          <Path>M0,6.091731847845949E-06L1218.5196533203125,6.091731847845949E-06 1218.5196533203125,656.1259765625 0,656.1259765625 0,6.091731847845949E-06z</Path>
          <Background>
            <ImageBrush>
              <Source>id://a2a5ad91cfb4e4e8c15f2815871b9771</Source>
              <Stretch>Fill</Stretch>
              <TileMode>None</TileMode>
              <Opacity>1</Opacity>
              <ViewboxUnits>RelativeToBoundingBox</ViewboxUnits>
              <ViewportUnits>RelativeToBoundingBox</ViewportUnits>
              <Viewbox>0,0,1,1</Viewbox>
              <Viewport>0,0,1,1</Viewport>
              <RelativeMatrixTransform>1,0,0,1,0,0</RelativeMatrixTransform>
            </ImageBrush>
          </Background>
          <Foreground>
            <ColorBrush>#00FFFFFF</ColorBrush>
          </Foreground>
          <Thickness>1</Thickness>
          <LineType>Normal</LineType>
          <Opacity>1</Opacity>
          <TextWidth>1218.5196850393702</TextWidth>
          <TextMargin>9.600000000000001,4.800000000000001,9.600000000000001,4.800000000000001</TextMargin>
          <TextContainerMargin>0,0,0,0</TextContainerMargin>
          <IsTextLocationCustomize>True</IsTextLocationCustomize>
          <PenSetting>
            <IsArrowDash>False</IsArrowDash>
          </PenSetting>
          <Id>65313f500683409ba5a580f31ab39c86</Id>
          <X>84.71444529703597</X>
          <Y>32.906591807892205</Y>
          <Width>1218.5196850393702</Width>
          <Height>656.1259842519685</Height>
          <Rotation>0</Rotation>
          <IsLocked>False</IsLocked>
          <CanClone>False</CanClone>
          <HasMask>False</HasMask>
          <RotateOrigin>0.5,0.5</RotateOrigin>
          <SaveInfoMetadata>
            <SupportsFallback>True</SupportsFallback>
            <ImportanceLevel>Important</ImportanceLevel>
          </SaveInfoMetadata>
          <ElementPptxOriginId>
            <OriginPptxId>4</OriginPptxId>
            <OriginPptxName>形状7</OriginPptxName>
          </ElementPptxOriginId>
        </Shape>
        <Picture>
          <Source>id://b9853ceebc692e59a1d270b2c3374b25</Source>
          <PictureName>file0013.png</PictureName>
          <Alpha>1</Alpha>
          <DisplayRegion>
            <Rectangle>0,0,105,139</Rectangle>
          </DisplayRegion>
          <Style>
            <StyleType>None</StyleType>
            <PicturePresetStyle>None</PicturePresetStyle>
          </Style>
          <MetaData>
            <PictureSize>139,105</PictureSize>
            <FileSize>17830</FileSize>
          </MetaData>
          <Id>d4d3204d20934a02b059eac79d889117</Id>
          <X>1195.2766500214454</X>
          <Y>570.1140458761337</Y>
          <Width>138.69753280839893</Width>
          <Height>105.21196850393702</Height>
          <Rotation>0</Rotation>
          <IsLocked>False</IsLocked>
          <CanClone>False</CanClone>
          <HasMask>False</HasMask>
          <RotateOrigin>0.5,0.5</RotateOrigin>
          <SaveInfoMetadata>
            <SupportsFallback>True</SupportsFallback>
            <ImportanceLevel>Important</ImportanceLevel>
          </SaveInfoMetadata>
          <ElementPptxOriginId>
            <OriginPptxId>5</OriginPptxId>
            <OriginPptxName>图片4</OriginPptxName>
          </ElementPptxOriginId>
        </Picture>
        <Picture>
          <Source>id://17288258f622d9ae513dc408ffe52fa6</Source>
          <PictureName>file0014.png</PictureName>
          <Alpha>1</Alpha>
          <DisplayRegion>
            <Rectangle>0,0,37,235</Rectangle>
          </DisplayRegion>
          <Style>
            <StyleType>None</StyleType>
            <PicturePresetStyle>None</PicturePresetStyle>
          </Style>
          <MetaData>
            <PictureSize>235,37</PictureSize>
            <FileSize>3400</FileSize>
          </MetaData>
          <Id>32bd22b923864fd2bc12a999efc64473</Id>
          <X>1.325573905959847</X>
          <Y>23.58050256904706</Y>
          <Width>234.95401574803148</Width>
          <Height>37.21910761154855</Height>
          <Rotation>348.22566666666665</Rotation>
          <IsLocked>False</IsLocked>
          <CanClone>False</CanClone>
          <HasMask>False</HasMask>
          <RotateOrigin>0.5,0.5</RotateOrigin>
          <SaveInfoMetadata>
            <SupportsFallback>True</SupportsFallback>
            <ImportanceLevel>Important</ImportanceLevel>
          </SaveInfoMetadata>
          <ElementPptxOriginId>
            <OriginPptxId>6</OriginPptxId>
            <OriginPptxName>图片5</OriginPptxName>
          </ElementPptxOriginId>
        </Picture>
      </Elements>
      <Id>a7890578099745278945cd9010095436</Id>
      <X>-53.942</X>
      <Y>16.557</Y>
      <Width>1333.9741828298443</Width>
      <Height>689.5325927734375</Height>
      <Rotation>0</Rotation>
      <IsLocked>True</IsLocked>
      <CanClone>False</CanClone>
      <HasMask>False</HasMask>
      <RotateOrigin>0.5,0.5</RotateOrigin>
      <SaveInfoMetadata>
        <SupportsFallback>True</SupportsFallback>
        <ImportanceLevel>Important</ImportanceLevel>
      </SaveInfoMetadata>
      <ElementPptxOriginId>
        <OriginPptxId>3</OriginPptxId>
        <OriginPptxName>组合1</OriginPptxName>
      </ElementPptxOriginId>
    </Group>
    <Shape>
      <Geometry>
        <PresetGeometry>
          <GeometryType>RoundRectangle</GeometryType>
          <Adjusts>
            <Adjust>
              <Id>0</Id>
              <ScaleX>0.16666666666666666</ScaleX>
              <ScaleY>0</ScaleY>
            </Adjust>
            <Adjust>
              <Id>1</Id>
              <ScaleX>0.3333333333333333</ScaleX>
              <ScaleY>1.2</ScaleY>
            </Adjust>
          </Adjusts>
        </PresetGeometry>
      </Geometry>
      <Path>M9.982670783996582,-3.188357368344441E-06L672.2943115234375,-3.188357368344441E-06C677.8076171875,9.5367431640625E-07,682.2769775390625,4.469393253326416,682.2769775390625,9.982667922973633L682.2769775390625,49.913333892822266C682.2769775390625,55.42660903930664,677.8075561523438,59.895999908447266,672.2943115234375,59.89600372314453L9.982670783996582,59.89600372314453C4.4693922996521,59.895999908447266,9.5367431640625E-07,55.42660903930664,0,49.913333892822266L0,9.982667922973633C0,4.469391345977783,4.4693922996521,0,9.982670783996582,-3.188357368344441E-06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Transfer and creation</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21</Length>
                </LineProperty>
              </Lines>
              <Direction>LeftToRight</Direction>
              <IndentLevel>0</IndentLevel>
              <TextMarker>None</TextMarker>
              <IndentType>FirstLine</IndentType>
            </TextLine>
          </TextLines>
          <Text>Transfer and creation</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662.277</TextWidth>
      <TextMargin>0,0,0,0</TextMargin>
      <TextContainerMargin>0,0,0,0</TextContainerMargin>
      <IsTextLocationCustomize>False</IsTextLocationCustomize>
      <PenSetting>
        <IsArrowDash>True</IsArrowDash>
      </PenSetting>
      <Id>0b802e61-a2a7-4305-970d-cddcfa9811e7</Id>
      <X>287.77</X>
      <Y>17.551000000000002</Y>
      <Width>682.277</Width>
      <Height>59.896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Picture>
      <Source>id://cb17a60d4ac61dbffc0ecbdfb0daf4b3</Source>
      <PictureName>file0048.png</PictureName>
      <Alpha>1</Alpha>
      <DisplayRegion>
        <Ellipse>556,540,556,540</Ellipse>
      </DisplayRegion>
      <Style>
        <StyleType>None</StyleType>
        <PicturePresetStyle>None</PicturePresetStyle>
      </Style>
      <MetaData>
        <PictureSize>1112,1080</PictureSize>
        <FileSize>2530617</FileSize>
      </MetaData>
      <Id>943061a4d2fd4915860046df3cdd3660</Id>
      <X>301.761</X>
      <Y>94.436</Y>
      <Width>197.467</Width>
      <Height>191.784</Height>
      <Rotation>0</Rotation>
      <IsLocked>False</IsLocked>
      <CanClone>False</CanClone>
      <HasMask>False</HasMask>
      <RotateOrigin>0.5,0.5</RotateOrigin>
      <SaveInfoMetadata>
        <SupportsFallback>True</SupportsFallback>
        <ImportanceLevel>Important</ImportanceLevel>
      </SaveInfoMetadata>
    </Picture>
    <Picture>
      <Source>id://6d855d9972906908c4b89cb99f77e5fb</Source>
      <PictureName>file0049.png</PictureName>
      <Alpha>1</Alpha>
      <DisplayRegion>
        <Ellipse>824.5,540,660.5,540</Ellipse>
      </DisplayRegion>
      <Style>
        <StyleType>None</StyleType>
        <PicturePresetStyle>None</PicturePresetStyle>
      </Style>
      <MetaData>
        <PictureSize>1625,1080</PictureSize>
        <FileSize>2301578</FileSize>
      </MetaData>
      <Id>e0e89fd3dd354c3fa7489dcd7a40072c</Id>
      <X>499.207</X>
      <Y>197.058</Y>
      <Width>197.443</Width>
      <Height>189.855</Height>
      <Rotation>0</Rotation>
      <IsLocked>False</IsLocked>
      <CanClone>False</CanClone>
      <HasMask>False</HasMask>
      <RotateOrigin>0.5,0.5</RotateOrigin>
      <SaveInfoMetadata>
        <SupportsFallback>True</SupportsFallback>
        <ImportanceLevel>Important</ImportanceLevel>
      </SaveInfoMetadata>
    </Picture>
    <Picture>
      <Source>id://6a6ba61f154f01e1b6613b9750f8dae1</Source>
      <PictureName>file004A.png</PictureName>
      <Alpha>1</Alpha>
      <DisplayRegion>
        <Ellipse>810.5,540,810.5,540</Ellipse>
      </DisplayRegion>
      <Style>
        <StyleType>None</StyleType>
        <PicturePresetStyle>None</PicturePresetStyle>
      </Style>
      <MetaData>
        <PictureSize>1621,1080</PictureSize>
        <FileSize>3287009</FileSize>
      </MetaData>
      <Id>6db26781167b46bcb54c867a80dd2d67</Id>
      <X>300.318</X>
      <Y>514.254</Y>
      <Width>200.278</Width>
      <Height>191.783</Height>
      <Rotation>0</Rotation>
      <IsLocked>False</IsLocked>
      <CanClone>False</CanClone>
      <HasMask>False</HasMask>
      <RotateOrigin>0.5,0.5</RotateOrigin>
      <SaveInfoMetadata>
        <SupportsFallback>True</SupportsFallback>
        <ImportanceLevel>Important</ImportanceLevel>
      </SaveInfoMetadata>
    </Picture>
    <Picture>
      <Source>id://86b0da358eb53ab017c57d407f1c7927</Source>
      <PictureName>file004B.png</PictureName>
      <Alpha>1</Alpha>
      <DisplayRegion>
        <Ellipse>708,540,564,540</Ellipse>
      </DisplayRegion>
      <Style>
        <StyleType>None</StyleType>
        <PicturePresetStyle>None</PicturePresetStyle>
      </Style>
      <MetaData>
        <PictureSize>1614,1080</PictureSize>
        <FileSize>2796859</FileSize>
      </MetaData>
      <Id>43e3e507ea524a3ea41e0218ce09140e</Id>
      <X>89.024</X>
      <Y>210.901</Y>
      <Width>200.308</Width>
      <Height>191.754</Height>
      <Rotation>0</Rotation>
      <IsLocked>False</IsLocked>
      <CanClone>False</CanClone>
      <HasMask>False</HasMask>
      <RotateOrigin>0.5,0.5</RotateOrigin>
      <SaveInfoMetadata>
        <SupportsFallback>True</SupportsFallback>
        <ImportanceLevel>Important</ImportanceLevel>
      </SaveInfoMetadata>
    </Picture>
    <Picture>
      <Source>id://bb9c173847bd36ff3d712dcc6acb5e92</Source>
      <PictureName>file004C.png</PictureName>
      <Alpha>1</Alpha>
      <DisplayRegion>
        <Ellipse>1061,540,566,540</Ellipse>
      </DisplayRegion>
      <Style>
        <StyleType>None</StyleType>
        <PicturePresetStyle>None</PicturePresetStyle>
      </Style>
      <MetaData>
        <PictureSize>1627,1080</PictureSize>
        <FileSize>2967852</FileSize>
      </MetaData>
      <Id>19f63c42a4f34dda95d2516a1c80fd24</Id>
      <X>499.22</X>
      <Y>402.665</Y>
      <Width>195.222</Width>
      <Height>186.205</Height>
      <Rotation>0</Rotation>
      <IsLocked>False</IsLocked>
      <CanClone>False</CanClone>
      <HasMask>False</HasMask>
      <RotateOrigin>0.5,0.5</RotateOrigin>
      <SaveInfoMetadata>
        <SupportsFallback>True</SupportsFallback>
        <ImportanceLevel>Important</ImportanceLevel>
      </SaveInfoMetadata>
    </Picture>
    <Picture>
      <Source>id://be7bb79ca50b9a17b325ce9a15e8cc89</Source>
      <PictureName>file004D.png</PictureName>
      <Alpha>1</Alpha>
      <DisplayRegion>
        <Ellipse>540,540,540,540</Ellipse>
      </DisplayRegion>
      <Style>
        <StyleType>None</StyleType>
        <PicturePresetStyle>None</PicturePresetStyle>
      </Style>
      <MetaData>
        <PictureSize>1080,1080</PictureSize>
        <FileSize>3137237</FileSize>
      </MetaData>
      <Id>215c6d13f2dd4a3d8a9f3a6d97e4e5d6</Id>
      <X>89.112</X>
      <Y>427.396</Y>
      <Width>200.25</Width>
      <Height>200.25</Height>
      <Rotation>0</Rotation>
      <IsLocked>False</IsLocked>
      <CanClone>False</CanClone>
      <HasMask>False</HasMask>
      <RotateOrigin>0.5,0.5</RotateOrigin>
      <SaveInfoMetadata>
        <SupportsFallback>True</SupportsFallback>
        <ImportanceLevel>Important</ImportanceLevel>
      </SaveInfoMetadata>
    </Picture>
    <Shape>
      <Geometry>
        <PresetGeometry>
          <GeometryType>RoundRectangle</GeometryType>
          <Adjusts>
            <Adjust>
              <Id>0</Id>
              <ScaleX>0.16666666666666666</ScaleX>
              <ScaleY>0</ScaleY>
            </Adjust>
            <Adjust>
              <Id>1</Id>
              <ScaleX>0.3333333333333333</ScaleX>
              <ScaleY>1.2</ScaleY>
            </Adjust>
          </Adjusts>
        </PresetGeometry>
      </Geometry>
      <Path>M26.620502471923828,-1.082459448298323E-06L184.0675048828125,-1.082459448298323E-06C198.76959228515625,-1.9073486328125E-06,210.68798828125,11.918400764465332,210.68800354003906,26.620500564575195L210.68800354003906,133.1024932861328C210.68798828125,140.16268920898438 207.8833465576172,146.9337158203125 202.8910369873047,151.92604064941406 197.89871215820312,156.91835021972656 191.127685546875,159.72300720214844 184.0675048828125,159.72300720214844L26.620502471923828,159.72300720214844C19.560302734375,159.72300720214844 12.789270401000977,156.91835021972656 7.796957015991211,151.92604064941406 2.8046436309814453,146.93373107910156 -5.7220458984375E-06,140.16268920898438 -8.753886504564434E-12,133.1024932861328L-8.753886504564434E-12,26.620500564575195C1.9073486328125E-06,11.918403625488281,11.918404579162598,1.9073486328125E-06,26.620502471923828,-1.082459448298323E-06z</Path>
      <Background>
        <ColorBrush>#FF4FC77F</ColorBrush>
      </Background>
      <Foreground>
        <ColorBrush>#FF000000</ColorBrush>
      </Foreground>
      <Thickness>4</Thickness>
      <LineType>Dash</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Ecological
</Text>
                  <FontSize>30.666666658999997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30.666666658999997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10</Length>
                </LineProperty>
              </Lines>
              <Direction>LeftToRight</Direction>
              <IndentLevel>0</IndentLevel>
              <TextMarker>None</TextMarker>
              <IndentType>FirstLine</IndentType>
            </TextLine>
            <TextLine>
              <LineSpacing>1</LineSpacing>
              <FixedLineSpacing>NaN</FixedLineSpacing>
              <TextAlignment>Center</TextAlignment>
              <TextRuns>
                <TextRun>
                  <Text>civilization
</Text>
                  <FontSize>30.666666658999997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30.666666658999997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12</Length>
                </LineProperty>
              </Lines>
              <Direction>LeftToRight</Direction>
              <IndentLevel>0</IndentLevel>
              <TextMarker>None</TextMarker>
              <IndentType>FirstLine</IndentType>
            </TextLine>
            <TextLine>
              <LineSpacing>1</LineSpacing>
              <FixedLineSpacing>NaN</FixedLineSpacing>
              <TextAlignment>Center</TextAlignment>
              <TextRuns>
                <TextRun>
                  <Text>（生态文明）</Text>
                  <FontSize>30.666666658999997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30.666666658999997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Ecological
civilization
（生态文明）</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190.688</TextWidth>
      <TextMargin>0,0,0,0</TextMargin>
      <TextContainerMargin>0,0,0,0</TextContainerMargin>
      <IsTextLocationCustomize>False</IsTextLocationCustomize>
      <PenSetting>
        <DashStyle>
          <Offset>0</Offset>
          <Dashes>
            <Item>2</Item>
            <Item>2</Item>
          </Dashes>
        </DashStyle>
      </PenSetting>
      <Id>d665dddef31343aab421c78dc049a505</Id>
      <X>286.512</X>
      <Y>321.643</Y>
      <Width>210.688</Width>
      <Height>159.723</Height>
      <Rotation>0</Rotation>
      <IsLocked>False</IsLocked>
      <CanClone>False</CanClone>
      <HasMask>False</HasMask>
      <RotateOrigin>0.5,0.5</RotateOrigin>
      <SaveInfoMetadata>
        <SupportsFallback>True</SupportsFallback>
        <ImportanceLevel>Important</ImportanceLevel>
      </SaveInfoMetadata>
    </Shape>
    <Shape>
      <Geometry>
        <PresetGeometry>
          <GeometryType>RoundRectangle</GeometryType>
          <Adjusts>
            <Adjust>
              <Id>0</Id>
              <ScaleX>0.16666666666666666</ScaleX>
              <ScaleY>0</ScaleY>
            </Adjust>
            <Adjust>
              <Id>1</Id>
              <ScaleX>0.3333333333333333</ScaleX>
              <ScaleY>1.2</ScaleY>
            </Adjust>
          </Adjusts>
        </PresetGeometry>
      </Geometry>
      <Path>M56.01383590698242,1.6086777350210468E-06L382.1711730957031,1.6086777350210468E-06C413.10675048828125,0,438.18499755859375,25.078250885009766,438.18499755859375,56.01382827758789L438.18499755859375,280.06915283203125C438.18499755859375,294.9249572753906 432.2835693359375,309.17230224609375 421.7789306640625,319.67694091796875 411.2743225097656,330.18157958984375 397.0269775390625,336.0830078125 382.1711730957031,336.0830078125L56.01383590698242,336.0830078125C41.15803909301758,336.0830078125 26.91069793701172,330.18157958984375 16.406064987182617,319.67694091796875 5.901432037353516,309.17230224609375 -7.62939453125E-06,294.9249572753906 -7.389644451905042E-12,280.06915283203125L-7.389644451905042E-12,56.01382827758789C0,25.0782470703125,25.078243255615234,3.814697265625E-06,56.01383590698242,1.6086777350210468E-06z</Path>
      <Background>
        <ColorBrush>#FFFFFFFF</ColorBrush>
      </Background>
      <Foreground>
        <ColorBrush>#FF000000</ColorBrush>
      </Foreground>
      <Thickness>4</Thickness>
      <LineType>Dash</LineType>
      <Opacity>1</Opacity>
      <InlineText>
        <RichText>
          <SizeToContent>Height</SizeToContent>
          <ArrangingType>Horizontal</ArrangingType>
          <VerticalTextAlignment>Center</VerticalTextAlignment>
          <TextLines>
            <TextLine>
              <LineSpacing>1</LineSpacing>
              <FixedLineSpacing>NaN</FixedLineSpacing>
              <TextAlignment>Left</TextAlignment>
              <TextRuns>
                <TextRun>
                  <Text>Try to design a leaflet(传单)to call on (号召) more people to take part in developing our ecological civilization.</Text>
                  <FontSize>33.333333325</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25</Length>
                </LineProperty>
                <LineProperty>
                  <StartOffset>25</StartOffset>
                  <Length>23</Length>
                </LineProperty>
                <LineProperty>
                  <StartOffset>48</StartOffset>
                  <Length>23</Length>
                </LineProperty>
                <LineProperty>
                  <StartOffset>71</StartOffset>
                  <Length>26</Length>
                </LineProperty>
                <LineProperty>
                  <StartOffset>97</StartOffset>
                  <Length>13</Length>
                </LineProperty>
              </Lines>
              <Direction>LeftToRight</Direction>
              <IndentLevel>0</IndentLevel>
              <TextMarker>None</TextMarker>
              <IndentType>FirstLine</IndentType>
            </TextLine>
          </TextLines>
          <Text>Try to design a leaflet(传单)to call on (号召) more people to take part in developing our ecological civilization.</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418.18499999999995</TextWidth>
      <TextMargin>0,0,0,0</TextMargin>
      <TextContainerMargin>0,0,0,0</TextContainerMargin>
      <IsTextLocationCustomize>False</IsTextLocationCustomize>
      <PenSetting>
        <DashStyle>
          <Offset>0</Offset>
          <Dashes>
            <Item>2</Item>
            <Item>2</Item>
          </Dashes>
        </DashStyle>
      </PenSetting>
      <Id>9181757c79594b6490899105aa1e2096</Id>
      <X>749.775</X>
      <Y>193.256</Y>
      <Width>438.185</Width>
      <Height>336.083</Height>
      <Rotation>0</Rotation>
      <IsLocked>False</IsLocked>
      <CanClone>False</CanClone>
      <HasMask>False</HasMask>
      <RotateOrigin>0.5,0.5</RotateOrigin>
      <SaveInfoMetadata>
        <SupportsFallback>True</SupportsFallback>
        <ImportanceLevel>Important</ImportanceLevel>
      </SaveInfoMetadata>
    </Shape>
  </Elements>
  <TransitionKey>SlideToLeft</TransitionKey>
  <Duration>21000000</Duration>
  <ThemeForSlide>
    <ThemeId>-1</ThemeId>
  </ThemeForSlide>
</Slide>
</file>

<file path=Slides/Slide_21.xml><?xml version="1.0" encoding="utf-8"?>
<Slide>
  <Id>6bebc13e-11b6-48b0-be0e-c15ca402e79b</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Picture>
      <Source>id://8aeb494e838447f4f67857c6b201f6d6</Source>
      <PictureName>file0001.png</PictureName>
      <Alpha>1</Alpha>
      <DisplayRegion>
        <Rectangle>0,0,2,2</Rectangle>
      </DisplayRegion>
      <Style>
        <StyleType>None</StyleType>
        <PicturePresetStyle>None</PicturePresetStyle>
      </Style>
      <MetaData>
        <PictureSize>2,2</PictureSize>
        <FileSize>175</FileSize>
      </MetaData>
      <Id>06c5c858848d49b0bdd92eec52ce30ed</Id>
      <X>88</X>
      <Y>38.333333333333336</Y>
      <Width>1</Width>
      <Height>1</Height>
      <Rotation>0</Rotation>
      <IsLocked>False</IsLocked>
      <CanClone>False</CanClone>
      <HasMask>False</HasMask>
      <RotateOrigin>0.5,0.5</RotateOrigin>
      <SaveInfoMetadata>
        <SupportsFallback>True</SupportsFallback>
        <ImportanceLevel>Important</ImportanceLevel>
      </SaveInfoMetadata>
      <ElementPptxOriginId>
        <OriginPptxId>2</OriginPptxId>
        <OriginPptxName>图片1</OriginPptxName>
      </ElementPptxOriginId>
    </Picture>
    <Group>
      <Elements>
        <Shape>
          <Geometry>
            <PresetGeometry>
              <GeometryType>Rectangle</GeometryType>
            </PresetGeometry>
          </Geometry>
          <Path>M0,6.091731847845949E-06L1218.5196533203125,6.091731847845949E-06 1218.5196533203125,656.1259765625 0,656.1259765625 0,6.091731847845949E-06z</Path>
          <Background>
            <ImageBrush>
              <Source>id://a2a5ad91cfb4e4e8c15f2815871b9771</Source>
              <Stretch>Fill</Stretch>
              <TileMode>None</TileMode>
              <Opacity>1</Opacity>
              <ViewboxUnits>RelativeToBoundingBox</ViewboxUnits>
              <ViewportUnits>RelativeToBoundingBox</ViewportUnits>
              <Viewbox>0,0,1,1</Viewbox>
              <Viewport>0,0,1,1</Viewport>
              <RelativeMatrixTransform>1,0,0,1,0,0</RelativeMatrixTransform>
            </ImageBrush>
          </Background>
          <Foreground>
            <ColorBrush>#00FFFFFF</ColorBrush>
          </Foreground>
          <Thickness>1</Thickness>
          <LineType>Normal</LineType>
          <Opacity>1</Opacity>
          <TextWidth>1218.5196850393702</TextWidth>
          <TextMargin>9.600000000000001,4.800000000000001,9.600000000000001,4.800000000000001</TextMargin>
          <TextContainerMargin>0,0,0,0</TextContainerMargin>
          <IsTextLocationCustomize>True</IsTextLocationCustomize>
          <PenSetting>
            <IsArrowDash>False</IsArrowDash>
          </PenSetting>
          <Id>65313f500683409ba5a580f31ab39c86</Id>
          <X>84.71444529703597</X>
          <Y>32.906591807892205</Y>
          <Width>1218.5196850393702</Width>
          <Height>656.1259842519685</Height>
          <Rotation>0</Rotation>
          <IsLocked>False</IsLocked>
          <CanClone>False</CanClone>
          <HasMask>False</HasMask>
          <RotateOrigin>0.5,0.5</RotateOrigin>
          <SaveInfoMetadata>
            <SupportsFallback>True</SupportsFallback>
            <ImportanceLevel>Important</ImportanceLevel>
          </SaveInfoMetadata>
          <ElementPptxOriginId>
            <OriginPptxId>4</OriginPptxId>
            <OriginPptxName>形状7</OriginPptxName>
          </ElementPptxOriginId>
        </Shape>
        <Picture>
          <Source>id://b9853ceebc692e59a1d270b2c3374b25</Source>
          <PictureName>file0013.png</PictureName>
          <Alpha>1</Alpha>
          <DisplayRegion>
            <Rectangle>0,0,105,139</Rectangle>
          </DisplayRegion>
          <Style>
            <StyleType>None</StyleType>
            <PicturePresetStyle>None</PicturePresetStyle>
          </Style>
          <MetaData>
            <PictureSize>139,105</PictureSize>
            <FileSize>17830</FileSize>
          </MetaData>
          <Id>d4d3204d20934a02b059eac79d889117</Id>
          <X>1195.2766500214454</X>
          <Y>570.1140458761337</Y>
          <Width>138.69753280839893</Width>
          <Height>105.21196850393702</Height>
          <Rotation>0</Rotation>
          <IsLocked>False</IsLocked>
          <CanClone>False</CanClone>
          <HasMask>False</HasMask>
          <RotateOrigin>0.5,0.5</RotateOrigin>
          <SaveInfoMetadata>
            <SupportsFallback>True</SupportsFallback>
            <ImportanceLevel>Important</ImportanceLevel>
          </SaveInfoMetadata>
          <ElementPptxOriginId>
            <OriginPptxId>5</OriginPptxId>
            <OriginPptxName>图片4</OriginPptxName>
          </ElementPptxOriginId>
        </Picture>
        <Picture>
          <Source>id://17288258f622d9ae513dc408ffe52fa6</Source>
          <PictureName>file0014.png</PictureName>
          <Alpha>1</Alpha>
          <DisplayRegion>
            <Rectangle>0,0,37,235</Rectangle>
          </DisplayRegion>
          <Style>
            <StyleType>None</StyleType>
            <PicturePresetStyle>None</PicturePresetStyle>
          </Style>
          <MetaData>
            <PictureSize>235,37</PictureSize>
            <FileSize>3400</FileSize>
          </MetaData>
          <Id>32bd22b923864fd2bc12a999efc64473</Id>
          <X>1.325573905959847</X>
          <Y>23.58050256904706</Y>
          <Width>234.95401574803148</Width>
          <Height>37.21910761154855</Height>
          <Rotation>348.22566666666665</Rotation>
          <IsLocked>False</IsLocked>
          <CanClone>False</CanClone>
          <HasMask>False</HasMask>
          <RotateOrigin>0.5,0.5</RotateOrigin>
          <SaveInfoMetadata>
            <SupportsFallback>True</SupportsFallback>
            <ImportanceLevel>Important</ImportanceLevel>
          </SaveInfoMetadata>
          <ElementPptxOriginId>
            <OriginPptxId>6</OriginPptxId>
            <OriginPptxName>图片5</OriginPptxName>
          </ElementPptxOriginId>
        </Picture>
      </Elements>
      <Id>a7890578099745278945cd9010095436</Id>
      <X>-53.942</X>
      <Y>16.557</Y>
      <Width>1333.9741828298443</Width>
      <Height>689.5325927734375</Height>
      <Rotation>0</Rotation>
      <IsLocked>True</IsLocked>
      <CanClone>False</CanClone>
      <HasMask>False</HasMask>
      <RotateOrigin>0.5,0.5</RotateOrigin>
      <SaveInfoMetadata>
        <SupportsFallback>True</SupportsFallback>
        <ImportanceLevel>Important</ImportanceLevel>
      </SaveInfoMetadata>
      <ElementPptxOriginId>
        <OriginPptxId>3</OriginPptxId>
        <OriginPptxName>组合1</OriginPptxName>
      </ElementPptxOriginId>
    </Group>
    <Picture>
      <Source>id://012a46c784531d69b5196ae7937a4501</Source>
      <PictureName>ec0f1f6a-d6fd-4f2e-9a9e-780b7056e579.jpg</PictureName>
      <Alpha>0.32999999999999996</Alpha>
      <DisplayRegion>
        <Rectangle>0,0,651,976</Rectangle>
      </DisplayRegion>
      <Style>
        <StyleType>None</StyleType>
        <PicturePresetStyle>None</PicturePresetStyle>
      </Style>
      <MetaData>
        <PictureSize>976,651</PictureSize>
        <FileSize>101087</FileSize>
      </MetaData>
      <Id>6e815bba8a784faca31d2d206ac11ff6</Id>
      <X>1.389</X>
      <Y>-128.259</Y>
      <Width>1277.023</Width>
      <Height>851.785</Height>
      <Rotation>0</Rotation>
      <IsLocked>True</IsLocked>
      <CanClone>False</CanClone>
      <HasMask>False</HasMask>
      <RotateOrigin>0.5,0.5</RotateOrigin>
      <SaveInfoMetadata>
        <SupportsFallback>True</SupportsFallback>
        <ImportanceLevel>Important</ImportanceLevel>
      </SaveInfoMetadata>
    </Picture>
    <Shape>
      <Geometry>
        <PresetGeometry>
          <GeometryType>RoundRectangle</GeometryType>
          <Adjusts>
            <Adjust>
              <Id>0</Id>
              <ScaleX>0.16666666666666666</ScaleX>
              <ScaleY>0</ScaleY>
            </Adjust>
            <Adjust>
              <Id>1</Id>
              <ScaleX>0.3333333333333333</ScaleX>
              <ScaleY>1.2</ScaleY>
            </Adjust>
          </Adjusts>
        </PresetGeometry>
      </Geometry>
      <Path>M9.982670783996582,-3.188357368344441E-06L672.2943115234375,-3.188357368344441E-06C677.8076171875,9.5367431640625E-07,682.2769775390625,4.469393253326416,682.2769775390625,9.982667922973633L682.2769775390625,49.913333892822266C682.2769775390625,55.42660903930664,677.8075561523438,59.895999908447266,672.2943115234375,59.89600372314453L9.982670783996582,59.89600372314453C4.4693922996521,59.895999908447266,9.5367431640625E-07,55.42660903930664,0,49.913333892822266L0,9.982667922973633C0,4.469391345977783,4.4693922996521,0,9.982670783996582,-3.188357368344441E-06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Transfer and creation</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21</Length>
                </LineProperty>
              </Lines>
              <Direction>LeftToRight</Direction>
              <IndentLevel>0</IndentLevel>
              <TextMarker>None</TextMarker>
              <IndentType>FirstLine</IndentType>
            </TextLine>
          </TextLines>
          <Text>Transfer and creation</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662.277</TextWidth>
      <TextMargin>0,0,0,0</TextMargin>
      <TextContainerMargin>0,0,0,0</TextContainerMargin>
      <IsTextLocationCustomize>False</IsTextLocationCustomize>
      <PenSetting>
        <IsArrowDash>True</IsArrowDash>
      </PenSetting>
      <Id>0b802e61-a2a7-4305-970d-cddcfa9811e7</Id>
      <X>287.77</X>
      <Y>17.551000000000002</Y>
      <Width>682.277</Width>
      <Height>59.896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Shape>
      <Geometry>
        <PresetGeometry>
          <GeometryType>Rectangle</GeometryType>
        </PresetGeometry>
      </Geometry>
      <Path>M0,4.984205588698387E-06L723.166015625,4.984205588698387E-06 723.166015625,324.9419860839844 0,324.9419860839844 0,4.984205588698387E-06z</Path>
      <Background>
        <ColorBrush>#FFFFFFFF</ColorBrush>
      </Background>
      <Foreground>
        <ColorBrush>#FF006EFF</ColorBrush>
      </Foreground>
      <Thickness>4</Thickness>
      <LineType>Dash</LineType>
      <Opacity>1</Opacity>
      <InlineText>
        <RichText>
          <SizeToContent>Height</SizeToContent>
          <ArrangingType>Horizontal</ArrangingType>
          <VerticalTextAlignment>Top</VerticalTextAlignment>
          <TextLines>
            <TextLine>
              <LineSpacing>1</LineSpacing>
              <FixedLineSpacing>NaN</FixedLineSpacing>
              <TextAlignment>Left</TextAlignment>
              <TextRuns>
                <TextRun>
                  <Text>Try to design a leaflet to call on more people to take part in developing our ecological civilization. </Text>
                  <FontSize>13.333333329999999</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
                  <Text>Y</Text>
                  <FontSize>13.333333329999999</FontSize>
                  <FontVariants>Normal</FontVariants>
                  <FontStyle>Normal</FontStyle>
                  <FontWeight>Normal</FontWeight>
                  <FontFamily>
                    <Source>Century</Source>
                  </FontFamily>
                  <Background>
                    <ColorBrush>#00FFFFFF</ColorBrush>
                  </Background>
                  <Foreground>
                    <ColorBrush>#FF000000</ColorBrush>
                  </Foreground>
                  <Opacity>1</Opacity>
                  <DashStyle>
                    <Offset>0</Offset>
                    <Dashes/>
                  </DashStyle>
                </TextRun>
                <TextRun>
                  <Text>ou can choose one from the fact sheet below and describe it.
</Text>
                  <FontSize>13.333333329999999</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13.333333329999999</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117</Length>
                </LineProperty>
                <LineProperty>
                  <StartOffset>117</StartOffset>
                  <Length>47</Length>
                </LineProperty>
              </Lines>
              <Direction>LeftToRight</Direction>
              <IndentLevel>0</IndentLevel>
              <TextMarker>None</TextMarker>
              <IndentType>FirstLine</IndentType>
            </TextLine>
            <TextLine>
              <LineSpacing>1</LineSpacing>
              <FixedLineSpacing>NaN</FixedLineSpacing>
              <TextAlignment>Left</TextAlignment>
              <DefaultRunProperty>
                <TextRun>
                  <Text/>
                  <FontSize>13.333333329999999</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s>
          <Text>Try to design a leaflet to call on more people to take part in developing our ecological civilization. You can choose one from the fact sheet below and describe it.
</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703.166</TextWidth>
      <TextMargin>0,0,0,0</TextMargin>
      <TextContainerMargin>0,0,0,0</TextContainerMargin>
      <IsTextLocationCustomize>False</IsTextLocationCustomize>
      <PenSetting>
        <DashStyle>
          <Offset>0</Offset>
          <Dashes>
            <Item>2</Item>
            <Item>2</Item>
          </Dashes>
        </DashStyle>
      </PenSetting>
      <Id>4836ee3258b34abf894d002c78eef058</Id>
      <X>46.551</X>
      <Y>92.393</Y>
      <Width>723.166</Width>
      <Height>324.942</Height>
      <Rotation>0</Rotation>
      <IsLocked>False</IsLocked>
      <CanClone>False</CanClone>
      <HasMask>False</HasMask>
      <RotateOrigin>0.5,0.5</RotateOrigin>
      <SaveInfoMetadata>
        <SupportsFallback>True</SupportsFallback>
        <ImportanceLevel>Important</ImportanceLevel>
      </SaveInfoMetadata>
    </Shape>
    <Table>
      <Skin>
        <TableSkin>Gray</TableSkin>
        <HeaderFill>
          <ColorBrush>#FFE6E6E6</ColorBrush>
        </HeaderFill>
        <RowSkins>
          <RowSkinDetail>
            <Fill>
              <ColorBrush>#FFFFFFFF</ColorBrush>
            </Fill>
          </RowSkinDetail>
          <RowSkinDetail>
            <Fill>
              <ColorBrush>#FFFFFFFF</ColorBrush>
            </Fill>
          </RowSkinDetail>
        </RowSkins>
        <StrokeThickness>1</StrokeThickness>
        <Stroke>
          <ColorBrush>#FFADADAD</ColorBrush>
        </Stroke>
        <HeaderForeground>
          <ColorBrush>#FF464646</ColorBrush>
        </HeaderForeground>
        <HeaderFontSize>28</HeaderFontSize>
      </Skin>
      <ColumnWidths>
        <Item>237.36999999999995</Item>
        <Item>169.38333333333333</Item>
        <Item>195.31666666666666</Item>
        <Item>82.04333333333331</Item>
      </ColumnWidths>
      <Rows>
        <Row>
          <Height>59.193333333333335</Height>
          <Cells>
            <Cell>
              <Text>
                <RichText>
                  <SizeToContent>Height</SizeToContent>
                  <ArrangingType>Horizontal</ArrangingType>
                  <VerticalTextAlignment>Top</VerticalTextAlignment>
                  <TextLines>
                    <TextLine>
                      <LineSpacing>1</LineSpacing>
                      <FixedLineSpacing>NaN</FixedLineSpacing>
                      <TextAlignment>Left</TextAlignment>
                      <TextRuns>
                        <TextRun>
                          <Text>Special place</Text>
                          <FontSize>13.333333329999999</FontSize>
                          <FontVariants>Normal</FontVariants>
                          <FontStyle>Normal</FontStyle>
                          <FontWeight>Bold</FontWeight>
                          <FontFamily>
                            <Source>微软雅黑</Source>
                          </FontFamily>
                          <Background>
                            <ColorBrush>#00FFFFFF</ColorBrush>
                          </Background>
                          <Foreground>
                            <ColorBrush>#FF464646</ColorBrush>
                          </Foreground>
                          <Opacity>1</Opacity>
                          <DashStyle>
                            <Offset>0</Offset>
                            <Dashes/>
                          </DashStyle>
                        </TextRun>
                      </TextRuns>
                      <DefaultRunProperty>
                        <TextRun>
                          <Text/>
                          <FontSize>13.333333329999999</FontSize>
                          <FontVariants>Normal</FontVariants>
                          <FontStyle>Normal</FontStyle>
                          <FontWeight>Bold</FontWeight>
                          <FontFamily>
                            <Source>微软雅黑</Source>
                          </FontFamily>
                          <Background>
                            <ColorBrush>#00FFFFFF</ColorBrush>
                          </Background>
                          <Foreground>
                            <ColorBrush>#FF464646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13</Length>
                        </LineProperty>
                      </Lines>
                      <Direction>LeftToRight</Direction>
                      <IndentLevel>0</IndentLevel>
                      <TextMarker>None</TextMarker>
                      <IndentType>FirstLine</IndentType>
                    </TextLine>
                  </TextLines>
                  <Text>Special place</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
              <Text>
                <RichText>
                  <SizeToContent>Height</SizeToContent>
                  <ArrangingType>Horizontal</ArrangingType>
                  <VerticalTextAlignment>Top</VerticalTextAlignment>
                  <TextLines>
                    <TextLine>
                      <LineSpacing>1</LineSpacing>
                      <FixedLineSpacing>NaN</FixedLineSpacing>
                      <TextAlignment>Left</TextAlignment>
                      <TextRuns>
                        <TextRun>
                          <Text>Special animal</Text>
                          <FontSize>13.333333329999999</FontSize>
                          <FontVariants>Normal</FontVariants>
                          <FontStyle>Normal</FontStyle>
                          <FontWeight>Bold</FontWeight>
                          <FontFamily>
                            <Source>微软雅黑</Source>
                          </FontFamily>
                          <Background>
                            <ColorBrush>#00FFFFFF</ColorBrush>
                          </Background>
                          <Foreground>
                            <ColorBrush>#FF464646</ColorBrush>
                          </Foreground>
                          <Opacity>1</Opacity>
                          <DashStyle>
                            <Offset>0</Offset>
                            <Dashes/>
                          </DashStyle>
                        </TextRun>
                      </TextRuns>
                      <DefaultRunProperty>
                        <TextRun>
                          <Text/>
                          <FontSize>13.333333329999999</FontSize>
                          <FontVariants>Normal</FontVariants>
                          <FontStyle>Normal</FontStyle>
                          <FontWeight>Bold</FontWeight>
                          <FontFamily>
                            <Source>微软雅黑</Source>
                          </FontFamily>
                          <Background>
                            <ColorBrush>#00FFFFFF</ColorBrush>
                          </Background>
                          <Foreground>
                            <ColorBrush>#FF464646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14</Length>
                        </LineProperty>
                      </Lines>
                      <Direction>LeftToRight</Direction>
                      <IndentLevel>0</IndentLevel>
                      <TextMarker>None</TextMarker>
                      <IndentType>FirstLine</IndentType>
                    </TextLine>
                  </TextLines>
                  <Text>Special animal</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
              <Text>
                <RichText>
                  <SizeToContent>Height</SizeToContent>
                  <ArrangingType>Horizontal</ArrangingType>
                  <VerticalTextAlignment>Top</VerticalTextAlignment>
                  <TextLines>
                    <TextLine>
                      <LineSpacing>1</LineSpacing>
                      <FixedLineSpacing>NaN</FixedLineSpacing>
                      <TextAlignment>Left</TextAlignment>
                      <TextRuns>
                        <TextRun>
                          <Text>Special problems</Text>
                          <FontSize>13.333333329999999</FontSize>
                          <FontVariants>Normal</FontVariants>
                          <FontStyle>Normal</FontStyle>
                          <FontWeight>Bold</FontWeight>
                          <FontFamily>
                            <Source>微软雅黑</Source>
                          </FontFamily>
                          <Background>
                            <ColorBrush>#00FFFFFF</ColorBrush>
                          </Background>
                          <Foreground>
                            <ColorBrush>#FF464646</ColorBrush>
                          </Foreground>
                          <Opacity>1</Opacity>
                          <DashStyle>
                            <Offset>0</Offset>
                            <Dashes/>
                          </DashStyle>
                        </TextRun>
                      </TextRuns>
                      <DefaultRunProperty>
                        <TextRun>
                          <Text/>
                          <FontSize>13.333333329999999</FontSize>
                          <FontVariants>Normal</FontVariants>
                          <FontStyle>Normal</FontStyle>
                          <FontWeight>Bold</FontWeight>
                          <FontFamily>
                            <Source>微软雅黑</Source>
                          </FontFamily>
                          <Background>
                            <ColorBrush>#00FFFFFF</ColorBrush>
                          </Background>
                          <Foreground>
                            <ColorBrush>#FF464646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16</Length>
                        </LineProperty>
                      </Lines>
                      <Direction>LeftToRight</Direction>
                      <IndentLevel>0</IndentLevel>
                      <TextMarker>None</TextMarker>
                      <IndentType>FirstLine</IndentType>
                    </TextLine>
                  </TextLines>
                  <Text>Special problems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
              <Text>
                <RichText>
                  <SizeToContent>Height</SizeToContent>
                  <ArrangingType>Horizontal</ArrangingType>
                  <VerticalTextAlignment>Top</VerticalTextAlignment>
                  <TextLines>
                    <TextLine>
                      <LineSpacing>1</LineSpacing>
                      <FixedLineSpacing>NaN</FixedLineSpacing>
                      <TextAlignment>Left</TextAlignment>
                      <TextRuns>
                        <TextRun>
                          <Text>Special action</Text>
                          <FontSize>13.333333329999999</FontSize>
                          <FontVariants>Normal</FontVariants>
                          <FontStyle>Normal</FontStyle>
                          <FontWeight>Bold</FontWeight>
                          <FontFamily>
                            <Source>微软雅黑</Source>
                          </FontFamily>
                          <Background>
                            <ColorBrush>#00FFFFFF</ColorBrush>
                          </Background>
                          <Foreground>
                            <ColorBrush>#FF464646</ColorBrush>
                          </Foreground>
                          <Opacity>1</Opacity>
                          <DashStyle>
                            <Offset>0</Offset>
                            <Dashes/>
                          </DashStyle>
                        </TextRun>
                      </TextRuns>
                      <DefaultRunProperty>
                        <TextRun>
                          <Text/>
                          <FontSize>13.333333329999999</FontSize>
                          <FontVariants>Normal</FontVariants>
                          <FontStyle>Normal</FontStyle>
                          <FontWeight>Bold</FontWeight>
                          <FontFamily>
                            <Source>微软雅黑</Source>
                          </FontFamily>
                          <Background>
                            <ColorBrush>#00FFFFFF</ColorBrush>
                          </Background>
                          <Foreground>
                            <ColorBrush>#FF464646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8</Length>
                        </LineProperty>
                        <LineProperty>
                          <StartOffset>8</StartOffset>
                          <Length>6</Length>
                        </LineProperty>
                      </Lines>
                      <Direction>LeftToRight</Direction>
                      <IndentLevel>0</IndentLevel>
                      <TextMarker>None</TextMarker>
                      <IndentType>FirstLine</IndentType>
                    </TextLine>
                  </TextLines>
                  <Text>Special action</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s>
        </Row>
        <Row>
          <Height>59.193333333333335</Height>
          <Cells>
            <Cell>
              <Text>
                <RichText>
                  <SizeToContent>Height</SizeToContent>
                  <ArrangingType>Horizontal</ArrangingType>
                  <VerticalTextAlignment>Top</VerticalTextAlignment>
                  <TextLines>
                    <TextLine>
                      <LineSpacing>1</LineSpacing>
                      <FixedLineSpacing>NaN</FixedLineSpacing>
                      <TextAlignment>Left</TextAlignment>
                      <TextRuns>
                        <TextRun>
                          <Text>Yancheng Nature Reserve</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TextRuns>
                      <DefaultRunProperty>
                        <TextRun>
                          <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23</Length>
                        </LineProperty>
                      </Lines>
                      <Direction>LeftToRight</Direction>
                      <IndentLevel>0</IndentLevel>
                      <TextMarker>None</TextMarker>
                      <IndentType>FirstLine</IndentType>
                    </TextLine>
                  </TextLines>
                  <Text>Yancheng Nature Reserve</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
              <Text>
                <RichText>
                  <SizeToContent>Height</SizeToContent>
                  <ArrangingType>Horizontal</ArrangingType>
                  <VerticalTextAlignment>Top</VerticalTextAlignment>
                  <TextLines>
                    <TextLine>
                      <LineSpacing>1</LineSpacing>
                      <FixedLineSpacing>NaN</FixedLineSpacing>
                      <TextAlignment>Left</TextAlignment>
                      <TextRuns>
                        <TextRun>
                          <Text>red-crowned cranes</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TextRuns>
                      <DefaultRunProperty>
                        <TextRun>
                          <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18</Length>
                        </LineProperty>
                      </Lines>
                      <Direction>LeftToRight</Direction>
                      <IndentLevel>0</IndentLevel>
                      <TextMarker>None</TextMarker>
                      <IndentType>FirstLine</IndentType>
                    </TextLine>
                  </TextLines>
                  <Text>red-crowned cranes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
              <Text>
                <RichText>
                  <SizeToContent>Height</SizeToContent>
                  <ArrangingType>Horizontal</ArrangingType>
                  <VerticalTextAlignment>Top</VerticalTextAlignment>
                  <TextLines>
                    <TextLine>
                      <LineSpacing>1</LineSpacing>
                      <FixedLineSpacing>NaN</FixedLineSpacing>
                      <TextAlignment>Left</TextAlignment>
                      <TextRuns>
                        <TextRun>
                          <Text>smaller wetlands</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TextRuns>
                      <DefaultRunProperty>
                        <TextRun>
                          <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16</Length>
                        </LineProperty>
                      </Lines>
                      <Direction>LeftToRight</Direction>
                      <IndentLevel>0</IndentLevel>
                      <TextMarker>None</TextMarker>
                      <IndentType>FirstLine</IndentType>
                    </TextLine>
                  </TextLines>
                  <Text>smaller wetlands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
              <Text>
                <RichText>
                  <SizeToContent>Height</SizeToContent>
                  <ArrangingType>Horizontal</ArrangingType>
                  <VerticalTextAlignment>Top</VerticalTextAlignment>
                  <TextLines>
                    <TextLine>
                      <LineSpacing>1</LineSpacing>
                      <FixedLineSpacing>NaN</FixedLineSpacing>
                      <TextAlignment>Left</TextAlignment>
                      <TextRuns>
                        <TextRun>
                          <Text>...</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TextRuns>
                      <DefaultRunProperty>
                        <TextRun>
                          <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Length>
                        </LineProperty>
                      </Lines>
                      <Direction>LeftToRight</Direction>
                      <IndentLevel>0</IndentLevel>
                      <TextMarker>None</TextMarker>
                      <IndentType>FirstLine</IndentType>
                    </TextLine>
                  </TextLines>
                  <Text>...</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s>
        </Row>
        <Row>
          <Height>59.193333333333335</Height>
          <Cells>
            <Cell>
              <Text>
                <RichText>
                  <SizeToContent>Height</SizeToContent>
                  <ArrangingType>Horizontal</ArrangingType>
                  <VerticalTextAlignment>Top</VerticalTextAlignment>
                  <TextLines>
                    <TextLine>
                      <LineSpacing>1</LineSpacing>
                      <FixedLineSpacing>NaN</FixedLineSpacing>
                      <TextAlignment>Left</TextAlignment>
                      <TextRuns>
                        <TextRun>
                          <Text>Wolong Nature Reserve</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TextRuns>
                      <DefaultRunProperty>
                        <TextRun>
                          <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21</Length>
                        </LineProperty>
                      </Lines>
                      <Direction>LeftToRight</Direction>
                      <IndentLevel>0</IndentLevel>
                      <TextMarker>None</TextMarker>
                      <IndentType>FirstLine</IndentType>
                    </TextLine>
                  </TextLines>
                  <Text>Wolong Nature Reserve</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
              <Text>
                <RichText>
                  <SizeToContent>Height</SizeToContent>
                  <ArrangingType>Horizontal</ArrangingType>
                  <VerticalTextAlignment>Top</VerticalTextAlignment>
                  <TextLines>
                    <TextLine>
                      <LineSpacing>1</LineSpacing>
                      <FixedLineSpacing>NaN</FixedLineSpacing>
                      <TextAlignment>Left</TextAlignment>
                      <TextRuns>
                        <TextRun>
                          <Text>giant pandas</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TextRuns>
                      <DefaultRunProperty>
                        <TextRun>
                          <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12</Length>
                        </LineProperty>
                      </Lines>
                      <Direction>LeftToRight</Direction>
                      <IndentLevel>0</IndentLevel>
                      <TextMarker>None</TextMarker>
                      <IndentType>FirstLine</IndentType>
                    </TextLine>
                  </TextLines>
                  <Text>giant pandas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
              <Text>
                <RichText>
                  <SizeToContent>Height</SizeToContent>
                  <ArrangingType>Horizontal</ArrangingType>
                  <VerticalTextAlignment>Top</VerticalTextAlignment>
                  <TextLines>
                    <TextLine>
                      <LineSpacing>1</LineSpacing>
                      <FixedLineSpacing>NaN</FixedLineSpacing>
                      <TextAlignment>Left</TextAlignment>
                      <TextRuns>
                        <TextRun>
                          <Text>smaller bamboo forests,
</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TextRuns>
                      <DefaultRunProperty>
                        <TextRun>
                          <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23</Length>
                        </LineProperty>
                      </Lines>
                      <Direction>LeftToRight</Direction>
                      <IndentLevel>0</IndentLevel>
                      <TextMarker>None</TextMarker>
                      <IndentType>FirstLine</IndentType>
                    </TextLine>
                    <TextLine>
                      <LineSpacing>1</LineSpacing>
                      <FixedLineSpacing>NaN</FixedLineSpacing>
                      <TextAlignment>Left</TextAlignment>
                      <TextRuns>
                        <TextRun>
                          <Text>difficult to have babies...</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TextRuns>
                      <DefaultRunProperty>
                        <TextRun>
                          <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27</Length>
                        </LineProperty>
                      </Lines>
                      <Direction>LeftToRight</Direction>
                      <IndentLevel>0</IndentLevel>
                      <TextMarker>None</TextMarker>
                      <IndentType>FirstLine</IndentType>
                    </TextLine>
                  </TextLines>
                  <Text>smaller bamboo forests,
difficult to have babies...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
              <Text>
                <RichText>
                  <SizeToContent>Height</SizeToContent>
                  <ArrangingType>Horizontal</ArrangingType>
                  <VerticalTextAlignment>Top</VerticalTextAlignment>
                  <TextLines>
                    <TextLine>
                      <LineSpacing>1</LineSpacing>
                      <FixedLineSpacing>NaN</FixedLineSpacing>
                      <TextAlignment>Left</TextAlignment>
                      <TextRuns>
                        <TextRun>
                          <Text>...</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TextRuns>
                      <DefaultRunProperty>
                        <TextRun>
                          <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Length>
                        </LineProperty>
                      </Lines>
                      <Direction>LeftToRight</Direction>
                      <IndentLevel>0</IndentLevel>
                      <TextMarker>None</TextMarker>
                      <IndentType>FirstLine</IndentType>
                    </TextLine>
                  </TextLines>
                  <Text>...</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s>
        </Row>
        <Row>
          <Height>78.33333333333333</Height>
          <Cells>
            <Cell>
              <Text>
                <RichText>
                  <SizeToContent>Height</SizeToContent>
                  <ArrangingType>Horizontal</ArrangingType>
                  <VerticalTextAlignment>Top</VerticalTextAlignment>
                  <TextLines>
                    <TextLine>
                      <LineSpacing>1</LineSpacing>
                      <FixedLineSpacing>NaN</FixedLineSpacing>
                      <TextAlignment>Left</TextAlignment>
                      <TextRuns>
                        <TextRun>
                          <Text>Yangtze River</Text>
                          <FontSize>16</FontSize>
                          <FontVariants>Normal</FontVariants>
                          <FontStyle>Normal</FontStyle>
                          <FontWeight>Normal</FontWeight>
                          <FontFamily>
                            <Source>Times New Roman</Source>
                          </FontFamily>
                          <Background>
                            <ColorBrush>#00FFFFFF</ColorBrush>
                          </Background>
                          <Foreground>
                            <ColorBrush>#FF000000</ColorBrush>
                          </Foreground>
                          <Opacity>1</Opacity>
                        </TextRun>
                      </TextRuns>
                      <DefaultRunProperty>
                        <TextRun>
                          <Text/>
                          <FontSize>16</FontSize>
                          <FontVariants>Normal</FontVariants>
                          <FontStyle>Normal</FontStyle>
                          <FontWeight>Normal</FontWeight>
                          <FontFamily>
                            <Source>Times New Roman</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13</Length>
                        </LineProperty>
                      </Lines>
                      <Direction>LeftToRight</Direction>
                      <IndentLevel>0</IndentLevel>
                      <TextMarker>None</TextMarker>
                      <IndentType>FirstLine</IndentType>
                    </TextLine>
                  </TextLines>
                  <Text>Yangtze River</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
              <Text>
                <RichText>
                  <SizeToContent>Height</SizeToContent>
                  <ArrangingType>Horizontal</ArrangingType>
                  <VerticalTextAlignment>Top</VerticalTextAlignment>
                  <TextLines>
                    <TextLine>
                      <LineSpacing>1</LineSpacing>
                      <FixedLineSpacing>NaN</FixedLineSpacing>
                      <TextAlignment>Left</TextAlignment>
                      <TextRuns>
                        <TextRun>
                          <Text>Yangte finless porpoises 江豚</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TextRuns>
                      <DefaultRunProperty>
                        <TextRun>
                          <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15</Length>
                        </LineProperty>
                        <LineProperty>
                          <StartOffset>15</StartOffset>
                          <Length>12</Length>
                        </LineProperty>
                      </Lines>
                      <Direction>LeftToRight</Direction>
                      <IndentLevel>0</IndentLevel>
                      <TextMarker>None</TextMarker>
                      <IndentType>FirstLine</IndentType>
                    </TextLine>
                  </TextLines>
                  <Text>Yangte finless porpoises 江豚</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
              <Text>
                <RichText>
                  <SizeToContent>Height</SizeToContent>
                  <ArrangingType>Horizontal</ArrangingType>
                  <VerticalTextAlignment>Top</VerticalTextAlignment>
                  <TextLines>
                    <TextLine>
                      <LineSpacing>1</LineSpacing>
                      <FixedLineSpacing>NaN</FixedLineSpacing>
                      <TextAlignment>Left</TextAlignment>
                      <TextRuns>
                        <TextRun>
                          <Text>overfish,
</Text>
                          <FontSize>16</FontSize>
                          <FontVariants>Normal</FontVariants>
                          <FontStyle>Normal</FontStyle>
                          <FontWeight>Normal</FontWeight>
                          <FontFamily>
                            <Source>Times New Roman</Source>
                          </FontFamily>
                          <Background>
                            <ColorBrush>#00FFFFFF</ColorBrush>
                          </Background>
                          <Foreground>
                            <ColorBrush>#FF000000</ColorBrush>
                          </Foreground>
                          <Opacity>1</Opacity>
                        </TextRun>
                      </TextRuns>
                      <DefaultRunProperty>
                        <TextRun>
                          <Text/>
                          <FontSize>16</FontSize>
                          <FontVariants>Normal</FontVariants>
                          <FontStyle>Normal</FontStyle>
                          <FontWeight>Normal</FontWeight>
                          <FontFamily>
                            <Source>Times New Roman</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
                      <LineSpacing>1</LineSpacing>
                      <FixedLineSpacing>NaN</FixedLineSpacing>
                      <TextAlignment>Left</TextAlignment>
                      <TextRuns>
                        <TextRun>
                          <Text>water pollution...</Text>
                          <FontSize>16</FontSize>
                          <FontVariants>Normal</FontVariants>
                          <FontStyle>Normal</FontStyle>
                          <FontWeight>Normal</FontWeight>
                          <FontFamily>
                            <Source>Times New Roman</Source>
                          </FontFamily>
                          <Background>
                            <ColorBrush>#00FFFFFF</ColorBrush>
                          </Background>
                          <Foreground>
                            <ColorBrush>#FF000000</ColorBrush>
                          </Foreground>
                          <Opacity>1</Opacity>
                        </TextRun>
                      </TextRuns>
                      <DefaultRunProperty>
                        <TextRun>
                          <Text/>
                          <FontSize>16</FontSize>
                          <FontVariants>Normal</FontVariants>
                          <FontStyle>Normal</FontStyle>
                          <FontWeight>Normal</FontWeight>
                          <FontFamily>
                            <Source>Times New Roman</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18</Length>
                        </LineProperty>
                      </Lines>
                      <Direction>LeftToRight</Direction>
                      <IndentLevel>0</IndentLevel>
                      <TextMarker>None</TextMarker>
                      <IndentType>FirstLine</IndentType>
                    </TextLine>
                  </TextLines>
                  <Text>overfish,
water pollution...</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
              <Text>
                <RichText>
                  <SizeToContent>Height</SizeToContent>
                  <ArrangingType>Horizontal</ArrangingType>
                  <VerticalTextAlignment>Top</VerticalTextAlignment>
                  <TextLines>
                    <TextLine>
                      <LineSpacing>1</LineSpacing>
                      <FixedLineSpacing>NaN</FixedLineSpacing>
                      <TextAlignment>Left</TextAlignment>
                      <TextRuns>
                        <TextRun>
                          <Text>...</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TextRuns>
                      <DefaultRunProperty>
                        <TextRun>
                          <Text/>
                          <FontSize>13.333333329999999</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Length>
                        </LineProperty>
                      </Lines>
                      <Direction>LeftToRight</Direction>
                      <IndentLevel>0</IndentLevel>
                      <TextMarker>None</TextMarker>
                      <IndentType>FirstLine</IndentType>
                    </TextLine>
                  </TextLines>
                  <Text>...</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HMerged>False</HMerged>
              <VMerged>False</VMerged>
              <RowSpan>1</RowSpan>
              <ColumnSpan>1</ColumnSpan>
              <IsErasable>False</IsErasable>
              <TableCellBoundsOutlineExtension>
                <LeftOutline>
                  <Thickness>1</Thickness>
                  <Foreground>
                    <ColorBrush>#FFADADAD</ColorBrush>
                  </Foreground>
                </LeftOutline>
                <TopOutline>
                  <Thickness>1</Thickness>
                  <Foreground>
                    <ColorBrush>#FFADADAD</ColorBrush>
                  </Foreground>
                </TopOutline>
                <RightOutline>
                  <Thickness>1</Thickness>
                  <Foreground>
                    <ColorBrush>#FFADADAD</ColorBrush>
                  </Foreground>
                </RightOutline>
                <BottomOutline>
                  <Thickness>1</Thickness>
                  <Foreground>
                    <ColorBrush>#FFADADAD</ColorBrush>
                  </Foreground>
                </BottomOutline>
              </TableCellBoundsOutlineExtension>
            </Cell>
          </Cells>
        </Row>
      </Rows>
      <CellHPadding>24</CellHPadding>
      <CellVPadding>24</CellVPadding>
      <Id>9293c8326c2d4450b0f70a3b2adc59b2</Id>
      <X>64.565</X>
      <Y>146.553</Y>
      <Width>684.1133333333332</Width>
      <Height>255.91333333333336</Height>
      <Rotation>0</Rotation>
      <IsLocked>False</IsLocked>
      <CanClone>False</CanClone>
      <HasMask>False</HasMask>
      <RotateOrigin>0.5,0.5</RotateOrigin>
      <SaveInfoMetadata>
        <SupportsFallback>True</SupportsFallback>
        <ImportanceLevel>Important</ImportanceLevel>
      </SaveInfoMetadata>
    </Table>
    <Shape>
      <Geometry>
        <PresetGeometry>
          <GeometryType>RoundRectangle</GeometryType>
          <Adjusts>
            <Adjust>
              <Id>0</Id>
              <ScaleX>0.16666666666666666</ScaleX>
              <ScaleY>0</ScaleY>
            </Adjust>
            <Adjust>
              <Id>1</Id>
              <ScaleX>0.3333333333333333</ScaleX>
              <ScaleY>1.2</ScaleY>
            </Adjust>
          </Adjusts>
        </PresetGeometry>
      </Geometry>
      <Path>M40.06332778930664,5.371968200051924E-06L685.0596923828125,5.371968200051924E-06C707.18603515625,2.288818359375E-05,725.1229858398438,17.936981201171875,725.1229858398438,40.06333541870117L725.1229858398438,200.31666564941406C725.1229858398438,222.44300842285156,707.18603515625,240.37997436523438,685.0596923828125,240.3800048828125L40.06332778930664,240.3800048828125C29.4378719329834,240.3800048828125 19.24760627746582,236.1590576171875 11.734268188476562,228.64572143554688 4.220939636230469,221.13238525390625 -3.814697265625E-06,210.94210815429688 -2.6147972675971687E-12,200.31666564941406L-2.6147972675971687E-12,40.06333541870117C0,17.936962127685547,17.936965942382812,0,40.06332778930664,5.371968200051924E-06z</Path>
      <Background>
        <ColorBrush>#FFFFFFFF</ColorBrush>
      </Background>
      <Foreground>
        <ColorBrush>#FF000000</ColorBrush>
      </Foreground>
      <Thickness>4</Thickness>
      <LineType>Normal</LineType>
      <Opacity>1</Opacity>
      <InlineText>
        <RichText>
          <SizeToContent>Height</SizeToContent>
          <ArrangingType>Horizontal</ArrangingType>
          <VerticalTextAlignment>Center</VerticalTextAlignment>
          <TextLines>
            <TextLine>
              <LineSpacing>10</LineSpacing>
              <FixedLineSpacing>NaN</FixedLineSpacing>
              <TextAlignment>Left</TextAlignment>
              <TextRuns>
                <TextRun>
                  <Text>Self-assessment:
</Text>
                  <FontSize>23.999999994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23.999999994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16</Length>
                </LineProperty>
              </Lines>
              <Direction>LeftToRight</Direction>
              <IndentLevel>0</IndentLevel>
              <TextMarker>None</TextMarker>
              <IndentType>FirstLine</IndentType>
            </TextLine>
            <TextLine>
              <LineSpacing>10</LineSpacing>
              <FixedLineSpacing>NaN</FixedLineSpacing>
              <TextAlignment>Left</TextAlignment>
              <TextRuns>
                <TextRun>
                  <Text>Peer-assessment:
</Text>
                  <FontSize>23.999999994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23.999999994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16</Length>
                </LineProperty>
              </Lines>
              <Direction>LeftToRight</Direction>
              <IndentLevel>0</IndentLevel>
              <TextMarker>None</TextMarker>
              <IndentType>FirstLine</IndentType>
            </TextLine>
            <TextLine>
              <LineSpacing>10</LineSpacing>
              <FixedLineSpacing>NaN</FixedLineSpacing>
              <TextAlignment>Left</TextAlignment>
              <TextRuns>
                <TextRun>
                  <Text>Teacher-assessment:</Text>
                  <FontSize>23.999999994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23.999999994</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19</Length>
                </LineProperty>
              </Lines>
              <Direction>LeftToRight</Direction>
              <IndentLevel>0</IndentLevel>
              <TextMarker>None</TextMarker>
              <IndentType>FirstLine</IndentType>
            </TextLine>
          </TextLines>
          <Text>Self-assessment:
Peer-assessment:
Teacher-assessment:</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705.123</TextWidth>
      <TextMargin>0,0,0,0</TextMargin>
      <TextContainerMargin>0,0,0,0</TextContainerMargin>
      <IsTextLocationCustomize>False</IsTextLocationCustomize>
      <PenSetting>
        <IsArrowDash>False</IsArrowDash>
      </PenSetting>
      <Id>f85b0d9a74bc400abd45aac640cae875</Id>
      <X>44.115</X>
      <Y>454.07</Y>
      <Width>725.123</Width>
      <Height>240.38</Height>
      <Rotation>0</Rotation>
      <IsLocked>True</IsLocked>
      <CanClone>False</CanClone>
      <HasMask>False</HasMask>
      <RotateOrigin>0.5,0.5</RotateOrigin>
      <SaveInfoMetadata>
        <SupportsFallback>True</SupportsFallback>
        <ImportanceLevel>Important</ImportanceLevel>
      </SaveInfoMetadata>
    </Shape>
    <Group>
      <Elements>
        <Shape>
          <Geometry>
            <PresetGeometry>
              <GeometryType>Star</GeometryType>
              <Adjusts>
                <Adjust>
                  <Id>0</Id>
                  <ScaleX>0.3583592135001259</ScaleX>
                  <ScaleY>0.34780193260011794</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3a32254267074aa4b89643472bf0648a</Id>
          <X>2.000089914573641</X>
          <Y>2.029308057301448</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Shape>
          <Geometry>
            <PresetGeometry>
              <GeometryType>Star</GeometryType>
              <Adjusts>
                <Adjust>
                  <Id>0</Id>
                  <ScaleX>0.3583592135001259</ScaleX>
                  <ScaleY>0.347801932600118</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15052f42-0ee5-46dd-a0bb-438cea1509d2</Id>
          <X>54.309861982107876</X>
          <Y>2.0000000547434795</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Shape>
          <Geometry>
            <PresetGeometry>
              <GeometryType>Star</GeometryType>
              <Adjusts>
                <Adjust>
                  <Id>0</Id>
                  <ScaleX>0.3583592135001259</ScaleX>
                  <ScaleY>0.347801932600118</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1d81bcb5-b37e-4569-a8f8-735c1b841ef6</Id>
          <X>108.22608673019492</X>
          <Y>2.0333786132122698</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Shape>
          <Geometry>
            <PresetGeometry>
              <GeometryType>Star</GeometryType>
              <Adjusts>
                <Adjust>
                  <Id>0</Id>
                  <ScaleX>0.3583592135001259</ScaleX>
                  <ScaleY>0.347801932600118</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81b09915-f9b6-48ab-965f-14fb4a584d59</Id>
          <X>163.68676622929695</X>
          <Y>2.0415197250339205</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Shape>
          <Geometry>
            <PresetGeometry>
              <GeometryType>Star</GeometryType>
              <Adjusts>
                <Adjust>
                  <Id>0</Id>
                  <ScaleX>0.3583592135001259</ScaleX>
                  <ScaleY>0.347801932600118</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73ad3c0f-abe4-4a6a-9c5f-d3d02fd3ec5c</Id>
          <X>219.16000227109006</X>
          <Y>2.025237501390619</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Elements>
      <Id>6b3ea0d1cbdb4b62978c2a6e28f55f62</Id>
      <X>250.31799998059967</X>
      <Y>502.74999999999994</Y>
      <Width>255.97889711412688</Width>
      <Height>40.16152954101568</Height>
      <Rotation>0</Rotation>
      <IsLocked>False</IsLocked>
      <CanClone>False</CanClone>
      <HasMask>False</HasMask>
      <RotateOrigin>0.5,0.5</RotateOrigin>
      <SaveInfoMetadata>
        <SupportsFallback>True</SupportsFallback>
        <ImportanceLevel>Important</ImportanceLevel>
      </SaveInfoMetadata>
    </Group>
    <Group>
      <Elements>
        <Shape>
          <Geometry>
            <PresetGeometry>
              <GeometryType>Star</GeometryType>
              <Adjusts>
                <Adjust>
                  <Id>0</Id>
                  <ScaleX>0.3583592135001259</ScaleX>
                  <ScaleY>0.34780193260011794</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70e806cc-3605-417e-9282-821029c4606e</Id>
          <X>2.00006484474779</X>
          <Y>2.0293080573015176</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Shape>
          <Geometry>
            <PresetGeometry>
              <GeometryType>Star</GeometryType>
              <Adjusts>
                <Adjust>
                  <Id>0</Id>
                  <ScaleX>0.3583592135001259</ScaleX>
                  <ScaleY>0.347801932600118</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9869c709-f827-491c-af48-625b2e724099</Id>
          <X>54.30983691228202</X>
          <Y>2.0000000547435492</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Shape>
          <Geometry>
            <PresetGeometry>
              <GeometryType>Star</GeometryType>
              <Adjusts>
                <Adjust>
                  <Id>0</Id>
                  <ScaleX>0.3583592135001259</ScaleX>
                  <ScaleY>0.347801932600118</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156179b8-d179-4851-abf3-ee64f86e9246</Id>
          <X>108.22606166036907</X>
          <Y>2.0333786132123395</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Shape>
          <Geometry>
            <PresetGeometry>
              <GeometryType>Star</GeometryType>
              <Adjusts>
                <Adjust>
                  <Id>0</Id>
                  <ScaleX>0.3583592135001259</ScaleX>
                  <ScaleY>0.347801932600118</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b19e80f5-9bc8-4841-990a-e495130a8d2c</Id>
          <X>163.68674115947113</X>
          <Y>2.0415197250339903</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Shape>
          <Geometry>
            <PresetGeometry>
              <GeometryType>Star</GeometryType>
              <Adjusts>
                <Adjust>
                  <Id>0</Id>
                  <ScaleX>0.3583592135001259</ScaleX>
                  <ScaleY>0.347801932600118</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622f9445-8437-4c3f-8152-511bd3cd7bb2</Id>
          <X>219.1599772012642</X>
          <Y>2.0252375013906887</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Elements>
      <Id>9dbf814a-c338-4707-809b-eb85d68658e4</Id>
      <X>250.3410000776073</X>
      <Y>562.5149999999999</Y>
      <Width>255.97886649954114</Width>
      <Height>40.16152954101574</Height>
      <Rotation>0</Rotation>
      <IsLocked>False</IsLocked>
      <CanClone>False</CanClone>
      <HasMask>False</HasMask>
      <RotateOrigin>0.5,0.5</RotateOrigin>
      <SaveInfoMetadata>
        <SupportsFallback>True</SupportsFallback>
        <ImportanceLevel>Important</ImportanceLevel>
      </SaveInfoMetadata>
    </Group>
    <Group>
      <Elements>
        <Shape>
          <Geometry>
            <PresetGeometry>
              <GeometryType>Star</GeometryType>
              <Adjusts>
                <Adjust>
                  <Id>0</Id>
                  <ScaleX>0.3583592135001259</ScaleX>
                  <ScaleY>0.34780193260011794</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99082ed3-a035-4391-bede-7f1b46953548</Id>
          <X>2.0000647671405076</X>
          <Y>2.0293080573015874</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Shape>
          <Geometry>
            <PresetGeometry>
              <GeometryType>Star</GeometryType>
              <Adjusts>
                <Adjust>
                  <Id>0</Id>
                  <ScaleX>0.3583592135001259</ScaleX>
                  <ScaleY>0.347801932600118</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67fa039b-3ac8-4658-b0f4-b77d5cb87d29</Id>
          <X>54.30983683467474</X>
          <Y>2.000000054743619</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Shape>
          <Geometry>
            <PresetGeometry>
              <GeometryType>Star</GeometryType>
              <Adjusts>
                <Adjust>
                  <Id>0</Id>
                  <ScaleX>0.3583592135001259</ScaleX>
                  <ScaleY>0.347801932600118</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81138420-dc3b-4012-9c0e-eecce78be986</Id>
          <X>108.22606158276179</X>
          <Y>2.033378613212409</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Shape>
          <Geometry>
            <PresetGeometry>
              <GeometryType>Star</GeometryType>
              <Adjusts>
                <Adjust>
                  <Id>0</Id>
                  <ScaleX>0.3583592135001259</ScaleX>
                  <ScaleY>0.347801932600118</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1fe02eba-ef79-4625-9fbe-ed41e447c7a1</Id>
          <X>163.68674108186383</X>
          <Y>2.04151972503406</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Shape>
          <Geometry>
            <PresetGeometry>
              <GeometryType>Star</GeometryType>
              <Adjusts>
                <Adjust>
                  <Id>0</Id>
                  <ScaleX>0.3583592135001259</ScaleX>
                  <ScaleY>0.347801932600118</ScaleY>
                </Adjust>
                <Adjust>
                  <Id>1</Id>
                  <ScaleX>5</ScaleX>
                  <ScaleY>0</ScaleY>
                </Adjust>
              </Adjusts>
            </PresetGeometry>
          </Geometry>
          <Path>M17.4094181060791,0L22.341184616088867,12.562609672546387 34.8188362121582,13.796616554260254 25.389184951782227,22.794742584228516 28.169029235839844,36.12001037597656 17.4094181060791,29.118549346923828 6.649806022644043,36.12001037597656 9.429651260375977,22.794742584228516 1.6245235201495234E-07,13.796616554260254 12.47765064239502,12.562609672546387 17.4094181060791,0z</Path>
          <Background>
            <ColorBrush>#FFFFFFFF</ColorBrush>
          </Background>
          <Foreground>
            <ColorBrush>#FF000000</ColorBrush>
          </Foreground>
          <Thickness>4</Thickness>
          <LineType>Normal</LineType>
          <Opacity>1</Opacity>
          <TextWidth>11.606278628472921</TextWidth>
          <TextMargin>0,6.020001809197451,0,0</TextMargin>
          <TextContainerMargin>0,0,0,0</TextContainerMargin>
          <IsTextLocationCustomize>False</IsTextLocationCustomize>
          <PenSetting>
            <IsArrowDash>False</IsArrowDash>
          </PenSetting>
          <Id>fe1f98b6-6d07-40c4-ac14-c6c48bd703ed</Id>
          <X>219.15997712365692</X>
          <Y>2.0252375013907584</Y>
          <Width>34.818835885418764</Width>
          <Height>36.12001085518471</Height>
          <Rotation>0</Rotation>
          <IsLocked>False</IsLocked>
          <CanClone>False</CanClone>
          <HasMask>False</HasMask>
          <RotateOrigin>0.5,0.5</RotateOrigin>
          <SaveInfoMetadata>
            <SupportsFallback>True</SupportsFallback>
            <ImportanceLevel>Important</ImportanceLevel>
          </SaveInfoMetadata>
        </Shape>
      </Elements>
      <Id>ed34de58-3047-4e05-8564-ad88ff7451a3</Id>
      <X>297.0320000776073</X>
      <Y>622.3429999999998</Y>
      <Width>255.97886649954108</Width>
      <Height>40.16152954101574</Height>
      <Rotation>0</Rotation>
      <IsLocked>False</IsLocked>
      <CanClone>False</CanClone>
      <HasMask>False</HasMask>
      <RotateOrigin>0.5,0.5</RotateOrigin>
      <SaveInfoMetadata>
        <SupportsFallback>True</SupportsFallback>
        <ImportanceLevel>Important</ImportanceLevel>
      </SaveInfoMetadata>
    </Group>
    <Shape>
      <Geometry>
        <PresetGeometry>
          <GeometryType>RoundRectangle</GeometryType>
          <Adjusts>
            <Adjust>
              <Id>0</Id>
              <ScaleX>0.16666666666666666</ScaleX>
              <ScaleY>0</ScaleY>
            </Adjust>
            <Adjust>
              <Id>1</Id>
              <ScaleX>0.3333333333333333</ScaleX>
              <ScaleY>1.2</ScaleY>
            </Adjust>
          </Adjusts>
        </PresetGeometry>
      </Geometry>
      <Path>M30.490501403808594,1.4210854715202004E-14L152.45249938964844,1.4210854715202004E-14C169.2919464111328,3.814697265625E-06,182.9429931640625,13.651065826416016,182.9429931640625,30.490497589111328L182.9429931640625,179.65150451660156C182.9429931640625,196.49093627929688,169.29193115234375,210.14199829101562,152.45249938964844,210.14199829101562L30.490501403808594,210.14199829101562C13.65106201171875,210.1420135498047,1.9073486328125E-06,196.49095153808594,-7.322150850086473E-07,179.65150451660156L-7.322150850086473E-07,30.490497589111328C1.9073486328125E-06,13.651060104370117,13.65106201171875,1.9073486328125E-06,30.490501403808594,1.4210854715202004E-14z</Path>
      <Background>
        <ColorBrush>#FFFFFFFF</ColorBrush>
      </Background>
      <Foreground>
        <ColorBrush>#FF264C34</ColorBrush>
      </Foreground>
      <Thickness>4</Thickness>
      <LineType>DotDash</LineType>
      <Opacity>1</Opacity>
      <InlineText>
        <RichText>
          <SizeToContent>Height</SizeToContent>
          <ArrangingType>Horizontal</ArrangingType>
          <VerticalTextAlignment>Center</VerticalTextAlignment>
          <TextLines>
            <TextLine>
              <LineSpacing>1</LineSpacing>
              <FixedLineSpacing>NaN</FixedLineSpacing>
              <TextAlignment>Left</TextAlignment>
              <TextRuns>
                <TextRun>
                  <Text>5=Excellent
</Text>
                  <FontSize>25.333333327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25.333333327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11</Length>
                </LineProperty>
              </Lines>
              <Direction>LeftToRight</Direction>
              <IndentLevel>0</IndentLevel>
              <TextMarker>None</TextMarker>
              <IndentType>FirstLine</IndentType>
            </TextLine>
            <TextLine>
              <LineSpacing>1</LineSpacing>
              <FixedLineSpacing>NaN</FixedLineSpacing>
              <TextAlignment>Left</TextAlignment>
              <TextRuns>
                <TextRun>
                  <Text>4=Good
</Text>
                  <FontSize>25.333333327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25.333333327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
              <LineSpacing>1</LineSpacing>
              <FixedLineSpacing>NaN</FixedLineSpacing>
              <TextAlignment>Left</TextAlignment>
              <TextRuns>
                <TextRun>
                  <Text>3=Acceptable
</Text>
                  <FontSize>25.333333327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25.333333327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12</Length>
                </LineProperty>
              </Lines>
              <Direction>LeftToRight</Direction>
              <IndentLevel>0</IndentLevel>
              <TextMarker>None</TextMarker>
              <IndentType>FirstLine</IndentType>
            </TextLine>
            <TextLine>
              <LineSpacing>1</LineSpacing>
              <FixedLineSpacing>NaN</FixedLineSpacing>
              <TextAlignment>Left</TextAlignment>
              <TextRuns>
                <TextRun>
                  <Text>2=Needs
</Text>
                  <FontSize>25.333333327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25.333333327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7</Length>
                </LineProperty>
              </Lines>
              <Direction>LeftToRight</Direction>
              <IndentLevel>0</IndentLevel>
              <TextMarker>None</TextMarker>
              <IndentType>FirstLine</IndentType>
            </TextLine>
            <TextLine>
              <LineSpacing>1</LineSpacing>
              <FixedLineSpacing>NaN</FixedLineSpacing>
              <TextAlignment>Left</TextAlignment>
              <TextRuns>
                <TextRun>
                  <Text>Improvement</Text>
                  <FontSize>25.333333327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25.333333327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11</Length>
                </LineProperty>
              </Lines>
              <Direction>LeftToRight</Direction>
              <IndentLevel>0</IndentLevel>
              <TextMarker>None</TextMarker>
              <IndentType>FirstLine</IndentType>
            </TextLine>
          </TextLines>
          <Text>5=Excellent
4=Good
3=Acceptable
2=Needs
Improvement</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162.943</TextWidth>
      <TextMargin>0,0,0,0</TextMargin>
      <TextContainerMargin>0,0,0,0</TextContainerMargin>
      <IsTextLocationCustomize>False</IsTextLocationCustomize>
      <PenSetting>
        <DashStyle>
          <Offset>0</Offset>
          <Dashes>
            <Item>5</Item>
            <Item>3</Item>
          </Dashes>
        </DashStyle>
        <IsArrowDash>False</IsArrowDash>
      </PenSetting>
      <Id>4b3e2e1e6a5447f1a282679dbfb3d0ab</Id>
      <X>565.742</X>
      <Y>468.802</Y>
      <Width>182.943</Width>
      <Height>210.142</Height>
      <Rotation>0</Rotation>
      <IsLocked>False</IsLocked>
      <CanClone>False</CanClone>
      <HasMask>False</HasMask>
      <RotateOrigin>0.5,0.5</RotateOrigin>
      <SaveInfoMetadata>
        <SupportsFallback>True</SupportsFallback>
        <ImportanceLevel>Important</ImportanceLevel>
      </SaveInfoMetadata>
    </Shape>
    <Shape>
      <Geometry>
        <PresetGeometry>
          <GeometryType>RoundRectangle</GeometryType>
          <Adjusts>
            <Adjust>
              <Id>0</Id>
              <ScaleX>0.16666666666666666</ScaleX>
              <ScaleY>0</ScaleY>
            </Adjust>
            <Adjust>
              <Id>1</Id>
              <ScaleX>0.3333333333333333</ScaleX>
              <ScaleY>1.2</ScaleY>
            </Adjust>
          </Adjusts>
        </PresetGeometry>
      </Geometry>
      <Path>M79.63416290283203,0L398.17083740234375,0C442.1515808105469,7.62939453125E-06,477.80499267578125,35.65343475341797,477.80499267578125,79.63416290283203L477.80499267578125,462.6308288574219C477.80499267578125,483.7511291503906 469.4150085449219,504.00640869140625 454.480712890625,518.9407348632812 439.54638671875,533.875 419.2911376953125,542.2650146484375 398.17083740234375,542.2650146484375L79.63416290283203,542.2650146484375C58.51386260986328,542.2650146484375 38.25859832763672,533.875 23.324295043945312,518.9407348632812 8.389991760253906,504.00640869140625 -7.62939453125E-06,483.7511291503906 3.8098835375421913E-07,462.6308288574219L3.8098835375421913E-07,79.63416290283203C0,35.65342330932617,35.6534309387207,0,79.63416290283203,0z</Path>
      <Background>
        <ColorBrush>#FFFFFFFF</ColorBrush>
      </Background>
      <Foreground>
        <ColorBrush>#FF264C34</ColorBrush>
      </Foreground>
      <Thickness>4</Thickness>
      <LineType>Normal</LineType>
      <Opacity>1</Opacity>
      <InlineText>
        <RichText>
          <SizeToContent>Height</SizeToContent>
          <ArrangingType>Horizontal</ArrangingType>
          <VerticalTextAlignment>Top</VerticalTextAlignment>
          <TextLines>
            <TextLine>
              <LineSpacing>4</LineSpacing>
              <FixedLineSpacing>NaN</FixedLineSpacing>
              <TextAlignment>Left</TextAlignment>
              <TextRuns>
                <TextRun>
                  <Text>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
              <LineSpacing>4</LineSpacing>
              <FixedLineSpacing>NaN</FixedLineSpacing>
              <TextAlignment>Left</TextAlignment>
              <TextRuns>
                <TextRun>
                  <Text>Introduction:__________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23</Length>
                </LineProperty>
              </Lines>
              <Direction>LeftToRight</Direction>
              <IndentLevel>0</IndentLevel>
              <TextMarker>None</TextMarker>
              <IndentType>FirstLine</IndentType>
            </TextLine>
            <TextLine>
              <LineSpacing>4</LineSpacing>
              <FixedLineSpacing>NaN</FixedLineSpacing>
              <TextAlignment>Left</TextAlignment>
              <TextRuns>
                <TextRun>
                  <Text>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
              <LineSpacing>4</LineSpacing>
              <FixedLineSpacing>NaN</FixedLineSpacing>
              <TextAlignment>Left</TextAlignment>
              <TextRuns>
                <TextRun>
                  <Text>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
              <LineSpacing>4</LineSpacing>
              <FixedLineSpacing>NaN</FixedLineSpacing>
              <TextAlignment>Left</TextAlignment>
              <TextRuns>
                <TextRun>
                  <Text>Problems:___________________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28</Length>
                </LineProperty>
              </Lines>
              <Direction>LeftToRight</Direction>
              <IndentLevel>0</IndentLevel>
              <TextMarker>None</TextMarker>
              <IndentType>FirstLine</IndentType>
            </TextLine>
            <TextLine>
              <LineSpacing>4</LineSpacing>
              <FixedLineSpacing>NaN</FixedLineSpacing>
              <TextAlignment>Left</TextAlignment>
              <TextRuns>
                <TextRun>
                  <Text>               ___________________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34</Length>
                </LineProperty>
              </Lines>
              <Direction>LeftToRight</Direction>
              <IndentLevel>0</IndentLevel>
              <TextMarker>None</TextMarker>
              <IndentType>FirstLine</IndentType>
            </TextLine>
            <TextLine>
              <LineSpacing>4</LineSpacing>
              <FixedLineSpacing>NaN</FixedLineSpacing>
              <TextAlignment>Left</TextAlignment>
              <TextRuns>
                <TextRun>
                  <Text>               ___________________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34</Length>
                </LineProperty>
              </Lines>
              <Direction>LeftToRight</Direction>
              <IndentLevel>0</IndentLevel>
              <TextMarker>None</TextMarker>
              <IndentType>FirstLine</IndentType>
            </TextLine>
            <TextLine>
              <LineSpacing>4</LineSpacing>
              <FixedLineSpacing>NaN</FixedLineSpacing>
              <TextAlignment>Left</TextAlignment>
              <TextRuns>
                <TextRun>
                  <Text>               ___________________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34</Length>
                </LineProperty>
              </Lines>
              <Direction>LeftToRight</Direction>
              <IndentLevel>0</IndentLevel>
              <TextMarker>None</TextMarker>
              <IndentType>FirstLine</IndentType>
            </TextLine>
            <TextLine>
              <LineSpacing>4</LineSpacing>
              <FixedLineSpacing>NaN</FixedLineSpacing>
              <TextAlignment>Left</TextAlignment>
              <TextRuns>
                <TextRun>
                  <Text>Action:    ___________________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30</Length>
                </LineProperty>
              </Lines>
              <Direction>LeftToRight</Direction>
              <IndentLevel>0</IndentLevel>
              <TextMarker>None</TextMarker>
              <IndentType>FirstLine</IndentType>
            </TextLine>
            <TextLine>
              <LineSpacing>4</LineSpacing>
              <FixedLineSpacing>NaN</FixedLineSpacing>
              <TextAlignment>Left</TextAlignment>
              <TextRuns>
                <TextRun>
                  <Text>               ___________________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34</Length>
                </LineProperty>
              </Lines>
              <Direction>LeftToRight</Direction>
              <IndentLevel>0</IndentLevel>
              <TextMarker>None</TextMarker>
              <IndentType>FirstLine</IndentType>
            </TextLine>
            <TextLine>
              <LineSpacing>4</LineSpacing>
              <FixedLineSpacing>NaN</FixedLineSpacing>
              <TextAlignment>Left</TextAlignment>
              <TextRuns>
                <TextRun>
                  <Text>               ___________________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34</Length>
                </LineProperty>
              </Lines>
              <Direction>LeftToRight</Direction>
              <IndentLevel>0</IndentLevel>
              <TextMarker>None</TextMarker>
              <IndentType>FirstLine</IndentType>
            </TextLine>
            <TextLine>
              <LineSpacing>1</LineSpacing>
              <FixedLineSpacing>NaN</FixedLineSpacing>
              <TextAlignment>Left</TextAlignment>
              <DefaultRunProperty>
                <TextRun>
                  <Text/>
                  <FontSize>26.666666659999997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0</Length>
                </LineProperty>
              </Lines>
              <Direction>LeftToRight</Direction>
              <IndentLevel>0</IndentLevel>
              <TextMarker>None</TextMarker>
              <IndentType>FirstLine</IndentType>
            </TextLine>
          </TextLines>
          <Text>
Introduction:__________
Problems:___________________
               ___________________
               ___________________
               ___________________
Action:    ___________________
               ___________________
               ___________________
</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457.80500000000006</TextWidth>
      <TextMargin>0,0,0,0</TextMargin>
      <TextContainerMargin>0,0,0,0</TextContainerMargin>
      <IsTextLocationCustomize>False</IsTextLocationCustomize>
      <PenSetting>
        <IsArrowDash>False</IsArrowDash>
      </PenSetting>
      <Id>35e8bb6e61f24860801cb6c41636ef30</Id>
      <X>784.375</X>
      <Y>104.431</Y>
      <Width>477.805</Width>
      <Height>542.265</Height>
      <Rotation>0</Rotation>
      <IsLocked>False</IsLocked>
      <CanClone>False</CanClone>
      <HasMask>False</HasMask>
      <RotateOrigin>0.5,0.5</RotateOrigin>
      <SaveInfoMetadata>
        <SupportsFallback>True</SupportsFallback>
        <ImportanceLevel>Important</ImportanceLevel>
      </SaveInfoMetadata>
    </Shape>
    <Shape>
      <Geometry>
        <PresetGeometry>
          <GeometryType>RoundRectangle</GeometryType>
          <Adjusts>
            <Adjust>
              <Id>0</Id>
              <ScaleX>0.16666666666666666</ScaleX>
              <ScaleY>0</ScaleY>
            </Adjust>
            <Adjust>
              <Id>1</Id>
              <ScaleX>0.3333333333333333</ScaleX>
              <ScaleY>1.2</ScaleY>
            </Adjust>
          </Adjusts>
        </PresetGeometry>
      </Geometry>
      <Path>M18.671287536621094,-1.3926637620897964E-12L93.35643768310547,-1.3926637620897964E-12C98.3083724975586,-1.9073486328125E-06 103.0574951171875,1.9671459197998047 106.55903625488281,5.468692779541016 110.06058502197266,8.97023868560791 112.0277328491211,13.719353675842285 112.0277328491211,18.671287536621094L112.0277328491211,123.30445098876953C112.0277328491211,128.25637817382812 110.06058502197266,133.0054931640625 106.55903625488281,136.50704956054688 103.05748748779297,140.0085906982422 98.3083724975586,141.97573852539062 93.35643768310547,141.97573852539062L18.671287536621094,141.97573852539062C8.359418869018555,141.97573852539062,0,133.61630249023438,8.344644584212801E-07,123.30445098876953L8.344644584212801E-07,18.671287536621094C0,8.359418869018555,8.359420776367188,0,18.671287536621094,-1.3926637620897964E-12z</Path>
      <Background>
        <ColorBrush>#FFFFFFFF</ColorBrush>
      </Background>
      <Foreground>
        <ColorBrush>#FF000000</ColorBrush>
      </Foreground>
      <Thickness>4</Thickness>
      <LineType>Dash</LineType>
      <Opacity>1</Opacity>
      <TextWidth>92.02772963604865</TextWidth>
      <TextMargin>0,0,0,0</TextMargin>
      <TextContainerMargin>0,0,0,0</TextContainerMargin>
      <IsTextLocationCustomize>False</IsTextLocationCustomize>
      <PenSetting>
        <DashStyle>
          <Offset>0</Offset>
          <Dashes>
            <Item>2</Item>
            <Item>2</Item>
          </Dashes>
        </DashStyle>
        <IsArrowDash>False</IsArrowDash>
      </PenSetting>
      <Id>64d6a99d890840179522fa649b291ab1</Id>
      <X>1132.4436741767763</X>
      <Y>165.39110340843445</Y>
      <Width>112.02772963604866</Width>
      <Height>141.97573656845753</Height>
      <Rotation>0</Rotation>
      <IsLocked>False</IsLocked>
      <CanClone>False</CanClone>
      <HasMask>False</HasMask>
      <RotateOrigin>0.5,0.5</RotateOrigin>
      <SaveInfoMetadata>
        <SupportsFallback>True</SupportsFallback>
        <ImportanceLevel>Important</ImportanceLevel>
      </SaveInfoMetadata>
    </Shape>
  </Elements>
  <TransitionKey>SlideToLeft</TransitionKey>
  <Duration>21000000</Duration>
  <ThemeForSlide>
    <ThemeId>-1</ThemeId>
  </ThemeForSlide>
</Slide>
</file>

<file path=Slides/Slide_22.xml><?xml version="1.0" encoding="utf-8"?>
<Slide>
  <Id>306a4824-4d26-46b2-9d03-f88a3e460619</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Picture>
      <Source>id://8aeb494e838447f4f67857c6b201f6d6</Source>
      <PictureName>file0001.png</PictureName>
      <Alpha>1</Alpha>
      <DisplayRegion>
        <Rectangle>0,0,2,2</Rectangle>
      </DisplayRegion>
      <Style>
        <StyleType>None</StyleType>
        <PicturePresetStyle>None</PicturePresetStyle>
      </Style>
      <MetaData>
        <PictureSize>2,2</PictureSize>
        <FileSize>175</FileSize>
      </MetaData>
      <Id>06c5c858848d49b0bdd92eec52ce30ed</Id>
      <X>88</X>
      <Y>38.333333333333336</Y>
      <Width>1</Width>
      <Height>1</Height>
      <Rotation>0</Rotation>
      <IsLocked>False</IsLocked>
      <CanClone>False</CanClone>
      <HasMask>False</HasMask>
      <RotateOrigin>0.5,0.5</RotateOrigin>
      <SaveInfoMetadata>
        <SupportsFallback>True</SupportsFallback>
        <ImportanceLevel>Important</ImportanceLevel>
      </SaveInfoMetadata>
      <ElementPptxOriginId>
        <OriginPptxId>2</OriginPptxId>
        <OriginPptxName>图片1</OriginPptxName>
      </ElementPptxOriginId>
    </Picture>
    <Group>
      <Elements>
        <Shape>
          <Geometry>
            <PresetGeometry>
              <GeometryType>Rectangle</GeometryType>
            </PresetGeometry>
          </Geometry>
          <Path>M0,6.091731847845949E-06L1218.5196533203125,6.091731847845949E-06 1218.5196533203125,656.1259765625 0,656.1259765625 0,6.091731847845949E-06z</Path>
          <Background>
            <ImageBrush>
              <Source>id://a2a5ad91cfb4e4e8c15f2815871b9771</Source>
              <Stretch>Fill</Stretch>
              <TileMode>None</TileMode>
              <Opacity>1</Opacity>
              <ViewboxUnits>RelativeToBoundingBox</ViewboxUnits>
              <ViewportUnits>RelativeToBoundingBox</ViewportUnits>
              <Viewbox>0,0,1,1</Viewbox>
              <Viewport>0,0,1,1</Viewport>
              <RelativeMatrixTransform>1,0,0,1,0,0</RelativeMatrixTransform>
            </ImageBrush>
          </Background>
          <Foreground>
            <ColorBrush>#00FFFFFF</ColorBrush>
          </Foreground>
          <Thickness>1</Thickness>
          <LineType>Normal</LineType>
          <Opacity>1</Opacity>
          <TextWidth>1218.5196850393702</TextWidth>
          <TextMargin>9.600000000000001,4.800000000000001,9.600000000000001,4.800000000000001</TextMargin>
          <TextContainerMargin>0,0,0,0</TextContainerMargin>
          <IsTextLocationCustomize>True</IsTextLocationCustomize>
          <PenSetting>
            <IsArrowDash>False</IsArrowDash>
          </PenSetting>
          <Id>65313f500683409ba5a580f31ab39c86</Id>
          <X>84.71444529703597</X>
          <Y>32.906591807892205</Y>
          <Width>1218.5196850393702</Width>
          <Height>656.1259842519685</Height>
          <Rotation>0</Rotation>
          <IsLocked>False</IsLocked>
          <CanClone>False</CanClone>
          <HasMask>False</HasMask>
          <RotateOrigin>0.5,0.5</RotateOrigin>
          <SaveInfoMetadata>
            <SupportsFallback>True</SupportsFallback>
            <ImportanceLevel>Important</ImportanceLevel>
          </SaveInfoMetadata>
          <ElementPptxOriginId>
            <OriginPptxId>4</OriginPptxId>
            <OriginPptxName>形状7</OriginPptxName>
          </ElementPptxOriginId>
        </Shape>
        <Picture>
          <Source>id://b9853ceebc692e59a1d270b2c3374b25</Source>
          <PictureName>file0013.png</PictureName>
          <Alpha>1</Alpha>
          <DisplayRegion>
            <Rectangle>0,0,105,139</Rectangle>
          </DisplayRegion>
          <Style>
            <StyleType>None</StyleType>
            <PicturePresetStyle>None</PicturePresetStyle>
          </Style>
          <MetaData>
            <PictureSize>139,105</PictureSize>
            <FileSize>17830</FileSize>
          </MetaData>
          <Id>d4d3204d20934a02b059eac79d889117</Id>
          <X>1195.2766500214454</X>
          <Y>570.1140458761337</Y>
          <Width>138.69753280839893</Width>
          <Height>105.21196850393702</Height>
          <Rotation>0</Rotation>
          <IsLocked>False</IsLocked>
          <CanClone>False</CanClone>
          <HasMask>False</HasMask>
          <RotateOrigin>0.5,0.5</RotateOrigin>
          <SaveInfoMetadata>
            <SupportsFallback>True</SupportsFallback>
            <ImportanceLevel>Important</ImportanceLevel>
          </SaveInfoMetadata>
          <ElementPptxOriginId>
            <OriginPptxId>5</OriginPptxId>
            <OriginPptxName>图片4</OriginPptxName>
          </ElementPptxOriginId>
        </Picture>
        <Picture>
          <Source>id://17288258f622d9ae513dc408ffe52fa6</Source>
          <PictureName>file0014.png</PictureName>
          <Alpha>1</Alpha>
          <DisplayRegion>
            <Rectangle>0,0,37,235</Rectangle>
          </DisplayRegion>
          <Style>
            <StyleType>None</StyleType>
            <PicturePresetStyle>None</PicturePresetStyle>
          </Style>
          <MetaData>
            <PictureSize>235,37</PictureSize>
            <FileSize>3400</FileSize>
          </MetaData>
          <Id>32bd22b923864fd2bc12a999efc64473</Id>
          <X>1.325573905959847</X>
          <Y>23.58050256904706</Y>
          <Width>234.95401574803148</Width>
          <Height>37.21910761154855</Height>
          <Rotation>348.22566666666665</Rotation>
          <IsLocked>False</IsLocked>
          <CanClone>False</CanClone>
          <HasMask>False</HasMask>
          <RotateOrigin>0.5,0.5</RotateOrigin>
          <SaveInfoMetadata>
            <SupportsFallback>True</SupportsFallback>
            <ImportanceLevel>Important</ImportanceLevel>
          </SaveInfoMetadata>
          <ElementPptxOriginId>
            <OriginPptxId>6</OriginPptxId>
            <OriginPptxName>图片5</OriginPptxName>
          </ElementPptxOriginId>
        </Picture>
      </Elements>
      <Id>a7890578099745278945cd9010095436</Id>
      <X>-53.942</X>
      <Y>16.557</Y>
      <Width>1333.9741828298443</Width>
      <Height>689.5325927734375</Height>
      <Rotation>0</Rotation>
      <IsLocked>True</IsLocked>
      <CanClone>False</CanClone>
      <HasMask>False</HasMask>
      <RotateOrigin>0.5,0.5</RotateOrigin>
      <SaveInfoMetadata>
        <SupportsFallback>True</SupportsFallback>
        <ImportanceLevel>Important</ImportanceLevel>
      </SaveInfoMetadata>
      <ElementPptxOriginId>
        <OriginPptxId>3</OriginPptxId>
        <OriginPptxName>组合1</OriginPptxName>
      </ElementPptxOriginId>
    </Group>
    <Picture>
      <Source>id://a73d0bdf1206e246ac8101a2d392f883</Source>
      <PictureName>file0046.png</PictureName>
      <Alpha>0.33999999999999997</Alpha>
      <DisplayRegion>
        <Rectangle>0,0,751,1700</Rectangle>
      </DisplayRegion>
      <Style>
        <StyleType>None</StyleType>
        <PicturePresetStyle>None</PicturePresetStyle>
      </Style>
      <MetaData>
        <PictureSize>1700,751</PictureSize>
        <FileSize>1212190</FileSize>
      </MetaData>
      <Id>c6a8bd3581e84e82ae2f5c85a9696d28</Id>
      <X>0.011</X>
      <Y>0.012</Y>
      <Width>1451.212</Width>
      <Height>719.469</Height>
      <Rotation>0</Rotation>
      <IsLocked>True</IsLocked>
      <CanClone>False</CanClone>
      <HasMask>False</HasMask>
      <RotateOrigin>0.5,0.5</RotateOrigin>
      <SaveInfoMetadata>
        <SupportsFallback>True</SupportsFallback>
        <ImportanceLevel>Important</ImportanceLevel>
      </SaveInfoMetadata>
    </Picture>
    <Shape>
      <Geometry>
        <PresetGeometry>
          <GeometryType>RoundRectangle</GeometryType>
          <Adjusts>
            <Adjust>
              <Id>0</Id>
              <ScaleX>0.16666666666666666</ScaleX>
              <ScaleY>0</ScaleY>
            </Adjust>
            <Adjust>
              <Id>1</Id>
              <ScaleX>0.3333333333333333</ScaleX>
              <ScaleY>1.2</ScaleY>
            </Adjust>
          </Adjusts>
        </PresetGeometry>
      </Geometry>
      <Path>M9.982670783996582,-3.188357368344441E-06L672.2943115234375,-3.188357368344441E-06C677.8076171875,9.5367431640625E-07,682.2769775390625,4.469393253326416,682.2769775390625,9.982667922973633L682.2769775390625,49.913333892822266C682.2769775390625,55.42660903930664,677.8075561523438,59.895999908447266,672.2943115234375,59.89600372314453L9.982670783996582,59.89600372314453C4.4693922996521,59.895999908447266,9.5367431640625E-07,55.42660903930664,0,49.913333892822266L0,9.982667922973633C0,4.469391345977783,4.4693922996521,0,9.982670783996582,-3.188357368344441E-06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Remember</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8</Length>
                </LineProperty>
              </Lines>
              <Direction>LeftToRight</Direction>
              <IndentLevel>0</IndentLevel>
              <TextMarker>None</TextMarker>
              <IndentType>FirstLine</IndentType>
            </TextLine>
          </TextLines>
          <Text>Remember</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662.277</TextWidth>
      <TextMargin>0,0,0,0</TextMargin>
      <TextContainerMargin>0,0,0,0</TextContainerMargin>
      <IsTextLocationCustomize>False</IsTextLocationCustomize>
      <PenSetting>
        <IsArrowDash>True</IsArrowDash>
      </PenSetting>
      <Id>0b802e61-a2a7-4305-970d-cddcfa9811e7</Id>
      <X>287.77</X>
      <Y>17.551000000000002</Y>
      <Width>682.277</Width>
      <Height>59.896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Shape>
      <Geometry>
        <PresetGeometry>
          <GeometryType>RoundRectangle</GeometryType>
          <Adjusts>
            <Adjust>
              <Id>0</Id>
              <ScaleX>0.5</ScaleX>
              <ScaleY>0</ScaleY>
            </Adjust>
            <Adjust>
              <Id>1</Id>
              <ScaleX>0.3333333333333333</ScaleX>
              <ScaleY>1.2</ScaleY>
            </Adjust>
          </Adjusts>
        </PresetGeometry>
      </Geometry>
      <Path>M74.3154296875,-4.405381332617253E-06L738.717529296875,-4.405381332617253E-06C758.4271850585938,0 777.3296508789062,7.8296356201171875 791.2664794921875,21.766483306884766 805.2033081054688,35.70333480834961 813.032958984375,54.60574722290039 813.032958984375,74.31542205810547 813.032958984375,94.02510070800781 805.2033081054688,112.92752075195312 791.2664794921875,126.8643569946289 777.32958984375,140.80120849609375 758.4271850585938,148.63082885742188 738.717529296875,148.63084411621094L74.3154296875,148.63084411621094C33.27214050292969,148.63082885742188 0,115.35868835449219 5.684341886080802E-14,74.31542205810547 0,33.27214050292969 33.27214813232422,0 74.3154296875,-4.405381332617253E-06z</Path>
      <Background>
        <ColorBrush>#FFFFFFFF</ColorBrush>
      </Background>
      <Foreground>
        <ColorBrush>#FF000000</ColorBrush>
      </Foreground>
      <Thickness>4</Thickness>
      <LineType>Dash</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Man and nature live in harmony。
</Text>
                  <FontSize>33.333333325</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31</Length>
                </LineProperty>
              </Lines>
              <Direction>LeftToRight</Direction>
              <IndentLevel>0</IndentLevel>
              <TextMarker>None</TextMarker>
              <IndentType>FirstLine</IndentType>
            </TextLine>
            <TextLine>
              <LineSpacing>1</LineSpacing>
              <FixedLineSpacing>NaN</FixedLineSpacing>
              <TextAlignment>Center</TextAlignment>
              <TextRuns>
                <TextRun>
                  <Text>人与自然和谐共生。</Text>
                  <FontSize>33.333333325</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33.333333325</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s>
          <Text>Man and nature live in harmony。
人与自然和谐共生。</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793.0329289428075</TextWidth>
      <TextMargin>0,0,0,0</TextMargin>
      <TextContainerMargin>0,0,0,0</TextContainerMargin>
      <IsTextLocationCustomize>False</IsTextLocationCustomize>
      <PenSetting>
        <DashStyle>
          <Offset>0</Offset>
          <Dashes>
            <Item>2</Item>
            <Item>2</Item>
          </Dashes>
        </DashStyle>
      </PenSetting>
      <Id>7aa59a5fcfe54ae68c03f811f06c4571</Id>
      <X>204.09012131715764</X>
      <Y>156.62160600808778</Y>
      <Width>813.0329289428075</Width>
      <Height>148.63084922010398</Height>
      <Rotation>0</Rotation>
      <IsLocked>False</IsLocked>
      <CanClone>False</CanClone>
      <HasMask>False</HasMask>
      <RotateOrigin>0.5,0.5</RotateOrigin>
      <SaveInfoMetadata>
        <SupportsFallback>True</SupportsFallback>
        <ImportanceLevel>Important</ImportanceLevel>
      </SaveInfoMetadata>
    </Shape>
    <Shape>
      <Geometry>
        <PresetGeometry>
          <GeometryType>RoundRectangle</GeometryType>
          <Adjusts>
            <Adjust>
              <Id>0</Id>
              <ScaleX>0.16666666666666666</ScaleX>
              <ScaleY>0</ScaleY>
            </Adjust>
            <Adjust>
              <Id>1</Id>
              <ScaleX>0.3333333333333333</ScaleX>
              <ScaleY>1.2</ScaleY>
            </Adjust>
          </Adjusts>
        </PresetGeometry>
      </Geometry>
      <Path>M31.363666534423828,2.2733436253474792E-06L914.4493408203125,2.2733436253474792E-06C931.7710571289062,9.5367431640625E-06,945.81298828125,14.041997909545898,945.81298828125,31.36366844177246L945.81298828125,156.81832885742188C945.81298828125,174.13999938964844,931.7710571289062,188.1820068359375,914.4493408203125,188.1820068359375L31.363666534423828,188.1820068359375C23.04550552368164,188.1820068359375 15.068029403686523,184.87762451171875 9.186196327209473,178.9958038330078 3.304372787475586,173.1139678955078 -3.814697265625E-06,165.13648986816406 -3.296918293926865E-12,156.81832885742188L-3.296918293926865E-12,31.36366844177246C0,14.041990280151367,14.041990280151367,1.9073486328125E-06,31.363666534423828,2.2733436253474792E-06z</Path>
      <Background>
        <ColorBrush>#FFCCFAFF</ColorBrush>
      </Background>
      <Foreground>
        <ColorBrush>#FF000000</ColorBrush>
      </Foreground>
      <Thickness>4</Thickness>
      <LineType>Dash</LineType>
      <Opacity>1</Opacity>
      <InlineText>
        <RichText>
          <SizeToContent>Height</SizeToContent>
          <ArrangingType>Horizontal</ArrangingType>
          <VerticalTextAlignment>Center</VerticalTextAlignment>
          <TextLines>
            <TextLine>
              <LineSpacing>8</LineSpacing>
              <FixedLineSpacing>NaN</FixedLineSpacing>
              <TextAlignment>Center</TextAlignment>
              <TextRuns>
                <TextRun>
                  <Text>Protect nature and the environment like we protect our eyes.
</Text>
                  <FontSize>31.999999992</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31.999999992</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60</Length>
                </LineProperty>
              </Lines>
              <Direction>LeftToRight</Direction>
              <IndentLevel>0</IndentLevel>
              <TextMarker>None</TextMarker>
              <IndentType>FirstLine</IndentType>
            </TextLine>
            <TextLine>
              <LineSpacing>8</LineSpacing>
              <FixedLineSpacing>NaN</FixedLineSpacing>
              <TextAlignment>Center</TextAlignment>
              <TextRuns>
                <TextRun>
                  <Text>像保护眼睛一样保护自然和生态环境。--习近平</Text>
                  <FontSize>31.999999992</FontSize>
                  <FontVariants>Normal</FontVariants>
                  <FontStyle>Normal</FontStyle>
                  <FontWeight>Normal</FontWeight>
                  <FontFamily>
                    <Source>华文楷体</Source>
                  </FontFamily>
                  <Background>
                    <ColorBrush>#00FFFFFF</ColorBrush>
                  </Background>
                  <Foreground>
                    <ColorBrush>#FFFF0000</ColorBrush>
                  </Foreground>
                  <Opacity>1</Opacity>
                  <DashStyle>
                    <Offset>0</Offset>
                    <Dashes/>
                  </DashStyle>
                </TextRun>
              </TextRuns>
              <DefaultRunProperty>
                <TextRun>
                  <Text/>
                  <FontSize>31.999999992</FontSize>
                  <FontVariants>Normal</FontVariants>
                  <FontStyle>Normal</FontStyle>
                  <FontWeight>Normal</FontWeight>
                  <FontFamily>
                    <Source>华文楷体</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22</Length>
                </LineProperty>
              </Lines>
              <Direction>LeftToRight</Direction>
              <IndentLevel>0</IndentLevel>
              <TextMarker>None</TextMarker>
              <IndentType>FirstLine</IndentType>
            </TextLine>
          </TextLines>
          <Text>Protect nature and the environment like we protect our eyes.
像保护眼睛一样保护自然和生态环境。--习近平</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925.8130000000001</TextWidth>
      <TextMargin>0,0,0,0</TextMargin>
      <TextContainerMargin>0,0,0,0</TextContainerMargin>
      <IsTextLocationCustomize>False</IsTextLocationCustomize>
      <PenSetting>
        <DashStyle>
          <Offset>0</Offset>
          <Dashes>
            <Item>2</Item>
            <Item>2</Item>
          </Dashes>
        </DashStyle>
      </PenSetting>
      <Id>fbb2aef1f46f4d1a81bfcf89c8e673ce</Id>
      <X>179.017</X>
      <Y>412.114</Y>
      <Width>945.813</Width>
      <Height>188.182</Height>
      <Rotation>0</Rotation>
      <IsLocked>False</IsLocked>
      <CanClone>False</CanClone>
      <HasMask>False</HasMask>
      <RotateOrigin>0.5,0.5</RotateOrigin>
      <SaveInfoMetadata>
        <SupportsFallback>True</SupportsFallback>
        <ImportanceLevel>Important</ImportanceLevel>
      </SaveInfoMetadata>
    </Shape>
  </Elements>
  <TransitionKey>SlideToLeft</TransitionKey>
  <Duration>21000000</Duration>
  <ThemeForSlide>
    <ThemeId>-1</ThemeId>
  </ThemeForSlide>
</Slide>
</file>

<file path=Slides/Slide_23.xml><?xml version="1.0" encoding="utf-8"?>
<Slide>
  <Id>09ee42815eff46258b75945218e50441</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Picture>
      <Source>id://a8c5c31ea5ce859049edd72967d69d2c</Source>
      <PictureName>image87.jpeg</PictureName>
      <Alpha>1</Alpha>
      <DisplayRegion>
        <Rectangle>0,0,1649,1119</Rectangle>
      </DisplayRegion>
      <Style>
        <StyleType>None</StyleType>
        <PicturePresetStyle>None</PicturePresetStyle>
      </Style>
      <MetaData>
        <PictureSize>1119,1649</PictureSize>
        <FileSize>549860</FileSize>
      </MetaData>
      <Id>f4cdf59e-484f-4584-9ed3-8cacb11d93e7</Id>
      <X>25.763</X>
      <Y>42.929</Y>
      <Width>412.833</Width>
      <Height>634.356</Height>
      <Rotation>0</Rotation>
      <IsLocked>False</IsLocked>
      <CanClone>False</CanClone>
      <HasMask>False</HasMask>
      <RotateOrigin>0.5,0.5</RotateOrigin>
      <SaveInfoMetadata>
        <SupportsFallback>True</SupportsFallback>
        <ImportanceLevel>Important</ImportanceLevel>
      </SaveInfoMetadata>
    </Picture>
    <Shape>
      <Geometry>
        <PresetGeometry>
          <GeometryType>RoundRectangle</GeometryType>
          <Adjusts>
            <Adjust>
              <Id>0</Id>
              <ScaleX>0.166666666666667</ScaleX>
              <ScaleY>0</ScaleY>
            </Adjust>
            <Adjust>
              <Id>1</Id>
              <ScaleX>0.333333333333333</ScaleX>
              <ScaleY>1.2</ScaleY>
            </Adjust>
          </Adjusts>
        </PresetGeometry>
      </Geometry>
      <Path>M64.71484375,0L323.57415771484375,0C340.73760986328125,0 357.19805908203125,6.818149566650391 369.33447265625,18.954544067382812 381.4708557128906,31.090930938720703 388.28900146484375,47.5513916015625 388.28900146484375,64.71484375L388.28900146484375,688.4491577148438C388.28900146484375,705.6126098632812 381.4708557128906,722.0730590820312 369.3344421386719,734.20947265625 357.19805908203125,746.3458251953125 340.7375793457031,753.1640014648438 323.57415771484375,753.1640014648438L64.71484375,753.1640014648438C47.5513916015625,753.1640014648438 31.09091567993164,746.3458251953125 18.954532623291016,734.20947265625 6.818149566650391,722.0730590820312 0,705.6126098632812 5.523561412701383E-07,688.4491577148438L5.523561412701383E-07,64.71484375C0,28.973812103271484,28.973819732666016,0,64.71484375,0z</Path>
      <Background>
        <ColorBrush>#00FFFFFF</ColorBrush>
      </Background>
      <Foreground>
        <ColorBrush>#FFE64545</ColorBrush>
      </Foreground>
      <Thickness>6</Thickness>
      <LineType>Normal</LineType>
      <Opacity>1</Opacity>
      <TextWidth>368.289</TextWidth>
      <TextMargin>0,0,0,0</TextMargin>
      <TextContainerMargin>0,0,0,0</TextContainerMargin>
      <IsTextLocationCustomize>False</IsTextLocationCustomize>
      <PenSetting/>
      <Id>35cfe37e-c3ef-453b-9277-8ec65fe5f706</Id>
      <X>670.313</X>
      <Y>48.764</Y>
      <Width>388.289</Width>
      <Height>753.164</Height>
      <Rotation>90</Rotation>
      <IsLocked>False</IsLocked>
      <CanClone>False</CanClone>
      <Animations>
        <Animation>
          <Type>FadeIn</Type>
          <Id>8ffe69f5-4c13-4760-8435-856dc98788d2</Id>
          <Number>1</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Shape>
    <Text>
      <RichText>
        <SizeToContent>Height</SizeToContent>
        <ArrangingType>Horizontal</ArrangingType>
        <VerticalTextAlignment>Top</VerticalTextAlignment>
        <TextLines>
          <TextLine>
            <LineSpacing>1</LineSpacing>
            <FixedLineSpacing>NaN</FixedLineSpacing>
            <TextAlignment>Left</TextAlignment>
            <TextRuns>
              <TextRun>
                <Text> Homework: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10</Length>
              </LineProperty>
            </Lines>
            <Direction>LeftToRight</Direction>
            <IndentLevel>0</IndentLevel>
            <TextMarker>None</TextMarker>
            <IndentType>FirstLine</IndentType>
          </TextLine>
          <TextLine>
            <LineSpacing>1</LineSpacing>
            <FixedLineSpacing>NaN</FixedLineSpacing>
            <TextAlignment>Left</TextAlignment>
            <TextRuns>
              <TextRun>
                <Text>1 .Polish your leaflet and send it to the reserve.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35</Length>
              </LineProperty>
              <LineProperty>
                <StartOffset>35</StartOffset>
                <Length>15</Length>
              </LineProperty>
            </Lines>
            <Direction>LeftToRight</Direction>
            <IndentLevel>0</IndentLevel>
            <TextMarker>None</TextMarker>
            <IndentType>FirstLine</IndentType>
          </TextLine>
          <TextLine>
            <LineSpacing>1</LineSpacing>
            <FixedLineSpacing>NaN</FixedLineSpacing>
            <TextAlignment>Left</TextAlignment>
            <TextRuns>
              <TextRun>
                <Text>2.search for more information about protecting our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
                <Text>Ecological
</Text>
                <FontSize>30.666666658999997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30</Length>
              </LineProperty>
              <LineProperty>
                <StartOffset>30</StartOffset>
                <Length>31</Length>
              </LineProperty>
            </Lines>
            <Direction>LeftToRight</Direction>
            <IndentLevel>0</IndentLevel>
            <TextMarker>None</TextMarker>
            <IndentType>FirstLine</IndentType>
          </TextLine>
          <TextLine>
            <LineSpacing>1</LineSpacing>
            <FixedLineSpacing>NaN</FixedLineSpacing>
            <TextAlignment>Center</TextAlignment>
            <TextRuns>
              <TextRun>
                <Text>civilization
</Text>
                <FontSize>30.666666658999997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30.666666658999997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12</Length>
              </LineProperty>
            </Lines>
            <Direction>LeftToRight</Direction>
            <IndentLevel>0</IndentLevel>
            <TextMarker>None</TextMarker>
            <IndentType>FirstLine</IndentType>
          </TextLine>
          <TextLine>
            <LineSpacing>1</LineSpacing>
            <FixedLineSpacing>NaN</FixedLineSpacing>
            <TextAlignment>Center</TextAlignment>
            <TextRuns>
              <TextRun>
                <Text>（生态文明）</Text>
                <FontSize>30.666666658999997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30.666666658999997</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 Homework:
1 .Polish your leaflet and send it to the reserve.
2.search for more information about protecting our Ecological
civilization
（生态文明）</Text>
      </RichText>
      <BorderThickness>0</BorderThickness>
      <BorderType>None</BorderType>
      <Id>cc6968b07f9f465ba0b05a683b4c7536</Id>
      <X>516.958</X>
      <Y>217.244</Y>
      <Width>649.1822094691535</Width>
      <Height>384.19000000000005</Height>
      <Rotation>0</Rotation>
      <IsLocked>False</IsLocked>
      <CanClone>False</CanClone>
      <HasMask>False</HasMask>
      <RotateOrigin>0.5,0.5</RotateOrigin>
      <SaveInfoMetadata>
        <SupportsFallback>True</SupportsFallback>
        <ImportanceLevel>Important</ImportanceLevel>
      </SaveInfoMetadata>
      <TextMask/>
    </Text>
  </Elements>
  <TransitionKey>SlideToLeft</TransitionKey>
  <Duration>21000000</Duration>
  <AnimationOrders>
    <Item>8ffe69f5-4c13-4760-8435-856dc98788d2</Item>
  </AnimationOrders>
  <ThemeForSlide>
    <ThemeId>-1</ThemeId>
  </ThemeForSlide>
</Slide>
</file>

<file path=Slides/Slide_3.xml><?xml version="1.0" encoding="utf-8"?>
<Slide>
  <Id>7db8c092fb99492eab23e6d162c5ca73</Id>
  <Width>1280</Width>
  <Height>720</Height>
  <KeepIndependentSize>False</KeepIndependentSize>
  <Background>
    <ColorBrush>#FFFFFFFF</ColorBrush>
  </Background>
  <Elements>
    <Group>
      <Elements>
        <Picture>
          <Source>id://ab65ab3abec6af151f07219ed6266d1c</Source>
          <PictureName>file0000.png</PictureName>
          <Alpha>1</Alpha>
          <DisplayRegion>
            <Rectangle>0,0,91,441</Rectangle>
          </DisplayRegion>
          <Style>
            <StyleType>None</StyleType>
            <PicturePresetStyle>None</PicturePresetStyle>
          </Style>
          <MetaData>
            <PictureSize>441,91</PictureSize>
            <FileSize>2140</FileSize>
          </MetaData>
          <Id>b3cbba47df844006ae5813cac0ddfaf5</Id>
          <X>905.5730000000001</X>
          <Y>0</Y>
          <Width>441</Width>
          <Height>91</Height>
          <Rotation>0</Rotation>
          <IsLocked>False</IsLocked>
          <CanClone>False</CanClone>
          <HasMask>False</HasMask>
          <RotateOrigin>0.5,0.5</RotateOrigin>
          <SaveInfoMetadata>
            <SupportsFallback>True</SupportsFallback>
            <ImportanceLevel>Important</ImportanceLevel>
          </SaveInfoMetadata>
        </Picture>
        <Picture>
          <Source>id://d8350b350bbf868ccd50ffc242343a2e</Source>
          <PictureName>file0003.png</PictureName>
          <Alpha>1</Alpha>
          <DisplayRegion>
            <Rectangle>0,0,72,196</Rectangle>
          </DisplayRegion>
          <Style>
            <StyleType>None</StyleType>
            <PicturePresetStyle>None</PicturePresetStyle>
          </Style>
          <MetaData>
            <PictureSize>196,72</PictureSize>
            <FileSize>300</FileSize>
          </MetaData>
          <Id>2c26c82072c346b18062ac58bd64b6bf</Id>
          <X>0</X>
          <Y>0.002</Y>
          <Width>974</Width>
          <Height>91.062</Height>
          <Rotation>0</Rotation>
          <IsLocked>False</IsLocked>
          <CanClone>False</CanClone>
          <HasMask>False</HasMask>
          <RotateOrigin>0.5,0.5</RotateOrigin>
          <SaveInfoMetadata>
            <SupportsFallback>True</SupportsFallback>
            <ImportanceLevel>Important</ImportanceLevel>
          </SaveInfoMetadata>
        </Picture>
      </Elements>
      <Id>ef8a4a4b24104c63901baa951cbfa45c</Id>
      <X>-53.257000000000005</X>
      <Y>-2.008</Y>
      <Width>1346.5729999999999</Width>
      <Height>91.064</Height>
      <Rotation>0</Rotation>
      <IsLocked>True</IsLocked>
      <CanClone>False</CanClone>
      <HasMask>False</HasMask>
      <RotateOrigin>0.5,0.5</RotateOrigin>
      <SaveInfoMetadata>
        <SupportsFallback>True</SupportsFallback>
        <ImportanceLevel>Important</ImportanceLevel>
      </SaveInfoMetadata>
    </Group>
    <Text>
      <RichText>
        <SizeToContent>Height</SizeToContent>
        <ArrangingType>Horizontal</ArrangingType>
        <VerticalTextAlignment>Top</VerticalTextAlignment>
        <TextLines>
          <TextLine>
            <LineSpacing>1</LineSpacing>
            <FixedLineSpacing>NaN</FixedLineSpacing>
            <TextAlignment>Left</TextAlignment>
            <TextRuns>
              <TextRun>
                <Text>Zhalong  Nature  Reserve</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24</Length>
              </LineProperty>
            </Lines>
            <Direction>LeftToRight</Direction>
            <IndentLevel>0</IndentLevel>
            <TextMarker>None</TextMarker>
            <IndentType>FirstLine</IndentType>
          </TextLine>
        </TextLines>
        <Text>Zhalong  Nature  Reserve</Text>
      </RichText>
      <BorderThickness>0</BorderThickness>
      <BorderType>None</BorderType>
      <Id>43de5dd55cfb47bca7981cb1dc0227e3</Id>
      <X>13.278</X>
      <Y>15.379</Y>
      <Width>569.648</Width>
      <Height>75.74333333333334</Height>
      <Rotation>0</Rotation>
      <IsLocked>False</IsLocked>
      <CanClone>False</CanClone>
      <HasMask>False</HasMask>
      <RotateOrigin>0.5,0.5</RotateOrigin>
      <SaveInfoMetadata>
        <SupportsFallback>True</SupportsFallback>
        <ImportanceLevel>Important</ImportanceLevel>
      </SaveInfoMetadata>
    </Text>
    <Picture>
      <Source>id://d8350b350bbf868ccd50ffc242343a2e</Source>
      <PictureName>file0003.png</PictureName>
      <Alpha>1</Alpha>
      <DisplayRegion>
        <Rectangle>39,0,72,86</Rectangle>
      </DisplayRegion>
      <Style>
        <StyleType>None</StyleType>
        <PicturePresetStyle>None</PicturePresetStyle>
      </Style>
      <MetaData>
        <PictureSize>196,72</PictureSize>
        <FileSize>300</FileSize>
      </MetaData>
      <Id>6a4a4d84-6008-4aca-82cc-389cc957ea92</Id>
      <X>-1306.978</X>
      <Y>91.096</Y>
      <Width>2586.9943171577133</Width>
      <Height>628.937</Height>
      <Rotation>0</Rotation>
      <IsLocked>True</IsLocked>
      <CanClone>False</CanClone>
      <HasMask>False</HasMask>
      <RotateOrigin>0.5,0.5</RotateOrigin>
      <SaveInfoMetadata>
        <SupportsFallback>True</SupportsFallback>
        <ImportanceLevel>Important</ImportanceLevel>
      </SaveInfoMetadata>
    </Picture>
    <Shape>
      <Geometry>
        <PresetGeometry>
          <GeometryType>Line</GeometryType>
          <Adjusts>
            <Adjust>
              <Id>0</Id>
              <ScaleX>0</ScaleX>
              <ScaleY>0</ScaleY>
            </Adjust>
            <Adjust>
              <Id>1</Id>
              <ScaleX>1</ScaleX>
              <ScaleY>0</ScaleY>
            </Adjust>
          </Adjusts>
        </PresetGeometry>
      </Geometry>
      <Path/>
      <Background>
        <ColorBrush>#FF166EE1</ColorBrush>
      </Background>
      <Foreground>
        <ColorBrush>#FFC3C3C7</ColorBrush>
      </Foreground>
      <Thickness>2</Thickness>
      <LineType>Normal</LineType>
      <Opacity>1</Opacity>
      <TextWidth>1094.5222232932574</TextWidth>
      <TextMargin>0,0,0,0</TextMargin>
      <TextContainerMargin>0,0,0,0</TextContainerMargin>
      <IsTextLocationCustomize>False</IsTextLocationCustomize>
      <PenSetting>
        <IsArrowDash>True</IsArrowDash>
      </PenSetting>
      <Id>36678ae816eb4981b723cc2a7fd43667</Id>
      <X>3.0745233968804087</X>
      <Y>90.0704794916233</Y>
      <Width>1276.9425938421336</Width>
      <Height>2</Height>
      <Rotation>0</Rotation>
      <IsLocked>False</IsLocked>
      <CanClone>False</CanClone>
      <HasMask>False</HasMask>
      <RotateOrigin>0.5,0.5</RotateOrigin>
      <SaveInfoMetadata>
        <SupportsFallback>True</SupportsFallback>
        <ImportanceLevel>Important</ImportanceLevel>
      </SaveInfoMetadata>
    </Shape>
    <Picture>
      <Source>id://91049c58d4cd1fa65fdf9d9932e606e5</Source>
      <PictureName>4232a7bd-cdf6-49f8-859a-745ced8fbedf.jpg</PictureName>
      <Alpha>1</Alpha>
      <DisplayRegion>
        <Rectangle>0,0,640,640</Rectangle>
      </DisplayRegion>
      <Style>
        <StyleType>None</StyleType>
        <PicturePresetStyle>None</PicturePresetStyle>
      </Style>
      <MetaData>
        <PictureSize>640,640</PictureSize>
        <FileSize>379051</FileSize>
      </MetaData>
      <Id>4bfe468229fd474db9f1673622e13c2b</Id>
      <X>21.933</X>
      <Y>125.493</Y>
      <Width>103.062</Width>
      <Height>103.062</Height>
      <Rotation>0</Rotation>
      <IsLocked>False</IsLocked>
      <CanClone>False</CanClone>
      <Animations>
        <Animation>
          <Type>FadeIn</Type>
          <Id>7c532bf9a1b94536aca659788b402f39</Id>
          <Number>1</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Picture>
    <Shape>
      <Geometry>
        <PresetGeometry>
          <GeometryType>RectangleBubble</GeometryType>
          <Adjusts>
            <Adjust>
              <Id>0</Id>
              <ScaleX>0</ScaleX>
              <ScaleY>0</ScaleY>
            </Adjust>
            <Adjust>
              <Id>1</Id>
              <ScaleX>-0.031263018667920785</ScaleX>
              <ScaleY>0.17139312184838582</ScaleY>
            </Adjust>
          </Adjusts>
        </PresetGeometry>
      </Geometry>
      <Path>F1M-4.592134246195201E-06,5.3544799811788835E-06L674.0919799804688,5.3544799811788835E-06 674.0919799804688,194.14700317382812 -4.592134246195201E-06,194.14700317382812L-4.592134246195201E-06,41.542442321777344 -21.07415008544922,33.27545928955078 -4.592134246195201E-06,32.827796936035156L-4.592134246195201E-06,5.3544799811788835E-06z</Path>
      <Background>
        <ColorBrush>#FFFFFFFF</ColorBrush>
      </Background>
      <Foreground>
        <ColorBrush>#FFC3C3C7</ColorBrush>
      </Foreground>
      <Thickness>0</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Zhalong Ecotourism Zone is located in Heilongjiang Zhalong National Natural Conservation Area. It is 26.7 kilometers away from the southeast of the city, covering an area of 4.7 square kilometers. he Zalong ecotourism area has become an internationally renowned city tourism business card with ecology as its soul, "the world's great wetland · the hometown of China's cranes."</Text>
                  <FontSize>19.999999995</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19.999999995</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68</Length>
                </LineProperty>
                <LineProperty>
                  <StartOffset>68</StartOffset>
                  <Length>63</Length>
                </LineProperty>
                <LineProperty>
                  <StartOffset>131</StartOffset>
                  <Length>69</Length>
                </LineProperty>
                <LineProperty>
                  <StartOffset>200</StartOffset>
                  <Length>67</Length>
                </LineProperty>
                <LineProperty>
                  <StartOffset>267</StartOffset>
                  <Length>67</Length>
                </LineProperty>
                <LineProperty>
                  <StartOffset>334</StartOffset>
                  <Length>42</Length>
                </LineProperty>
              </Lines>
              <Direction>LeftToRight</Direction>
              <IndentLevel>0</IndentLevel>
              <TextMarker>None</TextMarker>
              <IndentType>FirstLine</IndentType>
            </TextLine>
          </TextLines>
          <Text>Zhalong Ecotourism Zone is located in Heilongjiang Zhalong National Natural Conservation Area. It is 26.7 kilometers away from the southeast of the city, covering an area of 4.7 square kilometers. he Zalong ecotourism area has become an internationally renowned city tourism business card with ecology as its soul, "the world's great wetland · the hometown of China's cranes."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654.092</TextWidth>
      <TextMargin>0,0,0,0</TextMargin>
      <TextContainerMargin>0,0,0,0</TextContainerMargin>
      <IsTextLocationCustomize>False</IsTextLocationCustomize>
      <PenSetting/>
      <Id>5e89509af10847a9a902173cfb2fea1d</Id>
      <X>149.705</X>
      <Y>134.438</Y>
      <Width>674.092</Width>
      <Height>194.147</Height>
      <Rotation>0</Rotation>
      <IsLocked>False</IsLocked>
      <CanClone>False</CanClone>
      <Animations>
        <Animation>
          <Type>FadeIn</Type>
          <Id>97f53c31aa8a4a829417b00a0b8a2c59</Id>
          <Number>2</Number>
          <Category>Appearance</Category>
          <Trigger>After</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Shape>
    <Picture>
      <Source>id://91049c58d4cd1fa65fdf9d9932e606e5</Source>
      <PictureName>4232a7bd-cdf6-49f8-859a-745ced8fbedf.jpg</PictureName>
      <Alpha>1</Alpha>
      <DisplayRegion>
        <Rectangle>0,0,640,640</Rectangle>
      </DisplayRegion>
      <Style>
        <StyleType>None</StyleType>
        <PicturePresetStyle>None</PicturePresetStyle>
      </Style>
      <MetaData>
        <PictureSize>640,640</PictureSize>
        <FileSize>379051</FileSize>
      </MetaData>
      <Id>27f04551-9f40-40f7-a5c1-7198034d4d69</Id>
      <X>21.942999999999984</X>
      <Y>356.308</Y>
      <Width>103.062</Width>
      <Height>103.062</Height>
      <Rotation>0</Rotation>
      <IsLocked>False</IsLocked>
      <CanClone>False</CanClone>
      <Animations>
        <Animation>
          <Type>FadeIn</Type>
          <Id>275ffb89a3f043eda3ff245b44e812f1</Id>
          <Number>3</Number>
          <Category>Appearance</Category>
          <Trigger>After</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Picture>
    <Shape>
      <Geometry>
        <PresetGeometry>
          <GeometryType>RectangleBubble</GeometryType>
          <Adjusts>
            <Adjust>
              <Id>0</Id>
              <ScaleX>0</ScaleX>
              <ScaleY>0</ScaleY>
            </Adjust>
            <Adjust>
              <Id>1</Id>
              <ScaleX>-0.031263018667920785</ScaleX>
              <ScaleY>0.17139312184838582</ScaleY>
            </Adjust>
          </Adjusts>
        </PresetGeometry>
      </Geometry>
      <Path>F1M-4.592134246195201E-06,-3.507544988679001E-06L674.0919799804688,-3.507544988679001E-06 674.0919799804688,94.02200317382812 -4.592134246195201E-06,94.02200317382812L-4.592134246195201E-06,20.033166885375977 -21.07415008544922,16.11471939086914 -4.592134246195201E-06,15.867796897888184L-4.592134246195201E-06,-3.507544988679001E-06z</Path>
      <Background>
        <ColorBrush>#FFFFFFFF</ColorBrush>
      </Background>
      <Foreground>
        <ColorBrush>#FFC3C3C7</ColorBrush>
      </Foreground>
      <Thickness>0</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Welcome to pay attention to our WeChat. We will be dedicated to serving you.</Text>
                  <FontSize>22.666666660999997</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TextRuns>
              <DefaultRunProperty>
                <TextRun>
                  <Text/>
                  <FontSize>22.666666660999997</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51</Length>
                </LineProperty>
                <LineProperty>
                  <StartOffset>51</StartOffset>
                  <Length>25</Length>
                </LineProperty>
              </Lines>
              <Direction>LeftToRight</Direction>
              <IndentLevel>0</IndentLevel>
              <TextMarker>None</TextMarker>
              <IndentType>FirstLine</IndentType>
            </TextLine>
          </TextLines>
          <Text>Welcome to pay attention to our WeChat. We will be dedicated to serving you.</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654.092</TextWidth>
      <TextMargin>0,0,0,0</TextMargin>
      <TextContainerMargin>0,0,0,0</TextContainerMargin>
      <IsTextLocationCustomize>False</IsTextLocationCustomize>
      <PenSetting/>
      <Id>5ddec72a-b079-4aee-9cde-b1a48e3f834d</Id>
      <X>149.725</X>
      <Y>360.765</Y>
      <Width>674.092</Width>
      <Height>94.022</Height>
      <Rotation>0</Rotation>
      <IsLocked>False</IsLocked>
      <CanClone>False</CanClone>
      <Animations>
        <Animation>
          <Type>FadeIn</Type>
          <Id>a8f56b80e2594300ad8e92826efa2b96</Id>
          <Number>4</Number>
          <Category>Appearance</Category>
          <Trigger>After</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Shape>
    <Shape>
      <Geometry>
        <PresetGeometry>
          <GeometryType>Line</GeometryType>
          <Adjusts>
            <Adjust>
              <Id>0</Id>
              <ScaleX>0</ScaleX>
              <ScaleY>0</ScaleY>
            </Adjust>
            <Adjust>
              <Id>1</Id>
              <ScaleX>1</ScaleX>
              <ScaleY>0</ScaleY>
            </Adjust>
          </Adjusts>
        </PresetGeometry>
      </Geometry>
      <Path/>
      <Background>
        <ColorBrush>#FF166EE1</ColorBrush>
      </Background>
      <Foreground>
        <ColorBrush>#FFC3C3C7</ColorBrush>
      </Foreground>
      <Thickness>2</Thickness>
      <LineType>Normal</LineType>
      <Opacity>1</Opacity>
      <TextWidth>1094.5222232932574</TextWidth>
      <TextMargin>0,0,0,0</TextMargin>
      <TextContainerMargin>0,0,0,0</TextContainerMargin>
      <IsTextLocationCustomize>False</IsTextLocationCustomize>
      <PenSetting>
        <IsArrowDash>True</IsArrowDash>
      </PenSetting>
      <Id>1eb1bce9-b3de-4dd6-a6a5-301abba5b9a8</Id>
      <X>3.0279999999999987</X>
      <Y>634.785</Y>
      <Width>1276.9425938421336</Width>
      <Height>2</Height>
      <Rotation>0</Rotation>
      <IsLocked>False</IsLocked>
      <CanClone>False</CanClone>
      <HasMask>False</HasMask>
      <RotateOrigin>0.5,0.5</RotateOrigin>
      <SaveInfoMetadata>
        <SupportsFallback>True</SupportsFallback>
        <ImportanceLevel>Important</ImportanceLevel>
      </SaveInfoMetadata>
    </Shape>
    <Shape>
      <Geometry>
        <PresetGeometry>
          <GeometryType>Line</GeometryType>
          <Adjusts>
            <Adjust>
              <Id>0</Id>
              <ScaleX>1</ScaleX>
              <ScaleY>0</ScaleY>
            </Adjust>
            <Adjust>
              <Id>1</Id>
              <ScaleX>0</ScaleX>
              <ScaleY>1</ScaleY>
            </Adjust>
          </Adjusts>
        </PresetGeometry>
      </Geometry>
      <Path/>
      <Background>
        <ColorBrush>#FFFFFFFF</ColorBrush>
      </Background>
      <Foreground>
        <ColorBrush>#FFC3C3C7</ColorBrush>
      </Foreground>
      <Thickness>2</Thickness>
      <LineType>Normal</LineType>
      <Opacity>1</Opacity>
      <TextWidth>0.10714285714285714</TextWidth>
      <TextMargin>0,0,0,0</TextMargin>
      <TextContainerMargin>0,0,0,0</TextContainerMargin>
      <IsTextLocationCustomize>False</IsTextLocationCustomize>
      <PenSetting/>
      <Id>95e50016f24142399a63849e1fea08e8</Id>
      <X>359.146</X>
      <Y>633.757</Y>
      <Width>0.125</Width>
      <Height>84.51430635255412</Height>
      <Rotation>0</Rotation>
      <IsLocked>False</IsLocked>
      <CanClone>False</CanClone>
      <HasMask>False</HasMask>
      <RotateOrigin>0.5,0.5</RotateOrigin>
      <SaveInfoMetadata>
        <SupportsFallback>True</SupportsFallback>
        <ImportanceLevel>Important</ImportanceLevel>
      </SaveInfoMetadata>
    </Shape>
    <Shape>
      <Geometry>
        <PresetGeometry>
          <GeometryType>Line</GeometryType>
          <Adjusts>
            <Adjust>
              <Id>0</Id>
              <ScaleX>1</ScaleX>
              <ScaleY>0</ScaleY>
            </Adjust>
            <Adjust>
              <Id>1</Id>
              <ScaleX>0</ScaleX>
              <ScaleY>1</ScaleY>
            </Adjust>
          </Adjusts>
        </PresetGeometry>
      </Geometry>
      <Path/>
      <Background>
        <ColorBrush>#FFFFFFFF</ColorBrush>
      </Background>
      <Foreground>
        <ColorBrush>#FFC3C3C7</ColorBrush>
      </Foreground>
      <Thickness>2</Thickness>
      <LineType>Normal</LineType>
      <Opacity>1</Opacity>
      <TextWidth>0.10714285714285714</TextWidth>
      <TextMargin>0,0,0,0</TextMargin>
      <TextContainerMargin>0,0,0,0</TextContainerMargin>
      <IsTextLocationCustomize>False</IsTextLocationCustomize>
      <PenSetting/>
      <Id>a58699da-fa0a-4637-a8c4-e8dd1b5ef984</Id>
      <X>860.601</X>
      <Y>633.752</Y>
      <Width>0.125</Width>
      <Height>84.51430635255412</Height>
      <Rotation>0</Rotation>
      <IsLocked>False</IsLocked>
      <CanClone>False</CanClone>
      <HasMask>False</HasMask>
      <RotateOrigin>0.5,0.5</RotateOrigin>
      <SaveInfoMetadata>
        <SupportsFallback>True</SupportsFallback>
        <ImportanceLevel>Important</ImportanceLevel>
      </SaveInfoMetadata>
    </Shape>
    <Text>
      <RichText>
        <SizeToContent>Height</SizeToContent>
        <ArrangingType>Horizontal</ArrangingType>
        <VerticalTextAlignment>Top</VerticalTextAlignment>
        <TextLines>
          <TextLine>
            <LineSpacing>1</LineSpacing>
            <FixedLineSpacing>NaN</FixedLineSpacing>
            <TextAlignment>Left</TextAlignment>
            <TextRuns>
              <TextRun>
                <Text>About us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s>
        <Text>About us </Text>
      </RichText>
      <BorderThickness>0</BorderThickness>
      <BorderType>None</BorderType>
      <Id>ea8de793-b6ee-4721-84ac-c51c9d83d3dc</Id>
      <X>90.488</X>
      <Y>638.285</Y>
      <Width>228.648</Width>
      <Height>75.74333333333334</Height>
      <Rotation>0</Rotation>
      <IsLocked>False</IsLocked>
      <CanClone>False</CanClone>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We need you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12</Length>
              </LineProperty>
            </Lines>
            <Direction>LeftToRight</Direction>
            <IndentLevel>0</IndentLevel>
            <TextMarker>None</TextMarker>
            <IndentType>FirstLine</IndentType>
          </TextLine>
        </TextLines>
        <Text>We need you </Text>
      </RichText>
      <BorderThickness>0</BorderThickness>
      <BorderType>None</BorderType>
      <Id>c260075e-67a8-447e-9e72-637a0a78cef0</Id>
      <X>488.239</X>
      <Y>638.319</Y>
      <Width>331.648</Width>
      <Height>75.74333333333334</Height>
      <Rotation>0</Rotation>
      <IsLocked>False</IsLocked>
      <CanClone>False</CanClone>
      <Hyperlink>swaction://SlideJump?slideId=026d4e4a12be4e70bfce4d8f6a5830cb</Hyperlink>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Contact us</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10</Length>
              </LineProperty>
            </Lines>
            <Direction>LeftToRight</Direction>
            <IndentLevel>0</IndentLevel>
            <TextMarker>None</TextMarker>
            <IndentType>FirstLine</IndentType>
          </TextLine>
        </TextLines>
        <Text>Contact us</Text>
      </RichText>
      <BorderThickness>0</BorderThickness>
      <BorderType>None</BorderType>
      <Id>41dab140-ecd9-456b-bad8-4684fe256448</Id>
      <X>989.673</X>
      <Y>638.27</Y>
      <Width>228.648</Width>
      <Height>75.74333333333334</Height>
      <Rotation>0</Rotation>
      <IsLocked>False</IsLocked>
      <CanClone>False</CanClone>
      <Hyperlink>swaction://SlideJump?slideId=9181c27c-d5ef-46d0-9bc9-fe1d1a0fef37</Hyperlink>
      <HasMask>False</HasMask>
      <RotateOrigin>0.5,0.5</RotateOrigin>
      <SaveInfoMetadata>
        <SupportsFallback>True</SupportsFallback>
        <ImportanceLevel>Important</ImportanceLevel>
      </SaveInfoMetadata>
    </Text>
    <Picture>
      <Source>id://4b886d12f9a4a951d5b208a3f0f0493e</Source>
      <PictureName>微信图片_20241120103532.jpg</PictureName>
      <Alpha>1</Alpha>
      <DisplayRegion>
        <Rectangle>0,0,676,1024</Rectangle>
      </DisplayRegion>
      <Style>
        <StyleType>None</StyleType>
        <PicturePresetStyle>None</PicturePresetStyle>
      </Style>
      <MetaData>
        <PictureSize>1024,676</PictureSize>
        <FileSize>14493</FileSize>
      </MetaData>
      <Id>4f5a003b4e4b48c7b3753f11901d1881</Id>
      <X>40.162</X>
      <Y>493.81</Y>
      <Width>236.586</Width>
      <Height>156.184</Height>
      <Rotation>0</Rotation>
      <IsLocked>False</IsLocked>
      <CanClone>False</CanClone>
      <Animations>
        <Animation>
          <Type>FadeIn</Type>
          <Id>52a74352526d469c8cb51820b6a3414c</Id>
          <Number>5</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Picture>
    <Text>
      <RichText>
        <SizeToContent>Height</SizeToContent>
        <ArrangingType>Horizontal</ArrangingType>
        <VerticalTextAlignment>Top</VerticalTextAlignment>
        <TextLines>
          <TextLine>
            <LineSpacing>1</LineSpacing>
            <FixedLineSpacing>NaN</FixedLineSpacing>
            <TextAlignment>Left</TextAlignment>
            <TextRuns>
              <TextRun>
                <Text>video</Text>
                <FontSize>31.999999992</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31.999999992</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Length>
              </LineProperty>
            </Lines>
            <Direction>LeftToRight</Direction>
            <IndentLevel>0</IndentLevel>
            <TextMarker>None</TextMarker>
            <IndentType>FirstLine</IndentType>
          </TextLine>
        </TextLines>
        <Text>video</Text>
      </RichText>
      <BorderThickness>0</BorderThickness>
      <BorderType>None</BorderType>
      <Id>eac3ec155dff4e7fa86cd8a78ef4e46e</Id>
      <X>128.638</X>
      <Y>493.809</Y>
      <Width>170.796</Width>
      <Height>64.59333333333333</Height>
      <Rotation>0</Rotation>
      <IsLocked>False</IsLocked>
      <CanClone>False</CanClone>
      <Animations>
        <Animation>
          <Type>FadeIn</Type>
          <Id>781863d121e240fe98447dd63bfc3192</Id>
          <Number>6</Number>
          <Category>Appearance</Category>
          <Trigger>After</Trigger>
          <TriggerSource/>
          <Duration>3000000</Duration>
          <Delay>0</Delay>
          <AccelerationRatio>1</AccelerationRatio>
          <DecelerationRatio>0</DecelerationRatio>
          <RepeatBehavior>1</RepeatBehavior>
          <Start>0</Start>
          <End>1</End>
        </Animation>
      </Animations>
      <Hyperlink>swaction://SlideJump?slideId=0960e59777394b9ea667a1ffe43151f7</Hyperlink>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  article</Text>
                <FontSize>31.999999992</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31.999999992</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s>
        <Text>  article</Text>
      </RichText>
      <BorderThickness>0</BorderThickness>
      <BorderType>None</BorderType>
      <Id>2c9069baa1ea437d8697f05395e629b3</Id>
      <X>108.763</X>
      <Y>558.324</Y>
      <Width>167.993</Width>
      <Height>64.59333333333333</Height>
      <Rotation>0</Rotation>
      <IsLocked>False</IsLocked>
      <CanClone>False</CanClone>
      <Animations>
        <Animation>
          <Type>FadeIn</Type>
          <Id>034e971f839344a5af96fdf815a15069</Id>
          <Number>7</Number>
          <Category>Appearance</Category>
          <Trigger>After</Trigger>
          <TriggerSource/>
          <Duration>3000000</Duration>
          <Delay>0</Delay>
          <AccelerationRatio>1</AccelerationRatio>
          <DecelerationRatio>0</DecelerationRatio>
          <RepeatBehavior>1</RepeatBehavior>
          <Start>0</Start>
          <End>1</End>
        </Animation>
      </Animations>
      <Hyperlink>swaction://SlideJump?slideId=026d4e4a12be4e70bfce4d8f6a5830cb</Hyperlink>
      <HasMask>False</HasMask>
      <RotateOrigin>0.5,0.5</RotateOrigin>
      <SaveInfoMetadata>
        <SupportsFallback>True</SupportsFallback>
        <ImportanceLevel>Important</ImportanceLevel>
      </SaveInfoMetadata>
    </Text>
  </Elements>
  <TransitionKey>Fade</TransitionKey>
  <Duration>5000000</Duration>
  <AnimationOrders>
    <Item>7c532bf9a1b94536aca659788b402f39</Item>
    <Item>97f53c31aa8a4a829417b00a0b8a2c59</Item>
    <Item>275ffb89a3f043eda3ff245b44e812f1</Item>
    <Item>a8f56b80e2594300ad8e92826efa2b96</Item>
    <Item>52a74352526d469c8cb51820b6a3414c</Item>
    <Item>781863d121e240fe98447dd63bfc3192</Item>
    <Item>034e971f839344a5af96fdf815a15069</Item>
  </AnimationOrders>
  <ThemeForSlide>
    <ThemeId>-1</ThemeId>
  </ThemeForSlide>
</Slide>
</file>

<file path=Slides/Slide_4.xml><?xml version="1.0" encoding="utf-8"?>
<Slide>
  <Id>0960e59777394b9ea667a1ffe43151f7</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Shape>
      <Geometry>
        <PresetGeometry>
          <GeometryType>RoundRectangle</GeometryType>
          <Adjusts>
            <Adjust>
              <Id>0</Id>
              <ScaleX>0.16666666666666666</ScaleX>
              <ScaleY>0</ScaleY>
            </Adjust>
            <Adjust>
              <Id>1</Id>
              <ScaleX>0.3333333333333333</ScaleX>
              <ScaleY>1.2</ScaleY>
            </Adjust>
          </Adjusts>
        </PresetGeometry>
      </Geometry>
      <Path>M9.982666969299316,-1.131671069742879E-06L490.2943420410156,-1.131671069742879E-06C495.8076171875,9.5367431640625E-07,500.2770080566406,4.469393253326416,500.2770080566406,9.982666015625L500.2770080566406,49.913333892822266C500.2770080566406,55.42660903930664,495.8076171875,59.895999908447266,490.2943420410156,59.895999908447266L9.982666969299316,59.895999908447266C4.4693922996521,59.895999908447266,9.5367431640625E-07,55.42660903930664,-2.842170943040401E-14,49.913333892822266L-2.842170943040401E-14,9.982666015625C0,4.469391345977783,4.4693922996521,0,9.982666969299316,-1.131671069742879E-06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Enjoy the video</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15</Length>
                </LineProperty>
              </Lines>
              <Direction>LeftToRight</Direction>
              <IndentLevel>0</IndentLevel>
              <TextMarker>None</TextMarker>
              <IndentType>FirstLine</IndentType>
            </TextLine>
          </TextLines>
          <Text>Enjoy the video</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480.277</TextWidth>
      <TextMargin>0,0,0,0</TextMargin>
      <TextContainerMargin>0,0,0,0</TextContainerMargin>
      <IsTextLocationCustomize>False</IsTextLocationCustomize>
      <PenSetting>
        <IsArrowDash>True</IsArrowDash>
      </PenSetting>
      <Id>7f126afa-0095-4442-b7ed-6af0060b18d7</Id>
      <X>9.421</X>
      <Y>10.884999999999998</Y>
      <Width>500.277</Width>
      <Height>59.896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Video>
      <NaturalVideoRotation>0</NaturalVideoRotation>
      <NaturalVideoRotationAdapted>False</NaturalVideoRotationAdapted>
      <MediaName>c0f7d012a0483d2f8d2ccc8054ec80c9.mp4</MediaName>
      <Source>id://9791f5883326d33208e0481c710a7798</Source>
      <ClipStart>0</ClipStart>
      <Volume>0.5</Volume>
      <PlayPoints/>
      <Id>08d48363ff074ffb988bc936e60c582c</Id>
      <X>25.55</X>
      <Y>148.12099999999973</Y>
      <Width>1229</Width>
      <Height>491.6</Height>
      <Rotation>0</Rotation>
      <IsLocked>False</IsLocked>
      <CanClone>False</CanClone>
      <HasMask>False</HasMask>
      <ElementBehavior>
        <IsLoopPlay>False</IsLoopPlay>
        <IsAutoPlay>True</IsAutoPlay>
        <IsCrossSlidePlay>False</IsCrossSlidePlay>
        <StopPlayPageNumber>0</StopPlayPageNumber>
      </ElementBehavior>
      <RotateOrigin>0.5,0.5</RotateOrigin>
      <Thumbnail>id://89a565f6197a8937065ab060595053d6</Thumbnail>
      <SaveInfoMetadata>
        <SupportsFallback>True</SupportsFallback>
        <ImportanceLevel>Important</ImportanceLevel>
      </SaveInfoMetadata>
    </Video>
  </Elements>
  <TransitionKey>None</TransitionKey>
  <Duration>21000000</Duration>
  <ThemeForSlide>
    <ThemeId>-1</ThemeId>
  </ThemeForSlide>
</Slide>
</file>

<file path=Slides/Slide_5.xml><?xml version="1.0" encoding="utf-8"?>
<Slide>
  <Id>fd2cc7bb-c832-4207-9db2-92e7cf47c63e</Id>
  <Width>1280</Width>
  <Height>720</Height>
  <KeepIndependentSize>False</KeepIndependentSize>
  <Background>
    <ColorBrush>#FFFFFFFF</ColorBrush>
  </Background>
  <Elements>
    <Group>
      <Elements>
        <Picture>
          <Source>id://ab65ab3abec6af151f07219ed6266d1c</Source>
          <PictureName>file0000.png</PictureName>
          <Alpha>1</Alpha>
          <DisplayRegion>
            <Rectangle>0,0,91,441</Rectangle>
          </DisplayRegion>
          <Style>
            <StyleType>None</StyleType>
            <PicturePresetStyle>None</PicturePresetStyle>
          </Style>
          <MetaData>
            <PictureSize>441,91</PictureSize>
            <FileSize>2140</FileSize>
          </MetaData>
          <Id>b3cbba47df844006ae5813cac0ddfaf5</Id>
          <X>905.5730000000001</X>
          <Y>0</Y>
          <Width>441</Width>
          <Height>91</Height>
          <Rotation>0</Rotation>
          <IsLocked>False</IsLocked>
          <CanClone>False</CanClone>
          <HasMask>False</HasMask>
          <RotateOrigin>0.5,0.5</RotateOrigin>
          <SaveInfoMetadata>
            <SupportsFallback>True</SupportsFallback>
            <ImportanceLevel>Important</ImportanceLevel>
          </SaveInfoMetadata>
        </Picture>
        <Picture>
          <Source>id://d8350b350bbf868ccd50ffc242343a2e</Source>
          <PictureName>file0003.png</PictureName>
          <Alpha>1</Alpha>
          <DisplayRegion>
            <Rectangle>0,0,72,196</Rectangle>
          </DisplayRegion>
          <Style>
            <StyleType>None</StyleType>
            <PicturePresetStyle>None</PicturePresetStyle>
          </Style>
          <MetaData>
            <PictureSize>196,72</PictureSize>
            <FileSize>300</FileSize>
          </MetaData>
          <Id>2c26c82072c346b18062ac58bd64b6bf</Id>
          <X>0</X>
          <Y>0.002</Y>
          <Width>974</Width>
          <Height>91.062</Height>
          <Rotation>0</Rotation>
          <IsLocked>False</IsLocked>
          <CanClone>False</CanClone>
          <HasMask>False</HasMask>
          <RotateOrigin>0.5,0.5</RotateOrigin>
          <SaveInfoMetadata>
            <SupportsFallback>True</SupportsFallback>
            <ImportanceLevel>Important</ImportanceLevel>
          </SaveInfoMetadata>
        </Picture>
      </Elements>
      <Id>ef8a4a4b24104c63901baa951cbfa45c</Id>
      <X>-53.257000000000005</X>
      <Y>-2.008</Y>
      <Width>1346.5729999999999</Width>
      <Height>91.064</Height>
      <Rotation>0</Rotation>
      <IsLocked>True</IsLocked>
      <CanClone>False</CanClone>
      <HasMask>False</HasMask>
      <RotateOrigin>0.5,0.5</RotateOrigin>
      <SaveInfoMetadata>
        <SupportsFallback>True</SupportsFallback>
        <ImportanceLevel>Important</ImportanceLevel>
      </SaveInfoMetadata>
    </Group>
    <Text>
      <RichText>
        <SizeToContent>Height</SizeToContent>
        <ArrangingType>Horizontal</ArrangingType>
        <VerticalTextAlignment>Top</VerticalTextAlignment>
        <TextLines>
          <TextLine>
            <LineSpacing>1</LineSpacing>
            <FixedLineSpacing>NaN</FixedLineSpacing>
            <TextAlignment>Left</TextAlignment>
            <TextRuns>
              <TextRun>
                <Text>Zhalong  Nature  Reserve</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24</Length>
              </LineProperty>
            </Lines>
            <Direction>LeftToRight</Direction>
            <IndentLevel>0</IndentLevel>
            <TextMarker>None</TextMarker>
            <IndentType>FirstLine</IndentType>
          </TextLine>
        </TextLines>
        <Text>Zhalong  Nature  Reserve</Text>
      </RichText>
      <BorderThickness>0</BorderThickness>
      <BorderType>None</BorderType>
      <Id>43de5dd55cfb47bca7981cb1dc0227e3</Id>
      <X>13.278</X>
      <Y>15.379</Y>
      <Width>569.648</Width>
      <Height>75.74333333333334</Height>
      <Rotation>0</Rotation>
      <IsLocked>False</IsLocked>
      <CanClone>False</CanClone>
      <HasMask>False</HasMask>
      <RotateOrigin>0.5,0.5</RotateOrigin>
      <SaveInfoMetadata>
        <SupportsFallback>True</SupportsFallback>
        <ImportanceLevel>Important</ImportanceLevel>
      </SaveInfoMetadata>
    </Text>
    <Picture>
      <Source>id://d8350b350bbf868ccd50ffc242343a2e</Source>
      <PictureName>file0003.png</PictureName>
      <Alpha>1</Alpha>
      <DisplayRegion>
        <Rectangle>39,0,72,86</Rectangle>
      </DisplayRegion>
      <Style>
        <StyleType>None</StyleType>
        <PicturePresetStyle>None</PicturePresetStyle>
      </Style>
      <MetaData>
        <PictureSize>196,72</PictureSize>
        <FileSize>300</FileSize>
      </MetaData>
      <Id>6a4a4d84-6008-4aca-82cc-389cc957ea92</Id>
      <X>-1306.978</X>
      <Y>91.096</Y>
      <Width>2586.9943171577133</Width>
      <Height>628.937</Height>
      <Rotation>0</Rotation>
      <IsLocked>True</IsLocked>
      <CanClone>False</CanClone>
      <HasMask>False</HasMask>
      <RotateOrigin>0.5,0.5</RotateOrigin>
      <SaveInfoMetadata>
        <SupportsFallback>True</SupportsFallback>
        <ImportanceLevel>Important</ImportanceLevel>
      </SaveInfoMetadata>
    </Picture>
    <Shape>
      <Geometry>
        <PresetGeometry>
          <GeometryType>Line</GeometryType>
          <Adjusts>
            <Adjust>
              <Id>0</Id>
              <ScaleX>0</ScaleX>
              <ScaleY>0</ScaleY>
            </Adjust>
            <Adjust>
              <Id>1</Id>
              <ScaleX>1</ScaleX>
              <ScaleY>0</ScaleY>
            </Adjust>
          </Adjusts>
        </PresetGeometry>
      </Geometry>
      <Path/>
      <Background>
        <ColorBrush>#FF166EE1</ColorBrush>
      </Background>
      <Foreground>
        <ColorBrush>#FFC3C3C7</ColorBrush>
      </Foreground>
      <Thickness>2</Thickness>
      <LineType>Normal</LineType>
      <Opacity>1</Opacity>
      <TextWidth>1094.5222232932574</TextWidth>
      <TextMargin>0,0,0,0</TextMargin>
      <TextContainerMargin>0,0,0,0</TextContainerMargin>
      <IsTextLocationCustomize>False</IsTextLocationCustomize>
      <PenSetting>
        <IsArrowDash>True</IsArrowDash>
      </PenSetting>
      <Id>36678ae816eb4981b723cc2a7fd43667</Id>
      <X>3.0745233968804087</X>
      <Y>90.0704794916233</Y>
      <Width>1276.9425938421336</Width>
      <Height>2</Height>
      <Rotation>0</Rotation>
      <IsLocked>False</IsLocked>
      <CanClone>False</CanClone>
      <HasMask>False</HasMask>
      <RotateOrigin>0.5,0.5</RotateOrigin>
      <SaveInfoMetadata>
        <SupportsFallback>True</SupportsFallback>
        <ImportanceLevel>Important</ImportanceLevel>
      </SaveInfoMetadata>
    </Shape>
    <Picture>
      <Source>id://91049c58d4cd1fa65fdf9d9932e606e5</Source>
      <PictureName>4232a7bd-cdf6-49f8-859a-745ced8fbedf.jpg</PictureName>
      <Alpha>1</Alpha>
      <DisplayRegion>
        <Rectangle>0,0,640,640</Rectangle>
      </DisplayRegion>
      <Style>
        <StyleType>None</StyleType>
        <PicturePresetStyle>None</PicturePresetStyle>
      </Style>
      <MetaData>
        <PictureSize>640,640</PictureSize>
        <FileSize>379051</FileSize>
      </MetaData>
      <Id>4bfe468229fd474db9f1673622e13c2b</Id>
      <X>21.933</X>
      <Y>125.493</Y>
      <Width>103.062</Width>
      <Height>103.062</Height>
      <Rotation>0</Rotation>
      <IsLocked>False</IsLocked>
      <CanClone>False</CanClone>
      <HasMask>False</HasMask>
      <RotateOrigin>0.5,0.5</RotateOrigin>
      <SaveInfoMetadata>
        <SupportsFallback>True</SupportsFallback>
        <ImportanceLevel>Important</ImportanceLevel>
      </SaveInfoMetadata>
    </Picture>
    <Shape>
      <Geometry>
        <PresetGeometry>
          <GeometryType>RectangleBubble</GeometryType>
          <Adjusts>
            <Adjust>
              <Id>0</Id>
              <ScaleX>0</ScaleX>
              <ScaleY>0</ScaleY>
            </Adjust>
            <Adjust>
              <Id>1</Id>
              <ScaleX>-0.031263018667920785</ScaleX>
              <ScaleY>0.17139312184838582</ScaleY>
            </Adjust>
          </Adjusts>
        </PresetGeometry>
      </Geometry>
      <Path>F1M-4.592134246195201E-06,5.3544799811788835E-06L674.0919799804688,5.3544799811788835E-06 674.0919799804688,194.14700317382812 -4.592134246195201E-06,194.14700317382812L-4.592134246195201E-06,41.542442321777344 -21.07415008544922,33.27545928955078 -4.592134246195201E-06,32.827796936035156L-4.592134246195201E-06,5.3544799811788835E-06z</Path>
      <Background>
        <ColorBrush>#FFFFFFFF</ColorBrush>
      </Background>
      <Foreground>
        <ColorBrush>#FFC3C3C7</ColorBrush>
      </Foreground>
      <Thickness>0</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Zhalong Ecotourism Zone is located in Heilongjiang Zhalong National Natural Conservation Area. It is 26.7 kilometers away from the southeast of the city, covering an area of 4.7 square kilometers. he Zalong ecotourism area has become an internationally renowned city tourism business card with ecology as its soul, "the world's great wetland · the hometown of China's cranes."</Text>
                  <FontSize>19.999999995</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19.999999995</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68</Length>
                </LineProperty>
                <LineProperty>
                  <StartOffset>68</StartOffset>
                  <Length>63</Length>
                </LineProperty>
                <LineProperty>
                  <StartOffset>131</StartOffset>
                  <Length>69</Length>
                </LineProperty>
                <LineProperty>
                  <StartOffset>200</StartOffset>
                  <Length>67</Length>
                </LineProperty>
                <LineProperty>
                  <StartOffset>267</StartOffset>
                  <Length>67</Length>
                </LineProperty>
                <LineProperty>
                  <StartOffset>334</StartOffset>
                  <Length>42</Length>
                </LineProperty>
              </Lines>
              <Direction>LeftToRight</Direction>
              <IndentLevel>0</IndentLevel>
              <TextMarker>None</TextMarker>
              <IndentType>FirstLine</IndentType>
            </TextLine>
          </TextLines>
          <Text>Zhalong Ecotourism Zone is located in Heilongjiang Zhalong National Natural Conservation Area. It is 26.7 kilometers away from the southeast of the city, covering an area of 4.7 square kilometers. he Zalong ecotourism area has become an internationally renowned city tourism business card with ecology as its soul, "the world's great wetland · the hometown of China's cranes."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654.092</TextWidth>
      <TextMargin>0,0,0,0</TextMargin>
      <TextContainerMargin>0,0,0,0</TextContainerMargin>
      <IsTextLocationCustomize>False</IsTextLocationCustomize>
      <PenSetting/>
      <Id>5e89509af10847a9a902173cfb2fea1d</Id>
      <X>149.705</X>
      <Y>134.438</Y>
      <Width>674.092</Width>
      <Height>194.147</Height>
      <Rotation>0</Rotation>
      <IsLocked>False</IsLocked>
      <CanClone>False</CanClone>
      <HasMask>False</HasMask>
      <RotateOrigin>0.5,0.5</RotateOrigin>
      <SaveInfoMetadata>
        <SupportsFallback>True</SupportsFallback>
        <ImportanceLevel>Important</ImportanceLevel>
      </SaveInfoMetadata>
    </Shape>
    <Picture>
      <Source>id://91049c58d4cd1fa65fdf9d9932e606e5</Source>
      <PictureName>4232a7bd-cdf6-49f8-859a-745ced8fbedf.jpg</PictureName>
      <Alpha>1</Alpha>
      <DisplayRegion>
        <Rectangle>0,0,640,640</Rectangle>
      </DisplayRegion>
      <Style>
        <StyleType>None</StyleType>
        <PicturePresetStyle>None</PicturePresetStyle>
      </Style>
      <MetaData>
        <PictureSize>640,640</PictureSize>
        <FileSize>379051</FileSize>
      </MetaData>
      <Id>27f04551-9f40-40f7-a5c1-7198034d4d69</Id>
      <X>21.942999999999984</X>
      <Y>356.308</Y>
      <Width>103.062</Width>
      <Height>103.062</Height>
      <Rotation>0</Rotation>
      <IsLocked>False</IsLocked>
      <CanClone>False</CanClone>
      <HasMask>False</HasMask>
      <RotateOrigin>0.5,0.5</RotateOrigin>
      <SaveInfoMetadata>
        <SupportsFallback>True</SupportsFallback>
        <ImportanceLevel>Important</ImportanceLevel>
      </SaveInfoMetadata>
    </Picture>
    <Shape>
      <Geometry>
        <PresetGeometry>
          <GeometryType>RectangleBubble</GeometryType>
          <Adjusts>
            <Adjust>
              <Id>0</Id>
              <ScaleX>0</ScaleX>
              <ScaleY>0</ScaleY>
            </Adjust>
            <Adjust>
              <Id>1</Id>
              <ScaleX>-0.031263018667920785</ScaleX>
              <ScaleY>0.17139312184838582</ScaleY>
            </Adjust>
          </Adjusts>
        </PresetGeometry>
      </Geometry>
      <Path>F1M-4.592134246195201E-06,-3.507544988679001E-06L674.0919799804688,-3.507544988679001E-06 674.0919799804688,94.02200317382812 -4.592134246195201E-06,94.02200317382812L-4.592134246195201E-06,20.033166885375977 -21.07415008544922,16.11471939086914 -4.592134246195201E-06,15.867796897888184L-4.592134246195201E-06,-3.507544988679001E-06z</Path>
      <Background>
        <ColorBrush>#FFFFFFFF</ColorBrush>
      </Background>
      <Foreground>
        <ColorBrush>#FFC3C3C7</ColorBrush>
      </Foreground>
      <Thickness>0</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Welcome to pay attention to our WeChat. We will be dedicated to serving you.</Text>
                  <FontSize>22.666666660999997</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TextRuns>
              <DefaultRunProperty>
                <TextRun>
                  <Text/>
                  <FontSize>22.666666660999997</FontSize>
                  <FontVariants>Normal</FontVariants>
                  <FontStyle>Normal</FontStyle>
                  <FontWeight>Normal</FontWeight>
                  <FontFamily>
                    <Source>微软雅黑</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51</Length>
                </LineProperty>
                <LineProperty>
                  <StartOffset>51</StartOffset>
                  <Length>25</Length>
                </LineProperty>
              </Lines>
              <Direction>LeftToRight</Direction>
              <IndentLevel>0</IndentLevel>
              <TextMarker>None</TextMarker>
              <IndentType>FirstLine</IndentType>
            </TextLine>
          </TextLines>
          <Text>Welcome to pay attention to our WeChat. We will be dedicated to serving you.</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TextWidth>654.092</TextWidth>
      <TextMargin>0,0,0,0</TextMargin>
      <TextContainerMargin>0,0,0,0</TextContainerMargin>
      <IsTextLocationCustomize>False</IsTextLocationCustomize>
      <PenSetting/>
      <Id>5ddec72a-b079-4aee-9cde-b1a48e3f834d</Id>
      <X>149.725</X>
      <Y>360.765</Y>
      <Width>674.092</Width>
      <Height>94.022</Height>
      <Rotation>0</Rotation>
      <IsLocked>False</IsLocked>
      <CanClone>False</CanClone>
      <HasMask>False</HasMask>
      <RotateOrigin>0.5,0.5</RotateOrigin>
      <SaveInfoMetadata>
        <SupportsFallback>True</SupportsFallback>
        <ImportanceLevel>Important</ImportanceLevel>
      </SaveInfoMetadata>
    </Shape>
    <Shape>
      <Geometry>
        <PresetGeometry>
          <GeometryType>Line</GeometryType>
          <Adjusts>
            <Adjust>
              <Id>0</Id>
              <ScaleX>0</ScaleX>
              <ScaleY>0</ScaleY>
            </Adjust>
            <Adjust>
              <Id>1</Id>
              <ScaleX>1</ScaleX>
              <ScaleY>0</ScaleY>
            </Adjust>
          </Adjusts>
        </PresetGeometry>
      </Geometry>
      <Path/>
      <Background>
        <ColorBrush>#FF166EE1</ColorBrush>
      </Background>
      <Foreground>
        <ColorBrush>#FFC3C3C7</ColorBrush>
      </Foreground>
      <Thickness>2</Thickness>
      <LineType>Normal</LineType>
      <Opacity>1</Opacity>
      <TextWidth>1094.5222232932574</TextWidth>
      <TextMargin>0,0,0,0</TextMargin>
      <TextContainerMargin>0,0,0,0</TextContainerMargin>
      <IsTextLocationCustomize>False</IsTextLocationCustomize>
      <PenSetting>
        <IsArrowDash>True</IsArrowDash>
      </PenSetting>
      <Id>1eb1bce9-b3de-4dd6-a6a5-301abba5b9a8</Id>
      <X>3.0279999999999987</X>
      <Y>634.785</Y>
      <Width>1276.9425938421336</Width>
      <Height>2</Height>
      <Rotation>0</Rotation>
      <IsLocked>False</IsLocked>
      <CanClone>False</CanClone>
      <HasMask>False</HasMask>
      <RotateOrigin>0.5,0.5</RotateOrigin>
      <SaveInfoMetadata>
        <SupportsFallback>True</SupportsFallback>
        <ImportanceLevel>Important</ImportanceLevel>
      </SaveInfoMetadata>
    </Shape>
    <Shape>
      <Geometry>
        <PresetGeometry>
          <GeometryType>Line</GeometryType>
          <Adjusts>
            <Adjust>
              <Id>0</Id>
              <ScaleX>1</ScaleX>
              <ScaleY>0</ScaleY>
            </Adjust>
            <Adjust>
              <Id>1</Id>
              <ScaleX>0</ScaleX>
              <ScaleY>1</ScaleY>
            </Adjust>
          </Adjusts>
        </PresetGeometry>
      </Geometry>
      <Path/>
      <Background>
        <ColorBrush>#FFFFFFFF</ColorBrush>
      </Background>
      <Foreground>
        <ColorBrush>#FFC3C3C7</ColorBrush>
      </Foreground>
      <Thickness>2</Thickness>
      <LineType>Normal</LineType>
      <Opacity>1</Opacity>
      <TextWidth>0.10714285714285714</TextWidth>
      <TextMargin>0,0,0,0</TextMargin>
      <TextContainerMargin>0,0,0,0</TextContainerMargin>
      <IsTextLocationCustomize>False</IsTextLocationCustomize>
      <PenSetting/>
      <Id>95e50016f24142399a63849e1fea08e8</Id>
      <X>359.146</X>
      <Y>633.757</Y>
      <Width>0.125</Width>
      <Height>84.51430635255412</Height>
      <Rotation>0</Rotation>
      <IsLocked>False</IsLocked>
      <CanClone>False</CanClone>
      <HasMask>False</HasMask>
      <RotateOrigin>0.5,0.5</RotateOrigin>
      <SaveInfoMetadata>
        <SupportsFallback>True</SupportsFallback>
        <ImportanceLevel>Important</ImportanceLevel>
      </SaveInfoMetadata>
    </Shape>
    <Shape>
      <Geometry>
        <PresetGeometry>
          <GeometryType>Line</GeometryType>
          <Adjusts>
            <Adjust>
              <Id>0</Id>
              <ScaleX>1</ScaleX>
              <ScaleY>0</ScaleY>
            </Adjust>
            <Adjust>
              <Id>1</Id>
              <ScaleX>0</ScaleX>
              <ScaleY>1</ScaleY>
            </Adjust>
          </Adjusts>
        </PresetGeometry>
      </Geometry>
      <Path/>
      <Background>
        <ColorBrush>#FFFFFFFF</ColorBrush>
      </Background>
      <Foreground>
        <ColorBrush>#FFC3C3C7</ColorBrush>
      </Foreground>
      <Thickness>2</Thickness>
      <LineType>Normal</LineType>
      <Opacity>1</Opacity>
      <TextWidth>0.10714285714285714</TextWidth>
      <TextMargin>0,0,0,0</TextMargin>
      <TextContainerMargin>0,0,0,0</TextContainerMargin>
      <IsTextLocationCustomize>False</IsTextLocationCustomize>
      <PenSetting/>
      <Id>a58699da-fa0a-4637-a8c4-e8dd1b5ef984</Id>
      <X>860.601</X>
      <Y>633.752</Y>
      <Width>0.125</Width>
      <Height>84.51430635255412</Height>
      <Rotation>0</Rotation>
      <IsLocked>False</IsLocked>
      <CanClone>False</CanClone>
      <HasMask>False</HasMask>
      <RotateOrigin>0.5,0.5</RotateOrigin>
      <SaveInfoMetadata>
        <SupportsFallback>True</SupportsFallback>
        <ImportanceLevel>Important</ImportanceLevel>
      </SaveInfoMetadata>
    </Shape>
    <Text>
      <RichText>
        <SizeToContent>Height</SizeToContent>
        <ArrangingType>Horizontal</ArrangingType>
        <VerticalTextAlignment>Top</VerticalTextAlignment>
        <TextLines>
          <TextLine>
            <LineSpacing>1</LineSpacing>
            <FixedLineSpacing>NaN</FixedLineSpacing>
            <TextAlignment>Left</TextAlignment>
            <TextRuns>
              <TextRun>
                <Text>About us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s>
        <Text>About us </Text>
      </RichText>
      <BorderThickness>0</BorderThickness>
      <BorderType>None</BorderType>
      <Id>ea8de793-b6ee-4721-84ac-c51c9d83d3dc</Id>
      <X>90.488</X>
      <Y>638.285</Y>
      <Width>228.648</Width>
      <Height>75.74333333333334</Height>
      <Rotation>0</Rotation>
      <IsLocked>False</IsLocked>
      <CanClone>False</CanClone>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We need you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12</Length>
              </LineProperty>
            </Lines>
            <Direction>LeftToRight</Direction>
            <IndentLevel>0</IndentLevel>
            <TextMarker>None</TextMarker>
            <IndentType>FirstLine</IndentType>
          </TextLine>
        </TextLines>
        <Text>We need you </Text>
      </RichText>
      <BorderThickness>0</BorderThickness>
      <BorderType>None</BorderType>
      <Id>c260075e-67a8-447e-9e72-637a0a78cef0</Id>
      <X>488.239</X>
      <Y>638.319</Y>
      <Width>331.648</Width>
      <Height>75.74333333333334</Height>
      <Rotation>0</Rotation>
      <IsLocked>False</IsLocked>
      <CanClone>False</CanClone>
      <Hyperlink>swaction://SlideJump?slideId=026d4e4a12be4e70bfce4d8f6a5830cb</Hyperlink>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Contact us</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TextRuns>
            <DefaultRunProperty>
              <TextRun>
                <Text/>
                <FontSize>40</FontSize>
                <FontVariants>Normal</FontVariants>
                <FontStyle>Normal</FontStyle>
                <FontWeight>Normal</FontWeight>
                <FontFamily>
                  <Source>Comic Sans MS</Source>
                </FontFamily>
                <Background>
                  <ColorBrush>#00FFFFFF</ColorBrush>
                </Background>
                <Foreground>
                  <ColorBrush>#FF545457</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10</Length>
              </LineProperty>
            </Lines>
            <Direction>LeftToRight</Direction>
            <IndentLevel>0</IndentLevel>
            <TextMarker>None</TextMarker>
            <IndentType>FirstLine</IndentType>
          </TextLine>
        </TextLines>
        <Text>Contact us</Text>
      </RichText>
      <BorderThickness>0</BorderThickness>
      <BorderType>None</BorderType>
      <Id>41dab140-ecd9-456b-bad8-4684fe256448</Id>
      <X>989.673</X>
      <Y>638.27</Y>
      <Width>228.648</Width>
      <Height>75.74333333333334</Height>
      <Rotation>0</Rotation>
      <IsLocked>False</IsLocked>
      <CanClone>False</CanClone>
      <Hyperlink>swaction://SlideJump?slideId=9181c27c-d5ef-46d0-9bc9-fe1d1a0fef37</Hyperlink>
      <HasMask>False</HasMask>
      <RotateOrigin>0.5,0.5</RotateOrigin>
      <SaveInfoMetadata>
        <SupportsFallback>True</SupportsFallback>
        <ImportanceLevel>Important</ImportanceLevel>
      </SaveInfoMetadata>
    </Text>
    <Picture>
      <Source>id://4b886d12f9a4a951d5b208a3f0f0493e</Source>
      <PictureName>微信图片_20241120103532.jpg</PictureName>
      <Alpha>1</Alpha>
      <DisplayRegion>
        <Rectangle>0,0,676,1024</Rectangle>
      </DisplayRegion>
      <Style>
        <StyleType>None</StyleType>
        <PicturePresetStyle>None</PicturePresetStyle>
      </Style>
      <MetaData>
        <PictureSize>1024,676</PictureSize>
        <FileSize>14493</FileSize>
      </MetaData>
      <Id>4f5a003b4e4b48c7b3753f11901d1881</Id>
      <X>40.162</X>
      <Y>493.81</Y>
      <Width>236.586</Width>
      <Height>156.184</Height>
      <Rotation>0</Rotation>
      <IsLocked>False</IsLocked>
      <CanClone>False</CanClone>
      <Animations>
        <Animation>
          <Type>FadeIn</Type>
          <Id>52a74352526d469c8cb51820b6a3414c</Id>
          <Number>1</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Picture>
    <Text>
      <RichText>
        <SizeToContent>Height</SizeToContent>
        <ArrangingType>Horizontal</ArrangingType>
        <VerticalTextAlignment>Top</VerticalTextAlignment>
        <TextLines>
          <TextLine>
            <LineSpacing>1</LineSpacing>
            <FixedLineSpacing>NaN</FixedLineSpacing>
            <TextAlignment>Left</TextAlignment>
            <TextRuns>
              <TextRun>
                <Text>video</Text>
                <FontSize>31.999999992</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31.999999992</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Length>
              </LineProperty>
            </Lines>
            <Direction>LeftToRight</Direction>
            <IndentLevel>0</IndentLevel>
            <TextMarker>None</TextMarker>
            <IndentType>FirstLine</IndentType>
          </TextLine>
        </TextLines>
        <Text>video</Text>
      </RichText>
      <BorderThickness>0</BorderThickness>
      <BorderType>None</BorderType>
      <Id>eac3ec155dff4e7fa86cd8a78ef4e46e</Id>
      <X>128.638</X>
      <Y>493.809</Y>
      <Width>170.796</Width>
      <Height>64.59333333333333</Height>
      <Rotation>0</Rotation>
      <IsLocked>False</IsLocked>
      <CanClone>False</CanClone>
      <Animations>
        <Animation>
          <Type>FadeIn</Type>
          <Id>781863d121e240fe98447dd63bfc3192</Id>
          <Number>2</Number>
          <Category>Appearance</Category>
          <Trigger>After</Trigger>
          <TriggerSource/>
          <Duration>3000000</Duration>
          <Delay>0</Delay>
          <AccelerationRatio>1</AccelerationRatio>
          <DecelerationRatio>0</DecelerationRatio>
          <RepeatBehavior>1</RepeatBehavior>
          <Start>0</Start>
          <End>1</End>
        </Animation>
      </Animations>
      <Hyperlink>swaction://SlideJump?slideId=0960e59777394b9ea667a1ffe43151f7</Hyperlink>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  article</Text>
                <FontSize>31.999999992</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TextRuns>
            <DefaultRunProperty>
              <TextRun>
                <Text/>
                <FontSize>31.999999992</FontSize>
                <FontVariants>Normal</FontVariants>
                <FontStyle>Normal</FontStyle>
                <FontWeight>Normal</FontWeight>
                <FontFamily>
                  <Source>Comic Sans MS</Source>
                </FontFamily>
                <Background>
                  <ColorBrush>#00FFFFFF</ColorBrush>
                </Background>
                <Foreground>
                  <ColorBrush>#FF000000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s>
        <Text>  article</Text>
      </RichText>
      <BorderThickness>0</BorderThickness>
      <BorderType>None</BorderType>
      <Id>2c9069baa1ea437d8697f05395e629b3</Id>
      <X>108.763</X>
      <Y>558.324</Y>
      <Width>167.993</Width>
      <Height>64.59333333333333</Height>
      <Rotation>0</Rotation>
      <IsLocked>False</IsLocked>
      <CanClone>False</CanClone>
      <Animations>
        <Animation>
          <Type>FadeIn</Type>
          <Id>034e971f839344a5af96fdf815a15069</Id>
          <Number>3</Number>
          <Category>Appearance</Category>
          <Trigger>After</Trigger>
          <TriggerSource/>
          <Duration>3000000</Duration>
          <Delay>0</Delay>
          <AccelerationRatio>1</AccelerationRatio>
          <DecelerationRatio>0</DecelerationRatio>
          <RepeatBehavior>1</RepeatBehavior>
          <Start>0</Start>
          <End>1</End>
        </Animation>
      </Animations>
      <Hyperlink>swaction://SlideJump?slideId=026d4e4a12be4e70bfce4d8f6a5830cb</Hyperlink>
      <HasMask>False</HasMask>
      <RotateOrigin>0.5,0.5</RotateOrigin>
      <SaveInfoMetadata>
        <SupportsFallback>True</SupportsFallback>
        <ImportanceLevel>Important</ImportanceLevel>
      </SaveInfoMetadata>
    </Text>
  </Elements>
  <TransitionKey>Fade</TransitionKey>
  <Duration>5000000</Duration>
  <AnimationOrders>
    <Item>52a74352526d469c8cb51820b6a3414c</Item>
    <Item>781863d121e240fe98447dd63bfc3192</Item>
    <Item>034e971f839344a5af96fdf815a15069</Item>
  </AnimationOrders>
  <ThemeForSlide>
    <ThemeId>-1</ThemeId>
  </ThemeForSlide>
</Slide>
</file>

<file path=Slides/Slide_6.xml><?xml version="1.0" encoding="utf-8"?>
<Slide>
  <Id>026d4e4a12be4e70bfce4d8f6a5830cb</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Picture>
      <Source>id://2c58173fc780405d5a67109cd12df93d</Source>
      <PictureName>5c750d07e132b1212.png</PictureName>
      <Alpha>1</Alpha>
      <DisplayRegion>
        <Rectangle>0,0,573,861</Rectangle>
      </DisplayRegion>
      <Style>
        <StyleType>None</StyleType>
        <PicturePresetStyle>None</PicturePresetStyle>
      </Style>
      <MetaData>
        <PictureSize>861,573</PictureSize>
        <FileSize>239540</FileSize>
      </MetaData>
      <Id>f5225bb3-165b-435c-b980-57a6ed4426b8</Id>
      <X>-29.989</X>
      <Y>-28.817</Y>
      <Width>1339.864</Width>
      <Height>765.63</Height>
      <Rotation>0</Rotation>
      <IsLocked>True</IsLocked>
      <CanClone>False</CanClone>
      <HasMask>False</HasMask>
      <RotateOrigin>0.5,0.5</RotateOrigin>
      <SaveInfoMetadata>
        <SupportsFallback>True</SupportsFallback>
        <ImportanceLevel>Important</ImportanceLevel>
      </SaveInfoMetadata>
    </Picture>
    <Text>
      <RichText>
        <SizeToContent>Height</SizeToContent>
        <ArrangingType>Horizontal</ArrangingType>
        <VerticalTextAlignment>Top</VerticalTextAlignment>
        <TextLines>
          <TextLine>
            <LineSpacing>1</LineSpacing>
            <FixedLineSpacing>NaN</FixedLineSpacing>
            <TextAlignment>Left</TextAlignment>
            <TextRuns>
              <TextRun>
                <Text>Prediction</Text>
                <FontSize>35.999999991</FontSize>
                <FontVariants>Normal</FontVariants>
                <FontStyle>Normal</FontStyle>
                <FontWeight>Bold</FontWeight>
                <FontFamily>
                  <Source>Comic Sans MS</Source>
                </FontFamily>
                <Background>
                  <ColorBrush>#00FFFFFF</ColorBrush>
                </Background>
                <Foreground>
                  <ColorBrush>#FF264C34</ColorBrush>
                </Foreground>
                <Opacity>1</Opacity>
                <TextEffects>
                  <TextFrame>
                    <FrameOpacity>1</FrameOpacity>
                    <FrameThinkness>5</FrameThinkness>
                    <FrameBrush>
                      <ColorBrush>#FFED7D31</ColorBrush>
                    </FrameBrush>
                  </TextFrame>
                  <TextFill>
                    <FillBrush>
                      <ColorBrush>#FFFFFFFF</ColorBrush>
                    </FillBrush>
                  </TextFill>
                </TextEffects>
                <DashStyle>
                  <Offset>0</Offset>
                  <Dashes/>
                </DashStyle>
              </TextRun>
              <TextRun>
                <Text>:What kind of article is it?</Text>
                <FontSize>35.999999991</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TextRuns>
            <DefaultRunProperty>
              <TextRun>
                <Text/>
                <FontSize>35.999999991</FontSize>
                <FontVariants>Normal</FontVariants>
                <FontStyle>Normal</FontStyle>
                <FontWeight>Bold</FontWeight>
                <FontFamily>
                  <Source>Comic Sans MS</Source>
                </FontFamily>
                <Background>
                  <ColorBrush>#00FFFFFF</ColorBrush>
                </Background>
                <Foreground>
                  <ColorBrush>#FF264C34</ColorBrush>
                </Foreground>
                <Opacity>1</Opacity>
                <TextEffects>
                  <TextFrame>
                    <FrameOpacity>1</FrameOpacity>
                    <FrameThinkness>5</FrameThinkness>
                    <FrameBrush>
                      <ColorBrush>#FFED7D31</ColorBrush>
                    </FrameBrush>
                  </TextFrame>
                  <TextFill>
                    <FillBrush>
                      <ColorBrush>#FFFFFFFF</ColorBrush>
                    </FillBrush>
                  </TextFill>
                </TextEffects>
                <DashStyle>
                  <Offset>0</Offset>
                  <Dashes/>
                </DashStyle>
              </TextRun>
            </DefaultRunProperty>
            <MarginLeft>0</MarginLeft>
            <Indent>0</Indent>
            <TextMarkerStyle>
              <FontSize>0</FontSize>
            </TextMarkerStyle>
            <SpaceBefore>0</SpaceBefore>
            <SpaceAfter>0</SpaceAfter>
            <Lines>
              <LineProperty>
                <StartOffset>0</StartOffset>
                <Length>32</Length>
              </LineProperty>
              <LineProperty>
                <StartOffset>32</StartOffset>
                <Length>6</Length>
              </LineProperty>
            </Lines>
            <Direction>LeftToRight</Direction>
            <IndentLevel>0</IndentLevel>
            <TextMarker>None</TextMarker>
            <IndentType>FirstLine</IndentType>
          </TextLine>
        </TextLines>
        <Text>Prediction:What kind of article is it?</Text>
      </RichText>
      <BorderThickness>0</BorderThickness>
      <BorderType>None</BorderType>
      <Id>8cb8eaffbdeb4fac8316919cd23b5d03</Id>
      <X>61.905</X>
      <Y>121.816</Y>
      <Width>594.195</Width>
      <Height>120.33333333333334</Height>
      <Rotation>0</Rotation>
      <IsLocked>False</IsLocked>
      <CanClone>False</CanClone>
      <Animations>
        <Animation>
          <Type>FadeIn</Type>
          <Id>89b824a391544994a290823bfd08a308</Id>
          <Number>5</Number>
          <Category>Appearance</Category>
          <Trigger>Click</Trigger>
          <TriggerSource/>
          <Duration>10000000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Mask/>
    </Text>
    <Text>
      <RichText>
        <SizeToContent>Height</SizeToContent>
        <ArrangingType>Horizontal</ArrangingType>
        <VerticalTextAlignment>Top</VerticalTextAlignment>
        <TextLines>
          <TextLine>
            <LineSpacing>1</LineSpacing>
            <FixedLineSpacing>NaN</FixedLineSpacing>
            <TextAlignment>Left</TextAlignment>
            <TextRuns>
              <TextRun>
                <Text>A. Poem.     B. Exposition.</Text>
                <FontSize>37.333333324</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TextRun>
                <Text>(说明文)</Text>
                <FontSize>21.333333328</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TextRun>
                <Text>
</Text>
                <FontSize>37.333333324</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TextRuns>
            <DefaultRunProperty>
              <TextRun>
                <Text/>
                <FontSize>37.333333324</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32</Length>
              </LineProperty>
            </Lines>
            <Direction>LeftToRight</Direction>
            <IndentLevel>0</IndentLevel>
            <TextMarker>None</TextMarker>
            <IndentType>FirstLine</IndentType>
          </TextLine>
          <TextLine>
            <LineSpacing>1</LineSpacing>
            <FixedLineSpacing>NaN</FixedLineSpacing>
            <TextAlignment>Left</TextAlignment>
            <TextRuns>
              <TextRun>
                <Text>C.Narration</Text>
                <FontSize>37.333333324</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TextRun>
                <Text>(记叙文)</Text>
                <FontSize>21.333333328</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TextRun>
                <Text>. 
</Text>
                <FontSize>37.333333324</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TextRuns>
            <DefaultRunProperty>
              <TextRun>
                <Text/>
                <FontSize>37.333333324</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18</Length>
              </LineProperty>
            </Lines>
            <Direction>LeftToRight</Direction>
            <IndentLevel>0</IndentLevel>
            <TextMarker>None</TextMarker>
            <IndentType>FirstLine</IndentType>
          </TextLine>
          <TextLine>
            <LineSpacing>1</LineSpacing>
            <FixedLineSpacing>NaN</FixedLineSpacing>
            <TextAlignment>Left</TextAlignment>
            <TextRuns>
              <TextRun>
                <Text>D.Arguement.</Text>
                <FontSize>37.333333324</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TextRun>
                <Text>(议论文)</Text>
                <FontSize>21.333333328</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TextRuns>
            <DefaultRunProperty>
              <TextRun>
                <Text/>
                <FontSize>37.333333324</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17</Length>
              </LineProperty>
            </Lines>
            <Direction>LeftToRight</Direction>
            <IndentLevel>0</IndentLevel>
            <TextMarker>None</TextMarker>
            <IndentType>FirstLine</IndentType>
          </TextLine>
        </TextLines>
        <Text>A. Poem.     B. Exposition.(说明文)
C.Narration(记叙文). 
D.Arguement.(议论文)</Text>
      </RichText>
      <BorderThickness>0</BorderThickness>
      <BorderType>None</BorderType>
      <Id>89e1f0d230b34015993a39c2b1ba2cf8</Id>
      <X>61.301</X>
      <Y>221.414</Y>
      <Width>606.928</Width>
      <Height>176.08</Height>
      <Rotation>0</Rotation>
      <IsLocked>False</IsLocked>
      <CanClone>False</CanClone>
      <Animations>
        <Animation>
          <Type>FadeIn</Type>
          <Id>1671b71b215e4bf4b5a3598f11f73649</Id>
          <Number>6</Number>
          <Category>Appearance</Category>
          <Trigger>Before</Trigger>
          <TriggerSource/>
          <Duration>10000000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Mask/>
    </Text>
    <Shape>
      <Geometry>
        <PresetGeometry>
          <GeometryType>Sun</GeometryType>
          <Adjusts>
            <Adjust>
              <Id>0</Id>
              <ScaleX>0.38666666666666666</ScaleX>
              <ScaleY>0</ScaleY>
            </Adjust>
          </Adjusts>
        </PresetGeometry>
      </Geometry>
      <Path>M10.478440284729004,25.102672576904297L16.65936851501465,25.102672576904297L13.568904876708984,27.13780975341797L10.478440284729004,25.102672576904297z M23.909799575805664,19.539222717285156L23.1635684967041,23.1635684967041 19.539222717285156,23.909799575805664 23.909799575805664,19.539222717285156z M3.228010416030884,19.539222717285156L7.598586559295654,23.909799575805664 3.9742400646209717,23.1635684967041 3.228010416030884,19.539222717285156z M25.102672576904297,10.478440284729004L27.13780975341797,13.568904876708984 25.102672576904297,16.65936851501465 25.102672576904297,10.478440284729004z M2.0351357460021973,10.478440284729004L2.0351357460021973,16.65936851501465L1.7763568394002505E-15,13.568904876708984L2.0351357460021973,10.478440284729004z M19.539222717285156,3.228010416030884L23.1635684967041,3.9742400646209717 23.909799575805664,7.598586559295654 19.539222717285156,3.228010416030884z M7.598586559295654,3.228010416030884L3.228010416030884,7.598586559295654L3.9742400646209717,3.9742400646209717L7.598586559295654,3.228010416030884z M13.568904876708984,3.075618267059326C19.364187240600586,3.075618267059326,24.062191009521484,7.773622512817383,24.062191009521484,13.568904876708984C24.062191009521484,19.364187240600586 19.364187240600586,24.062191009521484 13.568904876708984,24.062191009521484 7.773622512817383,24.062191009521484 3.075618267059326,19.364187240600586 3.075618267059326,13.568904876708984 3.075618267059326,7.773622512817383 7.773622512817383,3.075618267059326 13.568904876708984,3.075618267059326z M13.568904876708984,1.7763568394002505E-15L16.65936851501465,2.0351357460021973 10.478440284729004,2.0351357460021973L13.568904876708984,1.7763568394002505E-15z</Path>
      <Background>
        <ColorBrush>#FFCC7014</ColorBrush>
      </Background>
      <Foreground>
        <ColorBrush>#00FFFFFF</ColorBrush>
      </Foreground>
      <Thickness>0</Thickness>
      <LineType>None</LineType>
      <Opacity>1</Opacity>
      <TextWidth>23.260979303382083</TextWidth>
      <TextMargin>0,0,0,0</TextMargin>
      <TextContainerMargin>0,0,0,0</TextContainerMargin>
      <IsTextLocationCustomize>False</IsTextLocationCustomize>
      <PenSetting/>
      <Id>0cdea631edeb4b23913264c43fd1a257</Id>
      <X>29.051</X>
      <Y>152.862</Y>
      <Width>27.1378091872791</Width>
      <Height>27.1378091872791</Height>
      <Rotation>0</Rotation>
      <IsLocked>False</IsLocked>
      <CanClone>False</CanClone>
      <HasMask>False</HasMask>
      <RotateOrigin>0.5,0.5</RotateOrigin>
      <SaveInfoMetadata>
        <SupportsFallback>True</SupportsFallback>
        <ImportanceLevel>Important</ImportanceLevel>
      </SaveInfoMetadata>
    </Shape>
    <Picture>
      <Source>id://c9b95b757d7478989a58cd80e4353fb1</Source>
      <PictureName>文章.jpg</PictureName>
      <Alpha>1</Alpha>
      <DisplayRegion>
        <Rectangle>0,0,1538,1279</Rectangle>
      </DisplayRegion>
      <Style>
        <StyleType>None</StyleType>
        <PicturePresetStyle>None</PicturePresetStyle>
      </Style>
      <MetaData>
        <PictureSize>1279,1538</PictureSize>
        <FileSize>214077</FileSize>
      </MetaData>
      <Id>9b7f0533-f46a-438d-bb01-ff682a996ef5</Id>
      <X>660.307</X>
      <Y>18.223</Y>
      <Width>568.525</Width>
      <Height>683.653</Height>
      <Rotation>0</Rotation>
      <IsLocked>True</IsLocked>
      <CanClone>False</CanClone>
      <HasMask>False</HasMask>
      <RotateOrigin>0.5,0.5</RotateOrigin>
      <SaveInfoMetadata>
        <SupportsFallback>True</SupportsFallback>
        <ImportanceLevel>Important</ImportanceLevel>
      </SaveInfoMetadata>
    </Picture>
    <Shape>
      <Geometry>
        <PresetGeometry>
          <GeometryType>RoundRectangle</GeometryType>
          <Adjusts>
            <Adjust>
              <Id>0</Id>
              <ScaleX>0.166666666666667</ScaleX>
              <ScaleY>0</ScaleY>
            </Adjust>
            <Adjust>
              <Id>1</Id>
              <ScaleX>0.333333333333333</ScaleX>
              <ScaleY>1.2</ScaleY>
            </Adjust>
          </Adjusts>
        </PresetGeometry>
      </Geometry>
      <Path>M5.9231672286987305,-4.307139533921145E-07L307.3658447265625,-4.307139533921145E-07C310.6371154785156,4.76837158203125E-06,313.28900146484375,2.651895523071289,313.28900146484375,5.923166751861572L313.28900146484375,29.615835189819336C313.28900146484375,32.88710403442383,310.6371154785156,35.53899383544922,307.3658447265625,35.53900146484375L5.9231672286987305,35.53900146484375C4.352245330810547,35.53900146484375 2.8456642627716064,34.914955139160156 1.7348549365997314,33.80414581298828 0.6240458488464355,32.693336486816406 0,31.18675422668457 0,29.615835189819336L0,5.923166751861572C0,2.6518919467926025,2.6518917083740234,4.76837158203125E-07,5.9231672286987305,-4.307139533921145E-07z</Path>
      <Background>
        <ColorBrush>#00FFFFFF</ColorBrush>
      </Background>
      <Foreground>
        <ColorBrush>#FFE64545</ColorBrush>
      </Foreground>
      <Thickness>6</Thickness>
      <LineType>Normal</LineType>
      <Opacity>1</Opacity>
      <TextWidth>293.289</TextWidth>
      <TextMargin>0,0,0,0</TextMargin>
      <TextContainerMargin>0,0,0,0</TextContainerMargin>
      <IsTextLocationCustomize>False</IsTextLocationCustomize>
      <PenSetting/>
      <Id>39bd8220fbde4b29ae0e5d378c961c22</Id>
      <X>811.766</X>
      <Y>105.014</Y>
      <Width>313.289</Width>
      <Height>35.539</Height>
      <Rotation>0</Rotation>
      <IsLocked>False</IsLocked>
      <CanClone>False</CanClone>
      <Animations>
        <Animation>
          <Type>FadeIn</Type>
          <Id>cfcbf8a2908b4427a451891909b97880</Id>
          <Number>1</Number>
          <Category>Appearance</Category>
          <Trigger>After</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Shape>
    <Shape>
      <Geometry>
        <PresetGeometry>
          <GeometryType>RoundRectangle</GeometryType>
          <Adjusts>
            <Adjust>
              <Id>0</Id>
              <ScaleX>0.166666666666667</ScaleX>
              <ScaleY>0</ScaleY>
            </Adjust>
            <Adjust>
              <Id>1</Id>
              <ScaleX>0.333333333333333</ScaleX>
              <ScaleY>1.2</ScaleY>
            </Adjust>
          </Adjusts>
        </PresetGeometry>
      </Geometry>
      <Path>M11.423163414001465,2.732947677941411E-06L426.5528259277344,2.732947677941411E-06C429.5824279785156,-5.7220458984375E-06 432.4879455566406,1.2034997940063477 434.6302185058594,3.3457627296447754 436.7724914550781,5.488019943237305 437.9759826660156,8.393550872802734 437.97601318359375,11.423166275024414L437.97601318359375,57.1158332824707C437.9759826660156,60.14544677734375 436.7724914550781,63.05097961425781 434.6302185058594,65.1932373046875 432.4879455566406,67.33549499511719 429.5824279785156,68.53900146484375 426.5528259277344,68.53900146484375L11.423163414001465,68.53900146484375C8.3935546875,68.53900146484375 5.4880266189575195,67.33549499511719 3.345766544342041,65.19322967529297 1.203507423400879,63.05097198486328 0,60.145442962646484 2.842170943040401E-14,57.1158332824707L2.842170943040401E-14,11.423166275024414C0,5.114325523376465,5.114325046539307,9.5367431640625E-07,11.423163414001465,2.732947677941411E-06z</Path>
      <Background>
        <ColorBrush>#00FFFFFF</ColorBrush>
      </Background>
      <Foreground>
        <ColorBrush>#FFE64545</ColorBrush>
      </Foreground>
      <Thickness>6</Thickness>
      <LineType>Normal</LineType>
      <Opacity>1</Opacity>
      <TextWidth>417.976</TextWidth>
      <TextMargin>0,0,0,0</TextMargin>
      <TextContainerMargin>0,0,0,0</TextContainerMargin>
      <IsTextLocationCustomize>False</IsTextLocationCustomize>
      <PenSetting/>
      <Id>6026a86e-9169-46b4-9ebe-3f8a1c97fab8</Id>
      <X>744.644</X>
      <Y>21.23</Y>
      <Width>437.976</Width>
      <Height>68.539</Height>
      <Rotation>0</Rotation>
      <IsLocked>False</IsLocked>
      <CanClone>False</CanClone>
      <Animations>
        <Animation>
          <Type>FadeIn</Type>
          <Id>391a655162654e57a605dab1b0b72a01</Id>
          <Number>4</Number>
          <Category>Appearance</Category>
          <Trigger>Before</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Shape>
    <Group>
      <Elements>
        <Shape>
          <Geometry>
            <PresetGeometry>
              <GeometryType>Rectangle</GeometryType>
            </PresetGeometry>
          </Geometry>
          <Path>M2.842170943040401E-14,2.58369527728064E-06L437.24578857421875,2.58369527728064E-06 437.24578857421875,328.2380065917969 2.842170943040401E-14,328.2380065917969 2.842170943040401E-14,2.58369527728064E-06z</Path>
          <Background>
            <ColorBrush>#FFEBEBEB</ColorBrush>
          </Background>
          <Foreground>
            <ColorBrush>#00FFFFFF</ColorBrush>
          </Foreground>
          <Thickness>0</Thickness>
          <LineType>None</LineType>
          <Opacity>1</Opacity>
          <TextWidth>417.24578392341715</TextWidth>
          <TextMargin>0,0,0,0</TextMargin>
          <TextContainerMargin>0,0,0,0</TextContainerMargin>
          <IsTextLocationCustomize>False</IsTextLocationCustomize>
          <PenSetting/>
          <Id>6f0c39f8-8d0d-4726-8b5c-af36b96c3c11</Id>
          <X>-9.765624966462383E-07</X>
          <Y>11.714999999999996</Y>
          <Width>437.24578392341715</Width>
          <Height>328.238</Height>
          <Rotation>0</Rotation>
          <IsLocked>False</IsLocked>
          <CanClone>False</CanClone>
          <Hyperlink>swaction://SlideJump?slideId=</Hyperlink>
          <HasMask>False</HasMask>
          <RotateOrigin>0.5,0.5</RotateOrigin>
          <SaveInfoMetadata>
            <SupportsFallback>True</SupportsFallback>
            <ImportanceLevel>Important</ImportanceLevel>
          </SaveInfoMetadata>
        </Shape>
        <Text>
          <RichText>
            <SizeToContent>Manual</SizeToContent>
            <ArrangingType>Horizontal</ArrangingType>
            <VerticalTextAlignment>Top</VerticalTextAlignment>
            <TextLines>
              <TextLine>
                <LineSpacing>4</LineSpacing>
                <FixedLineSpacing>NaN</FixedLineSpacing>
                <TextAlignment>Left</TextAlignment>
                <TextRuns>
                  <TextRun>
                    <Text>Tip1: 
</Text>
                    <FontSize>37.3333333333333</FontSize>
                    <FontVariants>Normal</FontVariants>
                    <FontStyle>Normal</FontStyle>
                    <FontWeight>Bold</FontWeight>
                    <FontFamily>
                      <Source>Comic Sans MS</Source>
                    </FontFamily>
                    <Background>
                      <ColorBrush>#00FFFFFF</ColorBrush>
                    </Background>
                    <Foreground>
                      <ColorBrush>#FF991E1E</ColorBrush>
                    </Foreground>
                    <Opacity>1</Opacity>
                  </TextRun>
                </TextRuns>
                <DefaultRunProperty>
                  <TextRun>
                    <Text/>
                    <FontSize>37.3333333333333</FontSize>
                    <FontVariants>Normal</FontVariants>
                    <FontStyle>Normal</FontStyle>
                    <FontWeight>Bold</FontWeight>
                    <FontFamily>
                      <Source>Comic Sans MS</Source>
                    </FontFamily>
                    <Background>
                      <ColorBrush>#00FFFFFF</ColorBrush>
                    </Background>
                    <Foreground>
                      <ColorBrush>#FF991E1E</ColorBrush>
                    </Foreground>
                    <Opacity>1</Opacity>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
                <LineSpacing>4</LineSpacing>
                <FixedLineSpacing>NaN</FixedLineSpacing>
                <TextAlignment>Left</TextAlignment>
                <TextRuns>
                  <TextRun>
                    <Text>We can get useful information  from the introduction and the title before reading.</Text>
                    <FontSize>37.3333333333333</FontSize>
                    <FontVariants>Normal</FontVariants>
                    <FontStyle>Normal</FontStyle>
                    <FontWeight>Bold</FontWeight>
                    <FontFamily>
                      <Source>Comic Sans MS</Source>
                    </FontFamily>
                    <Background>
                      <ColorBrush>#00FFFFFF</ColorBrush>
                    </Background>
                    <Foreground>
                      <ColorBrush>#FF991E1E</ColorBrush>
                    </Foreground>
                    <Opacity>1</Opacity>
                  </TextRun>
                </TextRuns>
                <DefaultRunProperty>
                  <TextRun>
                    <Text/>
                    <FontSize>37.3333333333333</FontSize>
                    <FontVariants>Normal</FontVariants>
                    <FontStyle>Normal</FontStyle>
                    <FontWeight>Bold</FontWeight>
                    <FontFamily>
                      <Source>Comic Sans MS</Source>
                    </FontFamily>
                    <Background>
                      <ColorBrush>#00FFFFFF</ColorBrush>
                    </Background>
                    <Foreground>
                      <ColorBrush>#FF991E1E</ColorBrush>
                    </Foreground>
                    <Opacity>1</Opacity>
                  </TextRun>
                </DefaultRunProperty>
                <MarginLeft>0</MarginLeft>
                <Indent>0</Indent>
                <TextMarkerStyle>
                  <FontSize>0</FontSize>
                </TextMarkerStyle>
                <SpaceBefore>0</SpaceBefore>
                <SpaceAfter>0</SpaceAfter>
                <Lines>
                  <LineProperty>
                    <StartOffset>0</StartOffset>
                    <Length>18</Length>
                  </LineProperty>
                  <LineProperty>
                    <StartOffset>18</StartOffset>
                    <Length>22</Length>
                  </LineProperty>
                  <LineProperty>
                    <StartOffset>40</StartOffset>
                    <Length>21</Length>
                  </LineProperty>
                  <LineProperty>
                    <StartOffset>61</StartOffset>
                    <Length>21</Length>
                  </LineProperty>
                </Lines>
                <Direction>LeftToRight</Direction>
                <IndentLevel>0</IndentLevel>
                <TextMarker>None</TextMarker>
                <IndentType>FirstLine</IndentType>
              </TextLine>
            </TextLines>
            <Text>Tip1: 
We can get useful information  from the introduction and the title before reading.</Text>
          </RichText>
          <BorderThickness>0</BorderThickness>
          <BorderType>None</BorderType>
          <Id>ef8b14fb-ae14-4c82-b8b2-50ddc5517cd3</Id>
          <X>8.312999023437499</X>
          <Y>0</Y>
          <Width>450.097</Width>
          <Height>369.172</Height>
          <Rotation>0</Rotation>
          <IsLocked>False</IsLocked>
          <CanClone>False</CanClone>
          <HasMask>False</HasMask>
          <RotateOrigin>0.5,0.5</RotateOrigin>
          <SaveInfoMetadata>
            <SupportsFallback>True</SupportsFallback>
            <ImportanceLevel>Important</ImportanceLevel>
          </SaveInfoMetadata>
          <TextMask/>
        </Text>
      </Elements>
      <Id>40933f1c-5d17-406a-b016-e2c4e6de5e99</Id>
      <X>747.9490009765625</X>
      <Y>297.08900000000006</Y>
      <Width>458.4099990234374</Width>
      <Height>369.172</Height>
      <Rotation>0</Rotation>
      <IsLocked>False</IsLocked>
      <CanClone>False</CanClone>
      <Animations>
        <Animation>
          <Type>DiagonalWipeIn</Type>
          <Id>5f9d3487-e52d-4714-97c1-3aacefcdb433</Id>
          <Number>9</Number>
          <Category>Appearance</Category>
          <Trigger>Click</Trigger>
          <TriggerSource/>
          <Duration>5000000</Duration>
          <Delay>0</Delay>
          <AccelerationRatio>0</AccelerationRatio>
          <DecelerationRatio>1</DecelerationRatio>
          <RepeatBehavior>1</RepeatBehavior>
          <Orientation>LeftToRight</Orientation>
          <Effect>In</Effect>
          <AnimationSequence>AsOneObject</AnimationSequence>
        </Animation>
      </Animations>
      <Hyperlink>swaction://SlideJump?slideId=</Hyperlink>
      <HasMask>False</HasMask>
      <RotateOrigin>0.5,0.5</RotateOrigin>
      <SaveInfoMetadata>
        <SupportsFallback>True</SupportsFallback>
        <ImportanceLevel>Important</ImportanceLevel>
      </SaveInfoMetadata>
    </Group>
    <Shape>
      <Geometry>
        <PresetGeometry>
          <GeometryType>RoundRectangle</GeometryType>
          <Adjusts>
            <Adjust>
              <Id>0</Id>
              <ScaleX>0.16666666666666666</ScaleX>
              <ScaleY>0</ScaleY>
            </Adjust>
            <Adjust>
              <Id>1</Id>
              <ScaleX>0.3333333333333333</ScaleX>
              <ScaleY>1.2</ScaleY>
            </Adjust>
          </Adjusts>
        </PresetGeometry>
      </Geometry>
      <Path>M9.982666969299316,-1.131671069742879E-06L490.2943420410156,-1.131671069742879E-06C495.8076171875,9.5367431640625E-07,500.2770080566406,4.469393253326416,500.2770080566406,9.982666015625L500.2770080566406,49.913333892822266C500.2770080566406,55.42660903930664,495.8076171875,59.895999908447266,490.2943420410156,59.895999908447266L9.982666969299316,59.895999908447266C4.4693922996521,59.895999908447266,9.5367431640625E-07,55.42660903930664,-2.842170943040401E-14,49.913333892822266L-2.842170943040401E-14,9.982666015625C0,4.469391345977783,4.4693922996521,0,9.982666969299316,-1.131671069742879E-06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Read for information</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20</Length>
                </LineProperty>
              </Lines>
              <Direction>LeftToRight</Direction>
              <IndentLevel>0</IndentLevel>
              <TextMarker>None</TextMarker>
              <IndentType>FirstLine</IndentType>
            </TextLine>
          </TextLines>
          <Text>Read for information</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480.277</TextWidth>
      <TextMargin>0,0,0,0</TextMargin>
      <TextContainerMargin>0,0,0,0</TextContainerMargin>
      <IsTextLocationCustomize>False</IsTextLocationCustomize>
      <PenSetting>
        <IsArrowDash>True</IsArrowDash>
      </PenSetting>
      <Id>2b966afe-157d-4b06-85f5-2bdc6dc57354</Id>
      <X>30.001</X>
      <Y>19.24</Y>
      <Width>500.277</Width>
      <Height>59.896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Text>
      <RichText>
        <SizeToContent>Height</SizeToContent>
        <ArrangingType>Horizontal</ArrangingType>
        <VerticalTextAlignment>Top</VerticalTextAlignment>
        <TextLines>
          <TextLine>
            <LineSpacing>1</LineSpacing>
            <FixedLineSpacing>NaN</FixedLineSpacing>
            <TextAlignment>Left</TextAlignment>
            <TextRuns>
              <TextRun>
                <Text>B. Exposition.</Text>
                <FontSize>37.333333324</FontSize>
                <FontVariants>Normal</FontVariants>
                <FontStyle>Normal</FontStyle>
                <FontWeight>Bold</FontWeight>
                <FontFamily>
                  <Source>Comic Sans MS</Source>
                </FontFamily>
                <Background>
                  <ColorBrush>#00FFFFFF</ColorBrush>
                </Background>
                <Foreground>
                  <ColorBrush>#FFFF0000</ColorBrush>
                </Foreground>
                <Opacity>1</Opacity>
                <DashStyle>
                  <Offset>0</Offset>
                  <Dashes/>
                </DashStyle>
              </TextRun>
            </TextRuns>
            <DefaultRunProperty>
              <TextRun>
                <Text/>
                <FontSize>37.333333324</FontSize>
                <FontVariants>Normal</FontVariants>
                <FontStyle>Normal</FontStyle>
                <FontWeight>Bold</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14</Length>
              </LineProperty>
            </Lines>
            <Direction>LeftToRight</Direction>
            <IndentLevel>0</IndentLevel>
            <TextMarker>None</TextMarker>
            <IndentType>FirstLine</IndentType>
          </TextLine>
        </TextLines>
        <Text>B. Exposition.</Text>
      </RichText>
      <BorderThickness>0</BorderThickness>
      <BorderType>None</BorderType>
      <Id>cb1df1a3eb8e45d4b140064b152e7ed6</Id>
      <X>309.331</X>
      <Y>221.391</Y>
      <Width>272.90667666666667</Width>
      <Height>72.02666666666667</Height>
      <Rotation>0</Rotation>
      <IsLocked>False</IsLocked>
      <CanClone>False</CanClone>
      <Animations>
        <Animation>
          <Type>FadeIn</Type>
          <Id>7e0f1aa70fdb4c5d858336308b98476f</Id>
          <Number>7</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
    <Text>
      <RichText>
        <SizeToContent>Height</SizeToContent>
        <ArrangingType>Horizontal</ArrangingType>
        <VerticalTextAlignment>Top</VerticalTextAlignment>
        <TextLines>
          <TextLine>
            <LineSpacing>1</LineSpacing>
            <FixedLineSpacing>NaN</FixedLineSpacing>
            <TextAlignment>Left</TextAlignment>
            <TextRuns>
              <TextRun>
                <Text>What's the article about? </Text>
                <FontSize>35.999999991</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TextRuns>
            <DefaultRunProperty>
              <TextRun>
                <Text/>
                <FontSize>35.999999991</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26</Length>
              </LineProperty>
            </Lines>
            <Direction>LeftToRight</Direction>
            <IndentLevel>0</IndentLevel>
            <TextMarker>None</TextMarker>
            <IndentType>FirstLine</IndentType>
          </TextLine>
        </TextLines>
        <Text>What's the article about? </Text>
      </RichText>
      <BorderThickness>0</BorderThickness>
      <BorderType>None</BorderType>
      <Id>b7a2897c-0721-4420-9a44-e2f24de13cd2</Id>
      <X>70.463</X>
      <Y>415.12</Y>
      <Width>588.62</Width>
      <Height>70.16666666666667</Height>
      <Rotation>0</Rotation>
      <IsLocked>False</IsLocked>
      <CanClone>False</CanClone>
      <Animations>
        <Animation>
          <Type>FadeIn</Type>
          <Id>cfba6251-287b-4c47-85e0-527276092d99</Id>
          <Number>8</Number>
          <Category>Appearance</Category>
          <Trigger>Click</Trigger>
          <TriggerSource/>
          <Duration>10000000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Mask/>
    </Text>
    <Shape>
      <Geometry>
        <PresetGeometry>
          <GeometryType>Sun</GeometryType>
          <Adjusts>
            <Adjust>
              <Id>0</Id>
              <ScaleX>0.29999999999999993</ScaleX>
              <ScaleY>0</ScaleY>
            </Adjust>
          </Adjusts>
        </PresetGeometry>
      </Geometry>
      <Path>M12.990275382995605,22.858793258666992L18.80572509765625,22.858793258666992L15.89799976348877,27.17099952697754L12.990275382995605,22.858793258666992z M25.627437591552734,18.385709762573242L27.139583587646484,23.191898345947266L21.51529312133789,21.899707794189453 25.627437591552734,18.385709762573242z M6.168562412261963,18.385709762573242L10.280706405639648,21.899707794189453 4.656416416168213,23.191898345947266 6.168562412261963,18.385709762573242z M26.74977684020996,11.100728034973145L31.79599952697754,13.58549976348877 26.74977684020996,16.07027244567871 26.74977684020996,11.100728034973145z M5.046222686767578,11.100728034973145L5.046222686767578,16.07027244567871L0,13.58549976348877L5.046222686767578,11.100728034973145z M15.89799976348877,5.434199810028076C21.166133880615234,5.434199810028076,25.436800003051758,9.083661079406738,25.436800003051758,13.58549976348877C25.436800003051758,18.087339401245117 21.166133880615234,21.736799240112305 15.89799976348877,21.736799240112305 10.629866600036621,21.736799240112305 6.3592000007629395,18.087339401245117 6.3592000007629395,13.58549976348877 6.3592000007629395,9.083661079406738 10.629866600036621,5.434199810028076 15.89799976348877,5.434199810028076z M27.139583587646484,3.9791009426116943L25.627437591552734,8.785289764404297 21.51529312133789,5.271292209625244L27.139583587646484,3.9791009426116943z M4.656416416168213,3.9791009426116943L10.280706405639648,5.271292209625244 6.168562412261963,8.785289764404297L4.656416416168213,3.9791009426116943z M15.89799976348877,-1.8249721733809565E-08L18.80572509765625,4.312206268310547 12.990275382995605,4.312206268310547L15.89799976348877,-1.8249721733809565E-08z</Path>
      <Background>
        <ColorBrush>#FFCC7014</ColorBrush>
      </Background>
      <Foreground>
        <ColorBrush>#00FFFFFF</ColorBrush>
      </Foreground>
      <Thickness>0</Thickness>
      <LineType>None</LineType>
      <Opacity>1</Opacity>
      <TextWidth>27.253714285714285</TextWidth>
      <TextMargin>0,0,0,0</TextMargin>
      <TextContainerMargin>0,0,0,0</TextContainerMargin>
      <IsTextLocationCustomize>False</IsTextLocationCustomize>
      <PenSetting/>
      <Id>48ffb520-236c-4547-a1ae-6d9c0e14f8aa</Id>
      <X>26.722</X>
      <Y>417.96</Y>
      <Width>31.796</Width>
      <Height>27.171</Height>
      <Rotation>0</Rotation>
      <IsLocked>False</IsLocked>
      <CanClone>False</CanClone>
      <Animations>
        <Animation>
          <Type>FadeIn</Type>
          <Id>b678445fd1964ee0a9a849df66232c59</Id>
          <Number>3</Number>
          <Category>Appearance</Category>
          <Trigger>After</Trigger>
          <TriggerSource/>
          <Duration>10000000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Shape>
    <Group>
      <Elements>
        <Group>
          <Elements>
            <Shape>
              <Geometry>
                <PresetGeometry>
                  <GeometryType>Rectangle</GeometryType>
                </PresetGeometry>
              </Geometry>
              <Path>M0,-2.5198751245625317E-06L557.68798828125,-2.5198751245625317E-06 557.68798828125,60.6879997253418 0,60.6879997253418 0,-2.5198751245625317E-06z</Path>
              <Background>
                <ColorBrush>#00FFFFFF</ColorBrush>
              </Background>
              <Foreground>
                <ColorBrush>#00FFFFFF</ColorBrush>
              </Foreground>
              <Thickness>0</Thickness>
              <LineType>None</LineType>
              <Opacity>1</Opacity>
              <TextWidth>537.6880000000001</TextWidth>
              <TextMargin>0,0,0,0</TextMargin>
              <TextContainerMargin>0,0,0,0</TextContainerMargin>
              <IsTextLocationCustomize>False</IsTextLocationCustomize>
              <PenSetting/>
              <Id>753e1727-bb72-4e47-bb81-0da8252fe320</Id>
              <X>0</X>
              <Y>0</Y>
              <Width>557.6880000000001</Width>
              <Height>60.68799454650605</Height>
              <Rotation>0</Rotation>
              <IsLocked>False</IsLocked>
              <CanClone>False</CanClone>
              <HasMask>False</HasMask>
              <RotateOrigin>0.5,0.5</RotateOrigin>
              <SaveInfoMetadata>
                <SupportsFallback>True</SupportsFallback>
                <ImportanceLevel>Important</ImportanceLevel>
              </SaveInfoMetadata>
            </Shape>
            <Text>
              <RichText>
                <SizeToContent>Height</SizeToContent>
                <ArrangingType>Horizontal</ArrangingType>
                <VerticalTextAlignment>Top</VerticalTextAlignment>
                <TextLines>
                  <TextLine>
                    <LineSpacing>-0.351613174491941</LineSpacing>
                    <FixedLineSpacing>NaN</FixedLineSpacing>
                    <TextAlignment>Left</TextAlignment>
                    <TextRuns>
                      <TextRun>
                        <Text>Read the introduction and the title</Text>
                        <FontSize>38.666666657</FontSize>
                        <FontVariants>Normal</FontVariants>
                        <FontStyle>Normal</FontStyle>
                        <FontWeight>Normal</FontWeight>
                        <FontFamily>
                          <Source>Comic Sans MS</Source>
                        </FontFamily>
                        <Background>
                          <ColorBrush>#00FFFFFF</ColorBrush>
                        </Background>
                        <Foreground>
                          <ColorBrush>#FF000000</ColorBrush>
                        </Foreground>
                        <Opacity>1</Opacity>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#FF000000</ColorBrush>
                        </Foreground>
                        <Opacity>1</Opacity>
                      </TextRun>
                    </DefaultRunProperty>
                    <MarginLeft>0</MarginLeft>
                    <Indent>0</Indent>
                    <TextMarkerStyle>
                      <FontSize>0</FontSize>
                    </TextMarkerStyle>
                    <SpaceBefore>0</SpaceBefore>
                    <SpaceAfter>0</SpaceAfter>
                    <Lines>
                      <LineProperty>
                        <StartOffset>0</StartOffset>
                        <Length>26</Length>
                      </LineProperty>
                      <LineProperty>
                        <StartOffset>26</StartOffset>
                        <Length>9</Length>
                      </LineProperty>
                    </Lines>
                    <Direction>LeftToRight</Direction>
                    <IndentLevel>0</IndentLevel>
                    <TextMarker>None</TextMarker>
                    <IndentType>FirstLine</IndentType>
                  </TextLine>
                </TextLines>
                <Text>Read the introduction and the title</Text>
              </RichText>
              <BorderThickness>0</BorderThickness>
              <BorderType>None</BorderType>
              <Id>581a3bc3-5f3d-4aed-b502-9cf4be15d04e</Id>
              <X>0</X>
              <Y>0</Y>
              <Width>557.6880000000001</Width>
              <Height>113.20057083697488</Height>
              <Rotation>0</Rotation>
              <IsLocked>False</IsLocked>
              <CanClone>False</CanClone>
              <HasMask>False</HasMask>
              <RotateOrigin>0.5,0.5</RotateOrigin>
              <SaveInfoMetadata>
                <SupportsFallback>True</SupportsFallback>
                <ImportanceLevel>Important</ImportanceLevel>
              </SaveInfoMetadata>
              <TextMask/>
            </Text>
          </Elements>
          <Id>49d791c6aaaa4dcbb3470f109d2f2aa0</Id>
          <X>118.98100000000002</X>
          <Y>0.04800000000000182</Y>
          <Width>557.6880000000001</Width>
          <Height>113.20057083697488</Height>
          <Rotation>0</Rotation>
          <IsLocked>False</IsLocked>
          <CanClone>False</CanClone>
          <HasMask>False</HasMask>
          <SaveInfoMetadata>
            <SupportsFallback>True</SupportsFallback>
            <ImportanceLevel>Important</ImportanceLevel>
          </SaveInfoMetadata>
        </Group>
        <Picture>
          <Source>id://5d5fb295437fb79fffcc63aa5f1ab50e</Source>
          <PictureName>PNG图标集1-公众号设计后期宝藏库 (14).png</PictureName>
          <Alpha>1</Alpha>
          <DisplayRegion>
            <Rectangle>0,0,256,256</Rectangle>
          </DisplayRegion>
          <Style>
            <StyleType>None</StyleType>
            <PicturePresetStyle>None</PicturePresetStyle>
          </Style>
          <MetaData>
            <PictureSize>256,256</PictureSize>
            <FileSize>50199</FileSize>
          </MetaData>
          <Id>ee66e72a0f4a45edabcba81352204091</Id>
          <X>0</X>
          <Y>0</Y>
          <Width>119</Width>
          <Height>119</Height>
          <Rotation>0</Rotation>
          <IsLocked>False</IsLocked>
          <CanClone>False</CanClone>
          <HasMask>False</HasMask>
          <RotateOrigin>0.5,0.5</RotateOrigin>
          <SaveInfoMetadata>
            <SupportsFallback>True</SupportsFallback>
            <ImportanceLevel>Important</ImportanceLevel>
          </SaveInfoMetadata>
        </Picture>
      </Elements>
      <Id>a4ad0eb78f15446081bf656aae0ee3f4</Id>
      <X>9.085</X>
      <Y>552.072</Y>
      <Width>676.6690000000001</Width>
      <Height>119</Height>
      <Rotation>0</Rotation>
      <IsLocked>False</IsLocked>
      <CanClone>False</CanClone>
      <Animations>
        <Animation>
          <Type>FadeIn</Type>
          <Id>83aa4fcbe8614181a455c207c3a0fe5e</Id>
          <Number>2</Number>
          <Category>Appearance</Category>
          <Trigger>Before</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Group>
  </Elements>
  <TransitionKey>SlideToLeft</TransitionKey>
  <Duration>21000000</Duration>
  <AnimationOrders>
    <Item>cfcbf8a2908b4427a451891909b97880</Item>
    <Item>83aa4fcbe8614181a455c207c3a0fe5e</Item>
    <Item>b678445fd1964ee0a9a849df66232c59</Item>
    <Item>391a655162654e57a605dab1b0b72a01</Item>
    <Item>89b824a391544994a290823bfd08a308</Item>
    <Item>1671b71b215e4bf4b5a3598f11f73649</Item>
    <Item>7e0f1aa70fdb4c5d858336308b98476f</Item>
    <Item>cfba6251-287b-4c47-85e0-527276092d99</Item>
    <Item>5f9d3487-e52d-4714-97c1-3aacefcdb433</Item>
  </AnimationOrders>
  <ThemeForSlide>
    <ThemeId>-1</ThemeId>
  </ThemeForSlide>
</Slide>
</file>

<file path=Slides/Slide_7.xml><?xml version="1.0" encoding="utf-8"?>
<Slide>
  <Id>9181c27c-d5ef-46d0-9bc9-fe1d1a0fef37</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Picture>
      <Source>id://2c58173fc780405d5a67109cd12df93d</Source>
      <PictureName>5c750d07e132b1212.png</PictureName>
      <Alpha>1</Alpha>
      <DisplayRegion>
        <Rectangle>0,0,573,861</Rectangle>
      </DisplayRegion>
      <Style>
        <StyleType>None</StyleType>
        <PicturePresetStyle>None</PicturePresetStyle>
      </Style>
      <MetaData>
        <PictureSize>861,573</PictureSize>
        <FileSize>239540</FileSize>
      </MetaData>
      <Id>d1b24823-d4b2-4a4b-8364-6129f5bb4caf</Id>
      <X>-27.447</X>
      <Y>-29.995</Y>
      <Width>1334.105</Width>
      <Height>764.52</Height>
      <Rotation>0</Rotation>
      <IsLocked>True</IsLocked>
      <CanClone>False</CanClone>
      <HasMask>False</HasMask>
      <RotateOrigin>0.5,0.5</RotateOrigin>
      <SaveInfoMetadata>
        <SupportsFallback>True</SupportsFallback>
        <ImportanceLevel>Important</ImportanceLevel>
      </SaveInfoMetadata>
    </Picture>
    <Text>
      <RichText>
        <SizeToContent>WidthAndHeight</SizeToContent>
        <ArrangingType>Horizontal</ArrangingType>
        <VerticalTextAlignment>Top</VerticalTextAlignment>
        <TextLines>
          <TextLine>
            <LineSpacing>1</LineSpacing>
            <FixedLineSpacing>NaN</FixedLineSpacing>
            <TextAlignment>Left</TextAlignment>
            <TextRuns>
              <TextRun>
                <Text>1</Text>
                <FontSize>47.999999988</FontSize>
                <FontVariants>Normal</FontVariants>
                <FontStyle>Normal</FontStyle>
                <FontWeight>Normal</FontWeight>
                <FontFamily>
                  <Source>Arial</Source>
                </FontFamily>
                <Background>
                  <ColorBrush>#00FFFFFF</ColorBrush>
                </Background>
                <Foreground>
                  <ColorBrush>#FFFF0000</ColorBrush>
                </Foreground>
                <Opacity>1</Opacity>
                <DashStyle>
                  <Offset>0</Offset>
                  <Dashes/>
                </DashStyle>
              </TextRun>
            </TextRuns>
            <DefaultRunProperty>
              <TextRun>
                <Text/>
                <FontSize>47.999999988</FontSize>
                <FontVariants>Normal</FontVariants>
                <FontStyle>Normal</FontStyle>
                <FontWeight>Normal</FontWeight>
                <FontFamily>
                  <Source>Arial</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Length>
              </LineProperty>
            </Lines>
            <Direction>LeftToRight</Direction>
            <IndentLevel>0</IndentLevel>
            <TextMarker>None</TextMarker>
            <IndentType>FirstLine</IndentType>
          </TextLine>
        </TextLines>
        <Text>1</Text>
      </RichText>
      <BorderThickness>0</BorderThickness>
      <BorderType>None</BorderType>
      <Id>6db23fc5-30dd-4042-abac-b295bc3f7b6a</Id>
      <X>9.53</X>
      <Y>289.204</Y>
      <Width>46.69666666666667</Width>
      <Height>75.19666666666667</Height>
      <Rotation>0</Rotation>
      <IsLocked>False</IsLocked>
      <CanClone>False</CanClone>
      <Animations>
        <Animation>
          <Type>FadeIn</Type>
          <Id>05211ea4887b4cc6a729de7d93f1e826</Id>
          <Number>2</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Mask/>
    </Text>
    <Text>
      <RichText>
        <SizeToContent>WidthAndHeight</SizeToContent>
        <ArrangingType>Horizontal</ArrangingType>
        <VerticalTextAlignment>Top</VerticalTextAlignment>
        <TextLines>
          <TextLine>
            <LineSpacing>1</LineSpacing>
            <FixedLineSpacing>NaN</FixedLineSpacing>
            <TextAlignment>Left</TextAlignment>
            <TextRuns>
              <TextRun>
                <Text>2</Text>
                <FontSize>47.999999988</FontSize>
                <FontVariants>Normal</FontVariants>
                <FontStyle>Normal</FontStyle>
                <FontWeight>Normal</FontWeight>
                <FontFamily>
                  <Source>Arial</Source>
                </FontFamily>
                <Background>
                  <ColorBrush>#00FFFFFF</ColorBrush>
                </Background>
                <Foreground>
                  <ColorBrush>#FFFF0000</ColorBrush>
                </Foreground>
                <Opacity>1</Opacity>
                <DashStyle>
                  <Offset>0</Offset>
                  <Dashes/>
                </DashStyle>
              </TextRun>
            </TextRuns>
            <DefaultRunProperty>
              <TextRun>
                <Text/>
                <FontSize>47.999999988</FontSize>
                <FontVariants>Normal</FontVariants>
                <FontStyle>Normal</FontStyle>
                <FontWeight>Normal</FontWeight>
                <FontFamily>
                  <Source>Arial</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Length>
              </LineProperty>
            </Lines>
            <Direction>LeftToRight</Direction>
            <IndentLevel>0</IndentLevel>
            <TextMarker>None</TextMarker>
            <IndentType>FirstLine</IndentType>
          </TextLine>
        </TextLines>
        <Text>2</Text>
      </RichText>
      <BorderThickness>0</BorderThickness>
      <BorderType>None</BorderType>
      <Id>5ab450b5-51a6-46d9-ad5d-f62d6ea7ccbc</Id>
      <X>649.785</X>
      <Y>61.519</Y>
      <Width>46.69666666666667</Width>
      <Height>75.19666666666667</Height>
      <Rotation>0</Rotation>
      <IsLocked>False</IsLocked>
      <CanClone>False</CanClone>
      <Animations>
        <Animation>
          <Type>FadeIn</Type>
          <Id>cb385e317cfc4018b5b1cc7fc146a702</Id>
          <Number>3</Number>
          <Category>Appearance</Category>
          <Trigger>Before</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Mask/>
    </Text>
    <Text>
      <RichText>
        <SizeToContent>WidthAndHeight</SizeToContent>
        <ArrangingType>Horizontal</ArrangingType>
        <VerticalTextAlignment>Top</VerticalTextAlignment>
        <TextLines>
          <TextLine>
            <LineSpacing>1</LineSpacing>
            <FixedLineSpacing>NaN</FixedLineSpacing>
            <TextAlignment>Left</TextAlignment>
            <TextRuns>
              <TextRun>
                <Text>3</Text>
                <FontSize>47.999999988</FontSize>
                <FontVariants>Normal</FontVariants>
                <FontStyle>Normal</FontStyle>
                <FontWeight>Normal</FontWeight>
                <FontFamily>
                  <Source>Arial</Source>
                </FontFamily>
                <Background>
                  <ColorBrush>#00FFFFFF</ColorBrush>
                </Background>
                <Foreground>
                  <ColorBrush>#FFFF0000</ColorBrush>
                </Foreground>
                <Opacity>1</Opacity>
                <DashStyle>
                  <Offset>0</Offset>
                  <Dashes/>
                </DashStyle>
              </TextRun>
            </TextRuns>
            <DefaultRunProperty>
              <TextRun>
                <Text/>
                <FontSize>47.999999988</FontSize>
                <FontVariants>Normal</FontVariants>
                <FontStyle>Normal</FontStyle>
                <FontWeight>Normal</FontWeight>
                <FontFamily>
                  <Source>Arial</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Length>
              </LineProperty>
            </Lines>
            <Direction>LeftToRight</Direction>
            <IndentLevel>0</IndentLevel>
            <TextMarker>None</TextMarker>
            <IndentType>FirstLine</IndentType>
          </TextLine>
        </TextLines>
        <Text>3</Text>
      </RichText>
      <BorderThickness>0</BorderThickness>
      <BorderType>None</BorderType>
      <Id>f522ad68-f954-418b-8773-f5a3dfaf1385</Id>
      <X>649.797</X>
      <Y>274.368</Y>
      <Width>46.69666666666667</Width>
      <Height>75.19666666666667</Height>
      <Rotation>0</Rotation>
      <IsLocked>False</IsLocked>
      <CanClone>False</CanClone>
      <Animations>
        <Animation>
          <Type>FadeIn</Type>
          <Id>9d1f41e08f8f44ebb626243a92498929</Id>
          <Number>4</Number>
          <Category>Appearance</Category>
          <Trigger>Before</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Mask/>
    </Text>
    <Text>
      <RichText>
        <SizeToContent>WidthAndHeight</SizeToContent>
        <ArrangingType>Horizontal</ArrangingType>
        <VerticalTextAlignment>Top</VerticalTextAlignment>
        <TextLines>
          <TextLine>
            <LineSpacing>1</LineSpacing>
            <FixedLineSpacing>NaN</FixedLineSpacing>
            <TextAlignment>Left</TextAlignment>
            <TextRuns>
              <TextRun>
                <Text>4</Text>
                <FontSize>47.999999988</FontSize>
                <FontVariants>Normal</FontVariants>
                <FontStyle>Normal</FontStyle>
                <FontWeight>Normal</FontWeight>
                <FontFamily>
                  <Source>Arial</Source>
                </FontFamily>
                <Background>
                  <ColorBrush>#00FFFFFF</ColorBrush>
                </Background>
                <Foreground>
                  <ColorBrush>#FFFF0000</ColorBrush>
                </Foreground>
                <Opacity>1</Opacity>
                <DashStyle>
                  <Offset>0</Offset>
                  <Dashes/>
                </DashStyle>
              </TextRun>
            </TextRuns>
            <DefaultRunProperty>
              <TextRun>
                <Text/>
                <FontSize>47.999999988</FontSize>
                <FontVariants>Normal</FontVariants>
                <FontStyle>Normal</FontStyle>
                <FontWeight>Normal</FontWeight>
                <FontFamily>
                  <Source>Arial</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Length>
              </LineProperty>
            </Lines>
            <Direction>LeftToRight</Direction>
            <IndentLevel>0</IndentLevel>
            <TextMarker>None</TextMarker>
            <IndentType>FirstLine</IndentType>
          </TextLine>
        </TextLines>
        <Text>4</Text>
      </RichText>
      <BorderThickness>0</BorderThickness>
      <BorderType>None</BorderType>
      <Id>650340ff-b5aa-4ff9-9e76-46f84901acd1</Id>
      <X>649.778</X>
      <Y>437.66</Y>
      <Width>46.69666666666667</Width>
      <Height>75.19666666666667</Height>
      <Rotation>0</Rotation>
      <IsLocked>False</IsLocked>
      <CanClone>False</CanClone>
      <Animations>
        <Animation>
          <Type>FadeIn</Type>
          <Id>13d83af53a1b48a8a062a933f13ee641</Id>
          <Number>5</Number>
          <Category>Appearance</Category>
          <Trigger>Before</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Mask/>
    </Text>
    <Text>
      <RichText>
        <SizeToContent>Manual</SizeToContent>
        <ArrangingType>Horizontal</ArrangingType>
        <VerticalTextAlignment>Top</VerticalTextAlignment>
        <TextLines>
          <TextLine>
            <LineSpacing>1</LineSpacing>
            <FixedLineSpacing>NaN</FixedLineSpacing>
            <TextAlignment>Left</TextAlignment>
            <TextRuns>
              <TextRun>
                <Text>5</Text>
                <FontSize>47.999999988</FontSize>
                <FontVariants>Normal</FontVariants>
                <FontStyle>Normal</FontStyle>
                <FontWeight>Normal</FontWeight>
                <FontFamily>
                  <Source>Arial</Source>
                </FontFamily>
                <Background>
                  <ColorBrush>#00FFFFFF</ColorBrush>
                </Background>
                <Foreground>
                  <ColorBrush>#FFFF0000</ColorBrush>
                </Foreground>
                <Opacity>1</Opacity>
                <DashStyle>
                  <Offset>0</Offset>
                  <Dashes/>
                </DashStyle>
              </TextRun>
            </TextRuns>
            <DefaultRunProperty>
              <TextRun>
                <Text/>
                <FontSize>47.999999988</FontSize>
                <FontVariants>Normal</FontVariants>
                <FontStyle>Normal</FontStyle>
                <FontWeight>Normal</FontWeight>
                <FontFamily>
                  <Source>Arial</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Length>
              </LineProperty>
            </Lines>
            <Direction>LeftToRight</Direction>
            <IndentLevel>0</IndentLevel>
            <TextMarker>None</TextMarker>
            <IndentType>FirstLine</IndentType>
          </TextLine>
        </TextLines>
        <Text>5</Text>
      </RichText>
      <BorderThickness>0</BorderThickness>
      <BorderType>None</BorderType>
      <Id>68985045-c8d4-4be5-8451-e3face102640</Id>
      <X>649.797</X>
      <Y>529.382</Y>
      <Width>46.697</Width>
      <Height>78.197</Height>
      <Rotation>0</Rotation>
      <IsLocked>False</IsLocked>
      <CanClone>False</CanClone>
      <Animations>
        <Animation>
          <Type>FadeIn</Type>
          <Id>1cafac9eb7e8499482ff52e2347569db</Id>
          <Number>6</Number>
          <Category>Appearance</Category>
          <Trigger>Before</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Mask/>
    </Text>
    <Picture>
      <Source>id://f60a5b945161e2b7f811f4811f345475</Source>
      <PictureName>课文345.jpg</PictureName>
      <Alpha>1</Alpha>
      <DisplayRegion>
        <Rectangle>0,0,659,971</Rectangle>
      </DisplayRegion>
      <Style>
        <StyleType>None</StyleType>
        <PicturePresetStyle>None</PicturePresetStyle>
      </Style>
      <MetaData>
        <PictureSize>1025,808</PictureSize>
        <FileSize>182880</FileSize>
      </MetaData>
      <Id>8499e96e-7ad7-4801-ad6e-4a5e7f1470a6</Id>
      <X>696.5</X>
      <Y>260.915</Y>
      <Width>545.68</Width>
      <Height>428.74650259965324</Height>
      <Rotation>0</Rotation>
      <IsLocked>False</IsLocked>
      <CanClone>False</CanClone>
      <HasMask>False</HasMask>
      <RotateOrigin>0.5,0.5</RotateOrigin>
      <SaveInfoMetadata>
        <SupportsFallback>True</SupportsFallback>
        <ImportanceLevel>Important</ImportanceLevel>
      </SaveInfoMetadata>
    </Picture>
    <Picture>
      <Source>id://5e53e3abb6c911137e705aa3f793fdbe</Source>
      <PictureName>课文12.jpg</PictureName>
      <Alpha>1</Alpha>
      <DisplayRegion>
        <Rectangle>0,0,232,917</Rectangle>
      </DisplayRegion>
      <Style>
        <StyleType>None</StyleType>
        <PicturePresetStyle>None</PicturePresetStyle>
      </Style>
      <MetaData>
        <PictureSize>1000,467</PictureSize>
        <FileSize>99162</FileSize>
      </MetaData>
      <Id>ac8e3cb3869948bca46641244a950054</Id>
      <X>46.417</X>
      <Y>289.232</Y>
      <Width>545.666</Width>
      <Height>204.587</Height>
      <Rotation>0</Rotation>
      <IsLocked>False</IsLocked>
      <CanClone>False</CanClone>
      <HasMask>False</HasMask>
      <RotateOrigin>0.5,0.5</RotateOrigin>
      <SaveInfoMetadata>
        <SupportsFallback>True</SupportsFallback>
        <ImportanceLevel>Important</ImportanceLevel>
      </SaveInfoMetadata>
    </Picture>
    <Text>
      <RichText>
        <SizeToContent>Height</SizeToContent>
        <ArrangingType>Horizontal</ArrangingType>
        <VerticalTextAlignment>Top</VerticalTextAlignment>
        <TextLines>
          <TextLine>
            <LineSpacing>1</LineSpacing>
            <FixedLineSpacing>NaN</FixedLineSpacing>
            <TextAlignment>Left</TextAlignment>
            <TextRuns>
              <TextRun>
                <Text>How many paragraphs are there?</Text>
                <FontSize>34.666666658</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TextRuns>
            <DefaultRunProperty>
              <TextRun>
                <Text/>
                <FontSize>34.666666658</FontSize>
                <FontVariants>Normal</FontVariants>
                <FontStyle>Normal</FontStyle>
                <FontWeight>Bold</FontWeight>
                <FontFamily>
                  <Source>Comic Sans MS</Source>
                </FontFamily>
                <Background>
                  <ColorBrush>#00FFFFFF</ColorBrush>
                </Background>
                <Foreground>
                  <ColorBrush>#FF264C34</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30</Length>
              </LineProperty>
            </Lines>
            <Direction>LeftToRight</Direction>
            <IndentLevel>0</IndentLevel>
            <TextMarker>None</TextMarker>
            <IndentType>FirstLine</IndentType>
          </TextLine>
        </TextLines>
        <Text>How many paragraphs are there?</Text>
      </RichText>
      <BorderThickness>0</BorderThickness>
      <BorderType>None</BorderType>
      <Id>9dc3d726-ac48-4d06-9b63-78d72eb80644</Id>
      <X>46.404</X>
      <Y>171.418</Y>
      <Width>614.205</Width>
      <Height>68.31</Height>
      <Rotation>0</Rotation>
      <IsLocked>False</IsLocked>
      <CanClone>False</CanClone>
      <HasMask>False</HasMask>
      <RotateOrigin>0.5,0.5</RotateOrigin>
      <SaveInfoMetadata>
        <SupportsFallback>True</SupportsFallback>
        <ImportanceLevel>Important</ImportanceLevel>
      </SaveInfoMetadata>
      <TextMask/>
    </Text>
    <Shape>
      <Geometry>
        <PresetGeometry>
          <GeometryType>RoundRectangle</GeometryType>
          <Adjusts>
            <Adjust>
              <Id>0</Id>
              <ScaleX>0.16666666666666666</ScaleX>
              <ScaleY>0</ScaleY>
            </Adjust>
            <Adjust>
              <Id>1</Id>
              <ScaleX>0.3333333333333333</ScaleX>
              <ScaleY>1.2</ScaleY>
            </Adjust>
          </Adjusts>
        </PresetGeometry>
      </Geometry>
      <Path>M9.982666969299316,-1.131671069742879E-06L490.2943420410156,-1.131671069742879E-06C495.8076171875,9.5367431640625E-07,500.2770080566406,4.469393253326416,500.2770080566406,9.982666015625L500.2770080566406,49.913333892822266C500.2770080566406,55.42660903930664,495.8076171875,59.895999908447266,490.2943420410156,59.895999908447266L9.982666969299316,59.895999908447266C4.4693922996521,59.895999908447266,9.5367431640625E-07,55.42660903930664,-2.842170943040401E-14,49.913333892822266L-2.842170943040401E-14,9.982666015625C0,4.469391345977783,4.4693922996521,0,9.982666969299316,-1.131671069742879E-06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Read for details</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16</Length>
                </LineProperty>
              </Lines>
              <Direction>LeftToRight</Direction>
              <IndentLevel>0</IndentLevel>
              <TextMarker>None</TextMarker>
              <IndentType>FirstLine</IndentType>
            </TextLine>
          </TextLines>
          <Text>Read for details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480.277</TextWidth>
      <TextMargin>0,0,0,0</TextMargin>
      <TextContainerMargin>0,0,0,0</TextContainerMargin>
      <IsTextLocationCustomize>False</IsTextLocationCustomize>
      <PenSetting>
        <IsArrowDash>True</IsArrowDash>
      </PenSetting>
      <Id>90fd2047-fb17-4c3b-ba81-5109f42583bb</Id>
      <X>62.043</X>
      <Y>42.986</Y>
      <Width>500.277</Width>
      <Height>59.896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Shape>
      <Geometry>
        <PresetGeometry>
          <GeometryType>Sun</GeometryType>
          <Adjusts>
            <Adjust>
              <Id>0</Id>
              <ScaleX>0.3</ScaleX>
              <ScaleY>0</ScaleY>
            </Adjust>
          </Adjusts>
        </PresetGeometry>
      </Geometry>
      <Path>M11.08716869354248,22.830869674682617L16.050640106201172,22.830869674682617L13.568904876708984,27.13780975341797L11.08716869354248,22.830869674682617z M21.872955322265625,18.363250732421875L23.1635684967041,23.1635684967041L18.363250732421875,21.872955322265625 21.872955322265625,18.363250732421875z M5.264853000640869,18.363250732421875L8.774558067321777,21.872955322265625 3.9742400646209717,23.1635684967041 5.264853000640869,18.363250732421875z M22.830869674682617,11.08716869354248L27.13780975341797,13.568904876708984 22.830869674682617,16.050640106201172 22.830869674682617,11.08716869354248z M4.306938648223877,11.08716869354248L4.306938648223877,16.050640106201172L1.7763568394002505E-15,13.568904876708984L4.306938648223877,11.08716869354248z M13.568904876708984,5.4275617599487305C18.065244674682617,5.4275617599487305,21.710247039794922,9.072565078735352,21.710247039794922,13.568904876708984C21.710247039794922,18.065244674682617 18.065244674682617,21.710247039794922 13.568904876708984,21.710247039794922 9.072565078735352,21.710247039794922 5.4275617599487305,18.065244674682617 5.4275617599487305,13.568904876708984 5.4275617599487305,9.072565078735352 9.072565078735352,5.4275617599487305 13.568904876708984,5.4275617599487305z M23.1635684967041,3.9742400646209717L21.872955322265625,8.774558067321777 18.363250732421875,5.264853000640869L23.1635684967041,3.9742400646209717z M3.9742400646209717,3.9742400646209717L8.774558067321777,5.264853000640869 5.264853000640869,8.774558067321777L3.9742400646209717,3.9742400646209717z M13.568904876708984,1.7763568394002505E-15L16.050640106201172,4.306938648223877 11.08716869354248,4.306938648223877L13.568904876708984,1.7763568394002505E-15z</Path>
      <Background>
        <ColorBrush>#FFCC7014</ColorBrush>
      </Background>
      <Foreground>
        <ColorBrush>#00FFFFFF</ColorBrush>
      </Foreground>
      <Thickness>0</Thickness>
      <LineType>None</LineType>
      <Opacity>1</Opacity>
      <TextWidth>23.260979303382083</TextWidth>
      <TextMargin>0,0,0,0</TextMargin>
      <TextContainerMargin>0,0,0,0</TextContainerMargin>
      <IsTextLocationCustomize>False</IsTextLocationCustomize>
      <PenSetting/>
      <Id>111169cc-6323-4c36-b668-4c907b473b2b</Id>
      <X>19.287</X>
      <Y>191.997</Y>
      <Width>27.1378091872791</Width>
      <Height>27.1378091872791</Height>
      <Rotation>0</Rotation>
      <IsLocked>False</IsLocked>
      <CanClone>False</CanClone>
      <HasMask>False</HasMask>
      <RotateOrigin>0.5,0.5</RotateOrigin>
      <SaveInfoMetadata>
        <SupportsFallback>True</SupportsFallback>
        <ImportanceLevel>Important</ImportanceLevel>
      </SaveInfoMetadata>
    </Shape>
    <Picture>
      <Source>id://5e53e3abb6c911137e705aa3f793fdbe</Source>
      <PictureName>课文12.jpg</PictureName>
      <Alpha>1</Alpha>
      <DisplayRegion>
        <Rectangle>0,243,224,970</Rectangle>
      </DisplayRegion>
      <Style>
        <StyleType>None</StyleType>
        <PicturePresetStyle>None</PicturePresetStyle>
      </Style>
      <MetaData>
        <PictureSize>1000,467</PictureSize>
        <FileSize>99162</FileSize>
      </MetaData>
      <Id>3998d0e3-9401-4a6a-a6ec-9dd9f386c9ce</Id>
      <X>689.632</X>
      <Y>79.669</Y>
      <Width>537.286</Width>
      <Height>175.444</Height>
      <Rotation>0</Rotation>
      <IsLocked>False</IsLocked>
      <CanClone>False</CanClone>
      <HasMask>False</HasMask>
      <RotateOrigin>0.5,0.5</RotateOrigin>
      <SaveInfoMetadata>
        <SupportsFallback>True</SupportsFallback>
        <ImportanceLevel>Important</ImportanceLevel>
      </SaveInfoMetadata>
    </Picture>
    <Group>
      <Elements>
        <Shape>
          <Geometry>
            <PresetGeometry>
              <GeometryType>Rectangle</GeometryType>
            </PresetGeometry>
          </Geometry>
          <Path>M-2.842170943040401E-14,2.7570786187425256E-07L471.2239990234375,2.7570786187425256E-07 471.2239990234375,77.86299896240234 -2.842170943040401E-14,77.86299896240234 -2.842170943040401E-14,2.7570786187425256E-07z</Path>
          <Background>
            <ColorBrush>#FFEBEBEB</ColorBrush>
          </Background>
          <Foreground>
            <ColorBrush>#00FFFFFF</ColorBrush>
          </Foreground>
          <Thickness>0</Thickness>
          <LineType>None</LineType>
          <Opacity>1</Opacity>
          <TextWidth>451.22399999999993</TextWidth>
          <TextMargin>0,0,0,0</TextMargin>
          <TextContainerMargin>0,0,0,0</TextContainerMargin>
          <IsTextLocationCustomize>False</IsTextLocationCustomize>
          <PenSetting/>
          <Id>d1ce2221-7cf8-4380-867a-3ca54c976a7f</Id>
          <X>0</X>
          <Y>5.309000000000001</Y>
          <Width>471.224</Width>
          <Height>77.863</Height>
          <Rotation>0</Rotation>
          <IsLocked>False</IsLocked>
          <CanClone>False</CanClone>
          <Hyperlink>swaction://SlideJump?slideId=</Hyperlink>
          <HasMask>False</HasMask>
          <RotateOrigin>0.5,0.5</RotateOrigin>
          <SaveInfoMetadata>
            <SupportsFallback>True</SupportsFallback>
            <ImportanceLevel>Important</ImportanceLevel>
          </SaveInfoMetadata>
        </Shape>
        <Text>
          <RichText>
            <SizeToContent>Height</SizeToContent>
            <ArrangingType>Horizontal</ArrangingType>
            <VerticalTextAlignment>Top</VerticalTextAlignment>
            <TextLines>
              <TextLine>
                <LineSpacing>1</LineSpacing>
                <FixedLineSpacing>NaN</FixedLineSpacing>
                <TextAlignment>Left</TextAlignment>
                <TextRuns>
                  <TextRun>
                    <Text>Number the paragraphs</Text>
                    <FontSize>37.333333324</FontSize>
                    <FontVariants>Normal</FontVariants>
                    <FontStyle>Normal</FontStyle>
                    <FontWeight>Bold</FontWeight>
                    <FontFamily>
                      <Source>Comic Sans MS</Source>
                    </FontFamily>
                    <Background>
                      <ColorBrush>#00FFFFFF</ColorBrush>
                    </Background>
                    <Foreground>
                      <ColorBrush>#FFFF0000</ColorBrush>
                    </Foreground>
                    <Opacity>1</Opacity>
                    <DashStyle>
                      <Offset>0</Offset>
                      <Dashes/>
                    </DashStyle>
                  </TextRun>
                </TextRuns>
                <DefaultRunProperty>
                  <TextRun>
                    <Text/>
                    <FontSize>37.333333324</FontSize>
                    <FontVariants>Normal</FontVariants>
                    <FontStyle>Normal</FontStyle>
                    <FontWeight>Bold</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21</Length>
                  </LineProperty>
                </Lines>
                <Direction>LeftToRight</Direction>
                <IndentLevel>0</IndentLevel>
                <TextMarker>None</TextMarker>
                <IndentType>FirstLine</IndentType>
              </TextLine>
            </TextLines>
            <Text>Number the paragraphs</Text>
          </RichText>
          <BorderThickness>0</BorderThickness>
          <BorderType>None</BorderType>
          <Id>2a666c3d33c0447ab5051c3bf0d3820a</Id>
          <X>12.807</X>
          <Y>0</Y>
          <Width>451.205</Width>
          <Height>72.02666666666667</Height>
          <Rotation>0</Rotation>
          <IsLocked>False</IsLocked>
          <CanClone>False</CanClone>
          <HasMask>False</HasMask>
          <RotateOrigin>0.5,0.5</RotateOrigin>
          <SaveInfoMetadata>
            <SupportsFallback>True</SupportsFallback>
            <ImportanceLevel>Important</ImportanceLevel>
          </SaveInfoMetadata>
          <TextMask/>
        </Text>
      </Elements>
      <Id>d2f3251c84614365a6ba5b162f84ec10</Id>
      <X>76.572</X>
      <Y>557.0110000000001</Y>
      <Width>471.2239990234375</Width>
      <Height>83.17199896240231</Height>
      <Rotation>0</Rotation>
      <IsLocked>False</IsLocked>
      <CanClone>False</CanClone>
      <Animations>
        <Animation>
          <Type>FadeIn</Type>
          <Id>60e14f7ca8e14faea430e8754f966ea3</Id>
          <Number>1</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Group>
  </Elements>
  <TransitionKey>SlideToLeft</TransitionKey>
  <Duration>21000000</Duration>
  <AnimationOrders>
    <Item>60e14f7ca8e14faea430e8754f966ea3</Item>
    <Item>05211ea4887b4cc6a729de7d93f1e826</Item>
    <Item>cb385e317cfc4018b5b1cc7fc146a702</Item>
    <Item>9d1f41e08f8f44ebb626243a92498929</Item>
    <Item>13d83af53a1b48a8a062a933f13ee641</Item>
    <Item>1cafac9eb7e8499482ff52e2347569db</Item>
  </AnimationOrders>
  <ThemeForSlide>
    <ThemeId>-1</ThemeId>
  </ThemeForSlide>
</Slide>
</file>

<file path=Slides/Slide_8.xml><?xml version="1.0" encoding="utf-8"?>
<Slide>
  <Id>0ad647efc34d4f12bbff2261d7758adf</Id>
  <Width>1280</Width>
  <Height>720</Height>
  <KeepIndependentSize>False</KeepIndependentSize>
  <Background>
    <ImageBrush>
      <Source>id://4c5837fa3243d76f986a5d198b7dd658</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ActivityItem>
      <ResourceType>Container</ResourceType>
      <ActivityId>4DFAA01B5F674FECA5180F07A481470E</ActivityId>
      <ResourceId>Container</ResourceId>
      <Background>
        <ImageBrush>
          <Source>id://54bb982820eac27fead5c9f14e8bda90</Source>
          <Stretch>Fill</Stretch>
          <TileMode>None</TileMode>
          <Opacity>1</Opacity>
          <ViewboxUnits>RelativeToBoundingBox</ViewboxUnits>
          <ViewportUnits>RelativeToBoundingBox</ViewportUnits>
          <Viewbox>0,0,1,1</Viewbox>
          <Viewport>0,0,1,1</Viewport>
          <RelativeMatrixTransform>1,0,0,1,0,0</RelativeMatrixTransform>
        </Image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About Zhalong Nature Reserve.</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TextRuns>
              <DefaultRunProperty>
                <TextRun>
                  <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21</Length>
                </LineProperty>
                <LineProperty>
                  <StartOffset>21</StartOffset>
                  <Length>8</Length>
                </LineProperty>
              </Lines>
              <Direction>LeftToRight</Direction>
              <IndentLevel>0</IndentLevel>
              <TextMarker>None</TextMarker>
              <IndentType>FirstLine</IndentType>
            </TextLine>
          </TextLines>
          <Text>About Zhalong Nature Reserve.</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About Zhalong Nature Reserve.</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TextRuns>
              <DefaultRunProperty>
                <TextRun>
                  <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21</Length>
                </LineProperty>
                <LineProperty>
                  <StartOffset>21</StartOffset>
                  <Length>8</Length>
                </LineProperty>
              </Lines>
              <Direction>LeftToRight</Direction>
              <IndentLevel>0</IndentLevel>
              <TextMarker>None</TextMarker>
              <IndentType>FirstLine</IndentType>
            </TextLine>
          </TextLines>
          <Text>About Zhalong Nature Reserve.</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0</RoundRadius>
      <TextEditorWidth>393.125</TextEditorWidth>
      <Id>753ed4e848654cde881ae025a68ee9b4</Id>
      <X>812.312</X>
      <Y>46</Y>
      <Width>413.125</Width>
      <Height>134</Height>
      <Rotation>0</Rotation>
      <IsLocked>False</IsLocked>
      <CanClone>False</CanClone>
      <HasMask>False</HasMask>
      <RotateOrigin>0.5,0.5</RotateOrigin>
      <SaveInfoMetadata>
        <SupportsFallback>True</SupportsFallback>
        <ImportanceLevel>Important</ImportanceLevel>
      </SaveInfoMetadata>
    </ActivityItem>
    <ActivityItem>
      <ResourceType>Container</ResourceType>
      <ActivityId>4DFAA01B5F674FECA5180F07A481470E</ActivityId>
      <ResourceId>Container</ResourceId>
      <Background>
        <ImageBrush>
          <Source>id://54bb982820eac27fead5c9f14e8bda90</Source>
          <Stretch>Fill</Stretch>
          <TileMode>None</TileMode>
          <Opacity>1</Opacity>
          <ViewboxUnits>RelativeToBoundingBox</ViewboxUnits>
          <ViewportUnits>RelativeToBoundingBox</ViewportUnits>
          <Viewbox>0,0,1,1</Viewbox>
          <Viewport>0,0,1,1</Viewport>
          <RelativeMatrixTransform>1,0,0,1,0,0</RelativeMatrixTransform>
        </Image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About birds in Zhalong.</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TextRuns>
              <DefaultRunProperty>
                <TextRun>
                  <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23</Length>
                </LineProperty>
              </Lines>
              <Direction>LeftToRight</Direction>
              <IndentLevel>0</IndentLevel>
              <TextMarker>None</TextMarker>
              <IndentType>FirstLine</IndentType>
            </TextLine>
          </TextLines>
          <Text>About birds in Zhalong.</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About birds in Zhalong.</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TextRuns>
              <DefaultRunProperty>
                <TextRun>
                  <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23</Length>
                </LineProperty>
              </Lines>
              <Direction>LeftToRight</Direction>
              <IndentLevel>0</IndentLevel>
              <TextMarker>None</TextMarker>
              <IndentType>FirstLine</IndentType>
            </TextLine>
          </TextLines>
          <Text>About birds in Zhalong.</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0</RoundRadius>
      <TextEditorWidth>443</TextEditorWidth>
      <Id>0594d43249c5493e821c7a89b70aadab</Id>
      <X>787.335</X>
      <Y>183.257</Y>
      <Width>463</Width>
      <Height>125.375</Height>
      <Rotation>0</Rotation>
      <IsLocked>False</IsLocked>
      <CanClone>False</CanClone>
      <HasMask>False</HasMask>
      <RotateOrigin>0.5,0.5</RotateOrigin>
      <SaveInfoMetadata>
        <SupportsFallback>True</SupportsFallback>
        <ImportanceLevel>Important</ImportanceLevel>
      </SaveInfoMetadata>
    </ActivityItem>
    <ActivityItem>
      <ResourceType>Container</ResourceType>
      <ActivityId>4DFAA01B5F674FECA5180F07A481470E</ActivityId>
      <ResourceId>Container</ResourceId>
      <Background>
        <ImageBrush>
          <Source>id://54bb982820eac27fead5c9f14e8bda90</Source>
          <Stretch>Fill</Stretch>
          <TileMode>None</TileMode>
          <Opacity>1</Opacity>
          <ViewboxUnits>RelativeToBoundingBox</ViewboxUnits>
          <ViewportUnits>RelativeToBoundingBox</ViewportUnits>
          <Viewbox>0,0,1,1</Viewbox>
          <Viewport>0,0,1,1</Viewport>
          <RelativeMatrixTransform>1,0,0,1,0,0</RelativeMatrixTransform>
        </Image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Birds in Zhalong are in danger.</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TextRuns>
              <DefaultRunProperty>
                <TextRun>
                  <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24</Length>
                </LineProperty>
                <LineProperty>
                  <StartOffset>24</StartOffset>
                  <Length>7</Length>
                </LineProperty>
              </Lines>
              <Direction>LeftToRight</Direction>
              <IndentLevel>0</IndentLevel>
              <TextMarker>None</TextMarker>
              <IndentType>FirstLine</IndentType>
            </TextLine>
          </TextLines>
          <Text>Birds in Zhalong are in danger.</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Birds in Zhalong are in danger.</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TextRuns>
              <DefaultRunProperty>
                <TextRun>
                  <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24</Length>
                </LineProperty>
                <LineProperty>
                  <StartOffset>24</StartOffset>
                  <Length>7</Length>
                </LineProperty>
              </Lines>
              <Direction>LeftToRight</Direction>
              <IndentLevel>0</IndentLevel>
              <TextMarker>None</TextMarker>
              <IndentType>FirstLine</IndentType>
            </TextLine>
          </TextLines>
          <Text>Birds in Zhalong are in danger.</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0</RoundRadius>
      <TextEditorWidth>443</TextEditorWidth>
      <Id>2072f5bed42340f492979282812ae6d9</Id>
      <X>787.318</X>
      <Y>294.298</Y>
      <Width>463</Width>
      <Height>125.375</Height>
      <Rotation>0</Rotation>
      <IsLocked>False</IsLocked>
      <CanClone>False</CanClone>
      <HasMask>False</HasMask>
      <RotateOrigin>0.5,0.5</RotateOrigin>
      <SaveInfoMetadata>
        <SupportsFallback>True</SupportsFallback>
        <ImportanceLevel>Important</ImportanceLevel>
      </SaveInfoMetadata>
    </ActivityItem>
    <ActivityItem>
      <ResourceType>Container</ResourceType>
      <ActivityId>4DFAA01B5F674FECA5180F07A481470E</ActivityId>
      <ResourceId>Container</ResourceId>
      <Background>
        <ImageBrush>
          <Source>id://54bb982820eac27fead5c9f14e8bda90</Source>
          <Stretch>Fill</Stretch>
          <TileMode>None</TileMode>
          <Opacity>1</Opacity>
          <ViewboxUnits>RelativeToBoundingBox</ViewboxUnits>
          <ViewportUnits>RelativeToBoundingBox</ViewportUnits>
          <Viewbox>0,0,1,1</Viewbox>
          <Viewport>0,0,1,1</Viewport>
          <RelativeMatrixTransform>1,0,0,1,0,0</RelativeMatrixTransform>
        </Image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What the birdwatching Society members do.</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TextRuns>
              <DefaultRunProperty>
                <TextRun>
                  <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30</Length>
                </LineProperty>
                <LineProperty>
                  <StartOffset>30</StartOffset>
                  <Length>11</Length>
                </LineProperty>
              </Lines>
              <Direction>LeftToRight</Direction>
              <IndentLevel>0</IndentLevel>
              <TextMarker>None</TextMarker>
              <IndentType>FirstLine</IndentType>
            </TextLine>
          </TextLines>
          <Text>What the birdwatching Society members do.</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What the birdwatching Society members do.</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TextRuns>
              <DefaultRunProperty>
                <TextRun>
                  <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30</Length>
                </LineProperty>
                <LineProperty>
                  <StartOffset>30</StartOffset>
                  <Length>11</Length>
                </LineProperty>
              </Lines>
              <Direction>LeftToRight</Direction>
              <IndentLevel>0</IndentLevel>
              <TextMarker>None</TextMarker>
              <IndentType>FirstLine</IndentType>
            </TextLine>
          </TextLines>
          <Text>What the birdwatching Society members do.</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0</RoundRadius>
      <TextEditorWidth>516</TextEditorWidth>
      <Id>8766ae3413ad43dcbb53478c37b89208</Id>
      <X>776.333</X>
      <Y>400</Y>
      <Width>536</Width>
      <Height>153.312</Height>
      <Rotation>0</Rotation>
      <IsLocked>False</IsLocked>
      <CanClone>False</CanClone>
      <HasMask>False</HasMask>
      <RotateOrigin>0.5,0.5</RotateOrigin>
      <SaveInfoMetadata>
        <SupportsFallback>True</SupportsFallback>
        <ImportanceLevel>Important</ImportanceLevel>
      </SaveInfoMetadata>
    </ActivityItem>
    <ActivityItem>
      <ResourceType>Container</ResourceType>
      <ActivityId>4DFAA01B5F674FECA5180F07A481470E</ActivityId>
      <ResourceId>Container</ResourceId>
      <Background>
        <ImageBrush>
          <Source>id://54bb982820eac27fead5c9f14e8bda90</Source>
          <Stretch>Fill</Stretch>
          <TileMode>None</TileMode>
          <Opacity>1</Opacity>
          <ViewboxUnits>RelativeToBoundingBox</ViewboxUnits>
          <ViewportUnits>RelativeToBoundingBox</ViewportUnits>
          <Viewbox>0,0,1,1</Viewbox>
          <Viewport>0,0,1,1</Viewport>
          <RelativeMatrixTransform>1,0,0,1,0,0</RelativeMatrixTransform>
        </Image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More people can help count and descride birds.</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TextRuns>
              <DefaultRunProperty>
                <TextRun>
                  <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31</Length>
                </LineProperty>
                <LineProperty>
                  <StartOffset>31</StartOffset>
                  <Length>15</Length>
                </LineProperty>
              </Lines>
              <Direction>LeftToRight</Direction>
              <IndentLevel>0</IndentLevel>
              <TextMarker>None</TextMarker>
              <IndentType>FirstLine</IndentType>
            </TextLine>
          </TextLines>
          <Text>More people can help count and descride birds.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More people can help count and descride birds.</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TextRuns>
              <DefaultRunProperty>
                <TextRun>
                  <Text/>
                  <FontSize>29.333333325999998</FontSize>
                  <FontVariants>Normal</FontVariants>
                  <FontStyle>Normal</FontStyle>
                  <FontWeight>Bold</FontWeight>
                  <FontFamily>
                    <Source>Comic Sans MS</Source>
                  </FontFamily>
                  <Background>
                    <ColorBrush>#00FFFFFF</ColorBrush>
                  </Background>
                  <Foreground>
                    <ColorBrush>#FF288328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31</Length>
                </LineProperty>
                <LineProperty>
                  <StartOffset>31</StartOffset>
                  <Length>15</Length>
                </LineProperty>
              </Lines>
              <Direction>LeftToRight</Direction>
              <IndentLevel>0</IndentLevel>
              <TextMarker>None</TextMarker>
              <IndentType>FirstLine</IndentType>
            </TextLine>
          </TextLines>
          <Text>More people can help count and descride birds.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0</RoundRadius>
      <TextEditorWidth>505</TextEditorWidth>
      <Id>9753c32462c44014b3434c7c9b92b356</Id>
      <X>787.335</X>
      <Y>533.912</Y>
      <Width>525</Width>
      <Height>176.75</Height>
      <Rotation>0</Rotation>
      <IsLocked>False</IsLocked>
      <CanClone>False</CanClone>
      <HasMask>False</HasMask>
      <RotateOrigin>0.5,0.5</RotateOrigin>
      <SaveInfoMetadata>
        <SupportsFallback>True</SupportsFallback>
        <ImportanceLevel>Important</ImportanceLevel>
      </SaveInfoMetadata>
    </ActivityItem>
    <ActivityItem>
      <ResourceType>Material</ResourceType>
      <ActivityId>4DFAA01B5F674FECA5180F07A481470E</ActivityId>
      <ResourceId>Material</ResourceId>
      <Background>
        <ImageBrush>
          <Source>id://9d813454b97545cbd3aaeb8a018c9d34</Source>
          <Stretch>Fill</Stretch>
          <TileMode>None</TileMode>
          <Opacity>1</Opacity>
          <ViewboxUnits>RelativeToBoundingBox</ViewboxUnits>
          <ViewportUnits>RelativeToBoundingBox</ViewportUnits>
          <Viewbox>0,0,1,1</Viewbox>
          <Viewport>0,0,1,1</Viewport>
          <RelativeMatrixTransform>1,0,0,1,0,0</RelativeMatrixTransform>
        </Image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Para 2</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TextRuns>
              <DefaultRunProperty>
                <TextRun>
                  <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Para 2</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Para 2</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TextRuns>
              <DefaultRunProperty>
                <TextRun>
                  <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Para 2</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0</RoundRadius>
      <TextEditorWidth>288.66666666666663</TextEditorWidth>
      <Id>0124ed241d564a379cca72df00a0c1d7</Id>
      <X>81.752</X>
      <Y>112.713</Y>
      <Width>308.66666666666663</Width>
      <Height>67.33333333333333</Height>
      <Rotation>0</Rotation>
      <IsLocked>False</IsLocked>
      <CanClone>False</CanClone>
      <HasMask>False</HasMask>
      <RotateOrigin>0.5,0.5</RotateOrigin>
      <SaveInfoMetadata>
        <SupportsFallback>True</SupportsFallback>
        <ImportanceLevel>Important</ImportanceLevel>
      </SaveInfoMetadata>
    </ActivityItem>
    <ActivityItem>
      <ResourceType>Material</ResourceType>
      <ActivityId>4DFAA01B5F674FECA5180F07A481470E</ActivityId>
      <ResourceId>Material</ResourceId>
      <Background>
        <ImageBrush>
          <Source>id://9d813454b97545cbd3aaeb8a018c9d34</Source>
          <Stretch>Fill</Stretch>
          <TileMode>None</TileMode>
          <Opacity>1</Opacity>
          <ViewboxUnits>RelativeToBoundingBox</ViewboxUnits>
          <ViewportUnits>RelativeToBoundingBox</ViewportUnits>
          <Viewbox>0,0,1,1</Viewbox>
          <Viewport>0,0,1,1</Viewport>
          <RelativeMatrixTransform>1,0,0,1,0,0</RelativeMatrixTransform>
        </Image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Para 1</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TextRuns>
              <DefaultRunProperty>
                <TextRun>
                  <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Para 1</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Para 1</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TextRuns>
              <DefaultRunProperty>
                <TextRun>
                  <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Para 1</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0</RoundRadius>
      <TextEditorWidth>288.66666666666663</TextEditorWidth>
      <Id>4b4a907dc28a49eaa5f0fddfa780498e</Id>
      <X>81.768</X>
      <Y>226.97</Y>
      <Width>308.66666666666663</Width>
      <Height>67.33333333333333</Height>
      <Rotation>0</Rotation>
      <IsLocked>False</IsLocked>
      <CanClone>False</CanClone>
      <HasMask>False</HasMask>
      <RotateOrigin>0.5,0.5</RotateOrigin>
      <SaveInfoMetadata>
        <SupportsFallback>True</SupportsFallback>
        <ImportanceLevel>Important</ImportanceLevel>
      </SaveInfoMetadata>
    </ActivityItem>
    <ActivityItem>
      <ResourceType>Material</ResourceType>
      <ActivityId>4DFAA01B5F674FECA5180F07A481470E</ActivityId>
      <ResourceId>Material</ResourceId>
      <Background>
        <ImageBrush>
          <Source>id://9d813454b97545cbd3aaeb8a018c9d34</Source>
          <Stretch>Fill</Stretch>
          <TileMode>None</TileMode>
          <Opacity>1</Opacity>
          <ViewboxUnits>RelativeToBoundingBox</ViewboxUnits>
          <ViewportUnits>RelativeToBoundingBox</ViewportUnits>
          <Viewbox>0,0,1,1</Viewbox>
          <Viewport>0,0,1,1</Viewport>
          <RelativeMatrixTransform>1,0,0,1,0,0</RelativeMatrixTransform>
        </Image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Para 4</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TextRuns>
              <DefaultRunProperty>
                <TextRun>
                  <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Para 4</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Para 4</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TextRuns>
              <DefaultRunProperty>
                <TextRun>
                  <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Para 4</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0</RoundRadius>
      <TextEditorWidth>288.66666666666663</TextEditorWidth>
      <Id>dbd8db74cad04537b327f1a58b6b6f17</Id>
      <X>68.472</X>
      <Y>352.334</Y>
      <Width>308.66666666666663</Width>
      <Height>67.33333333333333</Height>
      <Rotation>0</Rotation>
      <IsLocked>False</IsLocked>
      <CanClone>False</CanClone>
      <HasMask>False</HasMask>
      <RotateOrigin>0.5,0.5</RotateOrigin>
      <SaveInfoMetadata>
        <SupportsFallback>True</SupportsFallback>
        <ImportanceLevel>Important</ImportanceLevel>
      </SaveInfoMetadata>
    </ActivityItem>
    <ActivityItem>
      <ResourceType>Material</ResourceType>
      <ActivityId>4DFAA01B5F674FECA5180F07A481470E</ActivityId>
      <ResourceId>Material</ResourceId>
      <Background>
        <ImageBrush>
          <Source>id://9d813454b97545cbd3aaeb8a018c9d34</Source>
          <Stretch>Fill</Stretch>
          <TileMode>None</TileMode>
          <Opacity>1</Opacity>
          <ViewboxUnits>RelativeToBoundingBox</ViewboxUnits>
          <ViewportUnits>RelativeToBoundingBox</ViewportUnits>
          <Viewbox>0,0,1,1</Viewbox>
          <Viewport>0,0,1,1</Viewport>
          <RelativeMatrixTransform>1,0,0,1,0,0</RelativeMatrixTransform>
        </Image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Para 3</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TextRuns>
              <DefaultRunProperty>
                <TextRun>
                  <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Para 3</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Para 3</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TextRuns>
              <DefaultRunProperty>
                <TextRun>
                  <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Para 3</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0</RoundRadius>
      <TextEditorWidth>288.66666666666663</TextEditorWidth>
      <Id>9f061a598b7241aa87599f45dfa62251</Id>
      <X>68.489</X>
      <Y>470.694</Y>
      <Width>308.66666666666663</Width>
      <Height>67.33333333333333</Height>
      <Rotation>0</Rotation>
      <IsLocked>False</IsLocked>
      <CanClone>False</CanClone>
      <HasMask>False</HasMask>
      <RotateOrigin>0.5,0.5</RotateOrigin>
      <SaveInfoMetadata>
        <SupportsFallback>True</SupportsFallback>
        <ImportanceLevel>Important</ImportanceLevel>
      </SaveInfoMetadata>
    </ActivityItem>
    <ActivityItem>
      <ResourceType>Material</ResourceType>
      <ActivityId>4DFAA01B5F674FECA5180F07A481470E</ActivityId>
      <ResourceId>Material</ResourceId>
      <Background>
        <ImageBrush>
          <Source>id://9d813454b97545cbd3aaeb8a018c9d34</Source>
          <Stretch>Fill</Stretch>
          <TileMode>None</TileMode>
          <Opacity>1</Opacity>
          <ViewboxUnits>RelativeToBoundingBox</ViewboxUnits>
          <ViewportUnits>RelativeToBoundingBox</ViewportUnits>
          <Viewbox>0,0,1,1</Viewbox>
          <Viewport>0,0,1,1</Viewport>
          <RelativeMatrixTransform>1,0,0,1,0,0</RelativeMatrixTransform>
        </ImageBrush>
      </Background>
      <Text>
        <RichText>
          <SizeToContent>Height</SizeToContent>
          <ArrangingType>Horizontal</ArrangingType>
          <VerticalTextAlignment>Center</VerticalTextAlignment>
          <TextLines>
            <TextLine>
              <LineSpacing>1</LineSpacing>
              <FixedLineSpacing>NaN</FixedLineSpacing>
              <TextAlignment>Center</TextAlignment>
              <TextRuns>
                <TextRun>
                  <Text>Para 5</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TextRuns>
              <DefaultRunProperty>
                <TextRun>
                  <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Para 5</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Text>
      <RichText>
        <RichText>
          <SizeToContent>Height</SizeToContent>
          <ArrangingType>Horizontal</ArrangingType>
          <VerticalTextAlignment>Center</VerticalTextAlignment>
          <TextLines>
            <TextLine>
              <LineSpacing>1</LineSpacing>
              <FixedLineSpacing>NaN</FixedLineSpacing>
              <TextAlignment>Center</TextAlignment>
              <TextRuns>
                <TextRun>
                  <Text>Para 5</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TextRuns>
              <DefaultRunProperty>
                <TextRun>
                  <Text/>
                  <FontSize>32</FontSize>
                  <FontVariants>Normal</FontVariants>
                  <FontStyle>Normal</FontStyle>
                  <FontWeight>Bold</FontWeight>
                  <FontFamily>
                    <Source>微软雅黑</Source>
                  </FontFamily>
                  <Background>
                    <ColorBrush>#00FFFFFF</ColorBrush>
                  </Background>
                  <Foreground>
                    <ColorBrush>#FF0070D8</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6</Length>
                </LineProperty>
              </Lines>
              <Direction>LeftToRight</Direction>
              <IndentLevel>0</IndentLevel>
              <TextMarker>None</TextMarker>
              <IndentType>FirstLine</IndentType>
            </TextLine>
          </TextLines>
          <Text>Para 5</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RichText>
      <TextVerticalAlignment>Center</TextVerticalAlignment>
      <TextVerticalOffset>0</TextVerticalOffset>
      <TextHorizontalAlignment>Center</TextHorizontalAlignment>
      <TextHorizontalOffset>0</TextHorizontalOffset>
      <StrokeThickness>0</StrokeThickness>
      <RoundRadius>0</RoundRadius>
      <TextEditorWidth>288.66666666666663</TextEditorWidth>
      <Id>39f4439c2508440aaefd3128316f09ae</Id>
      <X>68.488</X>
      <Y>588.639</Y>
      <Width>308.66666666666663</Width>
      <Height>67.33333333333333</Height>
      <Rotation>0</Rotation>
      <IsLocked>False</IsLocked>
      <CanClone>False</CanClone>
      <HasMask>False</HasMask>
      <RotateOrigin>0.5,0.5</RotateOrigin>
      <SaveInfoMetadata>
        <SupportsFallback>True</SupportsFallback>
        <ImportanceLevel>Important</ImportanceLevel>
      </SaveInfoMetadata>
    </ActivityItem>
    <Shape>
      <Geometry>
        <PresetGeometry>
          <GeometryType>RoundRectangle</GeometryType>
          <Adjusts>
            <Adjust>
              <Id>0</Id>
              <ScaleX>0.32597179622127054</ScaleX>
              <ScaleY>0</ScaleY>
            </Adjust>
            <Adjust>
              <Id>1</Id>
              <ScaleX>0.3333333333333333</ScaleX>
              <ScaleY>1.2</ScaleY>
            </Adjust>
          </Adjusts>
        </PresetGeometry>
      </Geometry>
      <Path>M26.36981201171875,-2.2060282844904577E-06L446.7821960449219,-2.2060282844904577E-06C461.3458557128906,-1.9073486328125E-06,473.1520080566406,11.806164741516113,473.1520080566406,26.36981773376465L473.1520080566406,54.526187896728516C473.1520080566406,61.51988983154297 470.373779296875,68.22715759277344 465.428466796875,73.17245483398438 460.4831848144531,78.11775207519531 453.7759094238281,80.89599609375 446.7821960449219,80.89600372314453L26.36981201171875,80.89600372314453C19.3761043548584,80.89599609375 12.668835639953613,78.11775970458984 7.723535060882568,73.17245483398438 2.7782363891601562,68.22715759277344 -1.9073486328125E-06,61.51988983154297 -9.663381206337363E-13,54.526187896728516L-9.663381206337363E-13,26.36981773376465C1.9073486328125E-06,11.806167602539062,11.806168556213379,1.9073486328125E-06,26.36981201171875,-2.2060282844904577E-06z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1</LineSpacing>
              <FixedLineSpacing>NaN</FixedLineSpacing>
              <TextAlignment>Center</TextAlignment>
              <TextRuns>
                <TextRun>
                  <Text>Skim for main ideas</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TextRuns>
              <DefaultRunProperty>
                <TextRun>
                  <Text/>
                  <FontSize>39.99999999</FontSize>
                  <FontVariants>Normal</FontVariants>
                  <FontStyle>Normal</FontStyle>
                  <FontWeight>Bold</FontWeight>
                  <FontFamily>
                    <Source>Comic Sans MS</Source>
                  </FontFamily>
                  <Background>
                    <ColorBrush>#00FFFFFF</ColorBrush>
                  </Background>
                  <Foreground>
                    <ColorBrush>#FFFFFFFF</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19</Length>
                </LineProperty>
              </Lines>
              <Direction>LeftToRight</Direction>
              <IndentLevel>0</IndentLevel>
              <TextMarker>None</TextMarker>
              <IndentType>FirstLine</IndentType>
            </TextLine>
          </TextLines>
          <Text>Skim for main ideas</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453.152</TextWidth>
      <TextMargin>0,0,0,0</TextMargin>
      <TextContainerMargin>0,0,0,0</TextContainerMargin>
      <IsTextLocationCustomize>False</IsTextLocationCustomize>
      <PenSetting>
        <IsArrowDash>True</IsArrowDash>
      </PenSetting>
      <Id>39f4e16d-ce27-4a68-8ae8-f1a3401a64bf</Id>
      <X>-0.46399999999999864</X>
      <Y>0.9649999999999999</Y>
      <Width>473.152</Width>
      <Height>80.896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Elements>
  <Duration>5000000</Duration>
  <Activity>
    <Id>4DFAA01B5F674FECA5180F07A481470E</Id>
    <Key>TextMatch</Key>
    <IsPlayAudio>True</IsPlayAudio>
    <Config>
      <TextMatchConfig>
        <MatchItems>
          <TextMatchItem>
            <Id>753ed4e848654cde881ae025a68ee9b4</Id>
            <Text>About Zhalong Nature Reserve.</Text>
            <MatchId>4b4a907dc28a49eaa5f0fddfa780498e</MatchId>
            <MatchText>Para 1</MatchText>
            <IsInvalid>False</IsInvalid>
          </TextMatchItem>
          <TextMatchItem>
            <Id>0594d43249c5493e821c7a89b70aadab</Id>
            <Text>About birds in Zhalong.</Text>
            <MatchId>0124ed241d564a379cca72df00a0c1d7</MatchId>
            <MatchText>Para 2</MatchText>
            <IsInvalid>False</IsInvalid>
          </TextMatchItem>
          <TextMatchItem>
            <Id>2072f5bed42340f492979282812ae6d9</Id>
            <Text>Birds in Zhalong are in danger.</Text>
            <MatchId>9f061a598b7241aa87599f45dfa62251</MatchId>
            <MatchText>Para 3</MatchText>
            <IsInvalid>False</IsInvalid>
          </TextMatchItem>
          <TextMatchItem>
            <Id>8766ae3413ad43dcbb53478c37b89208</Id>
            <Text>What the birdwatching Society members do.</Text>
            <MatchId>dbd8db74cad04537b327f1a58b6b6f17</MatchId>
            <MatchText>Para 4</MatchText>
            <IsInvalid>False</IsInvalid>
          </TextMatchItem>
          <TextMatchItem>
            <Id>9753c32462c44014b3434c7c9b92b356</Id>
            <Text>More people can help count and descride birds.</Text>
            <MatchId>39f4439c2508440aaefd3128316f09ae</MatchId>
            <MatchText>Para 5</MatchText>
            <IsInvalid>False</IsInvalid>
          </TextMatchItem>
        </MatchItems>
        <SaveInfoMetadata>
          <SupportsFallback>True</SupportsFallback>
        </SaveInfoMetadata>
      </TextMatchConfig>
    </Config>
    <ActivitySetting>
      <Id>4DFAA01B5F674FECA5180F07A481470E</Id>
      <Index>0</Index>
      <Key>TextMatch</Key>
      <Thumbnail>D:\EasiNote5\EasiNote5_5.2.4.8560\Main\.packages\Activities\TextMatch\4DFAA01B5F674FECA5180F07A481470E\6020B71E3A664481A54BFAE7DFA12D05.jpg</Thumbnail>
      <Resources>
        <Resource>
          <Type>Background</Type>
          <Source>id://4c5837fa3243d76f986a5d198b7dd658</Source>
        </Resource>
        <Resource>
          <Id>Container</Id>
          <Type>Container</Type>
          <Content>
            <FontSize>48</FontSize>
            <Foreground>
              <ColorBrush>#FF288328</ColorBrush>
            </Foreground>
            <VerticalAlignment>Center</VerticalAlignment>
            <VerticalOffset>0</VerticalOffset>
            <HorizontalAlignment>Center</HorizontalAlignment>
            <HorizontalOffset>0</HorizontalOffset>
          </Content>
          <Source>id://54bb982820eac27fead5c9f14e8bda90</Source>
          <HotspotInfo>
            <RelativeOffset>56</RelativeOffset>
          </HotspotInfo>
        </Resource>
        <Resource>
          <Id>Material</Id>
          <Type>Material</Type>
          <Content>
            <FontSize>48</FontSize>
            <Foreground>
              <ColorBrush>#FF0070D8</ColorBrush>
            </Foreground>
            <VerticalAlignment>Center</VerticalAlignment>
            <VerticalOffset>0</VerticalOffset>
            <HorizontalAlignment>Center</HorizontalAlignment>
            <HorizontalOffset>0</HorizontalOffset>
          </Content>
          <Source>id://9d813454b97545cbd3aaeb8a018c9d34</Source>
        </Resource>
      </Resources>
      <Name>天空之城</Name>
      <SaveInfoMetadata>
        <SupportsFallback>True</SupportsFallback>
      </SaveInfoMetadata>
    </ActivitySetting>
    <ComponentId/>
    <ComponentName/>
    <SaveInfoMetadata>
      <SupportsFallback>True</SupportsFallback>
    </SaveInfoMetadata>
  </Activity>
  <ThemeForSlide>
    <ThemeId>-1</ThemeId>
  </ThemeForSlide>
</Slide>
</file>

<file path=Slides/Slide_9.xml><?xml version="1.0" encoding="utf-8"?>
<Slide>
  <Id>ec8a3286-3343-4b3a-8d65-bc9176bb4c55</Id>
  <Width>1280</Width>
  <Height>720</Height>
  <KeepIndependentSize>False</KeepIndependentSize>
  <Background>
    <ImageBrush>
      <Source>id://0692a78fa3cdb6ee04d4e994701aae9e</Source>
      <Stretch>Fill</Stretch>
      <TileMode>None</TileMode>
      <Opacity>1</Opacity>
      <ViewboxUnits>RelativeToBoundingBox</ViewboxUnits>
      <ViewportUnits>RelativeToBoundingBox</ViewportUnits>
      <Viewbox>0,0,1,1</Viewbox>
      <Viewport>0,0,1,1</Viewport>
      <RelativeMatrixTransform>1,0,0,1,0,0</RelativeMatrixTransform>
    </ImageBrush>
  </Background>
  <Elements>
    <Picture>
      <Source>id://8aeb494e838447f4f67857c6b201f6d6</Source>
      <PictureName>file0001.png</PictureName>
      <Alpha>1</Alpha>
      <DisplayRegion>
        <Rectangle>0,0,2,2</Rectangle>
      </DisplayRegion>
      <Style>
        <StyleType>None</StyleType>
        <PicturePresetStyle>None</PicturePresetStyle>
      </Style>
      <MetaData>
        <PictureSize>2,2</PictureSize>
        <FileSize>175</FileSize>
      </MetaData>
      <Id>06c5c858848d49b0bdd92eec52ce30ed</Id>
      <X>88</X>
      <Y>38.333333333333336</Y>
      <Width>1</Width>
      <Height>1</Height>
      <Rotation>0</Rotation>
      <IsLocked>False</IsLocked>
      <CanClone>False</CanClone>
      <HasMask>False</HasMask>
      <RotateOrigin>0.5,0.5</RotateOrigin>
      <SaveInfoMetadata>
        <SupportsFallback>True</SupportsFallback>
        <ImportanceLevel>Important</ImportanceLevel>
      </SaveInfoMetadata>
      <ElementPptxOriginId>
        <OriginPptxId>2</OriginPptxId>
        <OriginPptxName>图片1</OriginPptxName>
      </ElementPptxOriginId>
    </Picture>
    <Group>
      <Elements>
        <Shape>
          <Geometry>
            <PresetGeometry>
              <GeometryType>Rectangle</GeometryType>
            </PresetGeometry>
          </Geometry>
          <Path>M0,6.091731847845949E-06L1218.5196533203125,6.091731847845949E-06 1218.5196533203125,656.1259765625 0,656.1259765625 0,6.091731847845949E-06z</Path>
          <Background>
            <ImageBrush>
              <Source>id://a2a5ad91cfb4e4e8c15f2815871b9771</Source>
              <Stretch>Fill</Stretch>
              <TileMode>None</TileMode>
              <Opacity>1</Opacity>
              <ViewboxUnits>RelativeToBoundingBox</ViewboxUnits>
              <ViewportUnits>RelativeToBoundingBox</ViewportUnits>
              <Viewbox>0,0,1,1</Viewbox>
              <Viewport>0,0,1,1</Viewport>
              <RelativeMatrixTransform>1,0,0,1,0,0</RelativeMatrixTransform>
            </ImageBrush>
          </Background>
          <Foreground>
            <ColorBrush>#00FFFFFF</ColorBrush>
          </Foreground>
          <Thickness>1</Thickness>
          <LineType>Normal</LineType>
          <Opacity>1</Opacity>
          <TextWidth>1218.5196850393702</TextWidth>
          <TextMargin>9.600000000000001,4.800000000000001,9.600000000000001,4.800000000000001</TextMargin>
          <TextContainerMargin>0,0,0,0</TextContainerMargin>
          <IsTextLocationCustomize>True</IsTextLocationCustomize>
          <PenSetting>
            <IsArrowDash>False</IsArrowDash>
          </PenSetting>
          <Id>65313f500683409ba5a580f31ab39c86</Id>
          <X>84.71444529703597</X>
          <Y>32.906591807892205</Y>
          <Width>1218.5196850393702</Width>
          <Height>656.1259842519685</Height>
          <Rotation>0</Rotation>
          <IsLocked>False</IsLocked>
          <CanClone>False</CanClone>
          <HasMask>False</HasMask>
          <RotateOrigin>0.5,0.5</RotateOrigin>
          <SaveInfoMetadata>
            <SupportsFallback>True</SupportsFallback>
            <ImportanceLevel>Important</ImportanceLevel>
          </SaveInfoMetadata>
          <ElementPptxOriginId>
            <OriginPptxId>4</OriginPptxId>
            <OriginPptxName>形状7</OriginPptxName>
          </ElementPptxOriginId>
        </Shape>
        <Picture>
          <Source>id://b9853ceebc692e59a1d270b2c3374b25</Source>
          <PictureName>file0013.png</PictureName>
          <Alpha>1</Alpha>
          <DisplayRegion>
            <Rectangle>0,0,105,139</Rectangle>
          </DisplayRegion>
          <Style>
            <StyleType>None</StyleType>
            <PicturePresetStyle>None</PicturePresetStyle>
          </Style>
          <MetaData>
            <PictureSize>139,105</PictureSize>
            <FileSize>17830</FileSize>
          </MetaData>
          <Id>d4d3204d20934a02b059eac79d889117</Id>
          <X>1195.2766500214454</X>
          <Y>570.1140458761337</Y>
          <Width>138.69753280839893</Width>
          <Height>105.21196850393702</Height>
          <Rotation>0</Rotation>
          <IsLocked>False</IsLocked>
          <CanClone>False</CanClone>
          <HasMask>False</HasMask>
          <RotateOrigin>0.5,0.5</RotateOrigin>
          <SaveInfoMetadata>
            <SupportsFallback>True</SupportsFallback>
            <ImportanceLevel>Important</ImportanceLevel>
          </SaveInfoMetadata>
          <ElementPptxOriginId>
            <OriginPptxId>5</OriginPptxId>
            <OriginPptxName>图片4</OriginPptxName>
          </ElementPptxOriginId>
        </Picture>
        <Picture>
          <Source>id://17288258f622d9ae513dc408ffe52fa6</Source>
          <PictureName>file0014.png</PictureName>
          <Alpha>1</Alpha>
          <DisplayRegion>
            <Rectangle>0,0,37,235</Rectangle>
          </DisplayRegion>
          <Style>
            <StyleType>None</StyleType>
            <PicturePresetStyle>None</PicturePresetStyle>
          </Style>
          <MetaData>
            <PictureSize>235,37</PictureSize>
            <FileSize>3400</FileSize>
          </MetaData>
          <Id>32bd22b923864fd2bc12a999efc64473</Id>
          <X>1.325573905959847</X>
          <Y>23.58050256904706</Y>
          <Width>234.95401574803148</Width>
          <Height>37.21910761154855</Height>
          <Rotation>348.22566666666665</Rotation>
          <IsLocked>False</IsLocked>
          <CanClone>False</CanClone>
          <HasMask>False</HasMask>
          <RotateOrigin>0.5,0.5</RotateOrigin>
          <SaveInfoMetadata>
            <SupportsFallback>True</SupportsFallback>
            <ImportanceLevel>Important</ImportanceLevel>
          </SaveInfoMetadata>
          <ElementPptxOriginId>
            <OriginPptxId>6</OriginPptxId>
            <OriginPptxName>图片5</OriginPptxName>
          </ElementPptxOriginId>
        </Picture>
      </Elements>
      <Id>a7890578099745278945cd9010095436</Id>
      <X>-53.942</X>
      <Y>16.557</Y>
      <Width>1333.9741828298443</Width>
      <Height>689.5325927734375</Height>
      <Rotation>0</Rotation>
      <IsLocked>True</IsLocked>
      <CanClone>False</CanClone>
      <HasMask>False</HasMask>
      <RotateOrigin>0.5,0.5</RotateOrigin>
      <SaveInfoMetadata>
        <SupportsFallback>True</SupportsFallback>
        <ImportanceLevel>Important</ImportanceLevel>
      </SaveInfoMetadata>
      <ElementPptxOriginId>
        <OriginPptxId>3</OriginPptxId>
        <OriginPptxName>组合1</OriginPptxName>
      </ElementPptxOriginId>
    </Group>
    <Picture>
      <Source>id://0ed5efcf1f0dad680b3a1c9ba0db550c</Source>
      <PictureName>file002D.png</PictureName>
      <Alpha>0.42000000000000004</Alpha>
      <DisplayRegion>
        <Rectangle>0,0,1080,1618</Rectangle>
      </DisplayRegion>
      <Style>
        <StyleType>None</StyleType>
        <PicturePresetStyle>None</PicturePresetStyle>
      </Style>
      <MetaData>
        <PictureSize>1618,1080</PictureSize>
        <FileSize>2499309</FileSize>
      </MetaData>
      <Id>309e9c8765464e27b0a1100dc20b02c8</Id>
      <X>3.79</X>
      <Y>0.001</Y>
      <Width>1276.25</Width>
      <Height>851.885</Height>
      <Rotation>0</Rotation>
      <IsLocked>True</IsLocked>
      <CanClone>False</CanClone>
      <HasMask>False</HasMask>
      <RotateOrigin>0.5,0.5</RotateOrigin>
      <SaveInfoMetadata>
        <SupportsFallback>True</SupportsFallback>
        <ImportanceLevel>Important</ImportanceLevel>
      </SaveInfoMetadata>
    </Picture>
    <Shape>
      <Geometry>
        <PresetGeometry>
          <GeometryType>RoundRectangle</GeometryType>
          <Adjusts>
            <Adjust>
              <Id>0</Id>
              <ScaleX>0.32597179622127054</ScaleX>
              <ScaleY>0</ScaleY>
            </Adjust>
            <Adjust>
              <Id>1</Id>
              <ScaleX>0.3333333333333333</ScaleX>
              <ScaleY>1.2</ScaleY>
            </Adjust>
          </Adjusts>
        </PresetGeometry>
      </Geometry>
      <Path>M26.369810104370117,-5.987660074424639E-07L729.9071655273438,-5.987660074424639E-07C744.4707641601562,-1.9073486328125E-06,756.2769165039062,11.806164741516113,756.2769775390625,26.369810104370117L756.2769775390625,54.52618408203125C756.2769165039062,61.51988983154297 753.4986572265625,68.22715759277344 748.5534057617188,73.17244720458984 743.6080932617188,78.11775207519531 736.9008178710938,80.89599609375 729.9071655273438,80.89600372314453L26.369810104370117,80.89600372314453C19.3761043548584,80.89599609375 12.668835639953613,78.11775970458984 7.723531723022461,73.17244720458984 2.7782363891601562,68.22715759277344 -1.9073486328125E-06,61.51988983154297 -1.0231815394945443E-12,54.52618408203125L-1.0231815394945443E-12,26.369810104370117C1.9073486328125E-06,11.806167602539062,11.806168556213379,1.9073486328125E-06,26.369810104370117,-5.987660074424639E-07z</Path>
      <Background>
        <ColorBrush>#FF458BE6</ColorBrush>
      </Background>
      <Foreground>
        <ColorBrush>#FFFFFFFF</ColorBrush>
      </Foreground>
      <Thickness>2</Thickness>
      <LineType>Normal</LineType>
      <Opacity>1</Opacity>
      <InlineText>
        <RichText>
          <SizeToContent>Height</SizeToContent>
          <ArrangingType>Horizontal</ArrangingType>
          <VerticalTextAlignment>Center</VerticalTextAlignment>
          <TextLines>
            <TextLine>
              <LineSpacing>0.5</LineSpacing>
              <FixedLineSpacing>NaN</FixedLineSpacing>
              <TextAlignment>Center</TextAlignment>
              <TextRuns>
                <TextRun>
                  <Text>Structure (结构) of the passage</Text>
                  <FontSize>42.666666656</FontSize>
                  <FontVariants>Normal</FontVariants>
                  <FontStyle>Normal</FontStyle>
                  <FontWeight>Bold</FontWeight>
                  <FontFamily>
                    <Source>Comic Sans MS</Source>
                  </FontFamily>
                  <Background>
                    <ColorBrush>#00FFFFFF</ColorBrush>
                  </Background>
                  <Foreground>
                    <ColorBrush>#FFFFFFFF</ColorBrush>
                  </Foreground>
                  <Opacity>1</Opacity>
                </TextRun>
              </TextRuns>
              <DefaultRunProperty>
                <TextRun>
                  <Text/>
                  <FontSize>42.666666656</FontSize>
                  <FontVariants>Normal</FontVariants>
                  <FontStyle>Normal</FontStyle>
                  <FontWeight>Bold</FontWeight>
                  <FontFamily>
                    <Source>Comic Sans MS</Source>
                  </FontFamily>
                  <Background>
                    <ColorBrush>#00FFFFFF</ColorBrush>
                  </Background>
                  <Foreground>
                    <ColorBrush>#FFFFFFFF</ColorBrush>
                  </Foreground>
                  <Opacity>1</Opacity>
                </TextRun>
              </DefaultRunProperty>
              <MarginLeft>0</MarginLeft>
              <Indent>0</Indent>
              <TextMarkerStyle>
                <FontSize>0</FontSize>
              </TextMarkerStyle>
              <SpaceBefore>0</SpaceBefore>
              <SpaceAfter>0</SpaceAfter>
              <Lines>
                <LineProperty>
                  <StartOffset>0</StartOffset>
                  <Length>29</Length>
                </LineProperty>
              </Lines>
              <Direction>LeftToRight</Direction>
              <IndentLevel>0</IndentLevel>
              <TextMarker>None</TextMarker>
              <IndentType>FirstLine</IndentType>
            </TextLine>
          </TextLines>
          <Text>Structure (结构) of the passage</Text>
        </RichText>
        <BorderThickness>0</BorderThickness>
        <BorderType>None</BorderType>
        <X>0</X>
        <Y>0</Y>
        <Width>0</Width>
        <Height>0</Height>
        <Rotation>0</Rotation>
        <IsLocked>False</IsLocked>
        <CanClone>False</CanClone>
        <HasMask>False</HasMask>
        <SaveInfoMetadata>
          <SupportsFallback>True</SupportsFallback>
          <ImportanceLevel>Important</ImportanceLevel>
        </SaveInfoMetadata>
      </InlineText>
      <Effects>
        <PerspectiveShadow>
          <OffsetY>0</OffsetY>
          <ShadowMatrix>1,0,-0.3,0.3,0,0</ShadowMatrix>
          <ShadowBrush>
            <ColorBrush>#FF000000</ColorBrush>
          </ShadowBrush>
          <Opacity>0.3</Opacity>
          <BlurRadius>13</BlurRadius>
        </PerspectiveShadow>
      </Effects>
      <TextWidth>736.277</TextWidth>
      <TextMargin>0,0,0,0</TextMargin>
      <TextContainerMargin>0,0,0,0</TextContainerMargin>
      <IsTextLocationCustomize>False</IsTextLocationCustomize>
      <PenSetting>
        <IsArrowDash>True</IsArrowDash>
      </PenSetting>
      <Id>7f2478e1-e9ae-49a5-a1a5-b26a781018f1</Id>
      <X>260.728</X>
      <Y>61.31300000000002</Y>
      <Width>756.277</Width>
      <Height>80.896</Height>
      <Rotation>0</Rotation>
      <IsLocked>False</IsLocked>
      <CanClone>False</CanClone>
      <HasMask>False</HasMask>
      <RotateOrigin>0.5,0.5</RotateOrigin>
      <SaveInfoMetadata>
        <SupportsFallback>True</SupportsFallback>
        <ImportanceLevel>Important</ImportanceLevel>
      </SaveInfoMetadata>
      <ElementEffects>
        <ShadowTypeName>PerspectiveRightUp</ShadowTypeName>
      </ElementEffects>
    </Shape>
    <Topic>
      <Title>
        <SizeToContent>WidthAndHeight</SizeToContent>
        <ArrangingType>Horizontal</ArrangingType>
        <VerticalTextAlignment>Top</VerticalTextAlignment>
        <TextLines>
          <TextLine>
            <LineSpacing>1</LineSpacing>
            <FixedLineSpacing>NaN</FixedLineSpacing>
            <TextAlignment>Left</TextAlignment>
            <TextRuns>
              <TextRun>
                <Text>Zhalong</Text>
                <FontSize>39.99999999</FontSize>
                <FontVariants>Normal</FontVariants>
                <FontStyle>Normal</FontStyle>
                <FontWeight>Normal</FontWeight>
                <FontFamily>
                  <Source>Comic Sans MS</Source>
                </FontFamily>
                <Background>
                  <ColorBrush>#00FFFFFF</ColorBrush>
                </Background>
                <Foreground>
                  <ColorBrush>#FF854C56</ColorBrush>
                </Foreground>
                <Opacity>1</Opacity>
                <DashStyle>
                  <Offset>0</Offset>
                  <Dashes/>
                </DashStyle>
              </TextRun>
            </TextRuns>
            <DefaultRunProperty>
              <TextRun>
                <Text/>
                <FontSize>39.99999999</FontSize>
                <FontVariants>Normal</FontVariants>
                <FontStyle>Normal</FontStyle>
                <FontWeight>Normal</FontWeight>
                <FontFamily>
                  <Source>Comic Sans MS</Source>
                </FontFamily>
                <Background>
                  <ColorBrush>#00FFFFFF</ColorBrush>
                </Background>
                <Foreground>
                  <ColorBrush>#FF854C56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7</Length>
              </LineProperty>
            </Lines>
            <Direction>LeftToRight</Direction>
            <IndentLevel>0</IndentLevel>
            <TextMarker>None</TextMarker>
            <IndentType>FirstLine</IndentType>
          </TextLine>
        </TextLines>
        <Text>Zhalong</Text>
      </Title>
      <SkinInfo>
        <TreeFill>
          <ColorBrush>#FFF4B8B2</ColorBrush>
        </TreeFill>
        <TreeStroke>
          <ColorBrush>#FFC45A5C</ColorBrush>
        </TreeStroke>
        <FirstLevelNodeFill>
          <ColorBrush>#FFFDE9EA</ColorBrush>
        </FirstLevelNodeFill>
        <FirstLevelNodeStroke>
          <ColorBrush>#FFE49E96</ColorBrush>
        </FirstLevelNodeStroke>
        <FirstLevelBranchFill>
          <ColorBrush>#FFE49E96</ColorBrush>
        </FirstLevelBranchFill>
        <HighLevelNodeFill>
          <ColorBrush>#FFFFFFFF</ColorBrush>
        </HighLevelNodeFill>
        <HighLevelNodeStroke>
          <ColorBrush>#FF999999</ColorBrush>
        </HighLevelNodeStroke>
        <HighLevelBranchFill>
          <ColorBrush>#FFE49E96</ColorBrush>
        </HighLevelBranchFill>
        <SkinType>RedSkin</SkinType>
      </SkinInfo>
      <Skin>
        <TreeFill>
          <ColorBrush>#FFF4B8B2</ColorBrush>
        </TreeFill>
        <TreeStroke>
          <ColorBrush>#FFC45A5C</ColorBrush>
        </TreeStroke>
        <FirstLevelNodeFill>
          <ColorBrush>#FFFDE9EA</ColorBrush>
        </FirstLevelNodeFill>
        <FirstLevelNodeStroke>
          <ColorBrush>#FFE49E96</ColorBrush>
        </FirstLevelNodeStroke>
        <FirstLevelBranchFill>
          <ColorBrush>#FFE49E96</ColorBrush>
        </FirstLevelBranchFill>
        <HighLevelNodeFill>
          <ColorBrush>#FFFFFFFF</ColorBrush>
        </HighLevelNodeFill>
        <HighLevelNodeStroke>
          <ColorBrush>#FF999999</ColorBrush>
        </HighLevelNodeStroke>
        <HighLevelBranchFill>
          <ColorBrush>#FFE49E96</ColorBrush>
        </HighLevelBranchFill>
        <SkinType>RedSkin</SkinType>
      </Skin>
      <NodeLink/>
      <Type>MindMap</Type>
      <Children>
        <Node>
          <Title>
            <SizeToContent>WidthAndHeight</SizeToContent>
            <ArrangingType>Horizontal</ArrangingType>
            <VerticalTextAlignment>Top</VerticalTextAlignment>
            <TextLines>
              <TextLine>
                <LineSpacing>1</LineSpacing>
                <FixedLineSpacing>NaN</FixedLineSpacing>
                <TextAlignment>Left</TextAlignment>
                <TextRuns>
                  <TextRun>
                    <Text>I__________</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11</Length>
                  </LineProperty>
                </Lines>
                <Direction>LeftToRight</Direction>
                <IndentLevel>0</IndentLevel>
                <TextMarker>None</TextMarker>
                <IndentType>FirstLine</IndentType>
              </TextLine>
            </TextLines>
            <Text>I__________</Text>
          </Title>
          <NodeLink/>
          <Children>
            <Node>
              <Title>
                <SizeToContent>WidthAndHeight</SizeToContent>
                <ArrangingType>Horizontal</ArrangingType>
                <VerticalTextAlignment>Top</VerticalTextAlignment>
                <TextLines>
                  <TextLine>
                    <LineSpacing>1</LineSpacing>
                    <FixedLineSpacing>NaN</FixedLineSpacing>
                    <TextAlignment>Left</TextAlignment>
                    <TextRuns>
                      <TextRun>
                        <Text>About Zhalong Nature Reserve</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28</Length>
                      </LineProperty>
                    </Lines>
                    <Direction>LeftToRight</Direction>
                    <IndentLevel>0</IndentLevel>
                    <TextMarker>None</TextMarker>
                    <IndentType>FirstLine</IndentType>
                  </TextLine>
                </TextLines>
                <Text>About Zhalong Nature Reserve</Text>
              </Title>
              <NodeLink/>
              <Location>1092.5,-250</Location>
              <ParentRootPoint>455.5,-180</ParentRootPoint>
              <ContentWidth>558</ContentWidth>
              <ContentHeight>64</ContentHeight>
              <ActualContentWidth>558</ActualContentWidth>
              <ActualContentHeight>64</ActualContentHeight>
              <NodeId>cf54bc96aeeb45dd9171e8d81fa1c747</NodeId>
              <Expanded>True</Expanded>
              <Erasable>False</Erasable>
              <NodeStyleInfo>
                <Fill>
                  <ColorBrush>#FFFFFFFF</ColorBrush>
                </Fill>
                <Stroke>
                  <ColorBrush>#FF999999</ColorBrush>
                </Stroke>
              </NodeStyleInfo>
              <NodeStyle>
                <Fill>
                  <ColorBrush>#FFFFFFFF</ColorBrush>
                </Fill>
                <Stroke>
                  <ColorBrush>#FF999999</ColorBrush>
                </Stroke>
              </NodeStyle>
            </Node>
            <Node>
              <Title>
                <SizeToContent>WidthAndHeight</SizeToContent>
                <ArrangingType>Horizontal</ArrangingType>
                <VerticalTextAlignment>Top</VerticalTextAlignment>
                <TextLines>
                  <TextLine>
                    <LineSpacing>1</LineSpacing>
                    <FixedLineSpacing>NaN</FixedLineSpacing>
                    <TextAlignment>Left</TextAlignment>
                    <TextRuns>
                      <TextRun>
                        <Text>About birds in Zhalong</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22</Length>
                      </LineProperty>
                    </Lines>
                    <Direction>LeftToRight</Direction>
                    <IndentLevel>0</IndentLevel>
                    <TextMarker>None</TextMarker>
                    <IndentType>FirstLine</IndentType>
                  </TextLine>
                </TextLines>
                <Text>About birds in Zhalong</Text>
              </Title>
              <NodeLink/>
              <Location>945.5,-180</Location>
              <ParentRootPoint>455.5,-180</ParentRootPoint>
              <ContentWidth>411</ContentWidth>
              <ContentHeight>64</ContentHeight>
              <ActualContentWidth>411</ActualContentWidth>
              <ActualContentHeight>64</ActualContentHeight>
              <NodeId>8ba64515ab34492bb454984adcc4dfc4</NodeId>
              <Expanded>True</Expanded>
              <Erasable>False</Erasable>
              <NodeStyleInfo>
                <Fill>
                  <ColorBrush>#FFFFFFFF</ColorBrush>
                </Fill>
                <Stroke>
                  <ColorBrush>#FF999999</ColorBrush>
                </Stroke>
              </NodeStyleInfo>
              <NodeStyle>
                <Fill>
                  <ColorBrush>#FFFFFFFF</ColorBrush>
                </Fill>
                <Stroke>
                  <ColorBrush>#FF999999</ColorBrush>
                </Stroke>
              </NodeStyle>
            </Node>
          </Children>
          <Location>455.5,-212</Location>
          <ParentRootPoint>0,0</ParentRootPoint>
          <ContentWidth>264</ContentWidth>
          <ContentHeight>64</ContentHeight>
          <ActualContentWidth>264</ActualContentWidth>
          <ActualContentHeight>64</ActualContentHeight>
          <NodeId>599199e9c45b44728f9d67a709fcf089</NodeId>
          <Expanded>True</Expanded>
          <Erasable>False</Erasable>
          <NodeStyleInfo>
            <Fill>
              <ColorBrush>#FFFDE9EA</ColorBrush>
            </Fill>
            <Stroke>
              <ColorBrush>#FFE49E96</ColorBrush>
            </Stroke>
          </NodeStyleInfo>
          <NodeStyle>
            <Fill>
              <ColorBrush>#FFFDE9EA</ColorBrush>
            </Fill>
            <Stroke>
              <ColorBrush>#FFE49E96</ColorBrush>
            </Stroke>
          </NodeStyle>
        </Node>
        <Node>
          <Title>
            <SizeToContent>WidthAndHeight</SizeToContent>
            <ArrangingType>Horizontal</ArrangingType>
            <VerticalTextAlignment>Top</VerticalTextAlignment>
            <TextLines>
              <TextLine>
                <LineSpacing>1</LineSpacing>
                <FixedLineSpacing>NaN</FixedLineSpacing>
                <TextAlignment>Left</TextAlignment>
                <TextRuns>
                  <TextRun>
                    <Text>P_______</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8</Length>
                  </LineProperty>
                </Lines>
                <Direction>LeftToRight</Direction>
                <IndentLevel>0</IndentLevel>
                <TextMarker>None</TextMarker>
                <IndentType>FirstLine</IndentType>
              </TextLine>
            </TextLines>
            <Text>P_______</Text>
          </Title>
          <NodeLink/>
          <Children>
            <Node>
              <Title>
                <SizeToContent>WidthAndHeight</SizeToContent>
                <ArrangingType>Horizontal</ArrangingType>
                <VerticalTextAlignment>Top</VerticalTextAlignment>
                <TextLines>
                  <TextLine>
                    <LineSpacing>1</LineSpacing>
                    <FixedLineSpacing>NaN</FixedLineSpacing>
                    <TextAlignment>Left</TextAlignment>
                    <TextRuns>
                      <TextRun>
                        <Text>Birds in Zhalong are in danger</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30</Length>
                      </LineProperty>
                    </Lines>
                    <Direction>LeftToRight</Direction>
                    <IndentLevel>0</IndentLevel>
                    <TextMarker>None</TextMarker>
                    <IndentType>FirstLine</IndentType>
                  </TextLine>
                </TextLines>
                <Text>Birds in Zhalong are in danger</Text>
              </Title>
              <NodeLink/>
              <Location>999.5,-86</Location>
              <ParentRootPoint>381.5,-54</ParentRootPoint>
              <ContentWidth>539</ContentWidth>
              <ContentHeight>64</ContentHeight>
              <ActualContentWidth>539</ActualContentWidth>
              <ActualContentHeight>64</ActualContentHeight>
              <NodeId>a6fc874cb620433586ef8c4304cd1dd3</NodeId>
              <Expanded>True</Expanded>
              <Erasable>False</Erasable>
              <NodeStyleInfo>
                <Fill>
                  <ColorBrush>#FFFFFFFF</ColorBrush>
                </Fill>
                <Stroke>
                  <ColorBrush>#FF999999</ColorBrush>
                </Stroke>
              </NodeStyleInfo>
              <NodeStyle>
                <Fill>
                  <ColorBrush>#FFFFFFFF</ColorBrush>
                </Fill>
                <Stroke>
                  <ColorBrush>#FF999999</ColorBrush>
                </Stroke>
              </NodeStyle>
            </Node>
          </Children>
          <Location>381.5,-86</Location>
          <ParentRootPoint>0,0</ParentRootPoint>
          <ContentWidth>190</ContentWidth>
          <ContentHeight>64</ContentHeight>
          <ActualContentWidth>190</ActualContentWidth>
          <ActualContentHeight>64</ActualContentHeight>
          <NodeId>69538b2f412147ebbea157b4be55bb9d</NodeId>
          <Expanded>True</Expanded>
          <Erasable>False</Erasable>
          <NodeStyleInfo>
            <Fill>
              <ColorBrush>#FFFDE9EA</ColorBrush>
            </Fill>
            <Stroke>
              <ColorBrush>#FFE49E96</ColorBrush>
            </Stroke>
          </NodeStyleInfo>
          <NodeStyle>
            <Fill>
              <ColorBrush>#FFFDE9EA</ColorBrush>
            </Fill>
            <Stroke>
              <ColorBrush>#FFE49E96</ColorBrush>
            </Stroke>
          </NodeStyle>
        </Node>
        <Node>
          <Title>
            <SizeToContent>WidthAndHeight</SizeToContent>
            <ArrangingType>Horizontal</ArrangingType>
            <VerticalTextAlignment>Top</VerticalTextAlignment>
            <TextLines>
              <TextLine>
                <LineSpacing>1</LineSpacing>
                <FixedLineSpacing>NaN</FixedLineSpacing>
                <TextAlignment>Left</TextAlignment>
                <TextRuns>
                  <TextRun>
                    <Text>A______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8</Length>
                  </LineProperty>
                </Lines>
                <Direction>LeftToRight</Direction>
                <IndentLevel>0</IndentLevel>
                <TextMarker>None</TextMarker>
                <IndentType>FirstLine</IndentType>
              </TextLine>
            </TextLines>
            <Text>A______ </Text>
          </Title>
          <NodeLink/>
          <Children>
            <Node>
              <Title>
                <SizeToContent>WidthAndHeight</SizeToContent>
                <ArrangingType>Horizontal</ArrangingType>
                <VerticalTextAlignment>Top</VerticalTextAlignment>
                <TextLines>
                  <TextLine>
                    <LineSpacing>1</LineSpacing>
                    <FixedLineSpacing>NaN</FixedLineSpacing>
                    <TextAlignment>Left</TextAlignment>
                    <TextRuns>
                      <TextRun>
                        <Text>What the Birdwatching Society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30</Length>
                      </LineProperty>
                    </Lines>
                    <Direction>LeftToRight</Direction>
                    <IndentLevel>0</IndentLevel>
                    <TextMarker>None</TextMarker>
                    <IndentType>FirstLine</IndentType>
                  </TextLine>
                  <TextLine>
                    <LineSpacing>1</LineSpacing>
                    <FixedLineSpacing>NaN</FixedLineSpacing>
                    <TextAlignment>Left</TextAlignment>
                    <TextRuns>
                      <TextRun>
                        <Text>members do</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10</Length>
                      </LineProperty>
                    </Lines>
                    <Direction>LeftToRight</Direction>
                    <IndentLevel>0</IndentLevel>
                    <TextMarker>None</TextMarker>
                    <IndentType>FirstLine</IndentType>
                  </TextLine>
                </TextLines>
                <Text>What the Birdwatching Society 
members do</Text>
              </Title>
              <NodeLink/>
              <Location>1037.5,2</Location>
              <ParentRootPoint>377.5,126</ParentRootPoint>
              <ContentWidth>581</ContentWidth>
              <ContentHeight>118</ContentHeight>
              <ActualContentWidth>581</ActualContentWidth>
              <ActualContentHeight>118</ActualContentHeight>
              <NodeId>3dccd5e0967144618e95fa42c4853cba</NodeId>
              <Expanded>True</Expanded>
              <Erasable>False</Erasable>
              <NodeStyleInfo>
                <Fill>
                  <ColorBrush>#FFFFFFFF</ColorBrush>
                </Fill>
                <Stroke>
                  <ColorBrush>#FF999999</ColorBrush>
                </Stroke>
              </NodeStyleInfo>
              <NodeStyle>
                <Fill>
                  <ColorBrush>#FFFFFFFF</ColorBrush>
                </Fill>
                <Stroke>
                  <ColorBrush>#FF999999</ColorBrush>
                </Stroke>
              </NodeStyle>
            </Node>
            <Node>
              <Title>
                <SizeToContent>WidthAndHeight</SizeToContent>
                <ArrangingType>Horizontal</ArrangingType>
                <VerticalTextAlignment>Top</VerticalTextAlignment>
                <TextLines>
                  <TextLine>
                    <LineSpacing>1</LineSpacing>
                    <FixedLineSpacing>NaN</FixedLineSpacing>
                    <TextAlignment>Left</TextAlignment>
                    <TextRuns>
                      <TextRun>
                        <Text>More people help count and descride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36</Length>
                      </LineProperty>
                    </Lines>
                    <Direction>LeftToRight</Direction>
                    <IndentLevel>0</IndentLevel>
                    <TextMarker>None</TextMarker>
                    <IndentType>FirstLine</IndentType>
                  </TextLine>
                  <TextLine>
                    <LineSpacing>1</LineSpacing>
                    <FixedLineSpacing>NaN</FixedLineSpacing>
                    <TextAlignment>Left</TextAlignment>
                    <TextRuns>
                      <TextRun>
                        <Text>the birds</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#FF191D26</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9</Length>
                      </LineProperty>
                    </Lines>
                    <Direction>LeftToRight</Direction>
                    <IndentLevel>0</IndentLevel>
                    <TextMarker>None</TextMarker>
                    <IndentType>FirstLine</IndentType>
                  </TextLine>
                </TextLines>
                <Text>More people help count and descride 
the birds</Text>
              </Title>
              <NodeLink/>
              <Location>1127.5,126</Location>
              <ParentRootPoint>377.5,126</ParentRootPoint>
              <ContentWidth>671</ContentWidth>
              <ContentHeight>118</ContentHeight>
              <ActualContentWidth>671</ActualContentWidth>
              <ActualContentHeight>118</ActualContentHeight>
              <NodeId>9faec1ca71564c629c2d6c062b703c74</NodeId>
              <Expanded>True</Expanded>
              <Erasable>False</Erasable>
              <NodeStyleInfo>
                <Fill>
                  <ColorBrush>#FFFFFFFF</ColorBrush>
                </Fill>
                <Stroke>
                  <ColorBrush>#FF999999</ColorBrush>
                </Stroke>
              </NodeStyleInfo>
              <NodeStyle>
                <Fill>
                  <ColorBrush>#FFFFFFFF</ColorBrush>
                </Fill>
                <Stroke>
                  <ColorBrush>#FF999999</ColorBrush>
                </Stroke>
              </NodeStyle>
            </Node>
          </Children>
          <Location>377.5,0</Location>
          <ParentRootPoint>0,0</ParentRootPoint>
          <ContentWidth>186</ContentWidth>
          <ContentHeight>64</ContentHeight>
          <ActualContentWidth>186</ActualContentWidth>
          <ActualContentHeight>64</ActualContentHeight>
          <NodeId>bde95ead13ea48ef9cf50f454d5a71b2</NodeId>
          <Expanded>True</Expanded>
          <Erasable>False</Erasable>
          <NodeStyleInfo>
            <Fill>
              <ColorBrush>#FFFDE9EA</ColorBrush>
            </Fill>
            <Stroke>
              <ColorBrush>#FFE49E96</ColorBrush>
            </Stroke>
          </NodeStyleInfo>
          <NodeStyle>
            <Fill>
              <ColorBrush>#FFFDE9EA</ColorBrush>
            </Fill>
            <Stroke>
              <ColorBrush>#FFE49E96</ColorBrush>
            </Stroke>
          </NodeStyle>
        </Node>
      </Children>
      <ContentWidth>146</ContentWidth>
      <ContentHeight>79</ContentHeight>
      <ActualContentWidth>146</ActualContentWidth>
      <ActualContentHeight>79</ActualContentHeight>
      <ExpandBehavior>ByLevel</ExpandBehavior>
      <IsSymmetry>False</IsSymmetry>
      <Erasable>False</Erasable>
      <BranchType>Ellipse</BranchType>
      <NodeStyleInfo>
        <Fill>
          <ColorBrush>#FFF4B8B2</ColorBrush>
        </Fill>
        <Stroke>
          <ColorBrush>#FFC45A5C</ColorBrush>
        </Stroke>
      </NodeStyleInfo>
      <NodeStyle>
        <Fill>
          <ColorBrush>#FFF4B8B2</ColorBrush>
        </Fill>
        <Stroke>
          <ColorBrush>#FFC45A5C</ColorBrush>
        </Stroke>
      </NodeStyle>
      <RelationalId>5acebad6b6f0464c90abfd09f5e7a9ab</RelationalId>
      <Id>5acebad6b6f0464c90abfd09f5e7a9ab</Id>
      <X>139.767</X>
      <Y>422.0710000000001</Y>
      <Width>1127.5</Width>
      <Height>250</Height>
      <Rotation>0</Rotation>
      <IsLocked>False</IsLocked>
      <CanClone>False</CanClone>
      <HasMask>False</HasMask>
      <RotateOrigin>0.5,0.5</RotateOrigin>
      <SaveInfoMetadata>
        <SupportsFallback>True</SupportsFallback>
        <ImportanceLevel>Important</ImportanceLevel>
      </SaveInfoMetadata>
    </Topic>
    <Text>
      <RichText>
        <SizeToContent>WidthAndHeight</SizeToContent>
        <ArrangingType>Horizontal</ArrangingType>
        <VerticalTextAlignment>Top</VerticalTextAlignment>
        <TextLines>
          <TextLine>
            <LineSpacing>1</LineSpacing>
            <FixedLineSpacing>NaN</FixedLineSpacing>
            <TextAlignment>Left</TextAlignment>
            <TextRuns>
              <TextRun>
                <Text>ction</Text>
                <FontSize>38.666666657</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5</Length>
              </LineProperty>
            </Lines>
            <Direction>LeftToRight</Direction>
            <IndentLevel>0</IndentLevel>
            <TextMarker>None</TextMarker>
            <IndentType>FirstLine</IndentType>
          </TextLine>
        </TextLines>
        <Text>ction</Text>
      </RichText>
      <BorderThickness>0</BorderThickness>
      <BorderType>None</BorderType>
      <Id>8c8b46feeb17464a902cf9f71fe6d0ae</Id>
      <X>339.376</X>
      <Y>503.045</Y>
      <Width>109.49333333333334</Width>
      <Height>73.88333333333334</Height>
      <Rotation>0</Rotation>
      <IsLocked>False</IsLocked>
      <CanClone>False</CanClone>
      <Animations>
        <Animation>
          <Type>FadeIn</Type>
          <Id>3f85d7d989d34e87b472c88e7b7726a9</Id>
          <Number>1</Number>
          <Category>Appearance</Category>
          <Trigger>Click</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
    <Text>
      <RichText>
        <SizeToContent>WidthAndHeight</SizeToContent>
        <ArrangingType>Horizontal</ArrangingType>
        <VerticalTextAlignment>Top</VerticalTextAlignment>
        <TextLines>
          <TextLine>
            <LineSpacing>1</LineSpacing>
            <FixedLineSpacing>NaN</FixedLineSpacing>
            <TextAlignment>Left</TextAlignment>
            <TextRuns>
              <TextRun>
                <Text>roblems</Text>
                <FontSize>38.666666657</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7</Length>
              </LineProperty>
            </Lines>
            <Direction>LeftToRight</Direction>
            <IndentLevel>0</IndentLevel>
            <TextMarker>None</TextMarker>
            <IndentType>FirstLine</IndentType>
          </TextLine>
        </TextLines>
        <Text>roblems</Text>
      </RichText>
      <BorderThickness>0</BorderThickness>
      <BorderType>None</BorderType>
      <Id>843d1ee0ecea49e0b19e9d063edbc6fa</Id>
      <X>327.175</X>
      <Y>324.318</Y>
      <Width>162.49</Width>
      <Height>73.88333333333334</Height>
      <Rotation>0</Rotation>
      <IsLocked>False</IsLocked>
      <CanClone>False</CanClone>
      <Animations>
        <Animation>
          <Type>FadeIn</Type>
          <Id>f75827ae987d4f288128859d6027ab4e</Id>
          <Number>2</Number>
          <Category>Appearance</Category>
          <Trigger>Before</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
    <Text>
      <RichText>
        <SizeToContent>WidthAndHeight</SizeToContent>
        <ArrangingType>Horizontal</ArrangingType>
        <VerticalTextAlignment>Top</VerticalTextAlignment>
        <TextLines>
          <TextLine>
            <LineSpacing>1</LineSpacing>
            <FixedLineSpacing>NaN</FixedLineSpacing>
            <TextAlignment>Left</TextAlignment>
            <TextRuns>
              <TextRun>
                <Text>ntroduction</Text>
                <FontSize>38.666666657</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TextRuns>
            <DefaultRunProperty>
              <TextRun>
                <Text/>
                <FontSize>38.666666657</FontSize>
                <FontVariants>Normal</FontVariants>
                <FontStyle>Normal</FontStyle>
                <FontWeight>Normal</FontWeight>
                <FontFamily>
                  <Source>Comic Sans MS</Source>
                </FontFamily>
                <Background>
                  <ColorBrush>#00FFFFFF</ColorBrush>
                </Background>
                <Foreground>
                  <ColorBrush>#FFFF0000</ColorBrush>
                </Foreground>
                <Opacity>1</Opacity>
                <DashStyle>
                  <Offset>0</Offset>
                  <Dashes/>
                </DashStyle>
              </TextRun>
            </DefaultRunProperty>
            <MarginLeft>0</MarginLeft>
            <Indent>0</Indent>
            <TextMarkerStyle>
              <FontSize>0</FontSize>
            </TextMarkerStyle>
            <SpaceBefore>0</SpaceBefore>
            <SpaceAfter>0</SpaceAfter>
            <Lines>
              <LineProperty>
                <StartOffset>0</StartOffset>
                <Length>11</Length>
              </LineProperty>
            </Lines>
            <Direction>LeftToRight</Direction>
            <IndentLevel>0</IndentLevel>
            <TextMarker>None</TextMarker>
            <IndentType>FirstLine</IndentType>
          </TextLine>
        </TextLines>
        <Text>ntroduction</Text>
      </RichText>
      <BorderThickness>0</BorderThickness>
      <BorderType>None</BorderType>
      <Id>8a93ecd4-f22e-4701-a1a8-1ac5b69348c5</Id>
      <X>339.419</X>
      <Y>198.686</Y>
      <Width>229.68333333333337</Width>
      <Height>73.88333333333334</Height>
      <Rotation>0</Rotation>
      <IsLocked>False</IsLocked>
      <CanClone>False</CanClone>
      <Animations>
        <Animation>
          <Type>FadeIn</Type>
          <Id>f8609f0cc1d647fca92212dde09dcc8e</Id>
          <Number>3</Number>
          <Category>Appearance</Category>
          <Trigger>Before</Trigger>
          <TriggerSource/>
          <Duration>3000000</Duration>
          <Delay>0</Delay>
          <AccelerationRatio>1</AccelerationRatio>
          <DecelerationRatio>0</DecelerationRatio>
          <RepeatBehavior>1</RepeatBehavior>
          <Start>0</Start>
          <End>1</End>
        </Animation>
      </Animations>
      <HasMask>False</HasMask>
      <RotateOrigin>0.5,0.5</RotateOrigin>
      <SaveInfoMetadata>
        <SupportsFallback>True</SupportsFallback>
        <ImportanceLevel>Important</ImportanceLevel>
      </SaveInfoMetadata>
    </Text>
  </Elements>
  <TransitionKey>SlideToLeft</TransitionKey>
  <Duration>21000000</Duration>
  <AnimationOrders>
    <Item>3f85d7d989d34e87b472c88e7b7726a9</Item>
    <Item>f75827ae987d4f288128859d6027ab4e</Item>
    <Item>f8609f0cc1d647fca92212dde09dcc8e</Item>
  </AnimationOrders>
  <ThemeForSlide>
    <ThemeId>-1</ThemeId>
  </ThemeForSlide>
</Slide>
</file>