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9" r:id="rId3"/>
    <p:sldId id="257" r:id="rId4"/>
    <p:sldId id="258" r:id="rId5"/>
    <p:sldId id="260" r:id="rId6"/>
    <p:sldId id="261" r:id="rId8"/>
    <p:sldId id="262" r:id="rId9"/>
    <p:sldId id="263" r:id="rId10"/>
    <p:sldId id="280" r:id="rId11"/>
    <p:sldId id="281" r:id="rId12"/>
    <p:sldId id="282" r:id="rId13"/>
    <p:sldId id="277" r:id="rId14"/>
    <p:sldId id="278" r:id="rId15"/>
    <p:sldId id="279" r:id="rId16"/>
    <p:sldId id="274" r:id="rId17"/>
    <p:sldId id="275" r:id="rId18"/>
    <p:sldId id="276" r:id="rId19"/>
    <p:sldId id="271" r:id="rId20"/>
    <p:sldId id="272" r:id="rId21"/>
    <p:sldId id="273" r:id="rId22"/>
    <p:sldId id="268" r:id="rId23"/>
    <p:sldId id="269" r:id="rId24"/>
    <p:sldId id="270" r:id="rId25"/>
    <p:sldId id="265" r:id="rId26"/>
    <p:sldId id="266" r:id="rId27"/>
    <p:sldId id="267" r:id="rId28"/>
  </p:sldIdLst>
  <p:sldSz cx="9144000" cy="6858000" type="screen4x3"/>
  <p:notesSz cx="6858000" cy="9144000"/>
  <p:custDataLst>
    <p:tags r:id="rId3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FBF48C-83F3-42C7-869E-4AD5B624628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模板：</a:t>
            </a:r>
            <a:r>
              <a:rPr lang="en-US" altLang="zh-CN" dirty="0">
                <a:solidFill>
                  <a:srgbClr val="4A452A"/>
                </a:solidFill>
                <a:hlinkClick r:id="rId3"/>
              </a:rPr>
              <a:t>www.1ppt.com/moban/</a:t>
            </a:r>
            <a:r>
              <a:rPr lang="en-US" altLang="zh-CN" dirty="0">
                <a:solidFill>
                  <a:srgbClr val="4A452A"/>
                </a:solidFill>
              </a:rPr>
              <a:t>                  PPT</a:t>
            </a:r>
            <a:r>
              <a:rPr lang="zh-CN" altLang="en-US" dirty="0">
                <a:solidFill>
                  <a:srgbClr val="4A452A"/>
                </a:solidFill>
              </a:rPr>
              <a:t>素材：</a:t>
            </a:r>
            <a:r>
              <a:rPr lang="en-US" altLang="zh-CN" dirty="0">
                <a:solidFill>
                  <a:srgbClr val="4A452A"/>
                </a:solidFill>
                <a:hlinkClick r:id="rId4"/>
              </a:rPr>
              <a:t>www.1ppt.com/sucai/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背景：</a:t>
            </a:r>
            <a:r>
              <a:rPr lang="en-US" altLang="zh-CN" dirty="0">
                <a:solidFill>
                  <a:srgbClr val="4A452A"/>
                </a:solidFill>
                <a:hlinkClick r:id="rId5"/>
              </a:rPr>
              <a:t>www.1ppt.com/beijing/</a:t>
            </a:r>
            <a:r>
              <a:rPr lang="en-US" altLang="zh-CN" dirty="0">
                <a:solidFill>
                  <a:srgbClr val="4A452A"/>
                </a:solidFill>
              </a:rPr>
              <a:t>                   PPT</a:t>
            </a:r>
            <a:r>
              <a:rPr lang="zh-CN" altLang="en-US" dirty="0">
                <a:solidFill>
                  <a:srgbClr val="4A452A"/>
                </a:solidFill>
              </a:rPr>
              <a:t>图表：</a:t>
            </a:r>
            <a:r>
              <a:rPr lang="en-US" altLang="zh-CN" dirty="0">
                <a:solidFill>
                  <a:srgbClr val="4A452A"/>
                </a:solidFill>
                <a:hlinkClick r:id="rId6"/>
              </a:rPr>
              <a:t>www.1ppt.com/tubiao/</a:t>
            </a:r>
            <a:r>
              <a:rPr lang="en-US" altLang="zh-CN" dirty="0">
                <a:solidFill>
                  <a:srgbClr val="4A452A"/>
                </a:solidFill>
              </a:rPr>
              <a:t>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下载：</a:t>
            </a:r>
            <a:r>
              <a:rPr lang="en-US" altLang="zh-CN" dirty="0">
                <a:solidFill>
                  <a:srgbClr val="4A452A"/>
                </a:solidFill>
                <a:hlinkClick r:id="rId7"/>
              </a:rPr>
              <a:t>www.1ppt.com/xiazai/</a:t>
            </a:r>
            <a:r>
              <a:rPr lang="en-US" altLang="zh-CN" dirty="0">
                <a:solidFill>
                  <a:srgbClr val="4A452A"/>
                </a:solidFill>
              </a:rPr>
              <a:t>                     PPT</a:t>
            </a:r>
            <a:r>
              <a:rPr lang="zh-CN" altLang="en-US" dirty="0">
                <a:solidFill>
                  <a:srgbClr val="4A452A"/>
                </a:solidFill>
              </a:rPr>
              <a:t>教程： </a:t>
            </a:r>
            <a:r>
              <a:rPr lang="en-US" altLang="zh-CN" dirty="0">
                <a:solidFill>
                  <a:srgbClr val="4A452A"/>
                </a:solidFill>
                <a:hlinkClick r:id="rId8"/>
              </a:rPr>
              <a:t>www.1ppt.com/powerpoint/</a:t>
            </a:r>
            <a:r>
              <a:rPr lang="en-US" altLang="zh-CN" dirty="0">
                <a:solidFill>
                  <a:srgbClr val="4A452A"/>
                </a:solidFill>
              </a:rPr>
              <a:t>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zh-CN" altLang="en-US" dirty="0">
                <a:solidFill>
                  <a:srgbClr val="4A452A"/>
                </a:solidFill>
              </a:rPr>
              <a:t>资料下载：</a:t>
            </a:r>
            <a:r>
              <a:rPr lang="en-US" altLang="zh-CN" dirty="0">
                <a:solidFill>
                  <a:srgbClr val="4A452A"/>
                </a:solidFill>
                <a:hlinkClick r:id="rId9"/>
              </a:rPr>
              <a:t>www.1ppt.com/ziliao/</a:t>
            </a:r>
            <a:r>
              <a:rPr lang="en-US" altLang="zh-CN" dirty="0">
                <a:solidFill>
                  <a:srgbClr val="4A452A"/>
                </a:solidFill>
              </a:rPr>
              <a:t>                   </a:t>
            </a:r>
            <a:r>
              <a:rPr lang="zh-CN" altLang="en-US" dirty="0">
                <a:solidFill>
                  <a:srgbClr val="4A452A"/>
                </a:solidFill>
              </a:rPr>
              <a:t>范文下载：</a:t>
            </a:r>
            <a:r>
              <a:rPr lang="en-US" altLang="zh-CN" dirty="0">
                <a:solidFill>
                  <a:srgbClr val="4A452A"/>
                </a:solidFill>
                <a:hlinkClick r:id="rId10"/>
              </a:rPr>
              <a:t>www.1ppt.com/fanwen/</a:t>
            </a:r>
            <a:r>
              <a:rPr lang="en-US" altLang="zh-CN" dirty="0">
                <a:solidFill>
                  <a:srgbClr val="4A452A"/>
                </a:solidFill>
              </a:rPr>
              <a:t>     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zh-CN" altLang="en-US" dirty="0">
                <a:solidFill>
                  <a:srgbClr val="4A452A"/>
                </a:solidFill>
              </a:rPr>
              <a:t>试卷下载：</a:t>
            </a:r>
            <a:r>
              <a:rPr lang="en-US" altLang="zh-CN" dirty="0">
                <a:solidFill>
                  <a:srgbClr val="4A452A"/>
                </a:solidFill>
                <a:hlinkClick r:id="rId11"/>
              </a:rPr>
              <a:t>www.1ppt.com/shiti/</a:t>
            </a:r>
            <a:r>
              <a:rPr lang="en-US" altLang="zh-CN" dirty="0">
                <a:solidFill>
                  <a:srgbClr val="4A452A"/>
                </a:solidFill>
              </a:rPr>
              <a:t>                     </a:t>
            </a:r>
            <a:r>
              <a:rPr lang="zh-CN" altLang="en-US" dirty="0">
                <a:solidFill>
                  <a:srgbClr val="4A452A"/>
                </a:solidFill>
              </a:rPr>
              <a:t>教案下载：</a:t>
            </a:r>
            <a:r>
              <a:rPr lang="en-US" altLang="zh-CN" dirty="0">
                <a:solidFill>
                  <a:srgbClr val="4A452A"/>
                </a:solidFill>
                <a:hlinkClick r:id="rId12"/>
              </a:rPr>
              <a:t>www.1ppt.com/jiaoan/</a:t>
            </a:r>
            <a:r>
              <a:rPr lang="en-US" altLang="zh-CN" dirty="0">
                <a:solidFill>
                  <a:srgbClr val="4A452A"/>
                </a:solidFill>
              </a:rPr>
              <a:t>       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论坛：</a:t>
            </a:r>
            <a:r>
              <a:rPr lang="en-US" altLang="zh-CN" dirty="0">
                <a:solidFill>
                  <a:srgbClr val="4A452A"/>
                </a:solidFill>
                <a:hlinkClick r:id="rId13"/>
              </a:rPr>
              <a:t>www.1ppt.cn</a:t>
            </a:r>
            <a:r>
              <a:rPr lang="en-US" altLang="zh-CN" dirty="0">
                <a:solidFill>
                  <a:srgbClr val="4A452A"/>
                </a:solidFill>
              </a:rPr>
              <a:t>                                      PPT</a:t>
            </a:r>
            <a:r>
              <a:rPr lang="zh-CN" altLang="en-US" dirty="0">
                <a:solidFill>
                  <a:srgbClr val="4A452A"/>
                </a:solidFill>
              </a:rPr>
              <a:t>课件：</a:t>
            </a:r>
            <a:r>
              <a:rPr lang="en-US" altLang="zh-CN" dirty="0">
                <a:solidFill>
                  <a:srgbClr val="4A452A"/>
                </a:solidFill>
                <a:hlinkClick r:id="rId14"/>
              </a:rPr>
              <a:t>www.1ppt.com/kejian/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zh-CN" altLang="en-US" dirty="0">
                <a:solidFill>
                  <a:srgbClr val="4A452A"/>
                </a:solidFill>
              </a:rPr>
              <a:t>语文课件：</a:t>
            </a:r>
            <a:r>
              <a:rPr lang="en-US" altLang="zh-CN" dirty="0">
                <a:solidFill>
                  <a:srgbClr val="4A452A"/>
                </a:solidFill>
                <a:hlinkClick r:id="rId15"/>
              </a:rPr>
              <a:t>www.1ppt.com/kejian/yuwen/</a:t>
            </a:r>
            <a:r>
              <a:rPr lang="en-US" altLang="zh-CN" dirty="0">
                <a:solidFill>
                  <a:srgbClr val="4A452A"/>
                </a:solidFill>
              </a:rPr>
              <a:t>    </a:t>
            </a:r>
            <a:r>
              <a:rPr lang="zh-CN" altLang="en-US" dirty="0">
                <a:solidFill>
                  <a:srgbClr val="4A452A"/>
                </a:solidFill>
              </a:rPr>
              <a:t>数学课件：</a:t>
            </a:r>
            <a:r>
              <a:rPr lang="en-US" altLang="zh-CN" dirty="0">
                <a:solidFill>
                  <a:srgbClr val="4A452A"/>
                </a:solidFill>
                <a:hlinkClick r:id="rId16"/>
              </a:rPr>
              <a:t>www.1ppt.com/kejian/shuxue/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zh-CN" altLang="en-US" dirty="0">
                <a:solidFill>
                  <a:srgbClr val="4A452A"/>
                </a:solidFill>
              </a:rPr>
              <a:t>英语课件：</a:t>
            </a:r>
            <a:r>
              <a:rPr lang="en-US" altLang="zh-CN" dirty="0">
                <a:solidFill>
                  <a:srgbClr val="4A452A"/>
                </a:solidFill>
                <a:hlinkClick r:id="rId17"/>
              </a:rPr>
              <a:t>www.1ppt.com/kejian/yingyu/</a:t>
            </a:r>
            <a:r>
              <a:rPr lang="en-US" altLang="zh-CN" dirty="0">
                <a:solidFill>
                  <a:srgbClr val="4A452A"/>
                </a:solidFill>
              </a:rPr>
              <a:t>    </a:t>
            </a:r>
            <a:r>
              <a:rPr lang="zh-CN" altLang="en-US" dirty="0">
                <a:solidFill>
                  <a:srgbClr val="4A452A"/>
                </a:solidFill>
              </a:rPr>
              <a:t>美术课件：</a:t>
            </a:r>
            <a:r>
              <a:rPr lang="en-US" altLang="zh-CN" dirty="0">
                <a:solidFill>
                  <a:srgbClr val="4A452A"/>
                </a:solidFill>
                <a:hlinkClick r:id="rId18"/>
              </a:rPr>
              <a:t>www.1ppt.com/kejian/meishu/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zh-CN" altLang="en-US" dirty="0">
                <a:solidFill>
                  <a:srgbClr val="4A452A"/>
                </a:solidFill>
              </a:rPr>
              <a:t>科学课件：</a:t>
            </a:r>
            <a:r>
              <a:rPr lang="en-US" altLang="zh-CN" dirty="0">
                <a:solidFill>
                  <a:srgbClr val="4A452A"/>
                </a:solidFill>
                <a:hlinkClick r:id="rId19"/>
              </a:rPr>
              <a:t>www.1ppt.com/kejian/kexue/</a:t>
            </a:r>
            <a:r>
              <a:rPr lang="en-US" altLang="zh-CN" dirty="0">
                <a:solidFill>
                  <a:srgbClr val="4A452A"/>
                </a:solidFill>
              </a:rPr>
              <a:t>     </a:t>
            </a:r>
            <a:r>
              <a:rPr lang="zh-CN" altLang="en-US" dirty="0">
                <a:solidFill>
                  <a:srgbClr val="4A452A"/>
                </a:solidFill>
              </a:rPr>
              <a:t>物理课件：</a:t>
            </a:r>
            <a:r>
              <a:rPr lang="en-US" altLang="zh-CN" dirty="0">
                <a:solidFill>
                  <a:srgbClr val="4A452A"/>
                </a:solidFill>
                <a:hlinkClick r:id="rId20"/>
              </a:rPr>
              <a:t>www.1ppt.com/kejian/wuli/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zh-CN" altLang="en-US" dirty="0">
                <a:solidFill>
                  <a:srgbClr val="4A452A"/>
                </a:solidFill>
              </a:rPr>
              <a:t>化学课件：</a:t>
            </a:r>
            <a:r>
              <a:rPr lang="en-US" altLang="zh-CN" dirty="0">
                <a:solidFill>
                  <a:srgbClr val="4A452A"/>
                </a:solidFill>
                <a:hlinkClick r:id="rId21"/>
              </a:rPr>
              <a:t>www.1ppt.com/kejian/huaxue/</a:t>
            </a:r>
            <a:r>
              <a:rPr lang="en-US" altLang="zh-CN" dirty="0">
                <a:solidFill>
                  <a:srgbClr val="4A452A"/>
                </a:solidFill>
              </a:rPr>
              <a:t>  </a:t>
            </a:r>
            <a:r>
              <a:rPr lang="zh-CN" altLang="en-US" dirty="0">
                <a:solidFill>
                  <a:srgbClr val="4A452A"/>
                </a:solidFill>
              </a:rPr>
              <a:t>生物课件：</a:t>
            </a:r>
            <a:r>
              <a:rPr lang="en-US" altLang="zh-CN" dirty="0">
                <a:solidFill>
                  <a:srgbClr val="4A452A"/>
                </a:solidFill>
                <a:hlinkClick r:id="rId22"/>
              </a:rPr>
              <a:t>www.1ppt.com/kejian/shengwu/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r>
              <a:rPr lang="zh-CN" altLang="en-US" dirty="0">
                <a:solidFill>
                  <a:srgbClr val="4A452A"/>
                </a:solidFill>
              </a:rPr>
              <a:t>地理课件：</a:t>
            </a:r>
            <a:r>
              <a:rPr lang="en-US" altLang="zh-CN" dirty="0">
                <a:solidFill>
                  <a:srgbClr val="4A452A"/>
                </a:solidFill>
                <a:hlinkClick r:id="rId23"/>
              </a:rPr>
              <a:t>www.1ppt.com/kejian/dili/</a:t>
            </a:r>
            <a:r>
              <a:rPr lang="en-US" altLang="zh-CN" dirty="0">
                <a:solidFill>
                  <a:srgbClr val="4A452A"/>
                </a:solidFill>
              </a:rPr>
              <a:t>          </a:t>
            </a:r>
            <a:r>
              <a:rPr lang="zh-CN" altLang="en-US" dirty="0">
                <a:solidFill>
                  <a:srgbClr val="4A452A"/>
                </a:solidFill>
              </a:rPr>
              <a:t>历史课件：</a:t>
            </a:r>
            <a:r>
              <a:rPr lang="en-US" altLang="zh-CN" dirty="0">
                <a:solidFill>
                  <a:srgbClr val="4A452A"/>
                </a:solidFill>
                <a:hlinkClick r:id="rId24"/>
              </a:rPr>
              <a:t>www.1ppt.com/kejian/lishi/</a:t>
            </a:r>
            <a:r>
              <a:rPr lang="en-US" altLang="zh-CN" dirty="0">
                <a:solidFill>
                  <a:srgbClr val="4A452A"/>
                </a:solidFill>
              </a:rPr>
              <a:t>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/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4" descr="53a3b834g76158e8cc85c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588"/>
            <a:ext cx="5486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726152" y="5805264"/>
            <a:ext cx="5272597" cy="4985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</a:t>
            </a:r>
            <a:r>
              <a:rPr kumimoji="0" lang="en-US" altLang="zh-CN" sz="2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模板网</a:t>
            </a:r>
            <a:r>
              <a:rPr kumimoji="0" lang="en-US" altLang="zh-CN" sz="2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-WWW.1PPT.COM</a:t>
            </a:r>
            <a:endParaRPr kumimoji="0" lang="en-US" altLang="zh-CN" sz="24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/>
          <p:nvPr/>
        </p:nvSpPr>
        <p:spPr>
          <a:xfrm>
            <a:off x="1304925" y="1196975"/>
            <a:ext cx="6534150" cy="37925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eaLnBrk="1" hangingPunct="1">
              <a:lnSpc>
                <a:spcPct val="135000"/>
              </a:lnSpc>
            </a:pPr>
            <a:r>
              <a:rPr lang="zh-CN" altLang="en-US" sz="2000" dirty="0">
                <a:latin typeface="Arial" panose="020B0604020202020204" pitchFamily="34" charset="0"/>
              </a:rPr>
              <a:t>可是这次的情况让他们吓了一跳！</a:t>
            </a:r>
            <a:br>
              <a:rPr lang="zh-CN" altLang="en-US" sz="2000" dirty="0">
                <a:latin typeface="Arial" panose="020B0604020202020204" pitchFamily="34" charset="0"/>
              </a:rPr>
            </a:br>
            <a:r>
              <a:rPr lang="zh-CN" altLang="en-US" sz="2000" dirty="0">
                <a:latin typeface="Arial" panose="020B0604020202020204" pitchFamily="34" charset="0"/>
              </a:rPr>
              <a:t>又粗又长的面条落下来，把他们缠住了；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35000"/>
              </a:lnSpc>
            </a:pPr>
            <a:r>
              <a:rPr lang="zh-CN" altLang="en-US" sz="2000" dirty="0">
                <a:latin typeface="Arial" panose="020B0604020202020204" pitchFamily="34" charset="0"/>
              </a:rPr>
              <a:t>整片的生菜叶飘下来，像床单一样把他们裹住了；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35000"/>
              </a:lnSpc>
            </a:pPr>
            <a:r>
              <a:rPr lang="zh-CN" altLang="en-US" sz="2000" dirty="0">
                <a:latin typeface="Arial" panose="020B0604020202020204" pitchFamily="34" charset="0"/>
              </a:rPr>
              <a:t>大肉块沉甸甸的，像石头一样四处乱滚</a:t>
            </a:r>
            <a:r>
              <a:rPr lang="en-US" altLang="zh-CN" sz="2000" dirty="0">
                <a:latin typeface="Arial" panose="020B0604020202020204" pitchFamily="34" charset="0"/>
              </a:rPr>
              <a:t>……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35000"/>
              </a:lnSpc>
            </a:pPr>
            <a:r>
              <a:rPr lang="zh-CN" altLang="en-US" sz="2000" dirty="0">
                <a:latin typeface="Arial" panose="020B0604020202020204" pitchFamily="34" charset="0"/>
              </a:rPr>
              <a:t>火车站里乱作一团，小精灵都生气地大叫起来。</a:t>
            </a:r>
            <a:br>
              <a:rPr lang="zh-CN" altLang="en-US" sz="2000" dirty="0">
                <a:latin typeface="Arial" panose="020B0604020202020204" pitchFamily="34" charset="0"/>
              </a:rPr>
            </a:br>
            <a:r>
              <a:rPr lang="zh-CN" altLang="en-US" sz="2000" dirty="0">
                <a:latin typeface="Arial" panose="020B0604020202020204" pitchFamily="34" charset="0"/>
              </a:rPr>
              <a:t>“这个朱莉娅，根本就没有好好嚼嘛！”</a:t>
            </a:r>
            <a:br>
              <a:rPr lang="zh-CN" altLang="en-US" sz="2000" dirty="0">
                <a:latin typeface="Arial" panose="020B0604020202020204" pitchFamily="34" charset="0"/>
              </a:rPr>
            </a:br>
            <a:r>
              <a:rPr lang="zh-CN" altLang="en-US" sz="2000" dirty="0">
                <a:latin typeface="Arial" panose="020B0604020202020204" pitchFamily="34" charset="0"/>
              </a:rPr>
              <a:t>“总是什么都靠我们！”</a:t>
            </a:r>
            <a:br>
              <a:rPr lang="zh-CN" altLang="en-US" sz="2000" dirty="0">
                <a:latin typeface="Arial" panose="020B0604020202020204" pitchFamily="34" charset="0"/>
              </a:rPr>
            </a:br>
            <a:r>
              <a:rPr lang="zh-CN" altLang="en-US" sz="2000" dirty="0">
                <a:latin typeface="Arial" panose="020B0604020202020204" pitchFamily="34" charset="0"/>
              </a:rPr>
              <a:t>“这些食物太大了，我们怎么办啊？”</a:t>
            </a:r>
            <a:br>
              <a:rPr lang="zh-CN" altLang="en-US" sz="2000" dirty="0">
                <a:latin typeface="Arial" panose="020B0604020202020204" pitchFamily="34" charset="0"/>
              </a:rPr>
            </a:br>
            <a:r>
              <a:rPr lang="zh-CN" altLang="en-US" sz="2000" dirty="0">
                <a:latin typeface="Arial" panose="020B0604020202020204" pitchFamily="34" charset="0"/>
              </a:rPr>
              <a:t>尽管生气，小精灵们还是开始工作了。不然还能怎么办？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53a3b834g76158e65194e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53a3b834g76158b56e08e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3"/>
          <p:cNvSpPr/>
          <p:nvPr/>
        </p:nvSpPr>
        <p:spPr>
          <a:xfrm>
            <a:off x="0" y="6165850"/>
            <a:ext cx="8964613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    </a:t>
            </a:r>
            <a:r>
              <a:rPr lang="zh-CN" altLang="en-US" dirty="0">
                <a:latin typeface="Arial" panose="020B0604020202020204" pitchFamily="34" charset="0"/>
              </a:rPr>
              <a:t>火车必须准时出发，但是要把这么一大堆食物弄碎，要花很多很多时间和力气，因此工作进展得很慢。食物越来越多，堆得像小山一样高。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53a3b834g9cd772342f2b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Rectangle 3"/>
          <p:cNvSpPr/>
          <p:nvPr/>
        </p:nvSpPr>
        <p:spPr>
          <a:xfrm>
            <a:off x="0" y="6127750"/>
            <a:ext cx="8964613" cy="730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1400" dirty="0">
                <a:latin typeface="Arial" panose="020B0604020202020204" pitchFamily="34" charset="0"/>
              </a:rPr>
              <a:t>       </a:t>
            </a:r>
            <a:r>
              <a:rPr lang="zh-CN" altLang="en-US" sz="1400" dirty="0">
                <a:latin typeface="Arial" panose="020B0604020202020204" pitchFamily="34" charset="0"/>
              </a:rPr>
              <a:t>这时，出事了！    一大块东西不偏不倚地砸到了一个小精灵的脑袋上，他立刻晕了过去。在幻觉中，他成了一名导游，带着游客在肚子火车站里参观。小精灵告诉游客们：“如果所有食物都被嚼得很碎，那落下来的就会是小段面条、小片菜叶、小块苹果和小肉丁，即使它们掉在哪个小精灵的头上，也不会把他弄疼。”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 descr="53a3b834g9cd772f9c406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Rectangle 3"/>
          <p:cNvSpPr/>
          <p:nvPr/>
        </p:nvSpPr>
        <p:spPr>
          <a:xfrm>
            <a:off x="0" y="5969000"/>
            <a:ext cx="9144000" cy="9159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“</a:t>
            </a:r>
            <a:r>
              <a:rPr lang="zh-CN" altLang="en-US" dirty="0">
                <a:latin typeface="Arial" panose="020B0604020202020204" pitchFamily="34" charset="0"/>
              </a:rPr>
              <a:t>我们会很快地把食物装进火车车厢，还会在里面加入很多液体，这些液体对消化非常重要。最后，我们会把液体和食物搅在一起，让它们变成泥。这个过程对我们来说特别有趣！”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53a3b834g76158da66f35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3"/>
          <p:cNvSpPr/>
          <p:nvPr/>
        </p:nvSpPr>
        <p:spPr>
          <a:xfrm>
            <a:off x="0" y="61722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“</a:t>
            </a:r>
            <a:r>
              <a:rPr lang="zh-CN" altLang="en-US" dirty="0">
                <a:latin typeface="Arial" panose="020B0604020202020204" pitchFamily="34" charset="0"/>
              </a:rPr>
              <a:t>一切都准备好，火车就可以出发了！小精灵司机会跳到火车头上，激动地等着门卫打开大门。这扇大门是通往小肠的入口。”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 descr="53a3b834g76158db73319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237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3"/>
          <p:cNvSpPr/>
          <p:nvPr/>
        </p:nvSpPr>
        <p:spPr>
          <a:xfrm>
            <a:off x="4572000" y="25400"/>
            <a:ext cx="2232025" cy="61341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“</a:t>
            </a:r>
            <a:r>
              <a:rPr lang="zh-CN" altLang="en-US" dirty="0">
                <a:latin typeface="Arial" panose="020B0604020202020204" pitchFamily="34" charset="0"/>
              </a:rPr>
              <a:t>小肠是一条很长、很窄，而且非常昏暗的隧道，里面的弯道还特别多。</a:t>
            </a:r>
            <a:br>
              <a:rPr lang="zh-CN" altLang="en-US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    隧道的四壁上有不少管子，它们会伸进车厢，从里面装的泥中吸取营养，然后再把营养输送到血液里。</a:t>
            </a:r>
            <a:br>
              <a:rPr lang="zh-CN" altLang="en-US" dirty="0">
                <a:latin typeface="Arial" panose="020B0604020202020204" pitchFamily="34" charset="0"/>
              </a:rPr>
            </a:br>
            <a:endParaRPr lang="zh-CN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    然后火车会载着车厢里剩下的没用的东西继续往前开，穿过大肠隧道，最后到达终点。司机会把车厢中的东西从一个小门到出去，这些东西大都会掉在一个白色的容器里。人们管这个容器叫‘马桶’！”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53a3b834g76158dc984ab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216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Rectangle 3"/>
          <p:cNvSpPr/>
          <p:nvPr/>
        </p:nvSpPr>
        <p:spPr>
          <a:xfrm>
            <a:off x="34925" y="4652963"/>
            <a:ext cx="3673475" cy="14652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“</a:t>
            </a:r>
            <a:r>
              <a:rPr lang="zh-CN" altLang="en-US" dirty="0">
                <a:latin typeface="Arial" panose="020B0604020202020204" pitchFamily="34" charset="0"/>
              </a:rPr>
              <a:t>嘿！你怎么了？”</a:t>
            </a:r>
            <a:br>
              <a:rPr lang="zh-CN" altLang="en-US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    一个声音把昏迷中的小精灵唤醒了。几个同伴正忧心忡忡地看着他。食物暴风雨这时已经停止了，一座巨大的食物山正堆在轨道旁边。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24" name="Rectangle 4"/>
          <p:cNvSpPr/>
          <p:nvPr/>
        </p:nvSpPr>
        <p:spPr>
          <a:xfrm>
            <a:off x="2193925" y="6216650"/>
            <a:ext cx="6950075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车站里空荡荡的，只剩下最后一列火车了，其他火车都装满泥出发了。    没有了那么多火车，这座食物大山怎么被运走呢？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 descr="53a3b834g76158ddd5de2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Rectangle 3"/>
          <p:cNvSpPr/>
          <p:nvPr/>
        </p:nvSpPr>
        <p:spPr>
          <a:xfrm>
            <a:off x="0" y="616585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小精灵们正在犯愁时，突然刮来一阵刺骨的寒风。接着，一堆雪泥状的东西从食管里呼呼地喷涌出来，它们是香草冰淇淋和巧克力奶昔！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 descr="53a3b834g76158dee1ec6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Rectangle 3"/>
          <p:cNvSpPr/>
          <p:nvPr/>
        </p:nvSpPr>
        <p:spPr>
          <a:xfrm>
            <a:off x="1258888" y="6100763"/>
            <a:ext cx="6508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eaLnBrk="1" hangingPunct="1"/>
            <a:r>
              <a:rPr lang="en-US" altLang="zh-CN" dirty="0">
                <a:latin typeface="Arial" panose="020B0604020202020204" pitchFamily="34" charset="0"/>
              </a:rPr>
              <a:t>“</a:t>
            </a:r>
            <a:r>
              <a:rPr lang="zh-CN" altLang="en-US" dirty="0">
                <a:latin typeface="Arial" panose="020B0604020202020204" pitchFamily="34" charset="0"/>
              </a:rPr>
              <a:t>太过分了！我们受够了！”小精灵们在冰天雪地中大声抗议道。</a:t>
            </a:r>
            <a:br>
              <a:rPr lang="zh-CN" altLang="en-US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    火车站里的温度越来越低，最后一列火车北冻在轨道上了。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53a3b834g9cd76d325627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 descr="53a3b834g76158dfee88d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8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Rectangle 3"/>
          <p:cNvSpPr/>
          <p:nvPr/>
        </p:nvSpPr>
        <p:spPr>
          <a:xfrm>
            <a:off x="468313" y="6092825"/>
            <a:ext cx="7956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小精灵们开始举行抗议活动。他们大声喊着口号，气呼呼地砸墙，使劲跺脚。</a:t>
            </a:r>
            <a:br>
              <a:rPr lang="zh-CN" altLang="en-US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    这下朱莉娅可惨了，她的肚子开始疼起来！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2" descr="53a3b834g76158e0e3c66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Rectangle 3"/>
          <p:cNvSpPr/>
          <p:nvPr/>
        </p:nvSpPr>
        <p:spPr>
          <a:xfrm>
            <a:off x="2068513" y="6165850"/>
            <a:ext cx="45910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朱莉娅生病了，因为她吃得太多、太快了。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2" descr="53a3b834g76158e1ef6d9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8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Rectangle 3"/>
          <p:cNvSpPr/>
          <p:nvPr/>
        </p:nvSpPr>
        <p:spPr>
          <a:xfrm>
            <a:off x="1692275" y="6100763"/>
            <a:ext cx="5670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终于，在小精灵们快被冻僵的时候，冰雪开始融化了。</a:t>
            </a:r>
            <a:br>
              <a:rPr lang="zh-CN" altLang="en-US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一阵温暖的雨从天而降。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2" descr="53a3b834g76158e2fc5d6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Rectangle 3"/>
          <p:cNvSpPr/>
          <p:nvPr/>
        </p:nvSpPr>
        <p:spPr>
          <a:xfrm>
            <a:off x="1331913" y="6165850"/>
            <a:ext cx="68135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原来，朱利娅正躺在床上喝热水，她的肚子上还放了一个热水袋。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2" descr="53a3b834g76158e409ab3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Rectangle 3"/>
          <p:cNvSpPr/>
          <p:nvPr/>
        </p:nvSpPr>
        <p:spPr>
          <a:xfrm>
            <a:off x="0" y="616585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过了很长时间，一列列火车才返回了肚子火车站，此时它们已经被卸空了。小精灵们把剩下的食物装进车厢，大山慢慢地消失了。小精灵们现在又可以休息、玩耍和美美地睡觉了。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2" descr="53a3b834g76158e516190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Rectangle 3"/>
          <p:cNvSpPr/>
          <p:nvPr/>
        </p:nvSpPr>
        <p:spPr>
          <a:xfrm>
            <a:off x="136525" y="6100763"/>
            <a:ext cx="8899525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朱莉娅感觉好多了，她的肚子不疼了，高兴地翻了许多跟头。肚子火车站里的小精灵们觉得好像坐上了过山车</a:t>
            </a:r>
            <a:r>
              <a:rPr lang="en-US" altLang="zh-CN" dirty="0">
                <a:latin typeface="Arial" panose="020B0604020202020204" pitchFamily="34" charset="0"/>
              </a:rPr>
              <a:t>……</a:t>
            </a:r>
            <a:r>
              <a:rPr lang="zh-CN" altLang="en-US" dirty="0">
                <a:latin typeface="Arial" panose="020B0604020202020204" pitchFamily="34" charset="0"/>
              </a:rPr>
              <a:t>他们已经分不清哪是上，哪是下了。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4" descr="53a3b834g76158e7c1944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16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5"/>
          <p:cNvSpPr/>
          <p:nvPr/>
        </p:nvSpPr>
        <p:spPr>
          <a:xfrm>
            <a:off x="179388" y="6172200"/>
            <a:ext cx="8713787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美味食物进嘴巴，牙齿把它咬成粒。颗粒来到肚子中，精灵把它变成泥。火车厢被装满了，一路飞驰不休息。肚子里的火车站，每天都在陪伴你！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2051050" y="1800225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411" name="Picture 4" descr="53a3b834g9cd76d9478d1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Rectangle 5"/>
          <p:cNvSpPr/>
          <p:nvPr/>
        </p:nvSpPr>
        <p:spPr>
          <a:xfrm>
            <a:off x="179388" y="6092825"/>
            <a:ext cx="8713787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这个小姑娘叫朱莉娅。她刚刚从幼儿园出来，走在回家的路上。突然，朱莉娅听到了一阵“咕噜噜”的声音。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4" descr="53a3b834g9cd76e194fd8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8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5"/>
          <p:cNvSpPr/>
          <p:nvPr/>
        </p:nvSpPr>
        <p:spPr>
          <a:xfrm>
            <a:off x="2339975" y="6237288"/>
            <a:ext cx="38417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这个声音是从她的肚子里发出来的！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4" descr="53a3b834g9cd76ea08970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5"/>
          <p:cNvSpPr/>
          <p:nvPr/>
        </p:nvSpPr>
        <p:spPr>
          <a:xfrm>
            <a:off x="20638" y="5969000"/>
            <a:ext cx="9123362" cy="9159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朱莉娅不知道，她的肚子里有一个火车站！肚子精灵们就住在这里，他们的工作是把食物弄成泥。这会儿，小精灵们都懒洋洋地躺着，因为大家无事可做。火车也停在那里，整个肚子火车站里静悄悄。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4" descr="53a3b834g9cd76f4539d9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5"/>
          <p:cNvSpPr/>
          <p:nvPr/>
        </p:nvSpPr>
        <p:spPr>
          <a:xfrm>
            <a:off x="1042988" y="6165850"/>
            <a:ext cx="7194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突然，那奇怪的声音又响了起来。原来上一个小精灵睡着了。</a:t>
            </a:r>
            <a:br>
              <a:rPr lang="zh-CN" altLang="en-US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他在梦中偶尔打起响亮的呼噜，这就是朱莉娅听到的“咕噜噜”的声音。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53a3b834g76158b457c67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3"/>
          <p:cNvSpPr/>
          <p:nvPr/>
        </p:nvSpPr>
        <p:spPr>
          <a:xfrm>
            <a:off x="0" y="6015038"/>
            <a:ext cx="9144000" cy="9159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朱莉娅终于到家了，一顿美味的午餐正摆在桌子上。她开始狼吞虎咽地吃起来。很快，一大团面条通过食道掉进了肚子火车站里。小精灵们立刻醒了，从各自的洞穴里爬出来，准备开始工作。他们都是一些非常勤劳的小家伙。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53a3b834g9cd77009447c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9c553c9d-fda9-4c2f-98a3-a8dd8112ecb0"/>
  <p:tag name="COMMONDATA" val="eyJoZGlkIjoiZmU2NTliMjdlZTUzY2E4MTZlMTc2NzBkMGU2MjEyZjAifQ=="/>
</p:tagLst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2467</Words>
  <Application>WPS 演示</Application>
  <PresentationFormat>全屏显示(4:3)</PresentationFormat>
  <Paragraphs>62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微软雅黑</vt:lpstr>
      <vt:lpstr>Calibri</vt:lpstr>
      <vt:lpstr>Arial Unicode MS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微软用户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☀️.moent.☀️</cp:lastModifiedBy>
  <cp:revision>6</cp:revision>
  <dcterms:created xsi:type="dcterms:W3CDTF">2011-06-07T14:30:42Z</dcterms:created>
  <dcterms:modified xsi:type="dcterms:W3CDTF">2024-11-28T11:18:23Z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CD2C3693FEF24881B8163CBFB5C19E24_12</vt:lpwstr>
  </property>
  <property fmtid="{D5CDD505-2E9C-101B-9397-08002B2CF9AE}" pid="3" name="KSOProductBuildVer">
    <vt:lpwstr>2052-11.1.0.14309</vt:lpwstr>
  </property>
</Properties>
</file>