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3"/>
    <p:sldId id="261" r:id="rId4"/>
    <p:sldId id="262" r:id="rId5"/>
    <p:sldId id="263" r:id="rId6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10858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21780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32639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434975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544195" algn="l" defTabSz="21780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652780" algn="l" defTabSz="21780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762000" algn="l" defTabSz="21780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870585" algn="l" defTabSz="21780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B60A66D-B981-4210-A1BF-F69D72F95F1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FD4C4DD-D108-46D2-94A5-F2FD8192F9A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108585" algn="l" rtl="0" fontAlgn="base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17805" algn="l" rtl="0" fontAlgn="base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326390" algn="l" rtl="0" fontAlgn="base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434975" algn="l" rtl="0" fontAlgn="base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544195" algn="l" defTabSz="217805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652780" algn="l" defTabSz="217805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762000" algn="l" defTabSz="217805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870585" algn="l" defTabSz="217805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8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8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8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4DD-D108-46D2-94A5-F2FD8192F9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98" y="1122506"/>
            <a:ext cx="6857804" cy="2387392"/>
          </a:xfrm>
        </p:spPr>
        <p:txBody>
          <a:bodyPr anchor="b"/>
          <a:lstStyle>
            <a:lvl1pPr algn="ctr">
              <a:defRPr sz="1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98" y="3601942"/>
            <a:ext cx="6857804" cy="1655714"/>
          </a:xfrm>
        </p:spPr>
        <p:txBody>
          <a:bodyPr/>
          <a:lstStyle>
            <a:lvl1pPr marL="0" indent="0" algn="ctr">
              <a:buNone/>
              <a:defRPr sz="600"/>
            </a:lvl1pPr>
            <a:lvl2pPr marL="108585" indent="0" algn="ctr">
              <a:buNone/>
              <a:defRPr sz="500"/>
            </a:lvl2pPr>
            <a:lvl3pPr marL="217805" indent="0" algn="ctr">
              <a:buNone/>
              <a:defRPr sz="400"/>
            </a:lvl3pPr>
            <a:lvl4pPr marL="326390" indent="0" algn="ctr">
              <a:buNone/>
              <a:defRPr sz="400"/>
            </a:lvl4pPr>
            <a:lvl5pPr marL="434975" indent="0" algn="ctr">
              <a:buNone/>
              <a:defRPr sz="400"/>
            </a:lvl5pPr>
            <a:lvl6pPr marL="544195" indent="0" algn="ctr">
              <a:buNone/>
              <a:defRPr sz="400"/>
            </a:lvl6pPr>
            <a:lvl7pPr marL="652780" indent="0" algn="ctr">
              <a:buNone/>
              <a:defRPr sz="400"/>
            </a:lvl7pPr>
            <a:lvl8pPr marL="762000" indent="0" algn="ctr">
              <a:buNone/>
              <a:defRPr sz="400"/>
            </a:lvl8pPr>
            <a:lvl9pPr marL="870585" indent="0" algn="ctr">
              <a:buNone/>
              <a:defRPr sz="4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07CA-5350-4697-8B7C-CC04FFC4E64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98E9-31FE-4D8F-BFFA-C3A70E96FCE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84" y="275773"/>
            <a:ext cx="2057891" cy="58516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825" y="275773"/>
            <a:ext cx="6136736" cy="585162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80EC-2626-4F94-8F78-74A3F8AE433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BC5C-2C11-4817-ACDA-23857A69E98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8" y="1709646"/>
            <a:ext cx="7886553" cy="2853006"/>
          </a:xfrm>
        </p:spPr>
        <p:txBody>
          <a:bodyPr anchor="b"/>
          <a:lstStyle>
            <a:lvl1pPr>
              <a:defRPr sz="1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4008" y="4589618"/>
            <a:ext cx="7886553" cy="1500030"/>
          </a:xfrm>
        </p:spPr>
        <p:txBody>
          <a:bodyPr/>
          <a:lstStyle>
            <a:lvl1pPr marL="0" indent="0">
              <a:buNone/>
              <a:defRPr sz="600"/>
            </a:lvl1pPr>
            <a:lvl2pPr marL="108585" indent="0">
              <a:buNone/>
              <a:defRPr sz="500"/>
            </a:lvl2pPr>
            <a:lvl3pPr marL="217805" indent="0">
              <a:buNone/>
              <a:defRPr sz="400"/>
            </a:lvl3pPr>
            <a:lvl4pPr marL="326390" indent="0">
              <a:buNone/>
              <a:defRPr sz="400"/>
            </a:lvl4pPr>
            <a:lvl5pPr marL="434975" indent="0">
              <a:buNone/>
              <a:defRPr sz="400"/>
            </a:lvl5pPr>
            <a:lvl6pPr marL="544195" indent="0">
              <a:buNone/>
              <a:defRPr sz="400"/>
            </a:lvl6pPr>
            <a:lvl7pPr marL="652780" indent="0">
              <a:buNone/>
              <a:defRPr sz="400"/>
            </a:lvl7pPr>
            <a:lvl8pPr marL="762000" indent="0">
              <a:buNone/>
              <a:defRPr sz="400"/>
            </a:lvl8pPr>
            <a:lvl9pPr marL="870585" indent="0">
              <a:buNone/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CF53-9619-467D-9E69-BB3C7149DB8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5825" y="1600704"/>
            <a:ext cx="4097314" cy="45266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0862" y="1600704"/>
            <a:ext cx="4097313" cy="45266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51466-F683-4C39-9471-666F8E1DA93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03" y="365300"/>
            <a:ext cx="7886553" cy="13252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03" y="1681242"/>
            <a:ext cx="3868222" cy="82372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8585" indent="0">
              <a:buNone/>
              <a:defRPr sz="500" b="1"/>
            </a:lvl2pPr>
            <a:lvl3pPr marL="217805" indent="0">
              <a:buNone/>
              <a:defRPr sz="400" b="1"/>
            </a:lvl3pPr>
            <a:lvl4pPr marL="326390" indent="0">
              <a:buNone/>
              <a:defRPr sz="400" b="1"/>
            </a:lvl4pPr>
            <a:lvl5pPr marL="434975" indent="0">
              <a:buNone/>
              <a:defRPr sz="400" b="1"/>
            </a:lvl5pPr>
            <a:lvl6pPr marL="544195" indent="0">
              <a:buNone/>
              <a:defRPr sz="400" b="1"/>
            </a:lvl6pPr>
            <a:lvl7pPr marL="652780" indent="0">
              <a:buNone/>
              <a:defRPr sz="400" b="1"/>
            </a:lvl7pPr>
            <a:lvl8pPr marL="762000" indent="0">
              <a:buNone/>
              <a:defRPr sz="400" b="1"/>
            </a:lvl8pPr>
            <a:lvl9pPr marL="870585" indent="0">
              <a:buNone/>
              <a:defRPr sz="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03" y="2504964"/>
            <a:ext cx="3868222" cy="3684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8978" y="1681242"/>
            <a:ext cx="3887477" cy="82372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08585" indent="0">
              <a:buNone/>
              <a:defRPr sz="500" b="1"/>
            </a:lvl2pPr>
            <a:lvl3pPr marL="217805" indent="0">
              <a:buNone/>
              <a:defRPr sz="400" b="1"/>
            </a:lvl3pPr>
            <a:lvl4pPr marL="326390" indent="0">
              <a:buNone/>
              <a:defRPr sz="400" b="1"/>
            </a:lvl4pPr>
            <a:lvl5pPr marL="434975" indent="0">
              <a:buNone/>
              <a:defRPr sz="400" b="1"/>
            </a:lvl5pPr>
            <a:lvl6pPr marL="544195" indent="0">
              <a:buNone/>
              <a:defRPr sz="400" b="1"/>
            </a:lvl6pPr>
            <a:lvl7pPr marL="652780" indent="0">
              <a:buNone/>
              <a:defRPr sz="400" b="1"/>
            </a:lvl7pPr>
            <a:lvl8pPr marL="762000" indent="0">
              <a:buNone/>
              <a:defRPr sz="400" b="1"/>
            </a:lvl8pPr>
            <a:lvl9pPr marL="870585" indent="0">
              <a:buNone/>
              <a:defRPr sz="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8978" y="2504964"/>
            <a:ext cx="3887477" cy="3684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1645-079A-41C3-909C-D2BDC86232E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0B96-CD5D-4D1D-8ED8-69FCA9533916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7E836-DBD3-45A5-B3A8-782EFA07BDE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03" y="457344"/>
            <a:ext cx="2949107" cy="1599984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77" y="987316"/>
            <a:ext cx="4628978" cy="4873660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03" y="2057328"/>
            <a:ext cx="2949107" cy="3811558"/>
          </a:xfrm>
        </p:spPr>
        <p:txBody>
          <a:bodyPr/>
          <a:lstStyle>
            <a:lvl1pPr marL="0" indent="0">
              <a:buNone/>
              <a:defRPr sz="400"/>
            </a:lvl1pPr>
            <a:lvl2pPr marL="108585" indent="0">
              <a:buNone/>
              <a:defRPr sz="300"/>
            </a:lvl2pPr>
            <a:lvl3pPr marL="217805" indent="0">
              <a:buNone/>
              <a:defRPr sz="300"/>
            </a:lvl3pPr>
            <a:lvl4pPr marL="326390" indent="0">
              <a:buNone/>
              <a:defRPr sz="200"/>
            </a:lvl4pPr>
            <a:lvl5pPr marL="434975" indent="0">
              <a:buNone/>
              <a:defRPr sz="200"/>
            </a:lvl5pPr>
            <a:lvl6pPr marL="544195" indent="0">
              <a:buNone/>
              <a:defRPr sz="200"/>
            </a:lvl6pPr>
            <a:lvl7pPr marL="652780" indent="0">
              <a:buNone/>
              <a:defRPr sz="200"/>
            </a:lvl7pPr>
            <a:lvl8pPr marL="762000" indent="0">
              <a:buNone/>
              <a:defRPr sz="200"/>
            </a:lvl8pPr>
            <a:lvl9pPr marL="870585" indent="0">
              <a:buNone/>
              <a:defRPr sz="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CC3F6-7D8E-4005-B071-F425DE6C4D8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03" y="457344"/>
            <a:ext cx="2949107" cy="1599984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77" y="987316"/>
            <a:ext cx="4628978" cy="4873660"/>
          </a:xfrm>
        </p:spPr>
        <p:txBody>
          <a:bodyPr/>
          <a:lstStyle>
            <a:lvl1pPr marL="0" indent="0">
              <a:buNone/>
              <a:defRPr sz="800"/>
            </a:lvl1pPr>
            <a:lvl2pPr marL="108585" indent="0">
              <a:buNone/>
              <a:defRPr sz="700"/>
            </a:lvl2pPr>
            <a:lvl3pPr marL="217805" indent="0">
              <a:buNone/>
              <a:defRPr sz="600"/>
            </a:lvl3pPr>
            <a:lvl4pPr marL="326390" indent="0">
              <a:buNone/>
              <a:defRPr sz="500"/>
            </a:lvl4pPr>
            <a:lvl5pPr marL="434975" indent="0">
              <a:buNone/>
              <a:defRPr sz="500"/>
            </a:lvl5pPr>
            <a:lvl6pPr marL="544195" indent="0">
              <a:buNone/>
              <a:defRPr sz="500"/>
            </a:lvl6pPr>
            <a:lvl7pPr marL="652780" indent="0">
              <a:buNone/>
              <a:defRPr sz="500"/>
            </a:lvl7pPr>
            <a:lvl8pPr marL="762000" indent="0">
              <a:buNone/>
              <a:defRPr sz="500"/>
            </a:lvl8pPr>
            <a:lvl9pPr marL="870585" indent="0">
              <a:buNone/>
              <a:defRPr sz="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03" y="2057328"/>
            <a:ext cx="2949107" cy="3811558"/>
          </a:xfrm>
        </p:spPr>
        <p:txBody>
          <a:bodyPr/>
          <a:lstStyle>
            <a:lvl1pPr marL="0" indent="0">
              <a:buNone/>
              <a:defRPr sz="400"/>
            </a:lvl1pPr>
            <a:lvl2pPr marL="108585" indent="0">
              <a:buNone/>
              <a:defRPr sz="300"/>
            </a:lvl2pPr>
            <a:lvl3pPr marL="217805" indent="0">
              <a:buNone/>
              <a:defRPr sz="300"/>
            </a:lvl3pPr>
            <a:lvl4pPr marL="326390" indent="0">
              <a:buNone/>
              <a:defRPr sz="200"/>
            </a:lvl4pPr>
            <a:lvl5pPr marL="434975" indent="0">
              <a:buNone/>
              <a:defRPr sz="200"/>
            </a:lvl5pPr>
            <a:lvl6pPr marL="544195" indent="0">
              <a:buNone/>
              <a:defRPr sz="200"/>
            </a:lvl6pPr>
            <a:lvl7pPr marL="652780" indent="0">
              <a:buNone/>
              <a:defRPr sz="200"/>
            </a:lvl7pPr>
            <a:lvl8pPr marL="762000" indent="0">
              <a:buNone/>
              <a:defRPr sz="200"/>
            </a:lvl8pPr>
            <a:lvl9pPr marL="870585" indent="0">
              <a:buNone/>
              <a:defRPr sz="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1F637-0A4A-4158-B904-3B6087A8A33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825" y="275772"/>
            <a:ext cx="8232351" cy="1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750" tIns="35875" rIns="71750" bIns="35875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825" y="1600704"/>
            <a:ext cx="8232351" cy="452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750" tIns="35875" rIns="71750" bIns="35875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825" y="6246770"/>
            <a:ext cx="2135303" cy="47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750" tIns="35875" rIns="71750" bIns="35875" numCol="1" anchor="t" anchorCtr="0" compatLnSpc="1"/>
          <a:lstStyle>
            <a:lvl1pPr defTabSz="717550" eaLnBrk="1" hangingPunct="1">
              <a:defRPr sz="11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71" y="6246770"/>
            <a:ext cx="2896058" cy="47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750" tIns="35875" rIns="71750" bIns="35875" numCol="1" anchor="t" anchorCtr="0" compatLnSpc="1"/>
          <a:lstStyle>
            <a:lvl1pPr algn="ctr" defTabSz="717550" eaLnBrk="1" hangingPunct="1">
              <a:defRPr sz="11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73" y="6246770"/>
            <a:ext cx="2135303" cy="47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750" tIns="35875" rIns="71750" bIns="35875" numCol="1" anchor="t" anchorCtr="0" compatLnSpc="1"/>
          <a:lstStyle>
            <a:lvl1pPr algn="r" defTabSz="717550" eaLnBrk="1" hangingPunct="1">
              <a:defRPr sz="1100"/>
            </a:lvl1pPr>
          </a:lstStyle>
          <a:p>
            <a:fld id="{F4D35CCF-13C0-41D2-BCB9-D110646EB4B8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7550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1755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71755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71755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71755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108585" algn="ctr" defTabSz="71755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17805" algn="ctr" defTabSz="71755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6390" algn="ctr" defTabSz="71755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434975" algn="ctr" defTabSz="717550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9240" indent="-269240" algn="l" defTabSz="717550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224155" algn="l" defTabSz="717550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7255" indent="-179705" algn="l" defTabSz="717550" rtl="0" eaLnBrk="0" fontAlgn="base" hangingPunct="0">
        <a:spcBef>
          <a:spcPct val="20000"/>
        </a:spcBef>
        <a:spcAft>
          <a:spcPct val="0"/>
        </a:spcAft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395" indent="-179070" algn="l" defTabSz="71755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170" indent="-179705" algn="l" defTabSz="71755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98170" indent="-54610" algn="l" defTabSz="217805" rtl="0" eaLnBrk="1" latinLnBrk="0" hangingPunct="1">
        <a:lnSpc>
          <a:spcPct val="90000"/>
        </a:lnSpc>
        <a:spcBef>
          <a:spcPts val="120"/>
        </a:spcBef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90" indent="-54610" algn="l" defTabSz="217805" rtl="0" eaLnBrk="1" latinLnBrk="0" hangingPunct="1">
        <a:lnSpc>
          <a:spcPct val="90000"/>
        </a:lnSpc>
        <a:spcBef>
          <a:spcPts val="120"/>
        </a:spcBef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815975" indent="-54610" algn="l" defTabSz="217805" rtl="0" eaLnBrk="1" latinLnBrk="0" hangingPunct="1">
        <a:lnSpc>
          <a:spcPct val="90000"/>
        </a:lnSpc>
        <a:spcBef>
          <a:spcPts val="120"/>
        </a:spcBef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95" indent="-54610" algn="l" defTabSz="217805" rtl="0" eaLnBrk="1" latinLnBrk="0" hangingPunct="1">
        <a:lnSpc>
          <a:spcPct val="90000"/>
        </a:lnSpc>
        <a:spcBef>
          <a:spcPts val="120"/>
        </a:spcBef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585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17805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26390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5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95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52780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00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70585" algn="l" defTabSz="217805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摇摇晃晃的桥封面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45919" y="0"/>
            <a:ext cx="4652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2" y="0"/>
            <a:ext cx="9140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摇摇晃晃的桥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摇摇晃晃的桥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摇摇晃晃的桥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摇摇晃晃的桥1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2" y="0"/>
            <a:ext cx="9140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摇摇晃晃的桥1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摇摇晃晃的桥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摇摇晃晃的桥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摇摇晃晃的桥1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摇摇晃晃的桥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2" y="0"/>
            <a:ext cx="9140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摇摇晃晃的桥2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摇摇晃晃的桥2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/d盘论坛资料/最近必须上传/摇摇晃晃的桥/图片3.jpg图片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82267" y="0"/>
            <a:ext cx="45794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52320" y="623731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34" name="Picture 2" descr="摇摇晃晃的桥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/d盘论坛资料/最近必须上传/摇摇晃晃的桥/图片5.jpg图片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2" y="0"/>
            <a:ext cx="9140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摇摇晃晃的桥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摇摇晃晃的桥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摇摇晃晃的桥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摇摇晃晃的桥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c102466-32e1-4892-8f57-569c3bf6f3bc"/>
  <p:tag name="COMMONDATA" val="eyJoZGlkIjoiZmU2NTliMjdlZTUzY2E4MTZlMTc2NzBkMGU2MjEyZjAifQ==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☀️.moent.☀️</cp:lastModifiedBy>
  <cp:revision>20</cp:revision>
  <cp:lastPrinted>2411-12-30T00:00:00Z</cp:lastPrinted>
  <dcterms:created xsi:type="dcterms:W3CDTF">2009-11-24T08:07:00Z</dcterms:created>
  <dcterms:modified xsi:type="dcterms:W3CDTF">2024-11-28T11:19:11Z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5D002E05F93F4589A1F94CE0990710C3_13</vt:lpwstr>
  </property>
</Properties>
</file>