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1" r:id="rId7"/>
    <p:sldId id="262" r:id="rId8"/>
    <p:sldId id="278" r:id="rId9"/>
    <p:sldId id="264" r:id="rId10"/>
    <p:sldId id="909" r:id="rId11"/>
    <p:sldId id="939" r:id="rId12"/>
    <p:sldId id="965" r:id="rId13"/>
    <p:sldId id="966" r:id="rId14"/>
    <p:sldId id="967" r:id="rId15"/>
    <p:sldId id="968" r:id="rId16"/>
    <p:sldId id="990" r:id="rId17"/>
    <p:sldId id="267" r:id="rId18"/>
    <p:sldId id="268" r:id="rId19"/>
    <p:sldId id="974" r:id="rId20"/>
    <p:sldId id="975" r:id="rId21"/>
    <p:sldId id="269" r:id="rId22"/>
    <p:sldId id="270" r:id="rId23"/>
    <p:sldId id="271" r:id="rId24"/>
    <p:sldId id="272" r:id="rId25"/>
    <p:sldId id="273" r:id="rId26"/>
    <p:sldId id="274" r:id="rId27"/>
    <p:sldId id="276" r:id="rId28"/>
    <p:sldId id="277" r:id="rId29"/>
  </p:sldIdLst>
  <p:sldSz cx="12192000" cy="6858000"/>
  <p:notesSz cx="6858000" cy="9144000"/>
  <p:embeddedFontLst>
    <p:embeddedFont>
      <p:font typeface="楷体" panose="02010609060101010101" pitchFamily="49" charset="-122"/>
      <p:regular r:id="rId33"/>
    </p:embeddedFont>
    <p:embeddedFont>
      <p:font typeface="微软雅黑" panose="020B0503020204020204" charset="-122"/>
      <p:regular r:id="rId34"/>
    </p:embeddedFont>
    <p:embeddedFont>
      <p:font typeface="黑体" panose="02010609060101010101" charset="-122"/>
      <p:regular r:id="rId35"/>
    </p:embeddedFont>
    <p:embeddedFont>
      <p:font typeface="华文行楷" panose="02010800040101010101" pitchFamily="2" charset="-122"/>
      <p:regular r:id="rId36"/>
    </p:embeddedFont>
    <p:embeddedFont>
      <p:font typeface="华文琥珀" panose="02010800040101010101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0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3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08" y="132"/>
      </p:cViewPr>
      <p:guideLst>
        <p:guide orient="horz" pos="2210"/>
        <p:guide pos="37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57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14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4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2" Type="http://schemas.openxmlformats.org/officeDocument/2006/relationships/image" Target="../media/image7.png"/><Relationship Id="rId11" Type="http://schemas.openxmlformats.org/officeDocument/2006/relationships/image" Target="../media/image6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16.png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image" Target="../media/image15.png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2" Type="http://schemas.openxmlformats.org/officeDocument/2006/relationships/image" Target="../media/image18.png"/><Relationship Id="rId11" Type="http://schemas.openxmlformats.org/officeDocument/2006/relationships/tags" Target="../tags/tag25.xml"/><Relationship Id="rId10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1" Type="http://schemas.openxmlformats.org/officeDocument/2006/relationships/image" Target="../media/image10.png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11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961542" y="3188774"/>
            <a:ext cx="649751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探究新知  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素养形成</a:t>
            </a:r>
            <a:endParaRPr lang="zh-CN" altLang="en-US" sz="54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4159250" y="1424305"/>
            <a:ext cx="4204335" cy="894715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矩形 10"/>
          <p:cNvSpPr/>
          <p:nvPr userDrawn="1"/>
        </p:nvSpPr>
        <p:spPr>
          <a:xfrm>
            <a:off x="4607719" y="1415098"/>
            <a:ext cx="3154680" cy="903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4400" spc="28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学习任务二</a:t>
            </a:r>
            <a:endParaRPr lang="zh-CN" altLang="en-US" sz="4400" spc="28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>
            <a:off x="0" y="5292090"/>
            <a:ext cx="6262370" cy="1625600"/>
          </a:xfrm>
          <a:prstGeom prst="rect">
            <a:avLst/>
          </a:prstGeom>
        </p:spPr>
      </p:pic>
      <p:pic>
        <p:nvPicPr>
          <p:cNvPr id="3" name="图片 2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 flipH="1">
            <a:off x="5476240" y="5292725"/>
            <a:ext cx="6715125" cy="162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探究新知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961542" y="3188774"/>
            <a:ext cx="649751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随堂小练  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素养提升</a:t>
            </a:r>
            <a:endParaRPr lang="zh-CN" altLang="en-US" sz="54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4159250" y="1424305"/>
            <a:ext cx="4204335" cy="894715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矩形 10"/>
          <p:cNvSpPr/>
          <p:nvPr userDrawn="1"/>
        </p:nvSpPr>
        <p:spPr>
          <a:xfrm>
            <a:off x="4607719" y="1415098"/>
            <a:ext cx="3154680" cy="903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4400" spc="28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学习任务三</a:t>
            </a:r>
            <a:endParaRPr lang="zh-CN" altLang="en-US" sz="4400" spc="28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>
            <a:off x="0" y="5292090"/>
            <a:ext cx="6262370" cy="1625600"/>
          </a:xfrm>
          <a:prstGeom prst="rect">
            <a:avLst/>
          </a:prstGeom>
        </p:spPr>
      </p:pic>
      <p:pic>
        <p:nvPicPr>
          <p:cNvPr id="3" name="图片 2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 flipH="1">
            <a:off x="5476240" y="5292725"/>
            <a:ext cx="6715125" cy="162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随堂小练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961542" y="3188774"/>
            <a:ext cx="649751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课堂总结  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素养达标</a:t>
            </a:r>
            <a:endParaRPr lang="zh-CN" altLang="en-US" sz="54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4159250" y="1424305"/>
            <a:ext cx="4204335" cy="894715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1" name="矩形 10"/>
          <p:cNvSpPr/>
          <p:nvPr userDrawn="1"/>
        </p:nvSpPr>
        <p:spPr>
          <a:xfrm>
            <a:off x="4607719" y="1415098"/>
            <a:ext cx="3154680" cy="903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4400" spc="28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学习任务四</a:t>
            </a:r>
            <a:endParaRPr lang="zh-CN" altLang="en-US" sz="4400" spc="28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2" name="图片 1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>
            <a:off x="0" y="5292090"/>
            <a:ext cx="6262370" cy="1625600"/>
          </a:xfrm>
          <a:prstGeom prst="rect">
            <a:avLst/>
          </a:prstGeom>
        </p:spPr>
      </p:pic>
      <p:pic>
        <p:nvPicPr>
          <p:cNvPr id="3" name="图片 2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 flipH="1">
            <a:off x="5476240" y="5292725"/>
            <a:ext cx="6715125" cy="162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课堂总结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知识梳理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过程 4"/>
          <p:cNvSpPr/>
          <p:nvPr userDrawn="1"/>
        </p:nvSpPr>
        <p:spPr>
          <a:xfrm>
            <a:off x="2784974" y="2420957"/>
            <a:ext cx="6796488" cy="228049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 userDrawn="1"/>
        </p:nvSpPr>
        <p:spPr>
          <a:xfrm>
            <a:off x="2963539" y="1912346"/>
            <a:ext cx="6863508" cy="261099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5345935" y="2693031"/>
            <a:ext cx="3568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6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课堂评价</a:t>
            </a:r>
            <a:endParaRPr lang="zh-CN" altLang="en-US" sz="6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1910" y="2678023"/>
            <a:ext cx="1605558" cy="11149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课堂评价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955858" y="1412339"/>
            <a:ext cx="7705090" cy="607695"/>
            <a:chOff x="8164704" y="5013348"/>
            <a:chExt cx="7933919" cy="1023627"/>
          </a:xfrm>
        </p:grpSpPr>
        <p:sp>
          <p:nvSpPr>
            <p:cNvPr id="4" name="圆角矩形标注 45"/>
            <p:cNvSpPr/>
            <p:nvPr/>
          </p:nvSpPr>
          <p:spPr>
            <a:xfrm flipH="1">
              <a:off x="8245783" y="5014418"/>
              <a:ext cx="7852840" cy="1022557"/>
            </a:xfrm>
            <a:prstGeom prst="wedgeRoundRectCallout">
              <a:avLst>
                <a:gd name="adj1" fmla="val -52596"/>
                <a:gd name="adj2" fmla="val -4698"/>
                <a:gd name="adj3" fmla="val 16667"/>
              </a:avLst>
            </a:prstGeom>
            <a:solidFill>
              <a:srgbClr val="B3E7F3"/>
            </a:solidFill>
            <a:ln w="19050">
              <a:solidFill>
                <a:srgbClr val="3FC2E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8164704" y="5013348"/>
              <a:ext cx="7933919" cy="943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Times New Roman" panose="02020603050405020304" pitchFamily="18" charset="0"/>
                  <a:ea typeface="楷体" panose="02010609060101010101" pitchFamily="49" charset="-122"/>
                  <a:cs typeface="+mn-ea"/>
                  <a:sym typeface="微软雅黑" panose="020B0503020204020204" charset="-122"/>
                </a:rPr>
                <a:t>这节课就要结束了，给自己的表现评价一下吧！</a:t>
              </a:r>
              <a:endParaRPr lang="zh-CN" alt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  <a:sym typeface="微软雅黑" panose="020B0503020204020204" charset="-122"/>
              </a:endParaRPr>
            </a:p>
          </p:txBody>
        </p:sp>
      </p:grpSp>
      <p:sp>
        <p:nvSpPr>
          <p:cNvPr id="19" name="爆炸形: 8 pt  18"/>
          <p:cNvSpPr/>
          <p:nvPr userDrawn="1"/>
        </p:nvSpPr>
        <p:spPr>
          <a:xfrm>
            <a:off x="921756" y="2591850"/>
            <a:ext cx="3154166" cy="155620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听课情况</a:t>
            </a:r>
            <a:endParaRPr lang="zh-CN" altLang="en-US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爆炸形: 8 pt  19"/>
          <p:cNvSpPr/>
          <p:nvPr userDrawn="1"/>
        </p:nvSpPr>
        <p:spPr>
          <a:xfrm>
            <a:off x="2869639" y="4021951"/>
            <a:ext cx="3154166" cy="155620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发言情况</a:t>
            </a:r>
            <a:endParaRPr lang="zh-CN" altLang="en-US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爆炸形: 8 pt  20"/>
          <p:cNvSpPr/>
          <p:nvPr userDrawn="1"/>
        </p:nvSpPr>
        <p:spPr>
          <a:xfrm>
            <a:off x="5581302" y="2591850"/>
            <a:ext cx="3154166" cy="155620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合作学习</a:t>
            </a:r>
            <a:endParaRPr lang="zh-CN" altLang="en-US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爆炸形: 8 pt  21"/>
          <p:cNvSpPr/>
          <p:nvPr userDrawn="1"/>
        </p:nvSpPr>
        <p:spPr>
          <a:xfrm>
            <a:off x="7371833" y="3888823"/>
            <a:ext cx="3154166" cy="155620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作业情况</a:t>
            </a:r>
            <a:endParaRPr lang="zh-CN" altLang="en-US" sz="28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过程 4"/>
          <p:cNvSpPr/>
          <p:nvPr userDrawn="1"/>
        </p:nvSpPr>
        <p:spPr>
          <a:xfrm>
            <a:off x="2697756" y="2409940"/>
            <a:ext cx="6796488" cy="228049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 userDrawn="1"/>
        </p:nvSpPr>
        <p:spPr>
          <a:xfrm>
            <a:off x="2876321" y="1901329"/>
            <a:ext cx="6863508" cy="261099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5258717" y="2682014"/>
            <a:ext cx="3568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6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课后作业</a:t>
            </a:r>
            <a:endParaRPr lang="zh-CN" altLang="en-US" sz="6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2173" y="2618667"/>
            <a:ext cx="1560959" cy="111497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761"/>
            <a:ext cx="12192000" cy="21032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棱台 8"/>
          <p:cNvSpPr/>
          <p:nvPr userDrawn="1">
            <p:custDataLst>
              <p:tags r:id="rId2"/>
            </p:custDataLst>
          </p:nvPr>
        </p:nvSpPr>
        <p:spPr>
          <a:xfrm>
            <a:off x="430491" y="935389"/>
            <a:ext cx="11331019" cy="5288436"/>
          </a:xfrm>
          <a:prstGeom prst="bevel">
            <a:avLst>
              <a:gd name="adj" fmla="val 1983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0606" y="3085256"/>
            <a:ext cx="3571875" cy="876300"/>
          </a:xfrm>
          <a:prstGeom prst="rect">
            <a:avLst/>
          </a:prstGeom>
        </p:spPr>
      </p:pic>
      <p:sp>
        <p:nvSpPr>
          <p:cNvPr id="32" name="矩形 31"/>
          <p:cNvSpPr/>
          <p:nvPr userDrawn="1">
            <p:custDataLst>
              <p:tags r:id="rId4"/>
            </p:custDataLst>
          </p:nvPr>
        </p:nvSpPr>
        <p:spPr>
          <a:xfrm>
            <a:off x="3110637" y="2932093"/>
            <a:ext cx="279146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4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素养目标</a:t>
            </a:r>
            <a:endParaRPr lang="zh-CN" altLang="en-US" sz="4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9896" y="3097090"/>
            <a:ext cx="3438525" cy="866775"/>
          </a:xfrm>
          <a:prstGeom prst="rect">
            <a:avLst/>
          </a:prstGeom>
        </p:spPr>
      </p:pic>
      <p:sp>
        <p:nvSpPr>
          <p:cNvPr id="33" name="矩形 32"/>
          <p:cNvSpPr/>
          <p:nvPr userDrawn="1">
            <p:custDataLst>
              <p:tags r:id="rId6"/>
            </p:custDataLst>
          </p:nvPr>
        </p:nvSpPr>
        <p:spPr>
          <a:xfrm>
            <a:off x="7376937" y="2951230"/>
            <a:ext cx="279146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4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学习任务</a:t>
            </a:r>
            <a:endParaRPr lang="zh-CN" altLang="en-US" sz="4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020606" y="4476312"/>
            <a:ext cx="3495675" cy="866775"/>
          </a:xfrm>
          <a:prstGeom prst="rect">
            <a:avLst/>
          </a:prstGeom>
        </p:spPr>
      </p:pic>
      <p:sp>
        <p:nvSpPr>
          <p:cNvPr id="34" name="矩形 33"/>
          <p:cNvSpPr/>
          <p:nvPr userDrawn="1">
            <p:custDataLst>
              <p:tags r:id="rId8"/>
            </p:custDataLst>
          </p:nvPr>
        </p:nvSpPr>
        <p:spPr>
          <a:xfrm>
            <a:off x="3107642" y="4476312"/>
            <a:ext cx="279146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4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课堂评价</a:t>
            </a:r>
            <a:endParaRPr lang="zh-CN" altLang="en-US" sz="4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31321" y="4413445"/>
            <a:ext cx="3467100" cy="866775"/>
          </a:xfrm>
          <a:prstGeom prst="rect">
            <a:avLst/>
          </a:prstGeom>
        </p:spPr>
      </p:pic>
      <p:sp>
        <p:nvSpPr>
          <p:cNvPr id="35" name="矩形 34"/>
          <p:cNvSpPr/>
          <p:nvPr userDrawn="1">
            <p:custDataLst>
              <p:tags r:id="rId10"/>
            </p:custDataLst>
          </p:nvPr>
        </p:nvSpPr>
        <p:spPr>
          <a:xfrm>
            <a:off x="7412017" y="4458547"/>
            <a:ext cx="279146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4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课后作业</a:t>
            </a:r>
            <a:endParaRPr lang="zh-CN" altLang="en-US" sz="4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5" y="1123945"/>
            <a:ext cx="3495676" cy="18272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303" y="4474237"/>
            <a:ext cx="1997467" cy="1997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课后作业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2032936" y="2223997"/>
            <a:ext cx="7862655" cy="618222"/>
            <a:chOff x="8002460" y="5013348"/>
            <a:chExt cx="8096163" cy="1041359"/>
          </a:xfrm>
        </p:grpSpPr>
        <p:sp>
          <p:nvSpPr>
            <p:cNvPr id="4" name="圆角矩形标注 45"/>
            <p:cNvSpPr/>
            <p:nvPr/>
          </p:nvSpPr>
          <p:spPr>
            <a:xfrm flipH="1">
              <a:off x="8002460" y="5032150"/>
              <a:ext cx="7852840" cy="1022557"/>
            </a:xfrm>
            <a:prstGeom prst="wedgeRoundRectCallout">
              <a:avLst>
                <a:gd name="adj1" fmla="val -49902"/>
                <a:gd name="adj2" fmla="val 3764"/>
                <a:gd name="adj3" fmla="val 16667"/>
              </a:avLst>
            </a:prstGeom>
            <a:solidFill>
              <a:srgbClr val="B3E7F3"/>
            </a:solidFill>
            <a:ln w="19050">
              <a:solidFill>
                <a:srgbClr val="3FC2E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8164704" y="5013348"/>
              <a:ext cx="7933919" cy="943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ea typeface="楷体" panose="02010609060101010101" pitchFamily="49" charset="-122"/>
                  <a:cs typeface="+mn-ea"/>
                  <a:sym typeface="微软雅黑" panose="020B0503020204020204" charset="-122"/>
                </a:rPr>
                <a:t>1. </a:t>
              </a:r>
              <a:r>
                <a:rPr lang="zh-CN" altLang="en-US" sz="2800" dirty="0">
                  <a:latin typeface="Times New Roman" panose="02020603050405020304" pitchFamily="18" charset="0"/>
                  <a:ea typeface="楷体" panose="02010609060101010101" pitchFamily="49" charset="-122"/>
                  <a:cs typeface="+mn-ea"/>
                  <a:sym typeface="微软雅黑" panose="020B0503020204020204" charset="-122"/>
                </a:rPr>
                <a:t>完成同步作业。</a:t>
              </a:r>
              <a:endParaRPr lang="zh-CN" alt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2032936" y="3178896"/>
            <a:ext cx="7862655" cy="618222"/>
            <a:chOff x="8002460" y="5013348"/>
            <a:chExt cx="8096163" cy="1041359"/>
          </a:xfrm>
        </p:grpSpPr>
        <p:sp>
          <p:nvSpPr>
            <p:cNvPr id="7" name="圆角矩形标注 45"/>
            <p:cNvSpPr/>
            <p:nvPr/>
          </p:nvSpPr>
          <p:spPr>
            <a:xfrm flipH="1">
              <a:off x="8002460" y="5032150"/>
              <a:ext cx="7852840" cy="1022557"/>
            </a:xfrm>
            <a:prstGeom prst="wedgeRoundRectCallout">
              <a:avLst>
                <a:gd name="adj1" fmla="val -49902"/>
                <a:gd name="adj2" fmla="val 3764"/>
                <a:gd name="adj3" fmla="val 16667"/>
              </a:avLst>
            </a:prstGeom>
            <a:solidFill>
              <a:srgbClr val="B3E7F3"/>
            </a:solidFill>
            <a:ln w="19050">
              <a:solidFill>
                <a:srgbClr val="3FC2E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flipH="1">
              <a:off x="8164704" y="5013348"/>
              <a:ext cx="7933919" cy="943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dirty="0">
                  <a:latin typeface="Times New Roman" panose="02020603050405020304" pitchFamily="18" charset="0"/>
                  <a:ea typeface="楷体" panose="02010609060101010101" pitchFamily="49" charset="-122"/>
                  <a:cs typeface="+mn-ea"/>
                  <a:sym typeface="微软雅黑" panose="020B0503020204020204" charset="-122"/>
                </a:rPr>
                <a:t>2. </a:t>
              </a:r>
              <a:r>
                <a:rPr lang="zh-CN" altLang="en-US" sz="2800" dirty="0">
                  <a:latin typeface="Times New Roman" panose="02020603050405020304" pitchFamily="18" charset="0"/>
                  <a:ea typeface="楷体" panose="02010609060101010101" pitchFamily="49" charset="-122"/>
                  <a:cs typeface="+mn-ea"/>
                  <a:sym typeface="微软雅黑" panose="020B0503020204020204" charset="-122"/>
                </a:rPr>
                <a:t>预习下一课。</a:t>
              </a:r>
              <a:endParaRPr lang="zh-CN" alt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+mn-ea"/>
                <a:sym typeface="微软雅黑" panose="020B0503020204020204" charset="-122"/>
              </a:endParaRPr>
            </a:p>
          </p:txBody>
        </p:sp>
      </p:grpSp>
      <p:pic>
        <p:nvPicPr>
          <p:cNvPr id="12" name="图片 11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>
            <a:off x="0" y="5292090"/>
            <a:ext cx="6262370" cy="1625600"/>
          </a:xfrm>
          <a:prstGeom prst="rect">
            <a:avLst/>
          </a:prstGeom>
        </p:spPr>
      </p:pic>
      <p:pic>
        <p:nvPicPr>
          <p:cNvPr id="14" name="图片 13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 flipH="1">
            <a:off x="5476240" y="5292725"/>
            <a:ext cx="6715125" cy="1624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组合 104"/>
          <p:cNvGrpSpPr/>
          <p:nvPr userDrawn="1">
            <p:custDataLst>
              <p:tags r:id="rId2"/>
            </p:custDataLst>
          </p:nvPr>
        </p:nvGrpSpPr>
        <p:grpSpPr>
          <a:xfrm>
            <a:off x="881105" y="1184779"/>
            <a:ext cx="10203544" cy="5010806"/>
            <a:chOff x="994227" y="1090511"/>
            <a:chExt cx="10203544" cy="5010806"/>
          </a:xfrm>
        </p:grpSpPr>
        <p:pic>
          <p:nvPicPr>
            <p:cNvPr id="106" name="图片 10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427"/>
            <a:stretch>
              <a:fillRect/>
            </a:stretch>
          </p:blipFill>
          <p:spPr>
            <a:xfrm>
              <a:off x="994228" y="1090511"/>
              <a:ext cx="10203543" cy="2338490"/>
            </a:xfrm>
            <a:prstGeom prst="rect">
              <a:avLst/>
            </a:prstGeom>
          </p:spPr>
        </p:pic>
        <p:pic>
          <p:nvPicPr>
            <p:cNvPr id="107" name="图片 10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7"/>
            <a:stretch>
              <a:fillRect/>
            </a:stretch>
          </p:blipFill>
          <p:spPr>
            <a:xfrm>
              <a:off x="994227" y="3429000"/>
              <a:ext cx="10203543" cy="2672317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 userDrawn="1">
            <p:custDataLst>
              <p:tags r:id="rId6"/>
            </p:custDataLst>
          </p:nvPr>
        </p:nvSpPr>
        <p:spPr>
          <a:xfrm>
            <a:off x="2785583" y="1659165"/>
            <a:ext cx="7823953" cy="22467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0" spc="600">
                <a:solidFill>
                  <a:schemeClr val="tx1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用数学的眼光</a:t>
            </a:r>
            <a:r>
              <a:rPr lang="zh-CN" altLang="en-US" sz="3200" b="0" spc="600">
                <a:solidFill>
                  <a:srgbClr val="00B0F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观察</a:t>
            </a:r>
            <a:endParaRPr lang="en-US" altLang="zh-CN" sz="3200" b="0" spc="600">
              <a:solidFill>
                <a:srgbClr val="00B0F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0" spc="600">
                <a:solidFill>
                  <a:schemeClr val="tx1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     用数学的思维</a:t>
            </a:r>
            <a:r>
              <a:rPr lang="zh-CN" altLang="en-US" sz="3200" b="0" spc="600">
                <a:solidFill>
                  <a:srgbClr val="FF0066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思考</a:t>
            </a:r>
            <a:endParaRPr lang="en-US" altLang="zh-CN" sz="3200" b="0" spc="600">
              <a:solidFill>
                <a:srgbClr val="FF0066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0" spc="600">
                <a:solidFill>
                  <a:schemeClr val="tx1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          用数学的语言</a:t>
            </a:r>
            <a:r>
              <a:rPr lang="zh-CN" altLang="en-US" sz="3200" b="0" spc="600">
                <a:solidFill>
                  <a:srgbClr val="00B050"/>
                </a:solidFill>
                <a:effectLst/>
                <a:latin typeface="华文行楷" panose="02010800040101010101" pitchFamily="2" charset="-122"/>
                <a:ea typeface="华文行楷" panose="02010800040101010101" pitchFamily="2" charset="-122"/>
              </a:rPr>
              <a:t>表达</a:t>
            </a:r>
            <a:endParaRPr lang="en-US" altLang="zh-CN" sz="3200" b="0" spc="600">
              <a:solidFill>
                <a:srgbClr val="00B050"/>
              </a:solidFill>
              <a:effectLst/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08" y="1577438"/>
            <a:ext cx="1057275" cy="105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01" y="2320021"/>
            <a:ext cx="1057276" cy="105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30" y="3226025"/>
            <a:ext cx="1085850" cy="90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12"/>
          <p:cNvSpPr txBox="1"/>
          <p:nvPr userDrawn="1"/>
        </p:nvSpPr>
        <p:spPr>
          <a:xfrm>
            <a:off x="8520627" y="4906712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（课程结束）</a:t>
            </a:r>
            <a:endParaRPr lang="zh-CN" altLang="en-US" sz="3600" dirty="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流程图: 过程 13"/>
          <p:cNvSpPr/>
          <p:nvPr userDrawn="1"/>
        </p:nvSpPr>
        <p:spPr>
          <a:xfrm>
            <a:off x="2697756" y="2420956"/>
            <a:ext cx="6796488" cy="228049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过程 14"/>
          <p:cNvSpPr/>
          <p:nvPr userDrawn="1"/>
        </p:nvSpPr>
        <p:spPr>
          <a:xfrm>
            <a:off x="2876321" y="1912345"/>
            <a:ext cx="6863508" cy="261099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5258717" y="2693030"/>
            <a:ext cx="3568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6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素养目标</a:t>
            </a:r>
            <a:endParaRPr lang="zh-CN" altLang="en-US" sz="6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8930" y="2643375"/>
            <a:ext cx="1554202" cy="1114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761"/>
            <a:ext cx="12192000" cy="21032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729379" y="466935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素养目标</a:t>
            </a:r>
            <a:endParaRPr lang="zh-CN" altLang="en-US" sz="3200" dirty="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sp>
        <p:nvSpPr>
          <p:cNvPr id="3" name="任意多边形 66"/>
          <p:cNvSpPr/>
          <p:nvPr userDrawn="1"/>
        </p:nvSpPr>
        <p:spPr>
          <a:xfrm flipV="1">
            <a:off x="629762" y="1823242"/>
            <a:ext cx="3987269" cy="3587156"/>
          </a:xfrm>
          <a:custGeom>
            <a:avLst/>
            <a:gdLst>
              <a:gd name="connsiteX0" fmla="*/ 3104508 w 3987269"/>
              <a:gd name="connsiteY0" fmla="*/ 3586838 h 3587156"/>
              <a:gd name="connsiteX1" fmla="*/ 3468165 w 3987269"/>
              <a:gd name="connsiteY1" fmla="*/ 3411398 h 3587156"/>
              <a:gd name="connsiteX2" fmla="*/ 3375634 w 3987269"/>
              <a:gd name="connsiteY2" fmla="*/ 2810465 h 3587156"/>
              <a:gd name="connsiteX3" fmla="*/ 3138361 w 3987269"/>
              <a:gd name="connsiteY3" fmla="*/ 2727556 h 3587156"/>
              <a:gd name="connsiteX4" fmla="*/ 3059982 w 3987269"/>
              <a:gd name="connsiteY4" fmla="*/ 2732046 h 3587156"/>
              <a:gd name="connsiteX5" fmla="*/ 2992685 w 3987269"/>
              <a:gd name="connsiteY5" fmla="*/ 2715211 h 3587156"/>
              <a:gd name="connsiteX6" fmla="*/ 2637342 w 3987269"/>
              <a:gd name="connsiteY6" fmla="*/ 2529326 h 3587156"/>
              <a:gd name="connsiteX7" fmla="*/ 2353172 w 3987269"/>
              <a:gd name="connsiteY7" fmla="*/ 2246362 h 3587156"/>
              <a:gd name="connsiteX8" fmla="*/ 2342193 w 3987269"/>
              <a:gd name="connsiteY8" fmla="*/ 2228483 h 3587156"/>
              <a:gd name="connsiteX9" fmla="*/ 2369460 w 3987269"/>
              <a:gd name="connsiteY9" fmla="*/ 2153983 h 3587156"/>
              <a:gd name="connsiteX10" fmla="*/ 2386852 w 3987269"/>
              <a:gd name="connsiteY10" fmla="*/ 2086345 h 3587156"/>
              <a:gd name="connsiteX11" fmla="*/ 2399210 w 3987269"/>
              <a:gd name="connsiteY11" fmla="*/ 2081301 h 3587156"/>
              <a:gd name="connsiteX12" fmla="*/ 2795693 w 3987269"/>
              <a:gd name="connsiteY12" fmla="*/ 2021114 h 3587156"/>
              <a:gd name="connsiteX13" fmla="*/ 3192176 w 3987269"/>
              <a:gd name="connsiteY13" fmla="*/ 2081301 h 3587156"/>
              <a:gd name="connsiteX14" fmla="*/ 3256406 w 3987269"/>
              <a:gd name="connsiteY14" fmla="*/ 2107514 h 3587156"/>
              <a:gd name="connsiteX15" fmla="*/ 3316960 w 3987269"/>
              <a:gd name="connsiteY15" fmla="*/ 2157475 h 3587156"/>
              <a:gd name="connsiteX16" fmla="*/ 3557338 w 3987269"/>
              <a:gd name="connsiteY16" fmla="*/ 2230901 h 3587156"/>
              <a:gd name="connsiteX17" fmla="*/ 3987269 w 3987269"/>
              <a:gd name="connsiteY17" fmla="*/ 1800970 h 3587156"/>
              <a:gd name="connsiteX18" fmla="*/ 3557338 w 3987269"/>
              <a:gd name="connsiteY18" fmla="*/ 1371039 h 3587156"/>
              <a:gd name="connsiteX19" fmla="*/ 3316960 w 3987269"/>
              <a:gd name="connsiteY19" fmla="*/ 1444464 h 3587156"/>
              <a:gd name="connsiteX20" fmla="*/ 3256404 w 3987269"/>
              <a:gd name="connsiteY20" fmla="*/ 1494428 h 3587156"/>
              <a:gd name="connsiteX21" fmla="*/ 3192176 w 3987269"/>
              <a:gd name="connsiteY21" fmla="*/ 1520640 h 3587156"/>
              <a:gd name="connsiteX22" fmla="*/ 2795693 w 3987269"/>
              <a:gd name="connsiteY22" fmla="*/ 1580827 h 3587156"/>
              <a:gd name="connsiteX23" fmla="*/ 2399210 w 3987269"/>
              <a:gd name="connsiteY23" fmla="*/ 1520640 h 3587156"/>
              <a:gd name="connsiteX24" fmla="*/ 2391099 w 3987269"/>
              <a:gd name="connsiteY24" fmla="*/ 1517330 h 3587156"/>
              <a:gd name="connsiteX25" fmla="*/ 2369460 w 3987269"/>
              <a:gd name="connsiteY25" fmla="*/ 1433175 h 3587156"/>
              <a:gd name="connsiteX26" fmla="*/ 2342193 w 3987269"/>
              <a:gd name="connsiteY26" fmla="*/ 1358676 h 3587156"/>
              <a:gd name="connsiteX27" fmla="*/ 2353173 w 3987269"/>
              <a:gd name="connsiteY27" fmla="*/ 1340795 h 3587156"/>
              <a:gd name="connsiteX28" fmla="*/ 2637343 w 3987269"/>
              <a:gd name="connsiteY28" fmla="*/ 1057831 h 3587156"/>
              <a:gd name="connsiteX29" fmla="*/ 2992686 w 3987269"/>
              <a:gd name="connsiteY29" fmla="*/ 871946 h 3587156"/>
              <a:gd name="connsiteX30" fmla="*/ 3059983 w 3987269"/>
              <a:gd name="connsiteY30" fmla="*/ 855111 h 3587156"/>
              <a:gd name="connsiteX31" fmla="*/ 3138362 w 3987269"/>
              <a:gd name="connsiteY31" fmla="*/ 859601 h 3587156"/>
              <a:gd name="connsiteX32" fmla="*/ 3375635 w 3987269"/>
              <a:gd name="connsiteY32" fmla="*/ 776691 h 3587156"/>
              <a:gd name="connsiteX33" fmla="*/ 3468166 w 3987269"/>
              <a:gd name="connsiteY33" fmla="*/ 175759 h 3587156"/>
              <a:gd name="connsiteX34" fmla="*/ 2867234 w 3987269"/>
              <a:gd name="connsiteY34" fmla="*/ 83228 h 3587156"/>
              <a:gd name="connsiteX35" fmla="*/ 2716787 w 3987269"/>
              <a:gd name="connsiteY35" fmla="*/ 284571 h 3587156"/>
              <a:gd name="connsiteX36" fmla="*/ 2697491 w 3987269"/>
              <a:gd name="connsiteY36" fmla="*/ 360666 h 3587156"/>
              <a:gd name="connsiteX37" fmla="*/ 2661190 w 3987269"/>
              <a:gd name="connsiteY37" fmla="*/ 419784 h 3587156"/>
              <a:gd name="connsiteX38" fmla="*/ 2377020 w 3987269"/>
              <a:gd name="connsiteY38" fmla="*/ 702748 h 3587156"/>
              <a:gd name="connsiteX39" fmla="*/ 2021677 w 3987269"/>
              <a:gd name="connsiteY39" fmla="*/ 888632 h 3587156"/>
              <a:gd name="connsiteX40" fmla="*/ 2017389 w 3987269"/>
              <a:gd name="connsiteY40" fmla="*/ 889705 h 3587156"/>
              <a:gd name="connsiteX41" fmla="*/ 1982902 w 3987269"/>
              <a:gd name="connsiteY41" fmla="*/ 858361 h 3587156"/>
              <a:gd name="connsiteX42" fmla="*/ 1211974 w 3987269"/>
              <a:gd name="connsiteY42" fmla="*/ 581605 h 3587156"/>
              <a:gd name="connsiteX43" fmla="*/ 0 w 3987269"/>
              <a:gd name="connsiteY43" fmla="*/ 1793579 h 3587156"/>
              <a:gd name="connsiteX44" fmla="*/ 1211974 w 3987269"/>
              <a:gd name="connsiteY44" fmla="*/ 3005553 h 3587156"/>
              <a:gd name="connsiteX45" fmla="*/ 1982902 w 3987269"/>
              <a:gd name="connsiteY45" fmla="*/ 2728797 h 3587156"/>
              <a:gd name="connsiteX46" fmla="*/ 2017390 w 3987269"/>
              <a:gd name="connsiteY46" fmla="*/ 2697453 h 3587156"/>
              <a:gd name="connsiteX47" fmla="*/ 2021676 w 3987269"/>
              <a:gd name="connsiteY47" fmla="*/ 2698525 h 3587156"/>
              <a:gd name="connsiteX48" fmla="*/ 2377019 w 3987269"/>
              <a:gd name="connsiteY48" fmla="*/ 2884409 h 3587156"/>
              <a:gd name="connsiteX49" fmla="*/ 2661189 w 3987269"/>
              <a:gd name="connsiteY49" fmla="*/ 3167373 h 3587156"/>
              <a:gd name="connsiteX50" fmla="*/ 2697490 w 3987269"/>
              <a:gd name="connsiteY50" fmla="*/ 3226490 h 3587156"/>
              <a:gd name="connsiteX51" fmla="*/ 2716786 w 3987269"/>
              <a:gd name="connsiteY51" fmla="*/ 3302586 h 3587156"/>
              <a:gd name="connsiteX52" fmla="*/ 2867233 w 3987269"/>
              <a:gd name="connsiteY52" fmla="*/ 3503929 h 3587156"/>
              <a:gd name="connsiteX53" fmla="*/ 3104508 w 3987269"/>
              <a:gd name="connsiteY53" fmla="*/ 3586838 h 358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987269" h="3587156">
                <a:moveTo>
                  <a:pt x="3104508" y="3586838"/>
                </a:moveTo>
                <a:cubicBezTo>
                  <a:pt x="3242420" y="3592146"/>
                  <a:pt x="3380421" y="3531082"/>
                  <a:pt x="3468165" y="3411398"/>
                </a:cubicBezTo>
                <a:cubicBezTo>
                  <a:pt x="3608556" y="3219903"/>
                  <a:pt x="3567129" y="2950857"/>
                  <a:pt x="3375634" y="2810465"/>
                </a:cubicBezTo>
                <a:cubicBezTo>
                  <a:pt x="3303824" y="2757819"/>
                  <a:pt x="3221108" y="2730740"/>
                  <a:pt x="3138361" y="2727556"/>
                </a:cubicBezTo>
                <a:lnTo>
                  <a:pt x="3059982" y="2732046"/>
                </a:lnTo>
                <a:lnTo>
                  <a:pt x="2992685" y="2715211"/>
                </a:lnTo>
                <a:cubicBezTo>
                  <a:pt x="2871490" y="2674413"/>
                  <a:pt x="2750764" y="2612480"/>
                  <a:pt x="2637342" y="2529326"/>
                </a:cubicBezTo>
                <a:cubicBezTo>
                  <a:pt x="2523919" y="2446172"/>
                  <a:pt x="2428538" y="2349670"/>
                  <a:pt x="2353172" y="2246362"/>
                </a:cubicBezTo>
                <a:lnTo>
                  <a:pt x="2342193" y="2228483"/>
                </a:lnTo>
                <a:lnTo>
                  <a:pt x="2369460" y="2153983"/>
                </a:lnTo>
                <a:lnTo>
                  <a:pt x="2386852" y="2086345"/>
                </a:lnTo>
                <a:lnTo>
                  <a:pt x="2399210" y="2081301"/>
                </a:lnTo>
                <a:cubicBezTo>
                  <a:pt x="2521073" y="2042546"/>
                  <a:pt x="2655054" y="2021114"/>
                  <a:pt x="2795693" y="2021114"/>
                </a:cubicBezTo>
                <a:cubicBezTo>
                  <a:pt x="2936331" y="2021114"/>
                  <a:pt x="3070313" y="2042546"/>
                  <a:pt x="3192176" y="2081301"/>
                </a:cubicBezTo>
                <a:lnTo>
                  <a:pt x="3256406" y="2107514"/>
                </a:lnTo>
                <a:lnTo>
                  <a:pt x="3316960" y="2157475"/>
                </a:lnTo>
                <a:cubicBezTo>
                  <a:pt x="3385577" y="2203832"/>
                  <a:pt x="3468296" y="2230901"/>
                  <a:pt x="3557338" y="2230901"/>
                </a:cubicBezTo>
                <a:cubicBezTo>
                  <a:pt x="3794782" y="2230901"/>
                  <a:pt x="3987269" y="2038415"/>
                  <a:pt x="3987269" y="1800970"/>
                </a:cubicBezTo>
                <a:cubicBezTo>
                  <a:pt x="3987269" y="1563526"/>
                  <a:pt x="3794782" y="1371039"/>
                  <a:pt x="3557338" y="1371039"/>
                </a:cubicBezTo>
                <a:cubicBezTo>
                  <a:pt x="3468296" y="1371039"/>
                  <a:pt x="3385577" y="1398107"/>
                  <a:pt x="3316960" y="1444464"/>
                </a:cubicBezTo>
                <a:lnTo>
                  <a:pt x="3256404" y="1494428"/>
                </a:lnTo>
                <a:lnTo>
                  <a:pt x="3192176" y="1520640"/>
                </a:lnTo>
                <a:cubicBezTo>
                  <a:pt x="3070313" y="1559396"/>
                  <a:pt x="2936331" y="1580827"/>
                  <a:pt x="2795693" y="1580827"/>
                </a:cubicBezTo>
                <a:cubicBezTo>
                  <a:pt x="2655054" y="1580827"/>
                  <a:pt x="2521073" y="1559396"/>
                  <a:pt x="2399210" y="1520640"/>
                </a:cubicBezTo>
                <a:lnTo>
                  <a:pt x="2391099" y="1517330"/>
                </a:lnTo>
                <a:lnTo>
                  <a:pt x="2369460" y="1433175"/>
                </a:lnTo>
                <a:lnTo>
                  <a:pt x="2342193" y="1358676"/>
                </a:lnTo>
                <a:lnTo>
                  <a:pt x="2353173" y="1340795"/>
                </a:lnTo>
                <a:cubicBezTo>
                  <a:pt x="2428539" y="1237487"/>
                  <a:pt x="2523920" y="1140985"/>
                  <a:pt x="2637343" y="1057831"/>
                </a:cubicBezTo>
                <a:cubicBezTo>
                  <a:pt x="2750765" y="974677"/>
                  <a:pt x="2871491" y="912743"/>
                  <a:pt x="2992686" y="871946"/>
                </a:cubicBezTo>
                <a:lnTo>
                  <a:pt x="3059983" y="855111"/>
                </a:lnTo>
                <a:lnTo>
                  <a:pt x="3138362" y="859601"/>
                </a:lnTo>
                <a:cubicBezTo>
                  <a:pt x="3221109" y="856417"/>
                  <a:pt x="3303825" y="829338"/>
                  <a:pt x="3375635" y="776691"/>
                </a:cubicBezTo>
                <a:cubicBezTo>
                  <a:pt x="3567130" y="636300"/>
                  <a:pt x="3608557" y="367254"/>
                  <a:pt x="3468166" y="175759"/>
                </a:cubicBezTo>
                <a:cubicBezTo>
                  <a:pt x="3327775" y="-15735"/>
                  <a:pt x="3058729" y="-57163"/>
                  <a:pt x="2867234" y="83228"/>
                </a:cubicBezTo>
                <a:cubicBezTo>
                  <a:pt x="2795424" y="135875"/>
                  <a:pt x="2744717" y="206614"/>
                  <a:pt x="2716787" y="284571"/>
                </a:cubicBezTo>
                <a:lnTo>
                  <a:pt x="2697491" y="360666"/>
                </a:lnTo>
                <a:lnTo>
                  <a:pt x="2661190" y="419784"/>
                </a:lnTo>
                <a:cubicBezTo>
                  <a:pt x="2585824" y="523092"/>
                  <a:pt x="2490442" y="619594"/>
                  <a:pt x="2377020" y="702748"/>
                </a:cubicBezTo>
                <a:cubicBezTo>
                  <a:pt x="2263597" y="785902"/>
                  <a:pt x="2142872" y="847835"/>
                  <a:pt x="2021677" y="888632"/>
                </a:cubicBezTo>
                <a:lnTo>
                  <a:pt x="2017389" y="889705"/>
                </a:lnTo>
                <a:lnTo>
                  <a:pt x="1982902" y="858361"/>
                </a:lnTo>
                <a:cubicBezTo>
                  <a:pt x="1773402" y="685466"/>
                  <a:pt x="1504817" y="581605"/>
                  <a:pt x="1211974" y="581605"/>
                </a:cubicBezTo>
                <a:cubicBezTo>
                  <a:pt x="542619" y="581605"/>
                  <a:pt x="0" y="1124224"/>
                  <a:pt x="0" y="1793579"/>
                </a:cubicBezTo>
                <a:cubicBezTo>
                  <a:pt x="0" y="2462934"/>
                  <a:pt x="542619" y="3005553"/>
                  <a:pt x="1211974" y="3005553"/>
                </a:cubicBezTo>
                <a:cubicBezTo>
                  <a:pt x="1504817" y="3005553"/>
                  <a:pt x="1773402" y="2901692"/>
                  <a:pt x="1982902" y="2728797"/>
                </a:cubicBezTo>
                <a:lnTo>
                  <a:pt x="2017390" y="2697453"/>
                </a:lnTo>
                <a:lnTo>
                  <a:pt x="2021676" y="2698525"/>
                </a:lnTo>
                <a:cubicBezTo>
                  <a:pt x="2142871" y="2739322"/>
                  <a:pt x="2263596" y="2801255"/>
                  <a:pt x="2377019" y="2884409"/>
                </a:cubicBezTo>
                <a:cubicBezTo>
                  <a:pt x="2490441" y="2967563"/>
                  <a:pt x="2585823" y="3064065"/>
                  <a:pt x="2661189" y="3167373"/>
                </a:cubicBezTo>
                <a:lnTo>
                  <a:pt x="2697490" y="3226490"/>
                </a:lnTo>
                <a:lnTo>
                  <a:pt x="2716786" y="3302586"/>
                </a:lnTo>
                <a:cubicBezTo>
                  <a:pt x="2744716" y="3380543"/>
                  <a:pt x="2795423" y="3451282"/>
                  <a:pt x="2867233" y="3503929"/>
                </a:cubicBezTo>
                <a:cubicBezTo>
                  <a:pt x="2939044" y="3556575"/>
                  <a:pt x="3021760" y="3583654"/>
                  <a:pt x="3104508" y="358683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98500" dist="38100" dir="135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 flipV="1">
            <a:off x="2453942" y="2244393"/>
            <a:ext cx="1298025" cy="979664"/>
          </a:xfrm>
          <a:prstGeom prst="line">
            <a:avLst/>
          </a:prstGeom>
          <a:ln w="15875">
            <a:solidFill>
              <a:schemeClr val="bg1">
                <a:alpha val="5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2561693" y="3601152"/>
            <a:ext cx="1356366" cy="0"/>
          </a:xfrm>
          <a:prstGeom prst="line">
            <a:avLst/>
          </a:prstGeom>
          <a:ln w="15875">
            <a:solidFill>
              <a:schemeClr val="bg1">
                <a:alpha val="5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>
            <a:off x="2398501" y="3978248"/>
            <a:ext cx="1256058" cy="966434"/>
          </a:xfrm>
          <a:prstGeom prst="line">
            <a:avLst/>
          </a:prstGeom>
          <a:ln w="15875">
            <a:solidFill>
              <a:schemeClr val="bg1">
                <a:alpha val="5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 userDrawn="1"/>
        </p:nvGrpSpPr>
        <p:grpSpPr>
          <a:xfrm>
            <a:off x="691668" y="2472528"/>
            <a:ext cx="2288584" cy="2288584"/>
            <a:chOff x="304800" y="673100"/>
            <a:chExt cx="4000500" cy="4000500"/>
          </a:xfrm>
          <a:effectLst/>
        </p:grpSpPr>
        <p:sp>
          <p:nvSpPr>
            <p:cNvPr id="11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7653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493503" y="861804"/>
              <a:ext cx="3623098" cy="36230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cxnSp>
        <p:nvCxnSpPr>
          <p:cNvPr id="17" name="直接连接符 16"/>
          <p:cNvCxnSpPr/>
          <p:nvPr userDrawn="1">
            <p:custDataLst>
              <p:tags r:id="rId2"/>
            </p:custDataLst>
          </p:nvPr>
        </p:nvCxnSpPr>
        <p:spPr>
          <a:xfrm>
            <a:off x="4170758" y="2433262"/>
            <a:ext cx="5856820" cy="13636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 userDrawn="1"/>
        </p:nvGrpSpPr>
        <p:grpSpPr>
          <a:xfrm>
            <a:off x="3378438" y="1900962"/>
            <a:ext cx="745170" cy="745170"/>
            <a:chOff x="304800" y="673100"/>
            <a:chExt cx="4000500" cy="4000500"/>
          </a:xfrm>
          <a:effectLst/>
        </p:grpSpPr>
        <p:sp>
          <p:nvSpPr>
            <p:cNvPr id="20" name="同心圆 71"/>
            <p:cNvSpPr/>
            <p:nvPr>
              <p:custDataLst>
                <p:tags r:id="rId3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11402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4"/>
              </p:custDataLst>
            </p:nvPr>
          </p:nvSpPr>
          <p:spPr>
            <a:xfrm>
              <a:off x="662020" y="1030325"/>
              <a:ext cx="3286072" cy="3286061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>
            <a:off x="3798173" y="3228112"/>
            <a:ext cx="745170" cy="745170"/>
            <a:chOff x="304800" y="673100"/>
            <a:chExt cx="4000500" cy="4000500"/>
          </a:xfrm>
          <a:effectLst/>
        </p:grpSpPr>
        <p:sp>
          <p:nvSpPr>
            <p:cNvPr id="23" name="同心圆 9"/>
            <p:cNvSpPr/>
            <p:nvPr>
              <p:custDataLst>
                <p:tags r:id="rId5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11402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6"/>
              </p:custDataLst>
            </p:nvPr>
          </p:nvSpPr>
          <p:spPr>
            <a:xfrm>
              <a:off x="662020" y="1030325"/>
              <a:ext cx="3286072" cy="3286061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grpSp>
        <p:nvGrpSpPr>
          <p:cNvPr id="25" name="组合 24"/>
          <p:cNvGrpSpPr/>
          <p:nvPr userDrawn="1"/>
        </p:nvGrpSpPr>
        <p:grpSpPr>
          <a:xfrm>
            <a:off x="3378438" y="4602887"/>
            <a:ext cx="745170" cy="745170"/>
            <a:chOff x="304800" y="673100"/>
            <a:chExt cx="4000500" cy="4000500"/>
          </a:xfrm>
          <a:effectLst/>
        </p:grpSpPr>
        <p:sp>
          <p:nvSpPr>
            <p:cNvPr id="26" name="同心圆 14"/>
            <p:cNvSpPr/>
            <p:nvPr>
              <p:custDataLst>
                <p:tags r:id="rId7"/>
              </p:custDataLst>
            </p:nvPr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11402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8"/>
              </p:custDataLst>
            </p:nvPr>
          </p:nvSpPr>
          <p:spPr>
            <a:xfrm>
              <a:off x="662020" y="1030325"/>
              <a:ext cx="3286072" cy="3286061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cxnSp>
        <p:nvCxnSpPr>
          <p:cNvPr id="31" name="直接连接符 30"/>
          <p:cNvCxnSpPr/>
          <p:nvPr userDrawn="1">
            <p:custDataLst>
              <p:tags r:id="rId9"/>
            </p:custDataLst>
          </p:nvPr>
        </p:nvCxnSpPr>
        <p:spPr>
          <a:xfrm>
            <a:off x="4617031" y="3767444"/>
            <a:ext cx="541054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 userDrawn="1">
            <p:custDataLst>
              <p:tags r:id="rId10"/>
            </p:custDataLst>
          </p:nvPr>
        </p:nvCxnSpPr>
        <p:spPr>
          <a:xfrm>
            <a:off x="4170758" y="5142040"/>
            <a:ext cx="585682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99"/>
          <p:cNvSpPr txBox="1"/>
          <p:nvPr userDrawn="1"/>
        </p:nvSpPr>
        <p:spPr>
          <a:xfrm>
            <a:off x="3385042" y="1945180"/>
            <a:ext cx="843369" cy="488082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44B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知识</a:t>
            </a:r>
            <a:endParaRPr lang="zh-CN" altLang="en-US" sz="2400" b="1" dirty="0">
              <a:solidFill>
                <a:srgbClr val="00744B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</p:txBody>
      </p:sp>
      <p:sp>
        <p:nvSpPr>
          <p:cNvPr id="14" name="TextBox 99"/>
          <p:cNvSpPr txBox="1"/>
          <p:nvPr userDrawn="1"/>
        </p:nvSpPr>
        <p:spPr>
          <a:xfrm>
            <a:off x="3798055" y="3300292"/>
            <a:ext cx="843369" cy="488082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44B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能力</a:t>
            </a:r>
            <a:endParaRPr lang="zh-CN" altLang="en-US" sz="2400" b="1" dirty="0">
              <a:solidFill>
                <a:srgbClr val="00744B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</p:txBody>
      </p:sp>
      <p:sp>
        <p:nvSpPr>
          <p:cNvPr id="28" name="TextBox 99"/>
          <p:cNvSpPr txBox="1"/>
          <p:nvPr userDrawn="1"/>
        </p:nvSpPr>
        <p:spPr>
          <a:xfrm>
            <a:off x="3385042" y="4672026"/>
            <a:ext cx="843369" cy="488082"/>
          </a:xfrm>
          <a:prstGeom prst="rect">
            <a:avLst/>
          </a:prstGeom>
          <a:noFill/>
        </p:spPr>
        <p:txBody>
          <a:bodyPr wrap="square" lIns="91431" tIns="0" rIns="91431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744B"/>
                </a:solidFill>
                <a:latin typeface="Arial" panose="020B0604020202020204"/>
                <a:ea typeface="微软雅黑" panose="020B0503020204020204" charset="-122"/>
                <a:cs typeface="华文黑体" pitchFamily="2" charset="-122"/>
                <a:sym typeface="Arial" panose="020B0604020202020204"/>
              </a:rPr>
              <a:t>情感</a:t>
            </a:r>
            <a:endParaRPr lang="zh-CN" altLang="en-US" sz="2400" b="1" dirty="0">
              <a:solidFill>
                <a:srgbClr val="00744B"/>
              </a:solidFill>
              <a:latin typeface="Arial" panose="020B0604020202020204"/>
              <a:ea typeface="微软雅黑" panose="020B0503020204020204" charset="-122"/>
              <a:cs typeface="华文黑体" pitchFamily="2" charset="-122"/>
              <a:sym typeface="Arial" panose="020B0604020202020204"/>
            </a:endParaRPr>
          </a:p>
        </p:txBody>
      </p:sp>
      <p:pic>
        <p:nvPicPr>
          <p:cNvPr id="34" name="图片 3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6" y="2478728"/>
            <a:ext cx="2036588" cy="2036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学习目标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流程图: 过程 13"/>
          <p:cNvSpPr/>
          <p:nvPr userDrawn="1"/>
        </p:nvSpPr>
        <p:spPr>
          <a:xfrm>
            <a:off x="2697756" y="2487058"/>
            <a:ext cx="6796488" cy="2280492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过程 14"/>
          <p:cNvSpPr/>
          <p:nvPr userDrawn="1"/>
        </p:nvSpPr>
        <p:spPr>
          <a:xfrm>
            <a:off x="2876321" y="1978447"/>
            <a:ext cx="6863508" cy="261099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5258717" y="2759132"/>
            <a:ext cx="35688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Tx/>
              <a:buNone/>
            </a:pPr>
            <a:r>
              <a:rPr lang="zh-CN" altLang="en-US" sz="6000" dirty="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学习任务</a:t>
            </a:r>
            <a:endParaRPr lang="zh-CN" altLang="en-US" sz="60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85622" y="2759132"/>
            <a:ext cx="1527510" cy="1114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761"/>
            <a:ext cx="12192000" cy="21032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961542" y="3188774"/>
            <a:ext cx="649751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知识链接  </a:t>
            </a:r>
            <a:r>
              <a:rPr lang="en-US" altLang="zh-CN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课题导入</a:t>
            </a:r>
            <a:endParaRPr lang="zh-CN" altLang="en-US" sz="54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4159250" y="1424305"/>
            <a:ext cx="4204335" cy="894715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4607719" y="1415098"/>
            <a:ext cx="3154680" cy="903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sz="4400" spc="28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学习任务一</a:t>
            </a:r>
            <a:endParaRPr lang="zh-CN" altLang="en-US" sz="4400" spc="28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>
            <a:off x="0" y="5292090"/>
            <a:ext cx="6262370" cy="1625600"/>
          </a:xfrm>
          <a:prstGeom prst="rect">
            <a:avLst/>
          </a:prstGeom>
        </p:spPr>
      </p:pic>
      <p:pic>
        <p:nvPicPr>
          <p:cNvPr id="2" name="图片 1" descr="小草"/>
          <p:cNvPicPr>
            <a:picLocks noChangeAspect="1"/>
          </p:cNvPicPr>
          <p:nvPr userDrawn="1"/>
        </p:nvPicPr>
        <p:blipFill>
          <a:blip r:embed="rId2"/>
          <a:srcRect l="3210" t="41481" b="40247"/>
          <a:stretch>
            <a:fillRect/>
          </a:stretch>
        </p:blipFill>
        <p:spPr>
          <a:xfrm flipH="1">
            <a:off x="5476240" y="5292725"/>
            <a:ext cx="6715125" cy="162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680085" y="445770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知识链接</a:t>
            </a:r>
            <a:endParaRPr lang="zh-CN" altLang="en-US" sz="320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对角圆角矩形 8"/>
          <p:cNvSpPr/>
          <p:nvPr userDrawn="1"/>
        </p:nvSpPr>
        <p:spPr>
          <a:xfrm>
            <a:off x="253327" y="285092"/>
            <a:ext cx="11610427" cy="6303277"/>
          </a:xfrm>
          <a:prstGeom prst="round2DiagRect">
            <a:avLst>
              <a:gd name="adj1" fmla="val 9238"/>
              <a:gd name="adj2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594572" y="524791"/>
            <a:ext cx="2114550" cy="556732"/>
            <a:chOff x="4962150" y="484442"/>
            <a:chExt cx="2114550" cy="556732"/>
          </a:xfrm>
        </p:grpSpPr>
        <p:sp>
          <p:nvSpPr>
            <p:cNvPr id="9" name="矩形 8"/>
            <p:cNvSpPr/>
            <p:nvPr/>
          </p:nvSpPr>
          <p:spPr>
            <a:xfrm>
              <a:off x="5047875" y="484442"/>
              <a:ext cx="2028825" cy="5199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2150" y="521249"/>
              <a:ext cx="2028825" cy="519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3" name="文本框 12"/>
          <p:cNvSpPr txBox="1"/>
          <p:nvPr userDrawn="1"/>
        </p:nvSpPr>
        <p:spPr>
          <a:xfrm>
            <a:off x="704744" y="503742"/>
            <a:ext cx="1808480" cy="63563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微软雅黑" panose="020B0503020204020204" charset="-122"/>
              </a:rPr>
              <a:t>检查学具</a:t>
            </a:r>
            <a:endParaRPr lang="zh-CN" altLang="en-US" sz="3200" dirty="0">
              <a:solidFill>
                <a:schemeClr val="tx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tags" Target="../tags/tag26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1430" y="-15240"/>
            <a:ext cx="12214225" cy="6899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3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39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40.xml"/><Relationship Id="rId12" Type="http://schemas.openxmlformats.org/officeDocument/2006/relationships/slideLayout" Target="../slideLayouts/slideLayout11.xml"/><Relationship Id="rId11" Type="http://schemas.openxmlformats.org/officeDocument/2006/relationships/tags" Target="../tags/tag41.xml"/><Relationship Id="rId10" Type="http://schemas.openxmlformats.org/officeDocument/2006/relationships/image" Target="../media/image43.png"/><Relationship Id="rId1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tags" Target="../tags/tag4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46.xml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7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8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0.xml"/><Relationship Id="rId1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tags" Target="../tags/tag51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5.xml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3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993227" y="2536153"/>
            <a:ext cx="6149340" cy="6451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kern="0" spc="30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charset="-122"/>
              </a:rPr>
              <a:t>苏教版小学数学一年级上册</a:t>
            </a:r>
            <a:endParaRPr lang="zh-CN" altLang="en-US" sz="3600" b="1" kern="0" spc="300" dirty="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89388" y="3593953"/>
            <a:ext cx="6309384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kern="0" dirty="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charset="-122"/>
              </a:rPr>
              <a:t>1.1  </a:t>
            </a:r>
            <a:r>
              <a:rPr lang="zh-CN" altLang="en-US" sz="4000" b="1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认识</a:t>
            </a:r>
            <a:r>
              <a:rPr lang="en-US" altLang="zh-CN" sz="4000" b="1" dirty="0" smtClean="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1～3</a:t>
            </a:r>
            <a:endParaRPr lang="zh-CN" altLang="en-US" sz="4000" b="1" dirty="0">
              <a:solidFill>
                <a:srgbClr val="262626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" name="矩形 5" descr="7b0a2020202022776f7264617274223a2022220a7d0a"/>
          <p:cNvSpPr/>
          <p:nvPr/>
        </p:nvSpPr>
        <p:spPr>
          <a:xfrm>
            <a:off x="856451" y="858003"/>
            <a:ext cx="56592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015313"/>
                </a:solidFill>
                <a:effectLst>
                  <a:glow rad="63500">
                    <a:srgbClr val="333333">
                      <a:alpha val="18000"/>
                    </a:srgbClr>
                  </a:glow>
                  <a:outerShdw dist="38100" dir="2700000" algn="bl" rotWithShape="0">
                    <a:srgbClr val="769E46">
                      <a:alpha val="71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新课标</a:t>
            </a:r>
            <a:r>
              <a:rPr lang="en-US" altLang="zh-CN" sz="4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015313"/>
                </a:solidFill>
                <a:effectLst>
                  <a:glow rad="63500">
                    <a:srgbClr val="333333">
                      <a:alpha val="18000"/>
                    </a:srgbClr>
                  </a:glow>
                  <a:outerShdw dist="38100" dir="2700000" algn="bl" rotWithShape="0">
                    <a:srgbClr val="769E46">
                      <a:alpha val="71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•</a:t>
            </a:r>
            <a:r>
              <a:rPr lang="zh-CN" altLang="en-US" sz="4400" b="1" dirty="0">
                <a:ln w="22225">
                  <a:solidFill>
                    <a:srgbClr val="FFFFFF"/>
                  </a:solidFill>
                  <a:prstDash val="solid"/>
                </a:ln>
                <a:solidFill>
                  <a:srgbClr val="015313"/>
                </a:solidFill>
                <a:effectLst>
                  <a:glow rad="63500">
                    <a:srgbClr val="333333">
                      <a:alpha val="18000"/>
                    </a:srgbClr>
                  </a:glow>
                  <a:outerShdw dist="38100" dir="2700000" algn="bl" rotWithShape="0">
                    <a:srgbClr val="769E46">
                      <a:alpha val="71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核心素养</a:t>
            </a:r>
            <a:endParaRPr lang="zh-CN" altLang="en-US" sz="4400" b="1" dirty="0">
              <a:ln w="22225">
                <a:solidFill>
                  <a:srgbClr val="FFFFFF"/>
                </a:solidFill>
                <a:prstDash val="solid"/>
              </a:ln>
              <a:solidFill>
                <a:srgbClr val="015313"/>
              </a:solidFill>
              <a:effectLst>
                <a:glow rad="63500">
                  <a:srgbClr val="333333">
                    <a:alpha val="18000"/>
                  </a:srgbClr>
                </a:glow>
                <a:outerShdw dist="38100" dir="2700000" algn="bl" rotWithShape="0">
                  <a:srgbClr val="769E46">
                    <a:alpha val="71000"/>
                  </a:srgb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1185" y="1339215"/>
            <a:ext cx="694690" cy="605790"/>
          </a:xfrm>
          <a:prstGeom prst="rect">
            <a:avLst/>
          </a:prstGeom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2023110" y="1299845"/>
            <a:ext cx="3905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C:/Users/Lenovo/Desktop/图片1.png图片1"/>
          <p:cNvPicPr/>
          <p:nvPr/>
        </p:nvPicPr>
        <p:blipFill>
          <a:blip r:embed="rId2"/>
          <a:srcRect t="5311" b="5311"/>
          <a:stretch>
            <a:fillRect/>
          </a:stretch>
        </p:blipFill>
        <p:spPr>
          <a:xfrm>
            <a:off x="4028440" y="1271270"/>
            <a:ext cx="4029075" cy="2636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任意多边形 14"/>
          <p:cNvSpPr/>
          <p:nvPr/>
        </p:nvSpPr>
        <p:spPr>
          <a:xfrm>
            <a:off x="5408295" y="2180590"/>
            <a:ext cx="385445" cy="310515"/>
          </a:xfrm>
          <a:custGeom>
            <a:avLst/>
            <a:gdLst>
              <a:gd name="connisteX0" fmla="*/ 88510 w 385753"/>
              <a:gd name="connsiteY0" fmla="*/ 38193 h 310304"/>
              <a:gd name="connisteX1" fmla="*/ 178680 w 385753"/>
              <a:gd name="connsiteY1" fmla="*/ 5173 h 310304"/>
              <a:gd name="connisteX2" fmla="*/ 319015 w 385753"/>
              <a:gd name="connsiteY2" fmla="*/ 13428 h 310304"/>
              <a:gd name="connisteX3" fmla="*/ 351400 w 385753"/>
              <a:gd name="connsiteY3" fmla="*/ 104233 h 310304"/>
              <a:gd name="connisteX4" fmla="*/ 367910 w 385753"/>
              <a:gd name="connsiteY4" fmla="*/ 252188 h 310304"/>
              <a:gd name="connisteX5" fmla="*/ 129785 w 385753"/>
              <a:gd name="connsiteY5" fmla="*/ 309973 h 310304"/>
              <a:gd name="connisteX6" fmla="*/ 14215 w 385753"/>
              <a:gd name="connsiteY6" fmla="*/ 235678 h 310304"/>
              <a:gd name="connisteX7" fmla="*/ 14215 w 385753"/>
              <a:gd name="connsiteY7" fmla="*/ 153128 h 310304"/>
              <a:gd name="connisteX8" fmla="*/ 88510 w 385753"/>
              <a:gd name="connsiteY8" fmla="*/ 38193 h 3103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385754" h="310304">
                <a:moveTo>
                  <a:pt x="88511" y="38193"/>
                </a:moveTo>
                <a:cubicBezTo>
                  <a:pt x="121531" y="8348"/>
                  <a:pt x="132326" y="10253"/>
                  <a:pt x="178681" y="5173"/>
                </a:cubicBezTo>
                <a:cubicBezTo>
                  <a:pt x="225036" y="93"/>
                  <a:pt x="284726" y="-6257"/>
                  <a:pt x="319016" y="13428"/>
                </a:cubicBezTo>
                <a:cubicBezTo>
                  <a:pt x="353306" y="33113"/>
                  <a:pt x="341876" y="56608"/>
                  <a:pt x="351401" y="104233"/>
                </a:cubicBezTo>
                <a:cubicBezTo>
                  <a:pt x="360926" y="151858"/>
                  <a:pt x="412361" y="210913"/>
                  <a:pt x="367911" y="252188"/>
                </a:cubicBezTo>
                <a:cubicBezTo>
                  <a:pt x="323461" y="293463"/>
                  <a:pt x="200271" y="313148"/>
                  <a:pt x="129786" y="309973"/>
                </a:cubicBezTo>
                <a:cubicBezTo>
                  <a:pt x="59301" y="306798"/>
                  <a:pt x="37076" y="266793"/>
                  <a:pt x="14216" y="235678"/>
                </a:cubicBezTo>
                <a:cubicBezTo>
                  <a:pt x="-8644" y="204563"/>
                  <a:pt x="-389" y="192498"/>
                  <a:pt x="14216" y="153128"/>
                </a:cubicBezTo>
                <a:cubicBezTo>
                  <a:pt x="28821" y="113758"/>
                  <a:pt x="55491" y="68038"/>
                  <a:pt x="88511" y="3819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6499860" y="2127885"/>
            <a:ext cx="349885" cy="355600"/>
          </a:xfrm>
          <a:custGeom>
            <a:avLst/>
            <a:gdLst>
              <a:gd name="connisteX0" fmla="*/ 107985 w 349805"/>
              <a:gd name="connsiteY0" fmla="*/ 41500 h 355357"/>
              <a:gd name="connisteX1" fmla="*/ 231175 w 349805"/>
              <a:gd name="connsiteY1" fmla="*/ 225 h 355357"/>
              <a:gd name="connisteX2" fmla="*/ 305470 w 349805"/>
              <a:gd name="connsiteY2" fmla="*/ 58010 h 355357"/>
              <a:gd name="connisteX3" fmla="*/ 346110 w 349805"/>
              <a:gd name="connsiteY3" fmla="*/ 132305 h 355357"/>
              <a:gd name="connisteX4" fmla="*/ 337855 w 349805"/>
              <a:gd name="connsiteY4" fmla="*/ 214220 h 355357"/>
              <a:gd name="connisteX5" fmla="*/ 280705 w 349805"/>
              <a:gd name="connsiteY5" fmla="*/ 346300 h 355357"/>
              <a:gd name="connisteX6" fmla="*/ 140370 w 349805"/>
              <a:gd name="connsiteY6" fmla="*/ 329790 h 355357"/>
              <a:gd name="connisteX7" fmla="*/ 66710 w 349805"/>
              <a:gd name="connsiteY7" fmla="*/ 280260 h 355357"/>
              <a:gd name="connisteX8" fmla="*/ 670 w 349805"/>
              <a:gd name="connsiteY8" fmla="*/ 181835 h 355357"/>
              <a:gd name="connisteX9" fmla="*/ 41945 w 349805"/>
              <a:gd name="connsiteY9" fmla="*/ 66265 h 355357"/>
              <a:gd name="connisteX10" fmla="*/ 107985 w 349805"/>
              <a:gd name="connsiteY10" fmla="*/ 41500 h 3553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349805" h="355358">
                <a:moveTo>
                  <a:pt x="107985" y="41501"/>
                </a:moveTo>
                <a:cubicBezTo>
                  <a:pt x="146085" y="28166"/>
                  <a:pt x="191805" y="-2949"/>
                  <a:pt x="231175" y="226"/>
                </a:cubicBezTo>
                <a:cubicBezTo>
                  <a:pt x="270545" y="3401"/>
                  <a:pt x="282610" y="31341"/>
                  <a:pt x="305470" y="58011"/>
                </a:cubicBezTo>
                <a:cubicBezTo>
                  <a:pt x="328330" y="84681"/>
                  <a:pt x="339760" y="101191"/>
                  <a:pt x="346110" y="132306"/>
                </a:cubicBezTo>
                <a:cubicBezTo>
                  <a:pt x="352460" y="163421"/>
                  <a:pt x="351190" y="171676"/>
                  <a:pt x="337855" y="214221"/>
                </a:cubicBezTo>
                <a:cubicBezTo>
                  <a:pt x="324520" y="256766"/>
                  <a:pt x="320075" y="323441"/>
                  <a:pt x="280705" y="346301"/>
                </a:cubicBezTo>
                <a:cubicBezTo>
                  <a:pt x="241335" y="369161"/>
                  <a:pt x="182915" y="343126"/>
                  <a:pt x="140370" y="329791"/>
                </a:cubicBezTo>
                <a:cubicBezTo>
                  <a:pt x="97825" y="316456"/>
                  <a:pt x="94650" y="310106"/>
                  <a:pt x="66710" y="280261"/>
                </a:cubicBezTo>
                <a:cubicBezTo>
                  <a:pt x="38770" y="250416"/>
                  <a:pt x="5750" y="224381"/>
                  <a:pt x="670" y="181836"/>
                </a:cubicBezTo>
                <a:cubicBezTo>
                  <a:pt x="-4410" y="139291"/>
                  <a:pt x="20355" y="94206"/>
                  <a:pt x="41945" y="66266"/>
                </a:cubicBezTo>
                <a:cubicBezTo>
                  <a:pt x="63535" y="38326"/>
                  <a:pt x="69885" y="54836"/>
                  <a:pt x="107985" y="41501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608195" y="1502410"/>
            <a:ext cx="682625" cy="978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998335" y="1242695"/>
            <a:ext cx="682625" cy="978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308850" y="2383155"/>
            <a:ext cx="205740" cy="3371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514590" y="2383155"/>
            <a:ext cx="205740" cy="3371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C:/Users/Lenovo/Desktop/2.png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59" r="2859"/>
          <a:stretch>
            <a:fillRect/>
          </a:stretch>
        </p:blipFill>
        <p:spPr>
          <a:xfrm>
            <a:off x="2419985" y="3938270"/>
            <a:ext cx="1707515" cy="10883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13292" y="4168267"/>
            <a:ext cx="615315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8232" y="4190365"/>
            <a:ext cx="409524" cy="7428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1690" y="3843424"/>
            <a:ext cx="742857" cy="1380952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4" grpId="0" bldLvl="0" animBg="1"/>
      <p:bldP spid="5" grpId="0" bldLvl="0" animBg="1"/>
      <p:bldP spid="23" grpId="0" bldLvl="0" animBg="1"/>
      <p:bldP spid="8" grpId="0" bldLvl="0" animBg="1"/>
      <p:bldP spid="9" grpId="0" bldLvl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3095" y="1316990"/>
            <a:ext cx="694690" cy="60579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065020" y="1277620"/>
            <a:ext cx="3905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C:/Users/Lenovo/Desktop/图片1.png图片1"/>
          <p:cNvPicPr/>
          <p:nvPr/>
        </p:nvPicPr>
        <p:blipFill>
          <a:blip r:embed="rId2"/>
          <a:srcRect t="5311" b="5311"/>
          <a:stretch>
            <a:fillRect/>
          </a:stretch>
        </p:blipFill>
        <p:spPr>
          <a:xfrm>
            <a:off x="4071620" y="1271270"/>
            <a:ext cx="4029075" cy="2636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任意多边形 9"/>
          <p:cNvSpPr/>
          <p:nvPr/>
        </p:nvSpPr>
        <p:spPr>
          <a:xfrm>
            <a:off x="4945380" y="2583180"/>
            <a:ext cx="539115" cy="951865"/>
          </a:xfrm>
          <a:custGeom>
            <a:avLst/>
            <a:gdLst>
              <a:gd name="connisteX0" fmla="*/ 191119 w 539356"/>
              <a:gd name="connsiteY0" fmla="*/ 38519 h 828555"/>
              <a:gd name="connisteX1" fmla="*/ 297799 w 539356"/>
              <a:gd name="connsiteY1" fmla="*/ 5499 h 828555"/>
              <a:gd name="connisteX2" fmla="*/ 380349 w 539356"/>
              <a:gd name="connsiteY2" fmla="*/ 5499 h 828555"/>
              <a:gd name="connisteX3" fmla="*/ 454009 w 539356"/>
              <a:gd name="connsiteY3" fmla="*/ 46774 h 828555"/>
              <a:gd name="connisteX4" fmla="*/ 528304 w 539356"/>
              <a:gd name="connsiteY4" fmla="*/ 161709 h 828555"/>
              <a:gd name="connisteX5" fmla="*/ 536559 w 539356"/>
              <a:gd name="connsiteY5" fmla="*/ 293789 h 828555"/>
              <a:gd name="connisteX6" fmla="*/ 520049 w 539356"/>
              <a:gd name="connsiteY6" fmla="*/ 516039 h 828555"/>
              <a:gd name="connisteX7" fmla="*/ 454009 w 539356"/>
              <a:gd name="connsiteY7" fmla="*/ 540804 h 828555"/>
              <a:gd name="connisteX8" fmla="*/ 421624 w 539356"/>
              <a:gd name="connsiteY8" fmla="*/ 581444 h 828555"/>
              <a:gd name="connisteX9" fmla="*/ 405114 w 539356"/>
              <a:gd name="connsiteY9" fmla="*/ 630974 h 828555"/>
              <a:gd name="connisteX10" fmla="*/ 396859 w 539356"/>
              <a:gd name="connsiteY10" fmla="*/ 713524 h 828555"/>
              <a:gd name="connisteX11" fmla="*/ 322564 w 539356"/>
              <a:gd name="connsiteY11" fmla="*/ 795439 h 828555"/>
              <a:gd name="connisteX12" fmla="*/ 223504 w 539356"/>
              <a:gd name="connsiteY12" fmla="*/ 828459 h 828555"/>
              <a:gd name="connisteX13" fmla="*/ 100314 w 539356"/>
              <a:gd name="connsiteY13" fmla="*/ 787819 h 828555"/>
              <a:gd name="connisteX14" fmla="*/ 1889 w 539356"/>
              <a:gd name="connsiteY14" fmla="*/ 680504 h 828555"/>
              <a:gd name="connisteX15" fmla="*/ 42529 w 539356"/>
              <a:gd name="connsiteY15" fmla="*/ 483019 h 828555"/>
              <a:gd name="connisteX16" fmla="*/ 42529 w 539356"/>
              <a:gd name="connsiteY16" fmla="*/ 277279 h 828555"/>
              <a:gd name="connisteX17" fmla="*/ 92059 w 539356"/>
              <a:gd name="connsiteY17" fmla="*/ 121069 h 828555"/>
              <a:gd name="connisteX18" fmla="*/ 125079 w 539356"/>
              <a:gd name="connsiteY18" fmla="*/ 46774 h 828555"/>
              <a:gd name="connisteX19" fmla="*/ 223504 w 539356"/>
              <a:gd name="connsiteY19" fmla="*/ 30264 h 828555"/>
              <a:gd name="connisteX20" fmla="*/ 256524 w 539356"/>
              <a:gd name="connsiteY20" fmla="*/ 5499 h 828555"/>
              <a:gd name="connisteX21" fmla="*/ 248269 w 539356"/>
              <a:gd name="connsiteY21" fmla="*/ 5499 h 8285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539357" h="828555">
                <a:moveTo>
                  <a:pt x="191120" y="38520"/>
                </a:moveTo>
                <a:cubicBezTo>
                  <a:pt x="210805" y="32170"/>
                  <a:pt x="259700" y="11850"/>
                  <a:pt x="297800" y="5500"/>
                </a:cubicBezTo>
                <a:cubicBezTo>
                  <a:pt x="335900" y="-850"/>
                  <a:pt x="349235" y="-2755"/>
                  <a:pt x="380350" y="5500"/>
                </a:cubicBezTo>
                <a:cubicBezTo>
                  <a:pt x="411465" y="13755"/>
                  <a:pt x="424165" y="15660"/>
                  <a:pt x="454010" y="46775"/>
                </a:cubicBezTo>
                <a:cubicBezTo>
                  <a:pt x="483855" y="77890"/>
                  <a:pt x="511795" y="112180"/>
                  <a:pt x="528305" y="161710"/>
                </a:cubicBezTo>
                <a:cubicBezTo>
                  <a:pt x="544815" y="211240"/>
                  <a:pt x="538465" y="222670"/>
                  <a:pt x="536560" y="293790"/>
                </a:cubicBezTo>
                <a:cubicBezTo>
                  <a:pt x="534655" y="364910"/>
                  <a:pt x="536560" y="466510"/>
                  <a:pt x="520050" y="516040"/>
                </a:cubicBezTo>
                <a:cubicBezTo>
                  <a:pt x="503540" y="565570"/>
                  <a:pt x="473695" y="527470"/>
                  <a:pt x="454010" y="540805"/>
                </a:cubicBezTo>
                <a:cubicBezTo>
                  <a:pt x="434325" y="554140"/>
                  <a:pt x="431150" y="563665"/>
                  <a:pt x="421625" y="581445"/>
                </a:cubicBezTo>
                <a:cubicBezTo>
                  <a:pt x="412100" y="599225"/>
                  <a:pt x="410195" y="604305"/>
                  <a:pt x="405115" y="630975"/>
                </a:cubicBezTo>
                <a:cubicBezTo>
                  <a:pt x="400035" y="657645"/>
                  <a:pt x="413370" y="680505"/>
                  <a:pt x="396860" y="713525"/>
                </a:cubicBezTo>
                <a:cubicBezTo>
                  <a:pt x="380350" y="746545"/>
                  <a:pt x="357490" y="772580"/>
                  <a:pt x="322565" y="795440"/>
                </a:cubicBezTo>
                <a:cubicBezTo>
                  <a:pt x="287640" y="818300"/>
                  <a:pt x="267955" y="829730"/>
                  <a:pt x="223505" y="828460"/>
                </a:cubicBezTo>
                <a:cubicBezTo>
                  <a:pt x="179055" y="827190"/>
                  <a:pt x="144765" y="817665"/>
                  <a:pt x="100315" y="787820"/>
                </a:cubicBezTo>
                <a:cubicBezTo>
                  <a:pt x="55865" y="757975"/>
                  <a:pt x="13320" y="741465"/>
                  <a:pt x="1890" y="680505"/>
                </a:cubicBezTo>
                <a:cubicBezTo>
                  <a:pt x="-9540" y="619545"/>
                  <a:pt x="34275" y="563665"/>
                  <a:pt x="42530" y="483020"/>
                </a:cubicBezTo>
                <a:cubicBezTo>
                  <a:pt x="50785" y="402375"/>
                  <a:pt x="32370" y="349670"/>
                  <a:pt x="42530" y="277280"/>
                </a:cubicBezTo>
                <a:cubicBezTo>
                  <a:pt x="52690" y="204890"/>
                  <a:pt x="75550" y="167425"/>
                  <a:pt x="92060" y="121070"/>
                </a:cubicBezTo>
                <a:cubicBezTo>
                  <a:pt x="108570" y="74715"/>
                  <a:pt x="99045" y="65190"/>
                  <a:pt x="125080" y="46775"/>
                </a:cubicBezTo>
                <a:cubicBezTo>
                  <a:pt x="151115" y="28360"/>
                  <a:pt x="197470" y="38520"/>
                  <a:pt x="223505" y="30265"/>
                </a:cubicBezTo>
                <a:cubicBezTo>
                  <a:pt x="249540" y="22010"/>
                  <a:pt x="251445" y="10580"/>
                  <a:pt x="256525" y="5500"/>
                </a:cubicBez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6649720" y="2720340"/>
            <a:ext cx="626110" cy="905510"/>
          </a:xfrm>
          <a:custGeom>
            <a:avLst/>
            <a:gdLst>
              <a:gd name="connisteX0" fmla="*/ 215562 w 625907"/>
              <a:gd name="connsiteY0" fmla="*/ 16279 h 807395"/>
              <a:gd name="connisteX1" fmla="*/ 413047 w 625907"/>
              <a:gd name="connsiteY1" fmla="*/ 107084 h 807395"/>
              <a:gd name="connisteX2" fmla="*/ 404792 w 625907"/>
              <a:gd name="connsiteY2" fmla="*/ 206144 h 807395"/>
              <a:gd name="connisteX3" fmla="*/ 371772 w 625907"/>
              <a:gd name="connsiteY3" fmla="*/ 370609 h 807395"/>
              <a:gd name="connisteX4" fmla="*/ 552747 w 625907"/>
              <a:gd name="connsiteY4" fmla="*/ 370609 h 807395"/>
              <a:gd name="connisteX5" fmla="*/ 602277 w 625907"/>
              <a:gd name="connsiteY5" fmla="*/ 469034 h 807395"/>
              <a:gd name="connisteX6" fmla="*/ 618787 w 625907"/>
              <a:gd name="connsiteY6" fmla="*/ 609369 h 807395"/>
              <a:gd name="connisteX7" fmla="*/ 511472 w 625907"/>
              <a:gd name="connsiteY7" fmla="*/ 732559 h 807395"/>
              <a:gd name="connisteX8" fmla="*/ 355262 w 625907"/>
              <a:gd name="connsiteY8" fmla="*/ 691284 h 807395"/>
              <a:gd name="connisteX9" fmla="*/ 297477 w 625907"/>
              <a:gd name="connsiteY9" fmla="*/ 757324 h 807395"/>
              <a:gd name="connisteX10" fmla="*/ 166032 w 625907"/>
              <a:gd name="connsiteY10" fmla="*/ 806854 h 807395"/>
              <a:gd name="connisteX11" fmla="*/ 58717 w 625907"/>
              <a:gd name="connsiteY11" fmla="*/ 732559 h 807395"/>
              <a:gd name="connisteX12" fmla="*/ 91737 w 625907"/>
              <a:gd name="connsiteY12" fmla="*/ 609369 h 807395"/>
              <a:gd name="connisteX13" fmla="*/ 207307 w 625907"/>
              <a:gd name="connsiteY13" fmla="*/ 576349 h 807395"/>
              <a:gd name="connisteX14" fmla="*/ 207307 w 625907"/>
              <a:gd name="connsiteY14" fmla="*/ 502054 h 807395"/>
              <a:gd name="connisteX15" fmla="*/ 108247 w 625907"/>
              <a:gd name="connsiteY15" fmla="*/ 526819 h 807395"/>
              <a:gd name="connisteX16" fmla="*/ 9187 w 625907"/>
              <a:gd name="connsiteY16" fmla="*/ 460779 h 807395"/>
              <a:gd name="connisteX17" fmla="*/ 9187 w 625907"/>
              <a:gd name="connsiteY17" fmla="*/ 354099 h 807395"/>
              <a:gd name="connisteX18" fmla="*/ 17442 w 625907"/>
              <a:gd name="connsiteY18" fmla="*/ 140104 h 807395"/>
              <a:gd name="connisteX19" fmla="*/ 91737 w 625907"/>
              <a:gd name="connsiteY19" fmla="*/ 16279 h 807395"/>
              <a:gd name="connisteX20" fmla="*/ 215562 w 625907"/>
              <a:gd name="connsiteY20" fmla="*/ 16279 h 807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</a:cxnLst>
            <a:rect l="l" t="t" r="r" b="b"/>
            <a:pathLst>
              <a:path w="625908" h="807396">
                <a:moveTo>
                  <a:pt x="215563" y="16279"/>
                </a:moveTo>
                <a:cubicBezTo>
                  <a:pt x="279698" y="34694"/>
                  <a:pt x="374948" y="68984"/>
                  <a:pt x="413048" y="107084"/>
                </a:cubicBezTo>
                <a:cubicBezTo>
                  <a:pt x="451148" y="145184"/>
                  <a:pt x="413048" y="153439"/>
                  <a:pt x="404793" y="206144"/>
                </a:cubicBezTo>
                <a:cubicBezTo>
                  <a:pt x="396538" y="258849"/>
                  <a:pt x="341928" y="337589"/>
                  <a:pt x="371773" y="370609"/>
                </a:cubicBezTo>
                <a:cubicBezTo>
                  <a:pt x="401618" y="403629"/>
                  <a:pt x="506393" y="350924"/>
                  <a:pt x="552748" y="370609"/>
                </a:cubicBezTo>
                <a:cubicBezTo>
                  <a:pt x="599103" y="390294"/>
                  <a:pt x="588943" y="421409"/>
                  <a:pt x="602278" y="469034"/>
                </a:cubicBezTo>
                <a:cubicBezTo>
                  <a:pt x="615613" y="516659"/>
                  <a:pt x="637203" y="556664"/>
                  <a:pt x="618788" y="609369"/>
                </a:cubicBezTo>
                <a:cubicBezTo>
                  <a:pt x="600373" y="662074"/>
                  <a:pt x="564178" y="716049"/>
                  <a:pt x="511473" y="732559"/>
                </a:cubicBezTo>
                <a:cubicBezTo>
                  <a:pt x="458768" y="749069"/>
                  <a:pt x="397808" y="686204"/>
                  <a:pt x="355263" y="691284"/>
                </a:cubicBezTo>
                <a:cubicBezTo>
                  <a:pt x="312718" y="696364"/>
                  <a:pt x="335578" y="734464"/>
                  <a:pt x="297478" y="757324"/>
                </a:cubicBezTo>
                <a:cubicBezTo>
                  <a:pt x="259378" y="780184"/>
                  <a:pt x="213658" y="811934"/>
                  <a:pt x="166033" y="806854"/>
                </a:cubicBezTo>
                <a:cubicBezTo>
                  <a:pt x="118408" y="801774"/>
                  <a:pt x="73323" y="771929"/>
                  <a:pt x="58718" y="732559"/>
                </a:cubicBezTo>
                <a:cubicBezTo>
                  <a:pt x="44113" y="693189"/>
                  <a:pt x="61893" y="640484"/>
                  <a:pt x="91738" y="609369"/>
                </a:cubicBezTo>
                <a:cubicBezTo>
                  <a:pt x="121583" y="578254"/>
                  <a:pt x="184448" y="597939"/>
                  <a:pt x="207308" y="576349"/>
                </a:cubicBezTo>
                <a:cubicBezTo>
                  <a:pt x="230168" y="554759"/>
                  <a:pt x="226993" y="512214"/>
                  <a:pt x="207308" y="502054"/>
                </a:cubicBezTo>
                <a:cubicBezTo>
                  <a:pt x="187623" y="491894"/>
                  <a:pt x="147618" y="535074"/>
                  <a:pt x="108248" y="526819"/>
                </a:cubicBezTo>
                <a:cubicBezTo>
                  <a:pt x="68878" y="518564"/>
                  <a:pt x="28873" y="495069"/>
                  <a:pt x="9188" y="460779"/>
                </a:cubicBezTo>
                <a:cubicBezTo>
                  <a:pt x="-10497" y="426489"/>
                  <a:pt x="7283" y="418234"/>
                  <a:pt x="9188" y="354099"/>
                </a:cubicBezTo>
                <a:cubicBezTo>
                  <a:pt x="11093" y="289964"/>
                  <a:pt x="933" y="207414"/>
                  <a:pt x="17443" y="140104"/>
                </a:cubicBezTo>
                <a:cubicBezTo>
                  <a:pt x="33953" y="72794"/>
                  <a:pt x="52368" y="41044"/>
                  <a:pt x="91738" y="16279"/>
                </a:cubicBezTo>
                <a:cubicBezTo>
                  <a:pt x="131108" y="-8486"/>
                  <a:pt x="151428" y="-2136"/>
                  <a:pt x="215563" y="1627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6050915" y="2481580"/>
            <a:ext cx="640715" cy="780415"/>
          </a:xfrm>
          <a:custGeom>
            <a:avLst/>
            <a:gdLst>
              <a:gd name="connisteX0" fmla="*/ 105858 w 640528"/>
              <a:gd name="connsiteY0" fmla="*/ 82445 h 741041"/>
              <a:gd name="connisteX1" fmla="*/ 155388 w 640528"/>
              <a:gd name="connsiteY1" fmla="*/ 25295 h 741041"/>
              <a:gd name="connisteX2" fmla="*/ 295088 w 640528"/>
              <a:gd name="connsiteY2" fmla="*/ 530 h 741041"/>
              <a:gd name="connisteX3" fmla="*/ 336363 w 640528"/>
              <a:gd name="connsiteY3" fmla="*/ 41170 h 741041"/>
              <a:gd name="connisteX4" fmla="*/ 418278 w 640528"/>
              <a:gd name="connsiteY4" fmla="*/ 131975 h 741041"/>
              <a:gd name="connisteX5" fmla="*/ 484318 w 640528"/>
              <a:gd name="connsiteY5" fmla="*/ 214525 h 741041"/>
              <a:gd name="connisteX6" fmla="*/ 607508 w 640528"/>
              <a:gd name="connsiteY6" fmla="*/ 279930 h 741041"/>
              <a:gd name="connisteX7" fmla="*/ 640528 w 640528"/>
              <a:gd name="connsiteY7" fmla="*/ 337715 h 741041"/>
              <a:gd name="connisteX8" fmla="*/ 607508 w 640528"/>
              <a:gd name="connsiteY8" fmla="*/ 395500 h 741041"/>
              <a:gd name="connisteX9" fmla="*/ 492573 w 640528"/>
              <a:gd name="connsiteY9" fmla="*/ 395500 h 741041"/>
              <a:gd name="connisteX10" fmla="*/ 583378 w 640528"/>
              <a:gd name="connsiteY10" fmla="*/ 469160 h 741041"/>
              <a:gd name="connisteX11" fmla="*/ 599888 w 640528"/>
              <a:gd name="connsiteY11" fmla="*/ 551710 h 741041"/>
              <a:gd name="connisteX12" fmla="*/ 550358 w 640528"/>
              <a:gd name="connsiteY12" fmla="*/ 634260 h 741041"/>
              <a:gd name="connisteX13" fmla="*/ 500828 w 640528"/>
              <a:gd name="connsiteY13" fmla="*/ 609495 h 741041"/>
              <a:gd name="connisteX14" fmla="*/ 459553 w 640528"/>
              <a:gd name="connsiteY14" fmla="*/ 691410 h 741041"/>
              <a:gd name="connisteX15" fmla="*/ 401768 w 640528"/>
              <a:gd name="connsiteY15" fmla="*/ 740940 h 741041"/>
              <a:gd name="connisteX16" fmla="*/ 237303 w 640528"/>
              <a:gd name="connsiteY16" fmla="*/ 683155 h 741041"/>
              <a:gd name="connisteX17" fmla="*/ 220793 w 640528"/>
              <a:gd name="connsiteY17" fmla="*/ 592985 h 741041"/>
              <a:gd name="connisteX18" fmla="*/ 319853 w 640528"/>
              <a:gd name="connsiteY18" fmla="*/ 510435 h 741041"/>
              <a:gd name="connisteX19" fmla="*/ 220793 w 640528"/>
              <a:gd name="connsiteY19" fmla="*/ 518690 h 741041"/>
              <a:gd name="connisteX20" fmla="*/ 155388 w 640528"/>
              <a:gd name="connsiteY20" fmla="*/ 518690 h 741041"/>
              <a:gd name="connisteX21" fmla="*/ 56328 w 640528"/>
              <a:gd name="connsiteY21" fmla="*/ 485670 h 741041"/>
              <a:gd name="connisteX22" fmla="*/ 56328 w 640528"/>
              <a:gd name="connsiteY22" fmla="*/ 412010 h 741041"/>
              <a:gd name="connisteX23" fmla="*/ 64583 w 640528"/>
              <a:gd name="connsiteY23" fmla="*/ 395500 h 741041"/>
              <a:gd name="connisteX24" fmla="*/ 97603 w 640528"/>
              <a:gd name="connsiteY24" fmla="*/ 387245 h 741041"/>
              <a:gd name="connisteX25" fmla="*/ 39818 w 640528"/>
              <a:gd name="connsiteY25" fmla="*/ 354225 h 741041"/>
              <a:gd name="connisteX26" fmla="*/ 6798 w 640528"/>
              <a:gd name="connsiteY26" fmla="*/ 239290 h 741041"/>
              <a:gd name="connisteX27" fmla="*/ 6798 w 640528"/>
              <a:gd name="connsiteY27" fmla="*/ 131975 h 741041"/>
              <a:gd name="connisteX28" fmla="*/ 64583 w 640528"/>
              <a:gd name="connsiteY28" fmla="*/ 65935 h 741041"/>
              <a:gd name="connisteX29" fmla="*/ 147133 w 640528"/>
              <a:gd name="connsiteY29" fmla="*/ 41170 h 7410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40528" h="741041">
                <a:moveTo>
                  <a:pt x="105858" y="82446"/>
                </a:moveTo>
                <a:cubicBezTo>
                  <a:pt x="112843" y="71651"/>
                  <a:pt x="117288" y="41806"/>
                  <a:pt x="155388" y="25296"/>
                </a:cubicBezTo>
                <a:cubicBezTo>
                  <a:pt x="193488" y="8786"/>
                  <a:pt x="258893" y="-2644"/>
                  <a:pt x="295088" y="531"/>
                </a:cubicBezTo>
                <a:cubicBezTo>
                  <a:pt x="331283" y="3706"/>
                  <a:pt x="311598" y="15136"/>
                  <a:pt x="336363" y="41171"/>
                </a:cubicBezTo>
                <a:cubicBezTo>
                  <a:pt x="361128" y="67206"/>
                  <a:pt x="388433" y="97051"/>
                  <a:pt x="418278" y="131976"/>
                </a:cubicBezTo>
                <a:cubicBezTo>
                  <a:pt x="448123" y="166901"/>
                  <a:pt x="446218" y="184681"/>
                  <a:pt x="484318" y="214526"/>
                </a:cubicBezTo>
                <a:cubicBezTo>
                  <a:pt x="522418" y="244371"/>
                  <a:pt x="576393" y="255166"/>
                  <a:pt x="607508" y="279931"/>
                </a:cubicBezTo>
                <a:cubicBezTo>
                  <a:pt x="638623" y="304696"/>
                  <a:pt x="640528" y="314856"/>
                  <a:pt x="640528" y="337716"/>
                </a:cubicBezTo>
                <a:cubicBezTo>
                  <a:pt x="640528" y="360576"/>
                  <a:pt x="637353" y="384071"/>
                  <a:pt x="607508" y="395501"/>
                </a:cubicBezTo>
                <a:cubicBezTo>
                  <a:pt x="577663" y="406931"/>
                  <a:pt x="497653" y="380896"/>
                  <a:pt x="492573" y="395501"/>
                </a:cubicBezTo>
                <a:cubicBezTo>
                  <a:pt x="487493" y="410106"/>
                  <a:pt x="561788" y="438046"/>
                  <a:pt x="583378" y="469161"/>
                </a:cubicBezTo>
                <a:cubicBezTo>
                  <a:pt x="604968" y="500276"/>
                  <a:pt x="606238" y="518691"/>
                  <a:pt x="599888" y="551711"/>
                </a:cubicBezTo>
                <a:cubicBezTo>
                  <a:pt x="593538" y="584731"/>
                  <a:pt x="570043" y="622831"/>
                  <a:pt x="550358" y="634261"/>
                </a:cubicBezTo>
                <a:cubicBezTo>
                  <a:pt x="530673" y="645691"/>
                  <a:pt x="519243" y="598066"/>
                  <a:pt x="500828" y="609496"/>
                </a:cubicBezTo>
                <a:cubicBezTo>
                  <a:pt x="482413" y="620926"/>
                  <a:pt x="479238" y="665376"/>
                  <a:pt x="459553" y="691411"/>
                </a:cubicBezTo>
                <a:cubicBezTo>
                  <a:pt x="439868" y="717446"/>
                  <a:pt x="446218" y="742846"/>
                  <a:pt x="401768" y="740941"/>
                </a:cubicBezTo>
                <a:cubicBezTo>
                  <a:pt x="357318" y="739036"/>
                  <a:pt x="273498" y="713001"/>
                  <a:pt x="237303" y="683156"/>
                </a:cubicBezTo>
                <a:cubicBezTo>
                  <a:pt x="201108" y="653311"/>
                  <a:pt x="204283" y="627276"/>
                  <a:pt x="220793" y="592986"/>
                </a:cubicBezTo>
                <a:cubicBezTo>
                  <a:pt x="237303" y="558696"/>
                  <a:pt x="319853" y="525041"/>
                  <a:pt x="319853" y="510436"/>
                </a:cubicBezTo>
                <a:cubicBezTo>
                  <a:pt x="319853" y="495831"/>
                  <a:pt x="253813" y="516786"/>
                  <a:pt x="220793" y="518691"/>
                </a:cubicBezTo>
                <a:cubicBezTo>
                  <a:pt x="187773" y="520596"/>
                  <a:pt x="188408" y="525041"/>
                  <a:pt x="155388" y="518691"/>
                </a:cubicBezTo>
                <a:cubicBezTo>
                  <a:pt x="122368" y="512341"/>
                  <a:pt x="76013" y="507261"/>
                  <a:pt x="56328" y="485671"/>
                </a:cubicBezTo>
                <a:cubicBezTo>
                  <a:pt x="36643" y="464081"/>
                  <a:pt x="54423" y="429791"/>
                  <a:pt x="56328" y="412011"/>
                </a:cubicBezTo>
                <a:cubicBezTo>
                  <a:pt x="58233" y="394231"/>
                  <a:pt x="56328" y="400581"/>
                  <a:pt x="64583" y="395501"/>
                </a:cubicBezTo>
                <a:cubicBezTo>
                  <a:pt x="72838" y="390421"/>
                  <a:pt x="102683" y="395501"/>
                  <a:pt x="97603" y="387246"/>
                </a:cubicBezTo>
                <a:cubicBezTo>
                  <a:pt x="92523" y="378991"/>
                  <a:pt x="58233" y="384071"/>
                  <a:pt x="39818" y="354226"/>
                </a:cubicBezTo>
                <a:cubicBezTo>
                  <a:pt x="21403" y="324381"/>
                  <a:pt x="13148" y="283741"/>
                  <a:pt x="6798" y="239291"/>
                </a:cubicBezTo>
                <a:cubicBezTo>
                  <a:pt x="448" y="194841"/>
                  <a:pt x="-4632" y="166901"/>
                  <a:pt x="6798" y="131976"/>
                </a:cubicBezTo>
                <a:cubicBezTo>
                  <a:pt x="18228" y="97051"/>
                  <a:pt x="36643" y="84351"/>
                  <a:pt x="64583" y="65936"/>
                </a:cubicBezTo>
                <a:cubicBezTo>
                  <a:pt x="92523" y="47521"/>
                  <a:pt x="131893" y="44981"/>
                  <a:pt x="147133" y="4117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278755" y="1555115"/>
            <a:ext cx="205740" cy="337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484495" y="1520825"/>
            <a:ext cx="205740" cy="337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777990" y="1553845"/>
            <a:ext cx="205740" cy="337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7072630" y="1998980"/>
            <a:ext cx="205740" cy="337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557770" y="2047875"/>
            <a:ext cx="205740" cy="337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7780655" y="1998980"/>
            <a:ext cx="205740" cy="337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 descr="C:/Users/Lenovo/Desktop/3.png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937" b="1937"/>
          <a:stretch>
            <a:fillRect/>
          </a:stretch>
        </p:blipFill>
        <p:spPr>
          <a:xfrm>
            <a:off x="2475865" y="3963035"/>
            <a:ext cx="1803400" cy="107188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9159240" y="4197350"/>
            <a:ext cx="615315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b="1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en-US" altLang="zh-CN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3100" y="3836123"/>
            <a:ext cx="752381" cy="140952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0568" y="4197350"/>
            <a:ext cx="508536" cy="9006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3" grpId="0" bldLvl="0" animBg="1"/>
      <p:bldP spid="16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7063" y="1199461"/>
            <a:ext cx="5609524" cy="10857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7063" y="2285175"/>
            <a:ext cx="5523809" cy="1238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7539" y="3523270"/>
            <a:ext cx="5533333" cy="1314286"/>
          </a:xfrm>
          <a:prstGeom prst="rect">
            <a:avLst/>
          </a:prstGeom>
        </p:spPr>
      </p:pic>
      <p:sp>
        <p:nvSpPr>
          <p:cNvPr id="9" name="圆角矩形标注 8"/>
          <p:cNvSpPr/>
          <p:nvPr/>
        </p:nvSpPr>
        <p:spPr>
          <a:xfrm>
            <a:off x="3775448" y="4837556"/>
            <a:ext cx="4238513" cy="720674"/>
          </a:xfrm>
          <a:prstGeom prst="wedgeRoundRectCallout">
            <a:avLst>
              <a:gd name="adj1" fmla="val 60031"/>
              <a:gd name="adj2" fmla="val -37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还可以表示什么？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2,3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呢？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31" y="4439434"/>
            <a:ext cx="1038656" cy="129804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右箭头 32">
            <a:hlinkClick r:id="rId1" action="ppaction://hlinksldjump"/>
          </p:cNvPr>
          <p:cNvSpPr/>
          <p:nvPr>
            <p:custDataLst>
              <p:tags r:id="rId2"/>
            </p:custDataLst>
          </p:nvPr>
        </p:nvSpPr>
        <p:spPr>
          <a:xfrm rot="10800000">
            <a:off x="11156951" y="499533"/>
            <a:ext cx="952500" cy="213784"/>
          </a:xfrm>
          <a:prstGeom prst="rightArrow">
            <a:avLst>
              <a:gd name="adj1" fmla="val 50000"/>
              <a:gd name="adj2" fmla="val 50102"/>
            </a:avLst>
          </a:prstGeom>
          <a:solidFill>
            <a:schemeClr val="bg1"/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sz="2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02681" y="1376066"/>
            <a:ext cx="1830950" cy="1893280"/>
            <a:chOff x="740911" y="675026"/>
            <a:chExt cx="1830950" cy="189328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6683" y="675026"/>
              <a:ext cx="1391473" cy="124714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40911" y="2045086"/>
              <a:ext cx="18309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台电视机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157628" y="1273169"/>
            <a:ext cx="1511559" cy="1982645"/>
            <a:chOff x="2695858" y="572129"/>
            <a:chExt cx="1511559" cy="198264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95858" y="572129"/>
              <a:ext cx="1288427" cy="136615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2761187" y="2031554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架钢琴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55752" y="1404045"/>
            <a:ext cx="1323104" cy="1812644"/>
            <a:chOff x="4493982" y="703005"/>
            <a:chExt cx="1323104" cy="181264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93982" y="703005"/>
              <a:ext cx="1191186" cy="1191186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731532" y="1992429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只羊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721881" y="1336721"/>
            <a:ext cx="1932208" cy="1834693"/>
            <a:chOff x="6260111" y="635681"/>
            <a:chExt cx="1932208" cy="183469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0111" y="635681"/>
              <a:ext cx="1932208" cy="126943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683438" y="1947154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1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群羊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707540" y="3669552"/>
            <a:ext cx="1883277" cy="1324485"/>
            <a:chOff x="245770" y="2968512"/>
            <a:chExt cx="1883277" cy="132448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770" y="2968512"/>
              <a:ext cx="1806781" cy="662669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22142" y="3769777"/>
              <a:ext cx="18069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辆公交车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02779" y="3669552"/>
            <a:ext cx="1798124" cy="1313170"/>
            <a:chOff x="2441009" y="2968512"/>
            <a:chExt cx="1798124" cy="1313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41009" y="2968512"/>
              <a:ext cx="1798124" cy="659599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2571861" y="3758462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筐香蕉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093187" y="3628086"/>
            <a:ext cx="1446230" cy="1365951"/>
            <a:chOff x="4631417" y="2927046"/>
            <a:chExt cx="1446230" cy="1365951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7594" y="2927046"/>
              <a:ext cx="1307658" cy="742530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4631417" y="3769777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艘小船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900092" y="3186057"/>
            <a:ext cx="2203290" cy="1774842"/>
            <a:chOff x="6438322" y="2485017"/>
            <a:chExt cx="2203290" cy="177484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09865" y="2485017"/>
              <a:ext cx="1101645" cy="597469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38322" y="3082486"/>
              <a:ext cx="1101645" cy="597469"/>
            </a:xfrm>
            <a:prstGeom prst="rect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39967" y="3082485"/>
              <a:ext cx="1101645" cy="597469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6989144" y="3736639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800" b="1" dirty="0" smtClean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盘苹果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571672" y="4994037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dirty="0" smtClean="0"/>
              <a:t>……</a:t>
            </a:r>
            <a:endParaRPr lang="zh-CN" altLang="en-US" sz="2800" dirty="0"/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右箭头 32">
            <a:hlinkClick r:id="rId1" action="ppaction://hlinksldjump"/>
          </p:cNvPr>
          <p:cNvSpPr/>
          <p:nvPr>
            <p:custDataLst>
              <p:tags r:id="rId2"/>
            </p:custDataLst>
          </p:nvPr>
        </p:nvSpPr>
        <p:spPr>
          <a:xfrm rot="10800000">
            <a:off x="10699116" y="499533"/>
            <a:ext cx="952500" cy="213784"/>
          </a:xfrm>
          <a:prstGeom prst="rightArrow">
            <a:avLst>
              <a:gd name="adj1" fmla="val 50000"/>
              <a:gd name="adj2" fmla="val 50102"/>
            </a:avLst>
          </a:prstGeom>
          <a:solidFill>
            <a:schemeClr val="bg1"/>
          </a:solidFill>
          <a:ln w="25400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sz="280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33040" y="1431925"/>
            <a:ext cx="5520642" cy="5663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914400" eaLnBrk="1" hangingPunct="1">
              <a:lnSpc>
                <a:spcPct val="110000"/>
              </a:lnSpc>
              <a:buNone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拨一拨，写一写。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266744" y="2665921"/>
            <a:ext cx="4933150" cy="1021977"/>
            <a:chOff x="2382049" y="1851852"/>
            <a:chExt cx="2927617" cy="968188"/>
          </a:xfrm>
        </p:grpSpPr>
        <p:sp>
          <p:nvSpPr>
            <p:cNvPr id="8" name="矩形 7"/>
            <p:cNvSpPr/>
            <p:nvPr/>
          </p:nvSpPr>
          <p:spPr>
            <a:xfrm>
              <a:off x="2382049" y="1851852"/>
              <a:ext cx="2927617" cy="48409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2382050" y="2335946"/>
              <a:ext cx="2927616" cy="484094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/>
          <p:cNvSpPr/>
          <p:nvPr/>
        </p:nvSpPr>
        <p:spPr>
          <a:xfrm>
            <a:off x="5504927" y="2950230"/>
            <a:ext cx="238206" cy="45335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740332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013305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6286278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6559251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832224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105197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378170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651143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924120" y="2950230"/>
            <a:ext cx="275774" cy="4411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4896645" y="4138183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添上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30668" y="4138183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添上</a:t>
            </a:r>
            <a:r>
              <a:rPr lang="en-US" altLang="zh-CN" sz="28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1258E-6 L -0.24514 -4.4125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6.56799E-7 L -0.24357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092 L -0.24409 0.000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7" grpId="0"/>
      <p:bldP spid="17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ext Box 24"/>
          <p:cNvSpPr txBox="1"/>
          <p:nvPr/>
        </p:nvSpPr>
        <p:spPr>
          <a:xfrm>
            <a:off x="2197259" y="1510331"/>
            <a:ext cx="8382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5400" b="1" dirty="0">
                <a:solidFill>
                  <a:srgbClr val="FF0066"/>
                </a:solidFill>
                <a:ea typeface="黑体" panose="02010609060101010101" charset="-122"/>
              </a:rPr>
              <a:t>1</a:t>
            </a:r>
            <a:endParaRPr lang="en-US" altLang="zh-CN" sz="5400" b="1" dirty="0">
              <a:solidFill>
                <a:srgbClr val="FF0066"/>
              </a:solidFill>
              <a:ea typeface="黑体" panose="02010609060101010101" charset="-122"/>
            </a:endParaRPr>
          </a:p>
        </p:txBody>
      </p:sp>
      <p:sp>
        <p:nvSpPr>
          <p:cNvPr id="9" name="Text Box 24"/>
          <p:cNvSpPr txBox="1"/>
          <p:nvPr/>
        </p:nvSpPr>
        <p:spPr>
          <a:xfrm>
            <a:off x="2251038" y="2738562"/>
            <a:ext cx="8382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5400" b="1" dirty="0">
                <a:solidFill>
                  <a:srgbClr val="FF0066"/>
                </a:solidFill>
                <a:ea typeface="黑体" panose="02010609060101010101" charset="-122"/>
              </a:rPr>
              <a:t>2</a:t>
            </a:r>
            <a:endParaRPr lang="en-US" altLang="zh-CN" sz="5400" b="1" dirty="0">
              <a:solidFill>
                <a:srgbClr val="FF0066"/>
              </a:solidFill>
              <a:ea typeface="黑体" panose="02010609060101010101" charset="-122"/>
            </a:endParaRPr>
          </a:p>
        </p:txBody>
      </p:sp>
      <p:sp>
        <p:nvSpPr>
          <p:cNvPr id="10" name="Text Box 24"/>
          <p:cNvSpPr txBox="1"/>
          <p:nvPr/>
        </p:nvSpPr>
        <p:spPr>
          <a:xfrm>
            <a:off x="2251038" y="4062607"/>
            <a:ext cx="838200" cy="91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zh-CN" sz="5400" b="1" dirty="0">
                <a:solidFill>
                  <a:srgbClr val="FF0066"/>
                </a:solidFill>
                <a:ea typeface="黑体" panose="02010609060101010101" charset="-122"/>
              </a:rPr>
              <a:t>3</a:t>
            </a:r>
            <a:endParaRPr lang="en-US" altLang="zh-CN" sz="5400" b="1" dirty="0">
              <a:solidFill>
                <a:srgbClr val="FF0066"/>
              </a:solidFill>
              <a:ea typeface="黑体" panose="02010609060101010101" charset="-122"/>
            </a:endParaRPr>
          </a:p>
        </p:txBody>
      </p:sp>
      <p:sp>
        <p:nvSpPr>
          <p:cNvPr id="11" name="Text Box 30"/>
          <p:cNvSpPr txBox="1"/>
          <p:nvPr/>
        </p:nvSpPr>
        <p:spPr>
          <a:xfrm>
            <a:off x="7195296" y="1777031"/>
            <a:ext cx="2736515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ea typeface="楷体_GB2312" pitchFamily="49" charset="-122"/>
              </a:rPr>
              <a:t>“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_GB2312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像铅笔有点斜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 Box 31"/>
          <p:cNvSpPr txBox="1"/>
          <p:nvPr/>
        </p:nvSpPr>
        <p:spPr>
          <a:xfrm>
            <a:off x="7195296" y="3145665"/>
            <a:ext cx="2822576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ea typeface="楷体_GB2312" pitchFamily="49" charset="-122"/>
              </a:rPr>
              <a:t>“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en-US" altLang="zh-CN" sz="2400" b="1" dirty="0">
                <a:ea typeface="楷体_GB2312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像小鸭在唱歌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 Box 32"/>
          <p:cNvSpPr txBox="1"/>
          <p:nvPr/>
        </p:nvSpPr>
        <p:spPr>
          <a:xfrm>
            <a:off x="7195296" y="4391557"/>
            <a:ext cx="2822576" cy="381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lvl="0" indent="-3429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lvl="1" indent="-28575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lvl="2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lvl="3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lvl="4" indent="-228600" algn="l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ea typeface="楷体_GB2312" pitchFamily="49" charset="-122"/>
              </a:rPr>
              <a:t>“</a:t>
            </a:r>
            <a:r>
              <a:rPr lang="zh-CN" altLang="en-US" sz="2400" b="1" dirty="0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en-US" altLang="zh-CN" sz="2400" b="1" dirty="0">
                <a:latin typeface="楷体_GB2312" pitchFamily="49" charset="-122"/>
                <a:ea typeface="楷体_GB2312" pitchFamily="49" charset="-122"/>
              </a:rPr>
              <a:t>”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像耳朵在倾听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" name="图片 16" descr="C:/Users/Lenovo/Desktop/QQ图片20240621175336.pngQQ图片2024062117533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69" r="2069"/>
          <a:stretch>
            <a:fillRect/>
          </a:stretch>
        </p:blipFill>
        <p:spPr>
          <a:xfrm>
            <a:off x="3060859" y="1533826"/>
            <a:ext cx="1704340" cy="1043305"/>
          </a:xfrm>
          <a:prstGeom prst="rect">
            <a:avLst/>
          </a:prstGeom>
        </p:spPr>
      </p:pic>
      <p:pic>
        <p:nvPicPr>
          <p:cNvPr id="18" name="图片 17" descr="C:/Users/Lenovo/Desktop/2.png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59" r="2859"/>
          <a:stretch>
            <a:fillRect/>
          </a:stretch>
        </p:blipFill>
        <p:spPr>
          <a:xfrm>
            <a:off x="3089238" y="2791970"/>
            <a:ext cx="1707515" cy="1088390"/>
          </a:xfrm>
          <a:prstGeom prst="rect">
            <a:avLst/>
          </a:prstGeom>
        </p:spPr>
      </p:pic>
      <p:pic>
        <p:nvPicPr>
          <p:cNvPr id="19" name="图片 18" descr="C:/Users/Lenovo/Desktop/3.png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937" b="1937"/>
          <a:stretch>
            <a:fillRect/>
          </a:stretch>
        </p:blipFill>
        <p:spPr>
          <a:xfrm>
            <a:off x="2961799" y="4087374"/>
            <a:ext cx="1803400" cy="1071880"/>
          </a:xfrm>
          <a:prstGeom prst="rect">
            <a:avLst/>
          </a:prstGeom>
        </p:spPr>
      </p:pic>
      <p:pic>
        <p:nvPicPr>
          <p:cNvPr id="14" name="Picture 7" descr="5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73"/>
          <a:stretch>
            <a:fillRect/>
          </a:stretch>
        </p:blipFill>
        <p:spPr bwMode="auto">
          <a:xfrm>
            <a:off x="5059423" y="1594469"/>
            <a:ext cx="184164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连接符 14"/>
          <p:cNvCxnSpPr/>
          <p:nvPr/>
        </p:nvCxnSpPr>
        <p:spPr>
          <a:xfrm flipH="1">
            <a:off x="6342229" y="1704501"/>
            <a:ext cx="163865" cy="584263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2" descr="5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17"/>
          <a:stretch>
            <a:fillRect/>
          </a:stretch>
        </p:blipFill>
        <p:spPr bwMode="auto">
          <a:xfrm>
            <a:off x="5002421" y="2882958"/>
            <a:ext cx="1898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任意多边形 23"/>
          <p:cNvSpPr/>
          <p:nvPr/>
        </p:nvSpPr>
        <p:spPr>
          <a:xfrm>
            <a:off x="6268012" y="2939874"/>
            <a:ext cx="288000" cy="99678"/>
          </a:xfrm>
          <a:custGeom>
            <a:avLst/>
            <a:gdLst>
              <a:gd name="connsiteX0" fmla="*/ 0 w 970241"/>
              <a:gd name="connsiteY0" fmla="*/ 362968 h 404849"/>
              <a:gd name="connsiteX1" fmla="*/ 174504 w 970241"/>
              <a:gd name="connsiteY1" fmla="*/ 104702 h 404849"/>
              <a:gd name="connsiteX2" fmla="*/ 467670 w 970241"/>
              <a:gd name="connsiteY2" fmla="*/ 0 h 404849"/>
              <a:gd name="connsiteX3" fmla="*/ 802717 w 970241"/>
              <a:gd name="connsiteY3" fmla="*/ 104702 h 404849"/>
              <a:gd name="connsiteX4" fmla="*/ 970241 w 970241"/>
              <a:gd name="connsiteY4" fmla="*/ 404849 h 404849"/>
              <a:gd name="connsiteX5" fmla="*/ 970241 w 970241"/>
              <a:gd name="connsiteY5" fmla="*/ 404849 h 404849"/>
              <a:gd name="connsiteX0-1" fmla="*/ 0 w 970241"/>
              <a:gd name="connsiteY0-2" fmla="*/ 362993 h 404874"/>
              <a:gd name="connsiteX1-3" fmla="*/ 202425 w 970241"/>
              <a:gd name="connsiteY1-4" fmla="*/ 111707 h 404874"/>
              <a:gd name="connsiteX2-5" fmla="*/ 467670 w 970241"/>
              <a:gd name="connsiteY2-6" fmla="*/ 25 h 404874"/>
              <a:gd name="connsiteX3-7" fmla="*/ 802717 w 970241"/>
              <a:gd name="connsiteY3-8" fmla="*/ 104727 h 404874"/>
              <a:gd name="connsiteX4-9" fmla="*/ 970241 w 970241"/>
              <a:gd name="connsiteY4-10" fmla="*/ 404874 h 404874"/>
              <a:gd name="connsiteX5-11" fmla="*/ 970241 w 970241"/>
              <a:gd name="connsiteY5-12" fmla="*/ 404874 h 404874"/>
              <a:gd name="connsiteX0-13" fmla="*/ 0 w 970241"/>
              <a:gd name="connsiteY0-14" fmla="*/ 349044 h 390925"/>
              <a:gd name="connsiteX1-15" fmla="*/ 202425 w 970241"/>
              <a:gd name="connsiteY1-16" fmla="*/ 97758 h 390925"/>
              <a:gd name="connsiteX2-17" fmla="*/ 509551 w 970241"/>
              <a:gd name="connsiteY2-18" fmla="*/ 37 h 390925"/>
              <a:gd name="connsiteX3-19" fmla="*/ 802717 w 970241"/>
              <a:gd name="connsiteY3-20" fmla="*/ 90778 h 390925"/>
              <a:gd name="connsiteX4-21" fmla="*/ 970241 w 970241"/>
              <a:gd name="connsiteY4-22" fmla="*/ 390925 h 390925"/>
              <a:gd name="connsiteX5-23" fmla="*/ 970241 w 970241"/>
              <a:gd name="connsiteY5-24" fmla="*/ 390925 h 390925"/>
              <a:gd name="connsiteX0-25" fmla="*/ 0 w 970241"/>
              <a:gd name="connsiteY0-26" fmla="*/ 349099 h 390980"/>
              <a:gd name="connsiteX1-27" fmla="*/ 202425 w 970241"/>
              <a:gd name="connsiteY1-28" fmla="*/ 97813 h 390980"/>
              <a:gd name="connsiteX2-29" fmla="*/ 509551 w 970241"/>
              <a:gd name="connsiteY2-30" fmla="*/ 92 h 390980"/>
              <a:gd name="connsiteX3-31" fmla="*/ 830638 w 970241"/>
              <a:gd name="connsiteY3-32" fmla="*/ 111773 h 390980"/>
              <a:gd name="connsiteX4-33" fmla="*/ 970241 w 970241"/>
              <a:gd name="connsiteY4-34" fmla="*/ 390980 h 390980"/>
              <a:gd name="connsiteX5-35" fmla="*/ 970241 w 970241"/>
              <a:gd name="connsiteY5-36" fmla="*/ 390980 h 390980"/>
              <a:gd name="connsiteX0-37" fmla="*/ 0 w 970241"/>
              <a:gd name="connsiteY0-38" fmla="*/ 349099 h 390980"/>
              <a:gd name="connsiteX1-39" fmla="*/ 202425 w 970241"/>
              <a:gd name="connsiteY1-40" fmla="*/ 97813 h 390980"/>
              <a:gd name="connsiteX2-41" fmla="*/ 509551 w 970241"/>
              <a:gd name="connsiteY2-42" fmla="*/ 92 h 390980"/>
              <a:gd name="connsiteX3-43" fmla="*/ 830638 w 970241"/>
              <a:gd name="connsiteY3-44" fmla="*/ 111773 h 390980"/>
              <a:gd name="connsiteX4-45" fmla="*/ 970241 w 970241"/>
              <a:gd name="connsiteY4-46" fmla="*/ 390980 h 390980"/>
              <a:gd name="connsiteX5-47" fmla="*/ 970241 w 970241"/>
              <a:gd name="connsiteY5-48" fmla="*/ 390980 h 390980"/>
              <a:gd name="connsiteX0-49" fmla="*/ 0 w 970241"/>
              <a:gd name="connsiteY0-50" fmla="*/ 349701 h 391582"/>
              <a:gd name="connsiteX1-51" fmla="*/ 202425 w 970241"/>
              <a:gd name="connsiteY1-52" fmla="*/ 98415 h 391582"/>
              <a:gd name="connsiteX2-53" fmla="*/ 509551 w 970241"/>
              <a:gd name="connsiteY2-54" fmla="*/ 694 h 391582"/>
              <a:gd name="connsiteX3-55" fmla="*/ 837618 w 970241"/>
              <a:gd name="connsiteY3-56" fmla="*/ 140295 h 391582"/>
              <a:gd name="connsiteX4-57" fmla="*/ 970241 w 970241"/>
              <a:gd name="connsiteY4-58" fmla="*/ 391582 h 391582"/>
              <a:gd name="connsiteX5-59" fmla="*/ 970241 w 970241"/>
              <a:gd name="connsiteY5-60" fmla="*/ 391582 h 391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70241" h="391582">
                <a:moveTo>
                  <a:pt x="0" y="349701"/>
                </a:moveTo>
                <a:cubicBezTo>
                  <a:pt x="48279" y="250815"/>
                  <a:pt x="117500" y="156583"/>
                  <a:pt x="202425" y="98415"/>
                </a:cubicBezTo>
                <a:cubicBezTo>
                  <a:pt x="287350" y="40247"/>
                  <a:pt x="403686" y="-6286"/>
                  <a:pt x="509551" y="694"/>
                </a:cubicBezTo>
                <a:cubicBezTo>
                  <a:pt x="615416" y="7674"/>
                  <a:pt x="760836" y="54207"/>
                  <a:pt x="837618" y="140295"/>
                </a:cubicBezTo>
                <a:cubicBezTo>
                  <a:pt x="914400" y="226383"/>
                  <a:pt x="948137" y="349701"/>
                  <a:pt x="970241" y="391582"/>
                </a:cubicBezTo>
                <a:lnTo>
                  <a:pt x="970241" y="391582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6256135" y="3019474"/>
            <a:ext cx="300549" cy="501667"/>
          </a:xfrm>
          <a:custGeom>
            <a:avLst/>
            <a:gdLst>
              <a:gd name="connsiteX0" fmla="*/ 1033063 w 1061474"/>
              <a:gd name="connsiteY0" fmla="*/ 0 h 1849740"/>
              <a:gd name="connsiteX1" fmla="*/ 1060983 w 1061474"/>
              <a:gd name="connsiteY1" fmla="*/ 293166 h 1849740"/>
              <a:gd name="connsiteX2" fmla="*/ 1012122 w 1061474"/>
              <a:gd name="connsiteY2" fmla="*/ 600293 h 1849740"/>
              <a:gd name="connsiteX3" fmla="*/ 781777 w 1061474"/>
              <a:gd name="connsiteY3" fmla="*/ 1054003 h 1849740"/>
              <a:gd name="connsiteX4" fmla="*/ 460690 w 1061474"/>
              <a:gd name="connsiteY4" fmla="*/ 1465832 h 1849740"/>
              <a:gd name="connsiteX5" fmla="*/ 0 w 1061474"/>
              <a:gd name="connsiteY5" fmla="*/ 1849740 h 1849740"/>
              <a:gd name="connsiteX6" fmla="*/ 0 w 1061474"/>
              <a:gd name="connsiteY6" fmla="*/ 1849740 h 1849740"/>
              <a:gd name="connsiteX0-1" fmla="*/ 1033063 w 1061474"/>
              <a:gd name="connsiteY0-2" fmla="*/ 0 h 1849740"/>
              <a:gd name="connsiteX1-3" fmla="*/ 1060983 w 1061474"/>
              <a:gd name="connsiteY1-4" fmla="*/ 307126 h 1849740"/>
              <a:gd name="connsiteX2-5" fmla="*/ 1012122 w 1061474"/>
              <a:gd name="connsiteY2-6" fmla="*/ 600293 h 1849740"/>
              <a:gd name="connsiteX3-7" fmla="*/ 781777 w 1061474"/>
              <a:gd name="connsiteY3-8" fmla="*/ 1054003 h 1849740"/>
              <a:gd name="connsiteX4-9" fmla="*/ 460690 w 1061474"/>
              <a:gd name="connsiteY4-10" fmla="*/ 1465832 h 1849740"/>
              <a:gd name="connsiteX5-11" fmla="*/ 0 w 1061474"/>
              <a:gd name="connsiteY5-12" fmla="*/ 1849740 h 1849740"/>
              <a:gd name="connsiteX6-13" fmla="*/ 0 w 1061474"/>
              <a:gd name="connsiteY6-14" fmla="*/ 1849740 h 1849740"/>
              <a:gd name="connsiteX0-15" fmla="*/ 1033063 w 1062458"/>
              <a:gd name="connsiteY0-16" fmla="*/ 0 h 1849740"/>
              <a:gd name="connsiteX1-17" fmla="*/ 1060983 w 1062458"/>
              <a:gd name="connsiteY1-18" fmla="*/ 307126 h 1849740"/>
              <a:gd name="connsiteX2-19" fmla="*/ 991181 w 1062458"/>
              <a:gd name="connsiteY2-20" fmla="*/ 663114 h 1849740"/>
              <a:gd name="connsiteX3-21" fmla="*/ 781777 w 1062458"/>
              <a:gd name="connsiteY3-22" fmla="*/ 1054003 h 1849740"/>
              <a:gd name="connsiteX4-23" fmla="*/ 460690 w 1062458"/>
              <a:gd name="connsiteY4-24" fmla="*/ 1465832 h 1849740"/>
              <a:gd name="connsiteX5-25" fmla="*/ 0 w 1062458"/>
              <a:gd name="connsiteY5-26" fmla="*/ 1849740 h 1849740"/>
              <a:gd name="connsiteX6-27" fmla="*/ 0 w 1062458"/>
              <a:gd name="connsiteY6-28" fmla="*/ 1849740 h 1849740"/>
              <a:gd name="connsiteX0-29" fmla="*/ 1033063 w 1062458"/>
              <a:gd name="connsiteY0-30" fmla="*/ 0 h 1849740"/>
              <a:gd name="connsiteX1-31" fmla="*/ 1060983 w 1062458"/>
              <a:gd name="connsiteY1-32" fmla="*/ 307126 h 1849740"/>
              <a:gd name="connsiteX2-33" fmla="*/ 991181 w 1062458"/>
              <a:gd name="connsiteY2-34" fmla="*/ 663114 h 1849740"/>
              <a:gd name="connsiteX3-35" fmla="*/ 795737 w 1062458"/>
              <a:gd name="connsiteY3-36" fmla="*/ 1054003 h 1849740"/>
              <a:gd name="connsiteX4-37" fmla="*/ 460690 w 1062458"/>
              <a:gd name="connsiteY4-38" fmla="*/ 1465832 h 1849740"/>
              <a:gd name="connsiteX5-39" fmla="*/ 0 w 1062458"/>
              <a:gd name="connsiteY5-40" fmla="*/ 1849740 h 1849740"/>
              <a:gd name="connsiteX6-41" fmla="*/ 0 w 1062458"/>
              <a:gd name="connsiteY6-42" fmla="*/ 1849740 h 1849740"/>
              <a:gd name="connsiteX0-43" fmla="*/ 1033063 w 1064072"/>
              <a:gd name="connsiteY0-44" fmla="*/ 0 h 1849740"/>
              <a:gd name="connsiteX1-45" fmla="*/ 1060983 w 1064072"/>
              <a:gd name="connsiteY1-46" fmla="*/ 307126 h 1849740"/>
              <a:gd name="connsiteX2-47" fmla="*/ 963261 w 1064072"/>
              <a:gd name="connsiteY2-48" fmla="*/ 663114 h 1849740"/>
              <a:gd name="connsiteX3-49" fmla="*/ 795737 w 1064072"/>
              <a:gd name="connsiteY3-50" fmla="*/ 1054003 h 1849740"/>
              <a:gd name="connsiteX4-51" fmla="*/ 460690 w 1064072"/>
              <a:gd name="connsiteY4-52" fmla="*/ 1465832 h 1849740"/>
              <a:gd name="connsiteX5-53" fmla="*/ 0 w 1064072"/>
              <a:gd name="connsiteY5-54" fmla="*/ 1849740 h 1849740"/>
              <a:gd name="connsiteX6-55" fmla="*/ 0 w 1064072"/>
              <a:gd name="connsiteY6-56" fmla="*/ 1849740 h 1849740"/>
              <a:gd name="connsiteX0-57" fmla="*/ 1033063 w 1064072"/>
              <a:gd name="connsiteY0-58" fmla="*/ 0 h 1849740"/>
              <a:gd name="connsiteX1-59" fmla="*/ 1060983 w 1064072"/>
              <a:gd name="connsiteY1-60" fmla="*/ 307126 h 1849740"/>
              <a:gd name="connsiteX2-61" fmla="*/ 963261 w 1064072"/>
              <a:gd name="connsiteY2-62" fmla="*/ 663114 h 1849740"/>
              <a:gd name="connsiteX3-63" fmla="*/ 753856 w 1064072"/>
              <a:gd name="connsiteY3-64" fmla="*/ 1040042 h 1849740"/>
              <a:gd name="connsiteX4-65" fmla="*/ 460690 w 1064072"/>
              <a:gd name="connsiteY4-66" fmla="*/ 1465832 h 1849740"/>
              <a:gd name="connsiteX5-67" fmla="*/ 0 w 1064072"/>
              <a:gd name="connsiteY5-68" fmla="*/ 1849740 h 1849740"/>
              <a:gd name="connsiteX6-69" fmla="*/ 0 w 1064072"/>
              <a:gd name="connsiteY6-70" fmla="*/ 1849740 h 1849740"/>
              <a:gd name="connsiteX0-71" fmla="*/ 1033063 w 1064072"/>
              <a:gd name="connsiteY0-72" fmla="*/ 0 h 1849740"/>
              <a:gd name="connsiteX1-73" fmla="*/ 1060983 w 1064072"/>
              <a:gd name="connsiteY1-74" fmla="*/ 307126 h 1849740"/>
              <a:gd name="connsiteX2-75" fmla="*/ 963261 w 1064072"/>
              <a:gd name="connsiteY2-76" fmla="*/ 663114 h 1849740"/>
              <a:gd name="connsiteX3-77" fmla="*/ 753856 w 1064072"/>
              <a:gd name="connsiteY3-78" fmla="*/ 1040042 h 1849740"/>
              <a:gd name="connsiteX4-79" fmla="*/ 460690 w 1064072"/>
              <a:gd name="connsiteY4-80" fmla="*/ 1465832 h 1849740"/>
              <a:gd name="connsiteX5-81" fmla="*/ 0 w 1064072"/>
              <a:gd name="connsiteY5-82" fmla="*/ 1849740 h 1849740"/>
              <a:gd name="connsiteX6-83" fmla="*/ 0 w 1064072"/>
              <a:gd name="connsiteY6-84" fmla="*/ 1849740 h 1849740"/>
              <a:gd name="connsiteX0-85" fmla="*/ 1033063 w 1064072"/>
              <a:gd name="connsiteY0-86" fmla="*/ 0 h 1849740"/>
              <a:gd name="connsiteX1-87" fmla="*/ 1060983 w 1064072"/>
              <a:gd name="connsiteY1-88" fmla="*/ 307126 h 1849740"/>
              <a:gd name="connsiteX2-89" fmla="*/ 963261 w 1064072"/>
              <a:gd name="connsiteY2-90" fmla="*/ 663114 h 1849740"/>
              <a:gd name="connsiteX3-91" fmla="*/ 753856 w 1064072"/>
              <a:gd name="connsiteY3-92" fmla="*/ 1040042 h 1849740"/>
              <a:gd name="connsiteX4-93" fmla="*/ 404848 w 1064072"/>
              <a:gd name="connsiteY4-94" fmla="*/ 1437911 h 1849740"/>
              <a:gd name="connsiteX5-95" fmla="*/ 0 w 1064072"/>
              <a:gd name="connsiteY5-96" fmla="*/ 1849740 h 1849740"/>
              <a:gd name="connsiteX6-97" fmla="*/ 0 w 1064072"/>
              <a:gd name="connsiteY6-98" fmla="*/ 1849740 h 1849740"/>
              <a:gd name="connsiteX0-99" fmla="*/ 1033063 w 1064072"/>
              <a:gd name="connsiteY0-100" fmla="*/ 0 h 1849740"/>
              <a:gd name="connsiteX1-101" fmla="*/ 1060983 w 1064072"/>
              <a:gd name="connsiteY1-102" fmla="*/ 307126 h 1849740"/>
              <a:gd name="connsiteX2-103" fmla="*/ 963261 w 1064072"/>
              <a:gd name="connsiteY2-104" fmla="*/ 663114 h 1849740"/>
              <a:gd name="connsiteX3-105" fmla="*/ 753856 w 1064072"/>
              <a:gd name="connsiteY3-106" fmla="*/ 1040042 h 1849740"/>
              <a:gd name="connsiteX4-107" fmla="*/ 418809 w 1064072"/>
              <a:gd name="connsiteY4-108" fmla="*/ 1472812 h 1849740"/>
              <a:gd name="connsiteX5-109" fmla="*/ 0 w 1064072"/>
              <a:gd name="connsiteY5-110" fmla="*/ 1849740 h 1849740"/>
              <a:gd name="connsiteX6-111" fmla="*/ 0 w 1064072"/>
              <a:gd name="connsiteY6-112" fmla="*/ 1849740 h 1849740"/>
              <a:gd name="connsiteX0-113" fmla="*/ 1033063 w 1064072"/>
              <a:gd name="connsiteY0-114" fmla="*/ 0 h 1849740"/>
              <a:gd name="connsiteX1-115" fmla="*/ 1060983 w 1064072"/>
              <a:gd name="connsiteY1-116" fmla="*/ 307126 h 1849740"/>
              <a:gd name="connsiteX2-117" fmla="*/ 963261 w 1064072"/>
              <a:gd name="connsiteY2-118" fmla="*/ 663114 h 1849740"/>
              <a:gd name="connsiteX3-119" fmla="*/ 732916 w 1064072"/>
              <a:gd name="connsiteY3-120" fmla="*/ 1033061 h 1849740"/>
              <a:gd name="connsiteX4-121" fmla="*/ 418809 w 1064072"/>
              <a:gd name="connsiteY4-122" fmla="*/ 1472812 h 1849740"/>
              <a:gd name="connsiteX5-123" fmla="*/ 0 w 1064072"/>
              <a:gd name="connsiteY5-124" fmla="*/ 1849740 h 1849740"/>
              <a:gd name="connsiteX6-125" fmla="*/ 0 w 1064072"/>
              <a:gd name="connsiteY6-126" fmla="*/ 1849740 h 1849740"/>
              <a:gd name="connsiteX0-127" fmla="*/ 1033063 w 1064072"/>
              <a:gd name="connsiteY0-128" fmla="*/ 0 h 1849740"/>
              <a:gd name="connsiteX1-129" fmla="*/ 1060983 w 1064072"/>
              <a:gd name="connsiteY1-130" fmla="*/ 307126 h 1849740"/>
              <a:gd name="connsiteX2-131" fmla="*/ 963261 w 1064072"/>
              <a:gd name="connsiteY2-132" fmla="*/ 663114 h 1849740"/>
              <a:gd name="connsiteX3-133" fmla="*/ 732916 w 1064072"/>
              <a:gd name="connsiteY3-134" fmla="*/ 1033061 h 1849740"/>
              <a:gd name="connsiteX4-135" fmla="*/ 404848 w 1064072"/>
              <a:gd name="connsiteY4-136" fmla="*/ 1451872 h 1849740"/>
              <a:gd name="connsiteX5-137" fmla="*/ 0 w 1064072"/>
              <a:gd name="connsiteY5-138" fmla="*/ 1849740 h 1849740"/>
              <a:gd name="connsiteX6-139" fmla="*/ 0 w 1064072"/>
              <a:gd name="connsiteY6-140" fmla="*/ 1849740 h 18497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064072" h="1849740">
                <a:moveTo>
                  <a:pt x="1033063" y="0"/>
                </a:moveTo>
                <a:cubicBezTo>
                  <a:pt x="1048768" y="96558"/>
                  <a:pt x="1072617" y="196607"/>
                  <a:pt x="1060983" y="307126"/>
                </a:cubicBezTo>
                <a:cubicBezTo>
                  <a:pt x="1049349" y="417645"/>
                  <a:pt x="1017939" y="542125"/>
                  <a:pt x="963261" y="663114"/>
                </a:cubicBezTo>
                <a:cubicBezTo>
                  <a:pt x="908583" y="784103"/>
                  <a:pt x="825985" y="901601"/>
                  <a:pt x="732916" y="1033061"/>
                </a:cubicBezTo>
                <a:cubicBezTo>
                  <a:pt x="639847" y="1164521"/>
                  <a:pt x="527001" y="1315759"/>
                  <a:pt x="404848" y="1451872"/>
                </a:cubicBezTo>
                <a:cubicBezTo>
                  <a:pt x="282695" y="1587985"/>
                  <a:pt x="67475" y="1783429"/>
                  <a:pt x="0" y="1849740"/>
                </a:cubicBezTo>
                <a:lnTo>
                  <a:pt x="0" y="1849740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6" name="直接连接符 25"/>
          <p:cNvCxnSpPr>
            <a:stCxn id="25" idx="5"/>
          </p:cNvCxnSpPr>
          <p:nvPr/>
        </p:nvCxnSpPr>
        <p:spPr>
          <a:xfrm flipV="1">
            <a:off x="6256135" y="3509266"/>
            <a:ext cx="312425" cy="118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13" descr="5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73"/>
          <a:stretch>
            <a:fillRect/>
          </a:stretch>
        </p:blipFill>
        <p:spPr bwMode="auto">
          <a:xfrm>
            <a:off x="5066398" y="4167382"/>
            <a:ext cx="189393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任意多边形 27"/>
          <p:cNvSpPr/>
          <p:nvPr/>
        </p:nvSpPr>
        <p:spPr>
          <a:xfrm>
            <a:off x="6367280" y="4269948"/>
            <a:ext cx="259732" cy="107602"/>
          </a:xfrm>
          <a:custGeom>
            <a:avLst/>
            <a:gdLst>
              <a:gd name="connsiteX0" fmla="*/ 0 w 259732"/>
              <a:gd name="connsiteY0" fmla="*/ 103212 h 106770"/>
              <a:gd name="connsiteX1" fmla="*/ 17790 w 259732"/>
              <a:gd name="connsiteY1" fmla="*/ 28494 h 106770"/>
              <a:gd name="connsiteX2" fmla="*/ 106739 w 259732"/>
              <a:gd name="connsiteY2" fmla="*/ 31 h 106770"/>
              <a:gd name="connsiteX3" fmla="*/ 195689 w 259732"/>
              <a:gd name="connsiteY3" fmla="*/ 24936 h 106770"/>
              <a:gd name="connsiteX4" fmla="*/ 259732 w 259732"/>
              <a:gd name="connsiteY4" fmla="*/ 106770 h 106770"/>
              <a:gd name="connsiteX5" fmla="*/ 259732 w 259732"/>
              <a:gd name="connsiteY5" fmla="*/ 106770 h 106770"/>
              <a:gd name="connsiteX0-1" fmla="*/ 0 w 259732"/>
              <a:gd name="connsiteY0-2" fmla="*/ 103404 h 106962"/>
              <a:gd name="connsiteX1-3" fmla="*/ 32021 w 259732"/>
              <a:gd name="connsiteY1-4" fmla="*/ 35802 h 106962"/>
              <a:gd name="connsiteX2-5" fmla="*/ 106739 w 259732"/>
              <a:gd name="connsiteY2-6" fmla="*/ 223 h 106962"/>
              <a:gd name="connsiteX3-7" fmla="*/ 195689 w 259732"/>
              <a:gd name="connsiteY3-8" fmla="*/ 25128 h 106962"/>
              <a:gd name="connsiteX4-9" fmla="*/ 259732 w 259732"/>
              <a:gd name="connsiteY4-10" fmla="*/ 106962 h 106962"/>
              <a:gd name="connsiteX5-11" fmla="*/ 259732 w 259732"/>
              <a:gd name="connsiteY5-12" fmla="*/ 106962 h 106962"/>
              <a:gd name="connsiteX0-13" fmla="*/ 0 w 259732"/>
              <a:gd name="connsiteY0-14" fmla="*/ 103404 h 106962"/>
              <a:gd name="connsiteX1-15" fmla="*/ 32021 w 259732"/>
              <a:gd name="connsiteY1-16" fmla="*/ 35802 h 106962"/>
              <a:gd name="connsiteX2-17" fmla="*/ 106739 w 259732"/>
              <a:gd name="connsiteY2-18" fmla="*/ 223 h 106962"/>
              <a:gd name="connsiteX3-19" fmla="*/ 206363 w 259732"/>
              <a:gd name="connsiteY3-20" fmla="*/ 25128 h 106962"/>
              <a:gd name="connsiteX4-21" fmla="*/ 259732 w 259732"/>
              <a:gd name="connsiteY4-22" fmla="*/ 106962 h 106962"/>
              <a:gd name="connsiteX5-23" fmla="*/ 259732 w 259732"/>
              <a:gd name="connsiteY5-24" fmla="*/ 106962 h 106962"/>
              <a:gd name="connsiteX0-25" fmla="*/ 0 w 259732"/>
              <a:gd name="connsiteY0-26" fmla="*/ 104044 h 107602"/>
              <a:gd name="connsiteX1-27" fmla="*/ 32021 w 259732"/>
              <a:gd name="connsiteY1-28" fmla="*/ 36442 h 107602"/>
              <a:gd name="connsiteX2-29" fmla="*/ 106739 w 259732"/>
              <a:gd name="connsiteY2-30" fmla="*/ 863 h 107602"/>
              <a:gd name="connsiteX3-31" fmla="*/ 206363 w 259732"/>
              <a:gd name="connsiteY3-32" fmla="*/ 25768 h 107602"/>
              <a:gd name="connsiteX4-33" fmla="*/ 259732 w 259732"/>
              <a:gd name="connsiteY4-34" fmla="*/ 107602 h 107602"/>
              <a:gd name="connsiteX5-35" fmla="*/ 259732 w 259732"/>
              <a:gd name="connsiteY5-36" fmla="*/ 107602 h 1076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9732" h="107602">
                <a:moveTo>
                  <a:pt x="0" y="104044"/>
                </a:moveTo>
                <a:cubicBezTo>
                  <a:pt x="0" y="75283"/>
                  <a:pt x="14231" y="53639"/>
                  <a:pt x="32021" y="36442"/>
                </a:cubicBezTo>
                <a:cubicBezTo>
                  <a:pt x="49811" y="19245"/>
                  <a:pt x="77682" y="2642"/>
                  <a:pt x="106739" y="863"/>
                </a:cubicBezTo>
                <a:cubicBezTo>
                  <a:pt x="135796" y="-916"/>
                  <a:pt x="173748" y="-2696"/>
                  <a:pt x="206363" y="25768"/>
                </a:cubicBezTo>
                <a:cubicBezTo>
                  <a:pt x="238978" y="54232"/>
                  <a:pt x="250837" y="93963"/>
                  <a:pt x="259732" y="107602"/>
                </a:cubicBezTo>
                <a:lnTo>
                  <a:pt x="259732" y="107602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6441198" y="4368443"/>
            <a:ext cx="186334" cy="481724"/>
          </a:xfrm>
          <a:custGeom>
            <a:avLst/>
            <a:gdLst>
              <a:gd name="connsiteX0" fmla="*/ 168271 w 178021"/>
              <a:gd name="connsiteY0" fmla="*/ 0 h 484474"/>
              <a:gd name="connsiteX1" fmla="*/ 175387 w 178021"/>
              <a:gd name="connsiteY1" fmla="*/ 78275 h 484474"/>
              <a:gd name="connsiteX2" fmla="*/ 129134 w 178021"/>
              <a:gd name="connsiteY2" fmla="*/ 142319 h 484474"/>
              <a:gd name="connsiteX3" fmla="*/ 25952 w 178021"/>
              <a:gd name="connsiteY3" fmla="*/ 181457 h 484474"/>
              <a:gd name="connsiteX4" fmla="*/ 4605 w 178021"/>
              <a:gd name="connsiteY4" fmla="*/ 185015 h 484474"/>
              <a:gd name="connsiteX5" fmla="*/ 97112 w 178021"/>
              <a:gd name="connsiteY5" fmla="*/ 206362 h 484474"/>
              <a:gd name="connsiteX6" fmla="*/ 150482 w 178021"/>
              <a:gd name="connsiteY6" fmla="*/ 273964 h 484474"/>
              <a:gd name="connsiteX7" fmla="*/ 164713 w 178021"/>
              <a:gd name="connsiteY7" fmla="*/ 384261 h 484474"/>
              <a:gd name="connsiteX8" fmla="*/ 114902 w 178021"/>
              <a:gd name="connsiteY8" fmla="*/ 473211 h 484474"/>
              <a:gd name="connsiteX9" fmla="*/ 33068 w 178021"/>
              <a:gd name="connsiteY9" fmla="*/ 480327 h 484474"/>
              <a:gd name="connsiteX0-1" fmla="*/ 168180 w 178190"/>
              <a:gd name="connsiteY0-2" fmla="*/ 0 h 484474"/>
              <a:gd name="connsiteX1-3" fmla="*/ 175296 w 178190"/>
              <a:gd name="connsiteY1-4" fmla="*/ 78275 h 484474"/>
              <a:gd name="connsiteX2-5" fmla="*/ 125485 w 178190"/>
              <a:gd name="connsiteY2-6" fmla="*/ 135203 h 484474"/>
              <a:gd name="connsiteX3-7" fmla="*/ 25861 w 178190"/>
              <a:gd name="connsiteY3-8" fmla="*/ 181457 h 484474"/>
              <a:gd name="connsiteX4-9" fmla="*/ 4514 w 178190"/>
              <a:gd name="connsiteY4-10" fmla="*/ 185015 h 484474"/>
              <a:gd name="connsiteX5-11" fmla="*/ 97021 w 178190"/>
              <a:gd name="connsiteY5-12" fmla="*/ 206362 h 484474"/>
              <a:gd name="connsiteX6-13" fmla="*/ 150391 w 178190"/>
              <a:gd name="connsiteY6-14" fmla="*/ 273964 h 484474"/>
              <a:gd name="connsiteX7-15" fmla="*/ 164622 w 178190"/>
              <a:gd name="connsiteY7-16" fmla="*/ 384261 h 484474"/>
              <a:gd name="connsiteX8-17" fmla="*/ 114811 w 178190"/>
              <a:gd name="connsiteY8-18" fmla="*/ 473211 h 484474"/>
              <a:gd name="connsiteX9-19" fmla="*/ 32977 w 178190"/>
              <a:gd name="connsiteY9-20" fmla="*/ 480327 h 484474"/>
              <a:gd name="connsiteX0-21" fmla="*/ 168180 w 178190"/>
              <a:gd name="connsiteY0-22" fmla="*/ 0 h 484474"/>
              <a:gd name="connsiteX1-23" fmla="*/ 175296 w 178190"/>
              <a:gd name="connsiteY1-24" fmla="*/ 78275 h 484474"/>
              <a:gd name="connsiteX2-25" fmla="*/ 125485 w 178190"/>
              <a:gd name="connsiteY2-26" fmla="*/ 135203 h 484474"/>
              <a:gd name="connsiteX3-27" fmla="*/ 25861 w 178190"/>
              <a:gd name="connsiteY3-28" fmla="*/ 181457 h 484474"/>
              <a:gd name="connsiteX4-29" fmla="*/ 4514 w 178190"/>
              <a:gd name="connsiteY4-30" fmla="*/ 185015 h 484474"/>
              <a:gd name="connsiteX5-31" fmla="*/ 97021 w 178190"/>
              <a:gd name="connsiteY5-32" fmla="*/ 217036 h 484474"/>
              <a:gd name="connsiteX6-33" fmla="*/ 150391 w 178190"/>
              <a:gd name="connsiteY6-34" fmla="*/ 273964 h 484474"/>
              <a:gd name="connsiteX7-35" fmla="*/ 164622 w 178190"/>
              <a:gd name="connsiteY7-36" fmla="*/ 384261 h 484474"/>
              <a:gd name="connsiteX8-37" fmla="*/ 114811 w 178190"/>
              <a:gd name="connsiteY8-38" fmla="*/ 473211 h 484474"/>
              <a:gd name="connsiteX9-39" fmla="*/ 32977 w 178190"/>
              <a:gd name="connsiteY9-40" fmla="*/ 480327 h 484474"/>
              <a:gd name="connsiteX0-41" fmla="*/ 168180 w 178190"/>
              <a:gd name="connsiteY0-42" fmla="*/ 0 h 484474"/>
              <a:gd name="connsiteX1-43" fmla="*/ 175296 w 178190"/>
              <a:gd name="connsiteY1-44" fmla="*/ 67601 h 484474"/>
              <a:gd name="connsiteX2-45" fmla="*/ 125485 w 178190"/>
              <a:gd name="connsiteY2-46" fmla="*/ 135203 h 484474"/>
              <a:gd name="connsiteX3-47" fmla="*/ 25861 w 178190"/>
              <a:gd name="connsiteY3-48" fmla="*/ 181457 h 484474"/>
              <a:gd name="connsiteX4-49" fmla="*/ 4514 w 178190"/>
              <a:gd name="connsiteY4-50" fmla="*/ 185015 h 484474"/>
              <a:gd name="connsiteX5-51" fmla="*/ 97021 w 178190"/>
              <a:gd name="connsiteY5-52" fmla="*/ 217036 h 484474"/>
              <a:gd name="connsiteX6-53" fmla="*/ 150391 w 178190"/>
              <a:gd name="connsiteY6-54" fmla="*/ 273964 h 484474"/>
              <a:gd name="connsiteX7-55" fmla="*/ 164622 w 178190"/>
              <a:gd name="connsiteY7-56" fmla="*/ 384261 h 484474"/>
              <a:gd name="connsiteX8-57" fmla="*/ 114811 w 178190"/>
              <a:gd name="connsiteY8-58" fmla="*/ 473211 h 484474"/>
              <a:gd name="connsiteX9-59" fmla="*/ 32977 w 178190"/>
              <a:gd name="connsiteY9-60" fmla="*/ 480327 h 484474"/>
              <a:gd name="connsiteX0-61" fmla="*/ 168180 w 178190"/>
              <a:gd name="connsiteY0-62" fmla="*/ 0 h 481724"/>
              <a:gd name="connsiteX1-63" fmla="*/ 175296 w 178190"/>
              <a:gd name="connsiteY1-64" fmla="*/ 67601 h 481724"/>
              <a:gd name="connsiteX2-65" fmla="*/ 125485 w 178190"/>
              <a:gd name="connsiteY2-66" fmla="*/ 135203 h 481724"/>
              <a:gd name="connsiteX3-67" fmla="*/ 25861 w 178190"/>
              <a:gd name="connsiteY3-68" fmla="*/ 181457 h 481724"/>
              <a:gd name="connsiteX4-69" fmla="*/ 4514 w 178190"/>
              <a:gd name="connsiteY4-70" fmla="*/ 185015 h 481724"/>
              <a:gd name="connsiteX5-71" fmla="*/ 97021 w 178190"/>
              <a:gd name="connsiteY5-72" fmla="*/ 217036 h 481724"/>
              <a:gd name="connsiteX6-73" fmla="*/ 150391 w 178190"/>
              <a:gd name="connsiteY6-74" fmla="*/ 273964 h 481724"/>
              <a:gd name="connsiteX7-75" fmla="*/ 164622 w 178190"/>
              <a:gd name="connsiteY7-76" fmla="*/ 384261 h 481724"/>
              <a:gd name="connsiteX8-77" fmla="*/ 114811 w 178190"/>
              <a:gd name="connsiteY8-78" fmla="*/ 462537 h 481724"/>
              <a:gd name="connsiteX9-79" fmla="*/ 32977 w 178190"/>
              <a:gd name="connsiteY9-80" fmla="*/ 480327 h 481724"/>
              <a:gd name="connsiteX0-81" fmla="*/ 168004 w 178534"/>
              <a:gd name="connsiteY0-82" fmla="*/ 0 h 481724"/>
              <a:gd name="connsiteX1-83" fmla="*/ 175120 w 178534"/>
              <a:gd name="connsiteY1-84" fmla="*/ 67601 h 481724"/>
              <a:gd name="connsiteX2-85" fmla="*/ 118193 w 178534"/>
              <a:gd name="connsiteY2-86" fmla="*/ 142319 h 481724"/>
              <a:gd name="connsiteX3-87" fmla="*/ 25685 w 178534"/>
              <a:gd name="connsiteY3-88" fmla="*/ 181457 h 481724"/>
              <a:gd name="connsiteX4-89" fmla="*/ 4338 w 178534"/>
              <a:gd name="connsiteY4-90" fmla="*/ 185015 h 481724"/>
              <a:gd name="connsiteX5-91" fmla="*/ 96845 w 178534"/>
              <a:gd name="connsiteY5-92" fmla="*/ 217036 h 481724"/>
              <a:gd name="connsiteX6-93" fmla="*/ 150215 w 178534"/>
              <a:gd name="connsiteY6-94" fmla="*/ 273964 h 481724"/>
              <a:gd name="connsiteX7-95" fmla="*/ 164446 w 178534"/>
              <a:gd name="connsiteY7-96" fmla="*/ 384261 h 481724"/>
              <a:gd name="connsiteX8-97" fmla="*/ 114635 w 178534"/>
              <a:gd name="connsiteY8-98" fmla="*/ 462537 h 481724"/>
              <a:gd name="connsiteX9-99" fmla="*/ 32801 w 178534"/>
              <a:gd name="connsiteY9-100" fmla="*/ 480327 h 481724"/>
              <a:gd name="connsiteX0-101" fmla="*/ 168004 w 178534"/>
              <a:gd name="connsiteY0-102" fmla="*/ 0 h 481724"/>
              <a:gd name="connsiteX1-103" fmla="*/ 175120 w 178534"/>
              <a:gd name="connsiteY1-104" fmla="*/ 67601 h 481724"/>
              <a:gd name="connsiteX2-105" fmla="*/ 118193 w 178534"/>
              <a:gd name="connsiteY2-106" fmla="*/ 142319 h 481724"/>
              <a:gd name="connsiteX3-107" fmla="*/ 25685 w 178534"/>
              <a:gd name="connsiteY3-108" fmla="*/ 181457 h 481724"/>
              <a:gd name="connsiteX4-109" fmla="*/ 4338 w 178534"/>
              <a:gd name="connsiteY4-110" fmla="*/ 185015 h 481724"/>
              <a:gd name="connsiteX5-111" fmla="*/ 96845 w 178534"/>
              <a:gd name="connsiteY5-112" fmla="*/ 217036 h 481724"/>
              <a:gd name="connsiteX6-113" fmla="*/ 150215 w 178534"/>
              <a:gd name="connsiteY6-114" fmla="*/ 273964 h 481724"/>
              <a:gd name="connsiteX7-115" fmla="*/ 164446 w 178534"/>
              <a:gd name="connsiteY7-116" fmla="*/ 384261 h 481724"/>
              <a:gd name="connsiteX8-117" fmla="*/ 114635 w 178534"/>
              <a:gd name="connsiteY8-118" fmla="*/ 462537 h 481724"/>
              <a:gd name="connsiteX9-119" fmla="*/ 32801 w 178534"/>
              <a:gd name="connsiteY9-120" fmla="*/ 480327 h 481724"/>
              <a:gd name="connsiteX0-121" fmla="*/ 168004 w 178534"/>
              <a:gd name="connsiteY0-122" fmla="*/ 0 h 481724"/>
              <a:gd name="connsiteX1-123" fmla="*/ 175120 w 178534"/>
              <a:gd name="connsiteY1-124" fmla="*/ 67601 h 481724"/>
              <a:gd name="connsiteX2-125" fmla="*/ 118193 w 178534"/>
              <a:gd name="connsiteY2-126" fmla="*/ 142319 h 481724"/>
              <a:gd name="connsiteX3-127" fmla="*/ 25685 w 178534"/>
              <a:gd name="connsiteY3-128" fmla="*/ 181457 h 481724"/>
              <a:gd name="connsiteX4-129" fmla="*/ 4338 w 178534"/>
              <a:gd name="connsiteY4-130" fmla="*/ 185015 h 481724"/>
              <a:gd name="connsiteX5-131" fmla="*/ 96845 w 178534"/>
              <a:gd name="connsiteY5-132" fmla="*/ 217036 h 481724"/>
              <a:gd name="connsiteX6-133" fmla="*/ 150215 w 178534"/>
              <a:gd name="connsiteY6-134" fmla="*/ 273964 h 481724"/>
              <a:gd name="connsiteX7-135" fmla="*/ 164446 w 178534"/>
              <a:gd name="connsiteY7-136" fmla="*/ 384261 h 481724"/>
              <a:gd name="connsiteX8-137" fmla="*/ 114635 w 178534"/>
              <a:gd name="connsiteY8-138" fmla="*/ 462537 h 481724"/>
              <a:gd name="connsiteX9-139" fmla="*/ 32801 w 178534"/>
              <a:gd name="connsiteY9-140" fmla="*/ 480327 h 481724"/>
              <a:gd name="connsiteX0-141" fmla="*/ 174314 w 184844"/>
              <a:gd name="connsiteY0-142" fmla="*/ 0 h 481724"/>
              <a:gd name="connsiteX1-143" fmla="*/ 181430 w 184844"/>
              <a:gd name="connsiteY1-144" fmla="*/ 67601 h 481724"/>
              <a:gd name="connsiteX2-145" fmla="*/ 124503 w 184844"/>
              <a:gd name="connsiteY2-146" fmla="*/ 142319 h 481724"/>
              <a:gd name="connsiteX3-147" fmla="*/ 31995 w 184844"/>
              <a:gd name="connsiteY3-148" fmla="*/ 181457 h 481724"/>
              <a:gd name="connsiteX4-149" fmla="*/ 3532 w 184844"/>
              <a:gd name="connsiteY4-150" fmla="*/ 195689 h 481724"/>
              <a:gd name="connsiteX5-151" fmla="*/ 103155 w 184844"/>
              <a:gd name="connsiteY5-152" fmla="*/ 217036 h 481724"/>
              <a:gd name="connsiteX6-153" fmla="*/ 156525 w 184844"/>
              <a:gd name="connsiteY6-154" fmla="*/ 273964 h 481724"/>
              <a:gd name="connsiteX7-155" fmla="*/ 170756 w 184844"/>
              <a:gd name="connsiteY7-156" fmla="*/ 384261 h 481724"/>
              <a:gd name="connsiteX8-157" fmla="*/ 120945 w 184844"/>
              <a:gd name="connsiteY8-158" fmla="*/ 462537 h 481724"/>
              <a:gd name="connsiteX9-159" fmla="*/ 39111 w 184844"/>
              <a:gd name="connsiteY9-160" fmla="*/ 480327 h 481724"/>
              <a:gd name="connsiteX0-161" fmla="*/ 175804 w 186334"/>
              <a:gd name="connsiteY0-162" fmla="*/ 0 h 481724"/>
              <a:gd name="connsiteX1-163" fmla="*/ 182920 w 186334"/>
              <a:gd name="connsiteY1-164" fmla="*/ 67601 h 481724"/>
              <a:gd name="connsiteX2-165" fmla="*/ 125993 w 186334"/>
              <a:gd name="connsiteY2-166" fmla="*/ 142319 h 481724"/>
              <a:gd name="connsiteX3-167" fmla="*/ 26369 w 186334"/>
              <a:gd name="connsiteY3-168" fmla="*/ 188573 h 481724"/>
              <a:gd name="connsiteX4-169" fmla="*/ 5022 w 186334"/>
              <a:gd name="connsiteY4-170" fmla="*/ 195689 h 481724"/>
              <a:gd name="connsiteX5-171" fmla="*/ 104645 w 186334"/>
              <a:gd name="connsiteY5-172" fmla="*/ 217036 h 481724"/>
              <a:gd name="connsiteX6-173" fmla="*/ 158015 w 186334"/>
              <a:gd name="connsiteY6-174" fmla="*/ 273964 h 481724"/>
              <a:gd name="connsiteX7-175" fmla="*/ 172246 w 186334"/>
              <a:gd name="connsiteY7-176" fmla="*/ 384261 h 481724"/>
              <a:gd name="connsiteX8-177" fmla="*/ 122435 w 186334"/>
              <a:gd name="connsiteY8-178" fmla="*/ 462537 h 481724"/>
              <a:gd name="connsiteX9-179" fmla="*/ 40601 w 186334"/>
              <a:gd name="connsiteY9-180" fmla="*/ 480327 h 4817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86334" h="481724">
                <a:moveTo>
                  <a:pt x="175804" y="0"/>
                </a:moveTo>
                <a:cubicBezTo>
                  <a:pt x="182623" y="27277"/>
                  <a:pt x="191222" y="43881"/>
                  <a:pt x="182920" y="67601"/>
                </a:cubicBezTo>
                <a:cubicBezTo>
                  <a:pt x="174618" y="91321"/>
                  <a:pt x="152085" y="122157"/>
                  <a:pt x="125993" y="142319"/>
                </a:cubicBezTo>
                <a:cubicBezTo>
                  <a:pt x="99901" y="162481"/>
                  <a:pt x="46531" y="179678"/>
                  <a:pt x="26369" y="188573"/>
                </a:cubicBezTo>
                <a:cubicBezTo>
                  <a:pt x="6207" y="197468"/>
                  <a:pt x="-8024" y="190945"/>
                  <a:pt x="5022" y="195689"/>
                </a:cubicBezTo>
                <a:cubicBezTo>
                  <a:pt x="18068" y="200433"/>
                  <a:pt x="79146" y="203990"/>
                  <a:pt x="104645" y="217036"/>
                </a:cubicBezTo>
                <a:cubicBezTo>
                  <a:pt x="130144" y="230082"/>
                  <a:pt x="146748" y="246093"/>
                  <a:pt x="158015" y="273964"/>
                </a:cubicBezTo>
                <a:cubicBezTo>
                  <a:pt x="169282" y="301835"/>
                  <a:pt x="178176" y="352832"/>
                  <a:pt x="172246" y="384261"/>
                </a:cubicBezTo>
                <a:cubicBezTo>
                  <a:pt x="166316" y="415690"/>
                  <a:pt x="144376" y="446526"/>
                  <a:pt x="122435" y="462537"/>
                </a:cubicBezTo>
                <a:cubicBezTo>
                  <a:pt x="100494" y="478548"/>
                  <a:pt x="70547" y="484774"/>
                  <a:pt x="40601" y="480327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任意多边形 29"/>
          <p:cNvSpPr/>
          <p:nvPr/>
        </p:nvSpPr>
        <p:spPr>
          <a:xfrm>
            <a:off x="6342229" y="4772557"/>
            <a:ext cx="154589" cy="77609"/>
          </a:xfrm>
          <a:custGeom>
            <a:avLst/>
            <a:gdLst>
              <a:gd name="connsiteX0" fmla="*/ 131645 w 131645"/>
              <a:gd name="connsiteY0" fmla="*/ 81834 h 82762"/>
              <a:gd name="connsiteX1" fmla="*/ 56928 w 131645"/>
              <a:gd name="connsiteY1" fmla="*/ 71160 h 82762"/>
              <a:gd name="connsiteX2" fmla="*/ 0 w 131645"/>
              <a:gd name="connsiteY2" fmla="*/ 0 h 82762"/>
              <a:gd name="connsiteX0-1" fmla="*/ 131645 w 131645"/>
              <a:gd name="connsiteY0-2" fmla="*/ 81834 h 82242"/>
              <a:gd name="connsiteX1-3" fmla="*/ 53370 w 131645"/>
              <a:gd name="connsiteY1-4" fmla="*/ 67602 h 82242"/>
              <a:gd name="connsiteX2-5" fmla="*/ 0 w 131645"/>
              <a:gd name="connsiteY2-6" fmla="*/ 0 h 82242"/>
              <a:gd name="connsiteX0-7" fmla="*/ 131645 w 131645"/>
              <a:gd name="connsiteY0-8" fmla="*/ 81834 h 84513"/>
              <a:gd name="connsiteX1-9" fmla="*/ 53370 w 131645"/>
              <a:gd name="connsiteY1-10" fmla="*/ 67602 h 84513"/>
              <a:gd name="connsiteX2-11" fmla="*/ 0 w 131645"/>
              <a:gd name="connsiteY2-12" fmla="*/ 0 h 84513"/>
              <a:gd name="connsiteX0-13" fmla="*/ 131645 w 131645"/>
              <a:gd name="connsiteY0-14" fmla="*/ 81834 h 82544"/>
              <a:gd name="connsiteX1-15" fmla="*/ 46254 w 131645"/>
              <a:gd name="connsiteY1-16" fmla="*/ 60486 h 82544"/>
              <a:gd name="connsiteX2-17" fmla="*/ 0 w 131645"/>
              <a:gd name="connsiteY2-18" fmla="*/ 0 h 8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1645" h="82544">
                <a:moveTo>
                  <a:pt x="131645" y="81834"/>
                </a:moveTo>
                <a:cubicBezTo>
                  <a:pt x="105257" y="83316"/>
                  <a:pt x="78869" y="84799"/>
                  <a:pt x="46254" y="60486"/>
                </a:cubicBezTo>
                <a:cubicBezTo>
                  <a:pt x="13639" y="36173"/>
                  <a:pt x="17493" y="28760"/>
                  <a:pt x="0" y="0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24" grpId="0" bldLvl="0" animBg="1"/>
      <p:bldP spid="25" grpId="0" bldLvl="0" animBg="1"/>
      <p:bldP spid="28" grpId="0" bldLvl="0" animBg="1"/>
      <p:bldP spid="29" grpId="0" bldLvl="0" animBg="1"/>
      <p:bldP spid="3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033195" y="1384860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14" y="1981915"/>
            <a:ext cx="412963" cy="36351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4458">
            <a:off x="3829819" y="2185160"/>
            <a:ext cx="465510" cy="46855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44" y="2179771"/>
            <a:ext cx="396241" cy="42537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85" y="2084422"/>
            <a:ext cx="403672" cy="5382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61" y="2225448"/>
            <a:ext cx="322063" cy="3296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86" y="2179771"/>
            <a:ext cx="396241" cy="4253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54" y="2084422"/>
            <a:ext cx="403672" cy="53822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23" y="2084421"/>
            <a:ext cx="403672" cy="53822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05" y="2241635"/>
            <a:ext cx="412963" cy="3635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97" y="2225448"/>
            <a:ext cx="412963" cy="36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15" y="2225448"/>
            <a:ext cx="322063" cy="32968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018145"/>
            <a:ext cx="382287" cy="65456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564455" y="3920529"/>
            <a:ext cx="1145573" cy="859180"/>
            <a:chOff x="1979495" y="3288704"/>
            <a:chExt cx="1145573" cy="85918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495" y="3288704"/>
              <a:ext cx="1145573" cy="85918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2369378" y="36751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848173" y="3877430"/>
            <a:ext cx="1145573" cy="859180"/>
            <a:chOff x="1979495" y="3288704"/>
            <a:chExt cx="1145573" cy="85918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495" y="3288704"/>
              <a:ext cx="1145573" cy="85918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2369378" y="36751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203488" y="3877430"/>
            <a:ext cx="1145573" cy="859180"/>
            <a:chOff x="1979495" y="3288704"/>
            <a:chExt cx="1145573" cy="85918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495" y="3288704"/>
              <a:ext cx="1145573" cy="85918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369378" y="367519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5" name="直接连接符 34"/>
          <p:cNvCxnSpPr>
            <a:stCxn id="19" idx="2"/>
          </p:cNvCxnSpPr>
          <p:nvPr/>
        </p:nvCxnSpPr>
        <p:spPr>
          <a:xfrm>
            <a:off x="2993107" y="2605147"/>
            <a:ext cx="3244949" cy="14153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4062574" y="2672708"/>
            <a:ext cx="74667" cy="13477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269454" y="2605147"/>
            <a:ext cx="3406588" cy="1415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25" idx="2"/>
          </p:cNvCxnSpPr>
          <p:nvPr/>
        </p:nvCxnSpPr>
        <p:spPr>
          <a:xfrm flipH="1">
            <a:off x="4292892" y="2672708"/>
            <a:ext cx="2319212" cy="14194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stCxn id="23" idx="2"/>
          </p:cNvCxnSpPr>
          <p:nvPr/>
        </p:nvCxnSpPr>
        <p:spPr>
          <a:xfrm>
            <a:off x="8161779" y="2588960"/>
            <a:ext cx="600869" cy="14315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6420959" y="2588960"/>
            <a:ext cx="3269056" cy="14315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2E8"/>
              </a:clrFrom>
              <a:clrTo>
                <a:srgbClr val="FEF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4595" y="3359198"/>
            <a:ext cx="847619" cy="78095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clrChange>
              <a:clrFrom>
                <a:srgbClr val="FEF2E8"/>
              </a:clrFrom>
              <a:clrTo>
                <a:srgbClr val="FEF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2496" y="3343566"/>
            <a:ext cx="847619" cy="7809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clrChange>
              <a:clrFrom>
                <a:srgbClr val="FEF2E8"/>
              </a:clrFrom>
              <a:clrTo>
                <a:srgbClr val="FEF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1852" y="3436321"/>
            <a:ext cx="847619" cy="780952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8753974" y="2933668"/>
            <a:ext cx="238540" cy="238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485738" y="2933668"/>
            <a:ext cx="238540" cy="238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020343" y="2933668"/>
            <a:ext cx="238540" cy="238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286712" y="2933668"/>
            <a:ext cx="238540" cy="238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987475" y="1530275"/>
            <a:ext cx="462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先画○，再写数。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34" y="2971876"/>
            <a:ext cx="734303" cy="1084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34" y="3083590"/>
            <a:ext cx="488175" cy="712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82" y="3039447"/>
            <a:ext cx="570342" cy="66120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93" y="3343566"/>
            <a:ext cx="488175" cy="71279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76" y="3514118"/>
            <a:ext cx="570342" cy="6612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34" y="3556068"/>
            <a:ext cx="570342" cy="661205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3161852" y="3343566"/>
            <a:ext cx="7692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3286581" y="3039447"/>
            <a:ext cx="238540" cy="238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606242" y="3039447"/>
            <a:ext cx="238540" cy="2385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6228197" y="3275028"/>
            <a:ext cx="7692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785776" y="3275028"/>
            <a:ext cx="7692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6373931" y="3389621"/>
            <a:ext cx="176565" cy="66276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 41"/>
          <p:cNvSpPr/>
          <p:nvPr/>
        </p:nvSpPr>
        <p:spPr>
          <a:xfrm>
            <a:off x="8881511" y="3448466"/>
            <a:ext cx="269218" cy="145252"/>
          </a:xfrm>
          <a:custGeom>
            <a:avLst/>
            <a:gdLst>
              <a:gd name="connsiteX0" fmla="*/ 0 w 259732"/>
              <a:gd name="connsiteY0" fmla="*/ 103212 h 106770"/>
              <a:gd name="connsiteX1" fmla="*/ 17790 w 259732"/>
              <a:gd name="connsiteY1" fmla="*/ 28494 h 106770"/>
              <a:gd name="connsiteX2" fmla="*/ 106739 w 259732"/>
              <a:gd name="connsiteY2" fmla="*/ 31 h 106770"/>
              <a:gd name="connsiteX3" fmla="*/ 195689 w 259732"/>
              <a:gd name="connsiteY3" fmla="*/ 24936 h 106770"/>
              <a:gd name="connsiteX4" fmla="*/ 259732 w 259732"/>
              <a:gd name="connsiteY4" fmla="*/ 106770 h 106770"/>
              <a:gd name="connsiteX5" fmla="*/ 259732 w 259732"/>
              <a:gd name="connsiteY5" fmla="*/ 106770 h 106770"/>
              <a:gd name="connsiteX0-1" fmla="*/ 0 w 259732"/>
              <a:gd name="connsiteY0-2" fmla="*/ 103404 h 106962"/>
              <a:gd name="connsiteX1-3" fmla="*/ 32021 w 259732"/>
              <a:gd name="connsiteY1-4" fmla="*/ 35802 h 106962"/>
              <a:gd name="connsiteX2-5" fmla="*/ 106739 w 259732"/>
              <a:gd name="connsiteY2-6" fmla="*/ 223 h 106962"/>
              <a:gd name="connsiteX3-7" fmla="*/ 195689 w 259732"/>
              <a:gd name="connsiteY3-8" fmla="*/ 25128 h 106962"/>
              <a:gd name="connsiteX4-9" fmla="*/ 259732 w 259732"/>
              <a:gd name="connsiteY4-10" fmla="*/ 106962 h 106962"/>
              <a:gd name="connsiteX5-11" fmla="*/ 259732 w 259732"/>
              <a:gd name="connsiteY5-12" fmla="*/ 106962 h 106962"/>
              <a:gd name="connsiteX0-13" fmla="*/ 0 w 259732"/>
              <a:gd name="connsiteY0-14" fmla="*/ 103404 h 106962"/>
              <a:gd name="connsiteX1-15" fmla="*/ 32021 w 259732"/>
              <a:gd name="connsiteY1-16" fmla="*/ 35802 h 106962"/>
              <a:gd name="connsiteX2-17" fmla="*/ 106739 w 259732"/>
              <a:gd name="connsiteY2-18" fmla="*/ 223 h 106962"/>
              <a:gd name="connsiteX3-19" fmla="*/ 206363 w 259732"/>
              <a:gd name="connsiteY3-20" fmla="*/ 25128 h 106962"/>
              <a:gd name="connsiteX4-21" fmla="*/ 259732 w 259732"/>
              <a:gd name="connsiteY4-22" fmla="*/ 106962 h 106962"/>
              <a:gd name="connsiteX5-23" fmla="*/ 259732 w 259732"/>
              <a:gd name="connsiteY5-24" fmla="*/ 106962 h 106962"/>
              <a:gd name="connsiteX0-25" fmla="*/ 0 w 259732"/>
              <a:gd name="connsiteY0-26" fmla="*/ 104044 h 107602"/>
              <a:gd name="connsiteX1-27" fmla="*/ 32021 w 259732"/>
              <a:gd name="connsiteY1-28" fmla="*/ 36442 h 107602"/>
              <a:gd name="connsiteX2-29" fmla="*/ 106739 w 259732"/>
              <a:gd name="connsiteY2-30" fmla="*/ 863 h 107602"/>
              <a:gd name="connsiteX3-31" fmla="*/ 206363 w 259732"/>
              <a:gd name="connsiteY3-32" fmla="*/ 25768 h 107602"/>
              <a:gd name="connsiteX4-33" fmla="*/ 259732 w 259732"/>
              <a:gd name="connsiteY4-34" fmla="*/ 107602 h 107602"/>
              <a:gd name="connsiteX5-35" fmla="*/ 259732 w 259732"/>
              <a:gd name="connsiteY5-36" fmla="*/ 107602 h 1076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9732" h="107602">
                <a:moveTo>
                  <a:pt x="0" y="104044"/>
                </a:moveTo>
                <a:cubicBezTo>
                  <a:pt x="0" y="75283"/>
                  <a:pt x="14231" y="53639"/>
                  <a:pt x="32021" y="36442"/>
                </a:cubicBezTo>
                <a:cubicBezTo>
                  <a:pt x="49811" y="19245"/>
                  <a:pt x="77682" y="2642"/>
                  <a:pt x="106739" y="863"/>
                </a:cubicBezTo>
                <a:cubicBezTo>
                  <a:pt x="135796" y="-916"/>
                  <a:pt x="173748" y="-2696"/>
                  <a:pt x="206363" y="25768"/>
                </a:cubicBezTo>
                <a:cubicBezTo>
                  <a:pt x="238978" y="54232"/>
                  <a:pt x="250837" y="93963"/>
                  <a:pt x="259732" y="107602"/>
                </a:cubicBezTo>
                <a:lnTo>
                  <a:pt x="259732" y="107602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8964395" y="3564891"/>
            <a:ext cx="186334" cy="481724"/>
          </a:xfrm>
          <a:custGeom>
            <a:avLst/>
            <a:gdLst>
              <a:gd name="connsiteX0" fmla="*/ 168271 w 178021"/>
              <a:gd name="connsiteY0" fmla="*/ 0 h 484474"/>
              <a:gd name="connsiteX1" fmla="*/ 175387 w 178021"/>
              <a:gd name="connsiteY1" fmla="*/ 78275 h 484474"/>
              <a:gd name="connsiteX2" fmla="*/ 129134 w 178021"/>
              <a:gd name="connsiteY2" fmla="*/ 142319 h 484474"/>
              <a:gd name="connsiteX3" fmla="*/ 25952 w 178021"/>
              <a:gd name="connsiteY3" fmla="*/ 181457 h 484474"/>
              <a:gd name="connsiteX4" fmla="*/ 4605 w 178021"/>
              <a:gd name="connsiteY4" fmla="*/ 185015 h 484474"/>
              <a:gd name="connsiteX5" fmla="*/ 97112 w 178021"/>
              <a:gd name="connsiteY5" fmla="*/ 206362 h 484474"/>
              <a:gd name="connsiteX6" fmla="*/ 150482 w 178021"/>
              <a:gd name="connsiteY6" fmla="*/ 273964 h 484474"/>
              <a:gd name="connsiteX7" fmla="*/ 164713 w 178021"/>
              <a:gd name="connsiteY7" fmla="*/ 384261 h 484474"/>
              <a:gd name="connsiteX8" fmla="*/ 114902 w 178021"/>
              <a:gd name="connsiteY8" fmla="*/ 473211 h 484474"/>
              <a:gd name="connsiteX9" fmla="*/ 33068 w 178021"/>
              <a:gd name="connsiteY9" fmla="*/ 480327 h 484474"/>
              <a:gd name="connsiteX0-1" fmla="*/ 168180 w 178190"/>
              <a:gd name="connsiteY0-2" fmla="*/ 0 h 484474"/>
              <a:gd name="connsiteX1-3" fmla="*/ 175296 w 178190"/>
              <a:gd name="connsiteY1-4" fmla="*/ 78275 h 484474"/>
              <a:gd name="connsiteX2-5" fmla="*/ 125485 w 178190"/>
              <a:gd name="connsiteY2-6" fmla="*/ 135203 h 484474"/>
              <a:gd name="connsiteX3-7" fmla="*/ 25861 w 178190"/>
              <a:gd name="connsiteY3-8" fmla="*/ 181457 h 484474"/>
              <a:gd name="connsiteX4-9" fmla="*/ 4514 w 178190"/>
              <a:gd name="connsiteY4-10" fmla="*/ 185015 h 484474"/>
              <a:gd name="connsiteX5-11" fmla="*/ 97021 w 178190"/>
              <a:gd name="connsiteY5-12" fmla="*/ 206362 h 484474"/>
              <a:gd name="connsiteX6-13" fmla="*/ 150391 w 178190"/>
              <a:gd name="connsiteY6-14" fmla="*/ 273964 h 484474"/>
              <a:gd name="connsiteX7-15" fmla="*/ 164622 w 178190"/>
              <a:gd name="connsiteY7-16" fmla="*/ 384261 h 484474"/>
              <a:gd name="connsiteX8-17" fmla="*/ 114811 w 178190"/>
              <a:gd name="connsiteY8-18" fmla="*/ 473211 h 484474"/>
              <a:gd name="connsiteX9-19" fmla="*/ 32977 w 178190"/>
              <a:gd name="connsiteY9-20" fmla="*/ 480327 h 484474"/>
              <a:gd name="connsiteX0-21" fmla="*/ 168180 w 178190"/>
              <a:gd name="connsiteY0-22" fmla="*/ 0 h 484474"/>
              <a:gd name="connsiteX1-23" fmla="*/ 175296 w 178190"/>
              <a:gd name="connsiteY1-24" fmla="*/ 78275 h 484474"/>
              <a:gd name="connsiteX2-25" fmla="*/ 125485 w 178190"/>
              <a:gd name="connsiteY2-26" fmla="*/ 135203 h 484474"/>
              <a:gd name="connsiteX3-27" fmla="*/ 25861 w 178190"/>
              <a:gd name="connsiteY3-28" fmla="*/ 181457 h 484474"/>
              <a:gd name="connsiteX4-29" fmla="*/ 4514 w 178190"/>
              <a:gd name="connsiteY4-30" fmla="*/ 185015 h 484474"/>
              <a:gd name="connsiteX5-31" fmla="*/ 97021 w 178190"/>
              <a:gd name="connsiteY5-32" fmla="*/ 217036 h 484474"/>
              <a:gd name="connsiteX6-33" fmla="*/ 150391 w 178190"/>
              <a:gd name="connsiteY6-34" fmla="*/ 273964 h 484474"/>
              <a:gd name="connsiteX7-35" fmla="*/ 164622 w 178190"/>
              <a:gd name="connsiteY7-36" fmla="*/ 384261 h 484474"/>
              <a:gd name="connsiteX8-37" fmla="*/ 114811 w 178190"/>
              <a:gd name="connsiteY8-38" fmla="*/ 473211 h 484474"/>
              <a:gd name="connsiteX9-39" fmla="*/ 32977 w 178190"/>
              <a:gd name="connsiteY9-40" fmla="*/ 480327 h 484474"/>
              <a:gd name="connsiteX0-41" fmla="*/ 168180 w 178190"/>
              <a:gd name="connsiteY0-42" fmla="*/ 0 h 484474"/>
              <a:gd name="connsiteX1-43" fmla="*/ 175296 w 178190"/>
              <a:gd name="connsiteY1-44" fmla="*/ 67601 h 484474"/>
              <a:gd name="connsiteX2-45" fmla="*/ 125485 w 178190"/>
              <a:gd name="connsiteY2-46" fmla="*/ 135203 h 484474"/>
              <a:gd name="connsiteX3-47" fmla="*/ 25861 w 178190"/>
              <a:gd name="connsiteY3-48" fmla="*/ 181457 h 484474"/>
              <a:gd name="connsiteX4-49" fmla="*/ 4514 w 178190"/>
              <a:gd name="connsiteY4-50" fmla="*/ 185015 h 484474"/>
              <a:gd name="connsiteX5-51" fmla="*/ 97021 w 178190"/>
              <a:gd name="connsiteY5-52" fmla="*/ 217036 h 484474"/>
              <a:gd name="connsiteX6-53" fmla="*/ 150391 w 178190"/>
              <a:gd name="connsiteY6-54" fmla="*/ 273964 h 484474"/>
              <a:gd name="connsiteX7-55" fmla="*/ 164622 w 178190"/>
              <a:gd name="connsiteY7-56" fmla="*/ 384261 h 484474"/>
              <a:gd name="connsiteX8-57" fmla="*/ 114811 w 178190"/>
              <a:gd name="connsiteY8-58" fmla="*/ 473211 h 484474"/>
              <a:gd name="connsiteX9-59" fmla="*/ 32977 w 178190"/>
              <a:gd name="connsiteY9-60" fmla="*/ 480327 h 484474"/>
              <a:gd name="connsiteX0-61" fmla="*/ 168180 w 178190"/>
              <a:gd name="connsiteY0-62" fmla="*/ 0 h 481724"/>
              <a:gd name="connsiteX1-63" fmla="*/ 175296 w 178190"/>
              <a:gd name="connsiteY1-64" fmla="*/ 67601 h 481724"/>
              <a:gd name="connsiteX2-65" fmla="*/ 125485 w 178190"/>
              <a:gd name="connsiteY2-66" fmla="*/ 135203 h 481724"/>
              <a:gd name="connsiteX3-67" fmla="*/ 25861 w 178190"/>
              <a:gd name="connsiteY3-68" fmla="*/ 181457 h 481724"/>
              <a:gd name="connsiteX4-69" fmla="*/ 4514 w 178190"/>
              <a:gd name="connsiteY4-70" fmla="*/ 185015 h 481724"/>
              <a:gd name="connsiteX5-71" fmla="*/ 97021 w 178190"/>
              <a:gd name="connsiteY5-72" fmla="*/ 217036 h 481724"/>
              <a:gd name="connsiteX6-73" fmla="*/ 150391 w 178190"/>
              <a:gd name="connsiteY6-74" fmla="*/ 273964 h 481724"/>
              <a:gd name="connsiteX7-75" fmla="*/ 164622 w 178190"/>
              <a:gd name="connsiteY7-76" fmla="*/ 384261 h 481724"/>
              <a:gd name="connsiteX8-77" fmla="*/ 114811 w 178190"/>
              <a:gd name="connsiteY8-78" fmla="*/ 462537 h 481724"/>
              <a:gd name="connsiteX9-79" fmla="*/ 32977 w 178190"/>
              <a:gd name="connsiteY9-80" fmla="*/ 480327 h 481724"/>
              <a:gd name="connsiteX0-81" fmla="*/ 168004 w 178534"/>
              <a:gd name="connsiteY0-82" fmla="*/ 0 h 481724"/>
              <a:gd name="connsiteX1-83" fmla="*/ 175120 w 178534"/>
              <a:gd name="connsiteY1-84" fmla="*/ 67601 h 481724"/>
              <a:gd name="connsiteX2-85" fmla="*/ 118193 w 178534"/>
              <a:gd name="connsiteY2-86" fmla="*/ 142319 h 481724"/>
              <a:gd name="connsiteX3-87" fmla="*/ 25685 w 178534"/>
              <a:gd name="connsiteY3-88" fmla="*/ 181457 h 481724"/>
              <a:gd name="connsiteX4-89" fmla="*/ 4338 w 178534"/>
              <a:gd name="connsiteY4-90" fmla="*/ 185015 h 481724"/>
              <a:gd name="connsiteX5-91" fmla="*/ 96845 w 178534"/>
              <a:gd name="connsiteY5-92" fmla="*/ 217036 h 481724"/>
              <a:gd name="connsiteX6-93" fmla="*/ 150215 w 178534"/>
              <a:gd name="connsiteY6-94" fmla="*/ 273964 h 481724"/>
              <a:gd name="connsiteX7-95" fmla="*/ 164446 w 178534"/>
              <a:gd name="connsiteY7-96" fmla="*/ 384261 h 481724"/>
              <a:gd name="connsiteX8-97" fmla="*/ 114635 w 178534"/>
              <a:gd name="connsiteY8-98" fmla="*/ 462537 h 481724"/>
              <a:gd name="connsiteX9-99" fmla="*/ 32801 w 178534"/>
              <a:gd name="connsiteY9-100" fmla="*/ 480327 h 481724"/>
              <a:gd name="connsiteX0-101" fmla="*/ 168004 w 178534"/>
              <a:gd name="connsiteY0-102" fmla="*/ 0 h 481724"/>
              <a:gd name="connsiteX1-103" fmla="*/ 175120 w 178534"/>
              <a:gd name="connsiteY1-104" fmla="*/ 67601 h 481724"/>
              <a:gd name="connsiteX2-105" fmla="*/ 118193 w 178534"/>
              <a:gd name="connsiteY2-106" fmla="*/ 142319 h 481724"/>
              <a:gd name="connsiteX3-107" fmla="*/ 25685 w 178534"/>
              <a:gd name="connsiteY3-108" fmla="*/ 181457 h 481724"/>
              <a:gd name="connsiteX4-109" fmla="*/ 4338 w 178534"/>
              <a:gd name="connsiteY4-110" fmla="*/ 185015 h 481724"/>
              <a:gd name="connsiteX5-111" fmla="*/ 96845 w 178534"/>
              <a:gd name="connsiteY5-112" fmla="*/ 217036 h 481724"/>
              <a:gd name="connsiteX6-113" fmla="*/ 150215 w 178534"/>
              <a:gd name="connsiteY6-114" fmla="*/ 273964 h 481724"/>
              <a:gd name="connsiteX7-115" fmla="*/ 164446 w 178534"/>
              <a:gd name="connsiteY7-116" fmla="*/ 384261 h 481724"/>
              <a:gd name="connsiteX8-117" fmla="*/ 114635 w 178534"/>
              <a:gd name="connsiteY8-118" fmla="*/ 462537 h 481724"/>
              <a:gd name="connsiteX9-119" fmla="*/ 32801 w 178534"/>
              <a:gd name="connsiteY9-120" fmla="*/ 480327 h 481724"/>
              <a:gd name="connsiteX0-121" fmla="*/ 168004 w 178534"/>
              <a:gd name="connsiteY0-122" fmla="*/ 0 h 481724"/>
              <a:gd name="connsiteX1-123" fmla="*/ 175120 w 178534"/>
              <a:gd name="connsiteY1-124" fmla="*/ 67601 h 481724"/>
              <a:gd name="connsiteX2-125" fmla="*/ 118193 w 178534"/>
              <a:gd name="connsiteY2-126" fmla="*/ 142319 h 481724"/>
              <a:gd name="connsiteX3-127" fmla="*/ 25685 w 178534"/>
              <a:gd name="connsiteY3-128" fmla="*/ 181457 h 481724"/>
              <a:gd name="connsiteX4-129" fmla="*/ 4338 w 178534"/>
              <a:gd name="connsiteY4-130" fmla="*/ 185015 h 481724"/>
              <a:gd name="connsiteX5-131" fmla="*/ 96845 w 178534"/>
              <a:gd name="connsiteY5-132" fmla="*/ 217036 h 481724"/>
              <a:gd name="connsiteX6-133" fmla="*/ 150215 w 178534"/>
              <a:gd name="connsiteY6-134" fmla="*/ 273964 h 481724"/>
              <a:gd name="connsiteX7-135" fmla="*/ 164446 w 178534"/>
              <a:gd name="connsiteY7-136" fmla="*/ 384261 h 481724"/>
              <a:gd name="connsiteX8-137" fmla="*/ 114635 w 178534"/>
              <a:gd name="connsiteY8-138" fmla="*/ 462537 h 481724"/>
              <a:gd name="connsiteX9-139" fmla="*/ 32801 w 178534"/>
              <a:gd name="connsiteY9-140" fmla="*/ 480327 h 481724"/>
              <a:gd name="connsiteX0-141" fmla="*/ 174314 w 184844"/>
              <a:gd name="connsiteY0-142" fmla="*/ 0 h 481724"/>
              <a:gd name="connsiteX1-143" fmla="*/ 181430 w 184844"/>
              <a:gd name="connsiteY1-144" fmla="*/ 67601 h 481724"/>
              <a:gd name="connsiteX2-145" fmla="*/ 124503 w 184844"/>
              <a:gd name="connsiteY2-146" fmla="*/ 142319 h 481724"/>
              <a:gd name="connsiteX3-147" fmla="*/ 31995 w 184844"/>
              <a:gd name="connsiteY3-148" fmla="*/ 181457 h 481724"/>
              <a:gd name="connsiteX4-149" fmla="*/ 3532 w 184844"/>
              <a:gd name="connsiteY4-150" fmla="*/ 195689 h 481724"/>
              <a:gd name="connsiteX5-151" fmla="*/ 103155 w 184844"/>
              <a:gd name="connsiteY5-152" fmla="*/ 217036 h 481724"/>
              <a:gd name="connsiteX6-153" fmla="*/ 156525 w 184844"/>
              <a:gd name="connsiteY6-154" fmla="*/ 273964 h 481724"/>
              <a:gd name="connsiteX7-155" fmla="*/ 170756 w 184844"/>
              <a:gd name="connsiteY7-156" fmla="*/ 384261 h 481724"/>
              <a:gd name="connsiteX8-157" fmla="*/ 120945 w 184844"/>
              <a:gd name="connsiteY8-158" fmla="*/ 462537 h 481724"/>
              <a:gd name="connsiteX9-159" fmla="*/ 39111 w 184844"/>
              <a:gd name="connsiteY9-160" fmla="*/ 480327 h 481724"/>
              <a:gd name="connsiteX0-161" fmla="*/ 175804 w 186334"/>
              <a:gd name="connsiteY0-162" fmla="*/ 0 h 481724"/>
              <a:gd name="connsiteX1-163" fmla="*/ 182920 w 186334"/>
              <a:gd name="connsiteY1-164" fmla="*/ 67601 h 481724"/>
              <a:gd name="connsiteX2-165" fmla="*/ 125993 w 186334"/>
              <a:gd name="connsiteY2-166" fmla="*/ 142319 h 481724"/>
              <a:gd name="connsiteX3-167" fmla="*/ 26369 w 186334"/>
              <a:gd name="connsiteY3-168" fmla="*/ 188573 h 481724"/>
              <a:gd name="connsiteX4-169" fmla="*/ 5022 w 186334"/>
              <a:gd name="connsiteY4-170" fmla="*/ 195689 h 481724"/>
              <a:gd name="connsiteX5-171" fmla="*/ 104645 w 186334"/>
              <a:gd name="connsiteY5-172" fmla="*/ 217036 h 481724"/>
              <a:gd name="connsiteX6-173" fmla="*/ 158015 w 186334"/>
              <a:gd name="connsiteY6-174" fmla="*/ 273964 h 481724"/>
              <a:gd name="connsiteX7-175" fmla="*/ 172246 w 186334"/>
              <a:gd name="connsiteY7-176" fmla="*/ 384261 h 481724"/>
              <a:gd name="connsiteX8-177" fmla="*/ 122435 w 186334"/>
              <a:gd name="connsiteY8-178" fmla="*/ 462537 h 481724"/>
              <a:gd name="connsiteX9-179" fmla="*/ 40601 w 186334"/>
              <a:gd name="connsiteY9-180" fmla="*/ 480327 h 4817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86334" h="481724">
                <a:moveTo>
                  <a:pt x="175804" y="0"/>
                </a:moveTo>
                <a:cubicBezTo>
                  <a:pt x="182623" y="27277"/>
                  <a:pt x="191222" y="43881"/>
                  <a:pt x="182920" y="67601"/>
                </a:cubicBezTo>
                <a:cubicBezTo>
                  <a:pt x="174618" y="91321"/>
                  <a:pt x="152085" y="122157"/>
                  <a:pt x="125993" y="142319"/>
                </a:cubicBezTo>
                <a:cubicBezTo>
                  <a:pt x="99901" y="162481"/>
                  <a:pt x="46531" y="179678"/>
                  <a:pt x="26369" y="188573"/>
                </a:cubicBezTo>
                <a:cubicBezTo>
                  <a:pt x="6207" y="197468"/>
                  <a:pt x="-8024" y="190945"/>
                  <a:pt x="5022" y="195689"/>
                </a:cubicBezTo>
                <a:cubicBezTo>
                  <a:pt x="18068" y="200433"/>
                  <a:pt x="79146" y="203990"/>
                  <a:pt x="104645" y="217036"/>
                </a:cubicBezTo>
                <a:cubicBezTo>
                  <a:pt x="130144" y="230082"/>
                  <a:pt x="146748" y="246093"/>
                  <a:pt x="158015" y="273964"/>
                </a:cubicBezTo>
                <a:cubicBezTo>
                  <a:pt x="169282" y="301835"/>
                  <a:pt x="178176" y="352832"/>
                  <a:pt x="172246" y="384261"/>
                </a:cubicBezTo>
                <a:cubicBezTo>
                  <a:pt x="166316" y="415690"/>
                  <a:pt x="144376" y="446526"/>
                  <a:pt x="122435" y="462537"/>
                </a:cubicBezTo>
                <a:cubicBezTo>
                  <a:pt x="100494" y="478548"/>
                  <a:pt x="70547" y="484774"/>
                  <a:pt x="40601" y="480327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8865426" y="3969005"/>
            <a:ext cx="154589" cy="77609"/>
          </a:xfrm>
          <a:custGeom>
            <a:avLst/>
            <a:gdLst>
              <a:gd name="connsiteX0" fmla="*/ 131645 w 131645"/>
              <a:gd name="connsiteY0" fmla="*/ 81834 h 82762"/>
              <a:gd name="connsiteX1" fmla="*/ 56928 w 131645"/>
              <a:gd name="connsiteY1" fmla="*/ 71160 h 82762"/>
              <a:gd name="connsiteX2" fmla="*/ 0 w 131645"/>
              <a:gd name="connsiteY2" fmla="*/ 0 h 82762"/>
              <a:gd name="connsiteX0-1" fmla="*/ 131645 w 131645"/>
              <a:gd name="connsiteY0-2" fmla="*/ 81834 h 82242"/>
              <a:gd name="connsiteX1-3" fmla="*/ 53370 w 131645"/>
              <a:gd name="connsiteY1-4" fmla="*/ 67602 h 82242"/>
              <a:gd name="connsiteX2-5" fmla="*/ 0 w 131645"/>
              <a:gd name="connsiteY2-6" fmla="*/ 0 h 82242"/>
              <a:gd name="connsiteX0-7" fmla="*/ 131645 w 131645"/>
              <a:gd name="connsiteY0-8" fmla="*/ 81834 h 84513"/>
              <a:gd name="connsiteX1-9" fmla="*/ 53370 w 131645"/>
              <a:gd name="connsiteY1-10" fmla="*/ 67602 h 84513"/>
              <a:gd name="connsiteX2-11" fmla="*/ 0 w 131645"/>
              <a:gd name="connsiteY2-12" fmla="*/ 0 h 84513"/>
              <a:gd name="connsiteX0-13" fmla="*/ 131645 w 131645"/>
              <a:gd name="connsiteY0-14" fmla="*/ 81834 h 82544"/>
              <a:gd name="connsiteX1-15" fmla="*/ 46254 w 131645"/>
              <a:gd name="connsiteY1-16" fmla="*/ 60486 h 82544"/>
              <a:gd name="connsiteX2-17" fmla="*/ 0 w 131645"/>
              <a:gd name="connsiteY2-18" fmla="*/ 0 h 825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1645" h="82544">
                <a:moveTo>
                  <a:pt x="131645" y="81834"/>
                </a:moveTo>
                <a:cubicBezTo>
                  <a:pt x="105257" y="83316"/>
                  <a:pt x="78869" y="84799"/>
                  <a:pt x="46254" y="60486"/>
                </a:cubicBezTo>
                <a:cubicBezTo>
                  <a:pt x="13639" y="36173"/>
                  <a:pt x="17493" y="28760"/>
                  <a:pt x="0" y="0"/>
                </a:cubicBez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任意多边形 44"/>
          <p:cNvSpPr/>
          <p:nvPr/>
        </p:nvSpPr>
        <p:spPr>
          <a:xfrm>
            <a:off x="3298458" y="3514118"/>
            <a:ext cx="288000" cy="99678"/>
          </a:xfrm>
          <a:custGeom>
            <a:avLst/>
            <a:gdLst>
              <a:gd name="connsiteX0" fmla="*/ 0 w 970241"/>
              <a:gd name="connsiteY0" fmla="*/ 362968 h 404849"/>
              <a:gd name="connsiteX1" fmla="*/ 174504 w 970241"/>
              <a:gd name="connsiteY1" fmla="*/ 104702 h 404849"/>
              <a:gd name="connsiteX2" fmla="*/ 467670 w 970241"/>
              <a:gd name="connsiteY2" fmla="*/ 0 h 404849"/>
              <a:gd name="connsiteX3" fmla="*/ 802717 w 970241"/>
              <a:gd name="connsiteY3" fmla="*/ 104702 h 404849"/>
              <a:gd name="connsiteX4" fmla="*/ 970241 w 970241"/>
              <a:gd name="connsiteY4" fmla="*/ 404849 h 404849"/>
              <a:gd name="connsiteX5" fmla="*/ 970241 w 970241"/>
              <a:gd name="connsiteY5" fmla="*/ 404849 h 404849"/>
              <a:gd name="connsiteX0-1" fmla="*/ 0 w 970241"/>
              <a:gd name="connsiteY0-2" fmla="*/ 362993 h 404874"/>
              <a:gd name="connsiteX1-3" fmla="*/ 202425 w 970241"/>
              <a:gd name="connsiteY1-4" fmla="*/ 111707 h 404874"/>
              <a:gd name="connsiteX2-5" fmla="*/ 467670 w 970241"/>
              <a:gd name="connsiteY2-6" fmla="*/ 25 h 404874"/>
              <a:gd name="connsiteX3-7" fmla="*/ 802717 w 970241"/>
              <a:gd name="connsiteY3-8" fmla="*/ 104727 h 404874"/>
              <a:gd name="connsiteX4-9" fmla="*/ 970241 w 970241"/>
              <a:gd name="connsiteY4-10" fmla="*/ 404874 h 404874"/>
              <a:gd name="connsiteX5-11" fmla="*/ 970241 w 970241"/>
              <a:gd name="connsiteY5-12" fmla="*/ 404874 h 404874"/>
              <a:gd name="connsiteX0-13" fmla="*/ 0 w 970241"/>
              <a:gd name="connsiteY0-14" fmla="*/ 349044 h 390925"/>
              <a:gd name="connsiteX1-15" fmla="*/ 202425 w 970241"/>
              <a:gd name="connsiteY1-16" fmla="*/ 97758 h 390925"/>
              <a:gd name="connsiteX2-17" fmla="*/ 509551 w 970241"/>
              <a:gd name="connsiteY2-18" fmla="*/ 37 h 390925"/>
              <a:gd name="connsiteX3-19" fmla="*/ 802717 w 970241"/>
              <a:gd name="connsiteY3-20" fmla="*/ 90778 h 390925"/>
              <a:gd name="connsiteX4-21" fmla="*/ 970241 w 970241"/>
              <a:gd name="connsiteY4-22" fmla="*/ 390925 h 390925"/>
              <a:gd name="connsiteX5-23" fmla="*/ 970241 w 970241"/>
              <a:gd name="connsiteY5-24" fmla="*/ 390925 h 390925"/>
              <a:gd name="connsiteX0-25" fmla="*/ 0 w 970241"/>
              <a:gd name="connsiteY0-26" fmla="*/ 349099 h 390980"/>
              <a:gd name="connsiteX1-27" fmla="*/ 202425 w 970241"/>
              <a:gd name="connsiteY1-28" fmla="*/ 97813 h 390980"/>
              <a:gd name="connsiteX2-29" fmla="*/ 509551 w 970241"/>
              <a:gd name="connsiteY2-30" fmla="*/ 92 h 390980"/>
              <a:gd name="connsiteX3-31" fmla="*/ 830638 w 970241"/>
              <a:gd name="connsiteY3-32" fmla="*/ 111773 h 390980"/>
              <a:gd name="connsiteX4-33" fmla="*/ 970241 w 970241"/>
              <a:gd name="connsiteY4-34" fmla="*/ 390980 h 390980"/>
              <a:gd name="connsiteX5-35" fmla="*/ 970241 w 970241"/>
              <a:gd name="connsiteY5-36" fmla="*/ 390980 h 390980"/>
              <a:gd name="connsiteX0-37" fmla="*/ 0 w 970241"/>
              <a:gd name="connsiteY0-38" fmla="*/ 349099 h 390980"/>
              <a:gd name="connsiteX1-39" fmla="*/ 202425 w 970241"/>
              <a:gd name="connsiteY1-40" fmla="*/ 97813 h 390980"/>
              <a:gd name="connsiteX2-41" fmla="*/ 509551 w 970241"/>
              <a:gd name="connsiteY2-42" fmla="*/ 92 h 390980"/>
              <a:gd name="connsiteX3-43" fmla="*/ 830638 w 970241"/>
              <a:gd name="connsiteY3-44" fmla="*/ 111773 h 390980"/>
              <a:gd name="connsiteX4-45" fmla="*/ 970241 w 970241"/>
              <a:gd name="connsiteY4-46" fmla="*/ 390980 h 390980"/>
              <a:gd name="connsiteX5-47" fmla="*/ 970241 w 970241"/>
              <a:gd name="connsiteY5-48" fmla="*/ 390980 h 390980"/>
              <a:gd name="connsiteX0-49" fmla="*/ 0 w 970241"/>
              <a:gd name="connsiteY0-50" fmla="*/ 349701 h 391582"/>
              <a:gd name="connsiteX1-51" fmla="*/ 202425 w 970241"/>
              <a:gd name="connsiteY1-52" fmla="*/ 98415 h 391582"/>
              <a:gd name="connsiteX2-53" fmla="*/ 509551 w 970241"/>
              <a:gd name="connsiteY2-54" fmla="*/ 694 h 391582"/>
              <a:gd name="connsiteX3-55" fmla="*/ 837618 w 970241"/>
              <a:gd name="connsiteY3-56" fmla="*/ 140295 h 391582"/>
              <a:gd name="connsiteX4-57" fmla="*/ 970241 w 970241"/>
              <a:gd name="connsiteY4-58" fmla="*/ 391582 h 391582"/>
              <a:gd name="connsiteX5-59" fmla="*/ 970241 w 970241"/>
              <a:gd name="connsiteY5-60" fmla="*/ 391582 h 391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70241" h="391582">
                <a:moveTo>
                  <a:pt x="0" y="349701"/>
                </a:moveTo>
                <a:cubicBezTo>
                  <a:pt x="48279" y="250815"/>
                  <a:pt x="117500" y="156583"/>
                  <a:pt x="202425" y="98415"/>
                </a:cubicBezTo>
                <a:cubicBezTo>
                  <a:pt x="287350" y="40247"/>
                  <a:pt x="403686" y="-6286"/>
                  <a:pt x="509551" y="694"/>
                </a:cubicBezTo>
                <a:cubicBezTo>
                  <a:pt x="615416" y="7674"/>
                  <a:pt x="760836" y="54207"/>
                  <a:pt x="837618" y="140295"/>
                </a:cubicBezTo>
                <a:cubicBezTo>
                  <a:pt x="914400" y="226383"/>
                  <a:pt x="948137" y="349701"/>
                  <a:pt x="970241" y="391582"/>
                </a:cubicBezTo>
                <a:lnTo>
                  <a:pt x="970241" y="391582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任意多边形 45"/>
          <p:cNvSpPr/>
          <p:nvPr/>
        </p:nvSpPr>
        <p:spPr>
          <a:xfrm>
            <a:off x="3286581" y="3593718"/>
            <a:ext cx="300549" cy="530800"/>
          </a:xfrm>
          <a:custGeom>
            <a:avLst/>
            <a:gdLst>
              <a:gd name="connsiteX0" fmla="*/ 1033063 w 1061474"/>
              <a:gd name="connsiteY0" fmla="*/ 0 h 1849740"/>
              <a:gd name="connsiteX1" fmla="*/ 1060983 w 1061474"/>
              <a:gd name="connsiteY1" fmla="*/ 293166 h 1849740"/>
              <a:gd name="connsiteX2" fmla="*/ 1012122 w 1061474"/>
              <a:gd name="connsiteY2" fmla="*/ 600293 h 1849740"/>
              <a:gd name="connsiteX3" fmla="*/ 781777 w 1061474"/>
              <a:gd name="connsiteY3" fmla="*/ 1054003 h 1849740"/>
              <a:gd name="connsiteX4" fmla="*/ 460690 w 1061474"/>
              <a:gd name="connsiteY4" fmla="*/ 1465832 h 1849740"/>
              <a:gd name="connsiteX5" fmla="*/ 0 w 1061474"/>
              <a:gd name="connsiteY5" fmla="*/ 1849740 h 1849740"/>
              <a:gd name="connsiteX6" fmla="*/ 0 w 1061474"/>
              <a:gd name="connsiteY6" fmla="*/ 1849740 h 1849740"/>
              <a:gd name="connsiteX0-1" fmla="*/ 1033063 w 1061474"/>
              <a:gd name="connsiteY0-2" fmla="*/ 0 h 1849740"/>
              <a:gd name="connsiteX1-3" fmla="*/ 1060983 w 1061474"/>
              <a:gd name="connsiteY1-4" fmla="*/ 307126 h 1849740"/>
              <a:gd name="connsiteX2-5" fmla="*/ 1012122 w 1061474"/>
              <a:gd name="connsiteY2-6" fmla="*/ 600293 h 1849740"/>
              <a:gd name="connsiteX3-7" fmla="*/ 781777 w 1061474"/>
              <a:gd name="connsiteY3-8" fmla="*/ 1054003 h 1849740"/>
              <a:gd name="connsiteX4-9" fmla="*/ 460690 w 1061474"/>
              <a:gd name="connsiteY4-10" fmla="*/ 1465832 h 1849740"/>
              <a:gd name="connsiteX5-11" fmla="*/ 0 w 1061474"/>
              <a:gd name="connsiteY5-12" fmla="*/ 1849740 h 1849740"/>
              <a:gd name="connsiteX6-13" fmla="*/ 0 w 1061474"/>
              <a:gd name="connsiteY6-14" fmla="*/ 1849740 h 1849740"/>
              <a:gd name="connsiteX0-15" fmla="*/ 1033063 w 1062458"/>
              <a:gd name="connsiteY0-16" fmla="*/ 0 h 1849740"/>
              <a:gd name="connsiteX1-17" fmla="*/ 1060983 w 1062458"/>
              <a:gd name="connsiteY1-18" fmla="*/ 307126 h 1849740"/>
              <a:gd name="connsiteX2-19" fmla="*/ 991181 w 1062458"/>
              <a:gd name="connsiteY2-20" fmla="*/ 663114 h 1849740"/>
              <a:gd name="connsiteX3-21" fmla="*/ 781777 w 1062458"/>
              <a:gd name="connsiteY3-22" fmla="*/ 1054003 h 1849740"/>
              <a:gd name="connsiteX4-23" fmla="*/ 460690 w 1062458"/>
              <a:gd name="connsiteY4-24" fmla="*/ 1465832 h 1849740"/>
              <a:gd name="connsiteX5-25" fmla="*/ 0 w 1062458"/>
              <a:gd name="connsiteY5-26" fmla="*/ 1849740 h 1849740"/>
              <a:gd name="connsiteX6-27" fmla="*/ 0 w 1062458"/>
              <a:gd name="connsiteY6-28" fmla="*/ 1849740 h 1849740"/>
              <a:gd name="connsiteX0-29" fmla="*/ 1033063 w 1062458"/>
              <a:gd name="connsiteY0-30" fmla="*/ 0 h 1849740"/>
              <a:gd name="connsiteX1-31" fmla="*/ 1060983 w 1062458"/>
              <a:gd name="connsiteY1-32" fmla="*/ 307126 h 1849740"/>
              <a:gd name="connsiteX2-33" fmla="*/ 991181 w 1062458"/>
              <a:gd name="connsiteY2-34" fmla="*/ 663114 h 1849740"/>
              <a:gd name="connsiteX3-35" fmla="*/ 795737 w 1062458"/>
              <a:gd name="connsiteY3-36" fmla="*/ 1054003 h 1849740"/>
              <a:gd name="connsiteX4-37" fmla="*/ 460690 w 1062458"/>
              <a:gd name="connsiteY4-38" fmla="*/ 1465832 h 1849740"/>
              <a:gd name="connsiteX5-39" fmla="*/ 0 w 1062458"/>
              <a:gd name="connsiteY5-40" fmla="*/ 1849740 h 1849740"/>
              <a:gd name="connsiteX6-41" fmla="*/ 0 w 1062458"/>
              <a:gd name="connsiteY6-42" fmla="*/ 1849740 h 1849740"/>
              <a:gd name="connsiteX0-43" fmla="*/ 1033063 w 1064072"/>
              <a:gd name="connsiteY0-44" fmla="*/ 0 h 1849740"/>
              <a:gd name="connsiteX1-45" fmla="*/ 1060983 w 1064072"/>
              <a:gd name="connsiteY1-46" fmla="*/ 307126 h 1849740"/>
              <a:gd name="connsiteX2-47" fmla="*/ 963261 w 1064072"/>
              <a:gd name="connsiteY2-48" fmla="*/ 663114 h 1849740"/>
              <a:gd name="connsiteX3-49" fmla="*/ 795737 w 1064072"/>
              <a:gd name="connsiteY3-50" fmla="*/ 1054003 h 1849740"/>
              <a:gd name="connsiteX4-51" fmla="*/ 460690 w 1064072"/>
              <a:gd name="connsiteY4-52" fmla="*/ 1465832 h 1849740"/>
              <a:gd name="connsiteX5-53" fmla="*/ 0 w 1064072"/>
              <a:gd name="connsiteY5-54" fmla="*/ 1849740 h 1849740"/>
              <a:gd name="connsiteX6-55" fmla="*/ 0 w 1064072"/>
              <a:gd name="connsiteY6-56" fmla="*/ 1849740 h 1849740"/>
              <a:gd name="connsiteX0-57" fmla="*/ 1033063 w 1064072"/>
              <a:gd name="connsiteY0-58" fmla="*/ 0 h 1849740"/>
              <a:gd name="connsiteX1-59" fmla="*/ 1060983 w 1064072"/>
              <a:gd name="connsiteY1-60" fmla="*/ 307126 h 1849740"/>
              <a:gd name="connsiteX2-61" fmla="*/ 963261 w 1064072"/>
              <a:gd name="connsiteY2-62" fmla="*/ 663114 h 1849740"/>
              <a:gd name="connsiteX3-63" fmla="*/ 753856 w 1064072"/>
              <a:gd name="connsiteY3-64" fmla="*/ 1040042 h 1849740"/>
              <a:gd name="connsiteX4-65" fmla="*/ 460690 w 1064072"/>
              <a:gd name="connsiteY4-66" fmla="*/ 1465832 h 1849740"/>
              <a:gd name="connsiteX5-67" fmla="*/ 0 w 1064072"/>
              <a:gd name="connsiteY5-68" fmla="*/ 1849740 h 1849740"/>
              <a:gd name="connsiteX6-69" fmla="*/ 0 w 1064072"/>
              <a:gd name="connsiteY6-70" fmla="*/ 1849740 h 1849740"/>
              <a:gd name="connsiteX0-71" fmla="*/ 1033063 w 1064072"/>
              <a:gd name="connsiteY0-72" fmla="*/ 0 h 1849740"/>
              <a:gd name="connsiteX1-73" fmla="*/ 1060983 w 1064072"/>
              <a:gd name="connsiteY1-74" fmla="*/ 307126 h 1849740"/>
              <a:gd name="connsiteX2-75" fmla="*/ 963261 w 1064072"/>
              <a:gd name="connsiteY2-76" fmla="*/ 663114 h 1849740"/>
              <a:gd name="connsiteX3-77" fmla="*/ 753856 w 1064072"/>
              <a:gd name="connsiteY3-78" fmla="*/ 1040042 h 1849740"/>
              <a:gd name="connsiteX4-79" fmla="*/ 460690 w 1064072"/>
              <a:gd name="connsiteY4-80" fmla="*/ 1465832 h 1849740"/>
              <a:gd name="connsiteX5-81" fmla="*/ 0 w 1064072"/>
              <a:gd name="connsiteY5-82" fmla="*/ 1849740 h 1849740"/>
              <a:gd name="connsiteX6-83" fmla="*/ 0 w 1064072"/>
              <a:gd name="connsiteY6-84" fmla="*/ 1849740 h 1849740"/>
              <a:gd name="connsiteX0-85" fmla="*/ 1033063 w 1064072"/>
              <a:gd name="connsiteY0-86" fmla="*/ 0 h 1849740"/>
              <a:gd name="connsiteX1-87" fmla="*/ 1060983 w 1064072"/>
              <a:gd name="connsiteY1-88" fmla="*/ 307126 h 1849740"/>
              <a:gd name="connsiteX2-89" fmla="*/ 963261 w 1064072"/>
              <a:gd name="connsiteY2-90" fmla="*/ 663114 h 1849740"/>
              <a:gd name="connsiteX3-91" fmla="*/ 753856 w 1064072"/>
              <a:gd name="connsiteY3-92" fmla="*/ 1040042 h 1849740"/>
              <a:gd name="connsiteX4-93" fmla="*/ 404848 w 1064072"/>
              <a:gd name="connsiteY4-94" fmla="*/ 1437911 h 1849740"/>
              <a:gd name="connsiteX5-95" fmla="*/ 0 w 1064072"/>
              <a:gd name="connsiteY5-96" fmla="*/ 1849740 h 1849740"/>
              <a:gd name="connsiteX6-97" fmla="*/ 0 w 1064072"/>
              <a:gd name="connsiteY6-98" fmla="*/ 1849740 h 1849740"/>
              <a:gd name="connsiteX0-99" fmla="*/ 1033063 w 1064072"/>
              <a:gd name="connsiteY0-100" fmla="*/ 0 h 1849740"/>
              <a:gd name="connsiteX1-101" fmla="*/ 1060983 w 1064072"/>
              <a:gd name="connsiteY1-102" fmla="*/ 307126 h 1849740"/>
              <a:gd name="connsiteX2-103" fmla="*/ 963261 w 1064072"/>
              <a:gd name="connsiteY2-104" fmla="*/ 663114 h 1849740"/>
              <a:gd name="connsiteX3-105" fmla="*/ 753856 w 1064072"/>
              <a:gd name="connsiteY3-106" fmla="*/ 1040042 h 1849740"/>
              <a:gd name="connsiteX4-107" fmla="*/ 418809 w 1064072"/>
              <a:gd name="connsiteY4-108" fmla="*/ 1472812 h 1849740"/>
              <a:gd name="connsiteX5-109" fmla="*/ 0 w 1064072"/>
              <a:gd name="connsiteY5-110" fmla="*/ 1849740 h 1849740"/>
              <a:gd name="connsiteX6-111" fmla="*/ 0 w 1064072"/>
              <a:gd name="connsiteY6-112" fmla="*/ 1849740 h 1849740"/>
              <a:gd name="connsiteX0-113" fmla="*/ 1033063 w 1064072"/>
              <a:gd name="connsiteY0-114" fmla="*/ 0 h 1849740"/>
              <a:gd name="connsiteX1-115" fmla="*/ 1060983 w 1064072"/>
              <a:gd name="connsiteY1-116" fmla="*/ 307126 h 1849740"/>
              <a:gd name="connsiteX2-117" fmla="*/ 963261 w 1064072"/>
              <a:gd name="connsiteY2-118" fmla="*/ 663114 h 1849740"/>
              <a:gd name="connsiteX3-119" fmla="*/ 732916 w 1064072"/>
              <a:gd name="connsiteY3-120" fmla="*/ 1033061 h 1849740"/>
              <a:gd name="connsiteX4-121" fmla="*/ 418809 w 1064072"/>
              <a:gd name="connsiteY4-122" fmla="*/ 1472812 h 1849740"/>
              <a:gd name="connsiteX5-123" fmla="*/ 0 w 1064072"/>
              <a:gd name="connsiteY5-124" fmla="*/ 1849740 h 1849740"/>
              <a:gd name="connsiteX6-125" fmla="*/ 0 w 1064072"/>
              <a:gd name="connsiteY6-126" fmla="*/ 1849740 h 1849740"/>
              <a:gd name="connsiteX0-127" fmla="*/ 1033063 w 1064072"/>
              <a:gd name="connsiteY0-128" fmla="*/ 0 h 1849740"/>
              <a:gd name="connsiteX1-129" fmla="*/ 1060983 w 1064072"/>
              <a:gd name="connsiteY1-130" fmla="*/ 307126 h 1849740"/>
              <a:gd name="connsiteX2-131" fmla="*/ 963261 w 1064072"/>
              <a:gd name="connsiteY2-132" fmla="*/ 663114 h 1849740"/>
              <a:gd name="connsiteX3-133" fmla="*/ 732916 w 1064072"/>
              <a:gd name="connsiteY3-134" fmla="*/ 1033061 h 1849740"/>
              <a:gd name="connsiteX4-135" fmla="*/ 404848 w 1064072"/>
              <a:gd name="connsiteY4-136" fmla="*/ 1451872 h 1849740"/>
              <a:gd name="connsiteX5-137" fmla="*/ 0 w 1064072"/>
              <a:gd name="connsiteY5-138" fmla="*/ 1849740 h 1849740"/>
              <a:gd name="connsiteX6-139" fmla="*/ 0 w 1064072"/>
              <a:gd name="connsiteY6-140" fmla="*/ 1849740 h 18497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064072" h="1849740">
                <a:moveTo>
                  <a:pt x="1033063" y="0"/>
                </a:moveTo>
                <a:cubicBezTo>
                  <a:pt x="1048768" y="96558"/>
                  <a:pt x="1072617" y="196607"/>
                  <a:pt x="1060983" y="307126"/>
                </a:cubicBezTo>
                <a:cubicBezTo>
                  <a:pt x="1049349" y="417645"/>
                  <a:pt x="1017939" y="542125"/>
                  <a:pt x="963261" y="663114"/>
                </a:cubicBezTo>
                <a:cubicBezTo>
                  <a:pt x="908583" y="784103"/>
                  <a:pt x="825985" y="901601"/>
                  <a:pt x="732916" y="1033061"/>
                </a:cubicBezTo>
                <a:cubicBezTo>
                  <a:pt x="639847" y="1164521"/>
                  <a:pt x="527001" y="1315759"/>
                  <a:pt x="404848" y="1451872"/>
                </a:cubicBezTo>
                <a:cubicBezTo>
                  <a:pt x="282695" y="1587985"/>
                  <a:pt x="67475" y="1783429"/>
                  <a:pt x="0" y="1849740"/>
                </a:cubicBezTo>
                <a:lnTo>
                  <a:pt x="0" y="1849740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7" name="直接连接符 46"/>
          <p:cNvCxnSpPr/>
          <p:nvPr/>
        </p:nvCxnSpPr>
        <p:spPr>
          <a:xfrm flipV="1">
            <a:off x="3286581" y="4128334"/>
            <a:ext cx="312425" cy="118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clrChange>
              <a:clrFrom>
                <a:srgbClr val="FEF2E8"/>
              </a:clrFrom>
              <a:clrTo>
                <a:srgbClr val="FEF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9807" y="3925394"/>
            <a:ext cx="847619" cy="7809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727250" y="1768400"/>
            <a:ext cx="462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07" y="1605905"/>
            <a:ext cx="2038095" cy="13714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06" y="3304025"/>
            <a:ext cx="419048" cy="4857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358" y="3937242"/>
            <a:ext cx="657143" cy="68571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87241" y="3251528"/>
            <a:ext cx="37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29770" y="4018489"/>
            <a:ext cx="376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27224" y="3251528"/>
            <a:ext cx="71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只，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27223" y="4014286"/>
            <a:ext cx="71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clrChange>
              <a:clrFrom>
                <a:srgbClr val="FEF2E8"/>
              </a:clrFrom>
              <a:clrTo>
                <a:srgbClr val="FEF2E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9806" y="3186787"/>
            <a:ext cx="847619" cy="780952"/>
          </a:xfrm>
          <a:prstGeom prst="rect">
            <a:avLst/>
          </a:prstGeom>
        </p:spPr>
      </p:pic>
      <p:sp>
        <p:nvSpPr>
          <p:cNvPr id="19" name="任意多边形 18"/>
          <p:cNvSpPr/>
          <p:nvPr/>
        </p:nvSpPr>
        <p:spPr>
          <a:xfrm>
            <a:off x="5118905" y="3251528"/>
            <a:ext cx="288000" cy="99678"/>
          </a:xfrm>
          <a:custGeom>
            <a:avLst/>
            <a:gdLst>
              <a:gd name="connsiteX0" fmla="*/ 0 w 970241"/>
              <a:gd name="connsiteY0" fmla="*/ 362968 h 404849"/>
              <a:gd name="connsiteX1" fmla="*/ 174504 w 970241"/>
              <a:gd name="connsiteY1" fmla="*/ 104702 h 404849"/>
              <a:gd name="connsiteX2" fmla="*/ 467670 w 970241"/>
              <a:gd name="connsiteY2" fmla="*/ 0 h 404849"/>
              <a:gd name="connsiteX3" fmla="*/ 802717 w 970241"/>
              <a:gd name="connsiteY3" fmla="*/ 104702 h 404849"/>
              <a:gd name="connsiteX4" fmla="*/ 970241 w 970241"/>
              <a:gd name="connsiteY4" fmla="*/ 404849 h 404849"/>
              <a:gd name="connsiteX5" fmla="*/ 970241 w 970241"/>
              <a:gd name="connsiteY5" fmla="*/ 404849 h 404849"/>
              <a:gd name="connsiteX0-1" fmla="*/ 0 w 970241"/>
              <a:gd name="connsiteY0-2" fmla="*/ 362993 h 404874"/>
              <a:gd name="connsiteX1-3" fmla="*/ 202425 w 970241"/>
              <a:gd name="connsiteY1-4" fmla="*/ 111707 h 404874"/>
              <a:gd name="connsiteX2-5" fmla="*/ 467670 w 970241"/>
              <a:gd name="connsiteY2-6" fmla="*/ 25 h 404874"/>
              <a:gd name="connsiteX3-7" fmla="*/ 802717 w 970241"/>
              <a:gd name="connsiteY3-8" fmla="*/ 104727 h 404874"/>
              <a:gd name="connsiteX4-9" fmla="*/ 970241 w 970241"/>
              <a:gd name="connsiteY4-10" fmla="*/ 404874 h 404874"/>
              <a:gd name="connsiteX5-11" fmla="*/ 970241 w 970241"/>
              <a:gd name="connsiteY5-12" fmla="*/ 404874 h 404874"/>
              <a:gd name="connsiteX0-13" fmla="*/ 0 w 970241"/>
              <a:gd name="connsiteY0-14" fmla="*/ 349044 h 390925"/>
              <a:gd name="connsiteX1-15" fmla="*/ 202425 w 970241"/>
              <a:gd name="connsiteY1-16" fmla="*/ 97758 h 390925"/>
              <a:gd name="connsiteX2-17" fmla="*/ 509551 w 970241"/>
              <a:gd name="connsiteY2-18" fmla="*/ 37 h 390925"/>
              <a:gd name="connsiteX3-19" fmla="*/ 802717 w 970241"/>
              <a:gd name="connsiteY3-20" fmla="*/ 90778 h 390925"/>
              <a:gd name="connsiteX4-21" fmla="*/ 970241 w 970241"/>
              <a:gd name="connsiteY4-22" fmla="*/ 390925 h 390925"/>
              <a:gd name="connsiteX5-23" fmla="*/ 970241 w 970241"/>
              <a:gd name="connsiteY5-24" fmla="*/ 390925 h 390925"/>
              <a:gd name="connsiteX0-25" fmla="*/ 0 w 970241"/>
              <a:gd name="connsiteY0-26" fmla="*/ 349099 h 390980"/>
              <a:gd name="connsiteX1-27" fmla="*/ 202425 w 970241"/>
              <a:gd name="connsiteY1-28" fmla="*/ 97813 h 390980"/>
              <a:gd name="connsiteX2-29" fmla="*/ 509551 w 970241"/>
              <a:gd name="connsiteY2-30" fmla="*/ 92 h 390980"/>
              <a:gd name="connsiteX3-31" fmla="*/ 830638 w 970241"/>
              <a:gd name="connsiteY3-32" fmla="*/ 111773 h 390980"/>
              <a:gd name="connsiteX4-33" fmla="*/ 970241 w 970241"/>
              <a:gd name="connsiteY4-34" fmla="*/ 390980 h 390980"/>
              <a:gd name="connsiteX5-35" fmla="*/ 970241 w 970241"/>
              <a:gd name="connsiteY5-36" fmla="*/ 390980 h 390980"/>
              <a:gd name="connsiteX0-37" fmla="*/ 0 w 970241"/>
              <a:gd name="connsiteY0-38" fmla="*/ 349099 h 390980"/>
              <a:gd name="connsiteX1-39" fmla="*/ 202425 w 970241"/>
              <a:gd name="connsiteY1-40" fmla="*/ 97813 h 390980"/>
              <a:gd name="connsiteX2-41" fmla="*/ 509551 w 970241"/>
              <a:gd name="connsiteY2-42" fmla="*/ 92 h 390980"/>
              <a:gd name="connsiteX3-43" fmla="*/ 830638 w 970241"/>
              <a:gd name="connsiteY3-44" fmla="*/ 111773 h 390980"/>
              <a:gd name="connsiteX4-45" fmla="*/ 970241 w 970241"/>
              <a:gd name="connsiteY4-46" fmla="*/ 390980 h 390980"/>
              <a:gd name="connsiteX5-47" fmla="*/ 970241 w 970241"/>
              <a:gd name="connsiteY5-48" fmla="*/ 390980 h 390980"/>
              <a:gd name="connsiteX0-49" fmla="*/ 0 w 970241"/>
              <a:gd name="connsiteY0-50" fmla="*/ 349701 h 391582"/>
              <a:gd name="connsiteX1-51" fmla="*/ 202425 w 970241"/>
              <a:gd name="connsiteY1-52" fmla="*/ 98415 h 391582"/>
              <a:gd name="connsiteX2-53" fmla="*/ 509551 w 970241"/>
              <a:gd name="connsiteY2-54" fmla="*/ 694 h 391582"/>
              <a:gd name="connsiteX3-55" fmla="*/ 837618 w 970241"/>
              <a:gd name="connsiteY3-56" fmla="*/ 140295 h 391582"/>
              <a:gd name="connsiteX4-57" fmla="*/ 970241 w 970241"/>
              <a:gd name="connsiteY4-58" fmla="*/ 391582 h 391582"/>
              <a:gd name="connsiteX5-59" fmla="*/ 970241 w 970241"/>
              <a:gd name="connsiteY5-60" fmla="*/ 391582 h 391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70241" h="391582">
                <a:moveTo>
                  <a:pt x="0" y="349701"/>
                </a:moveTo>
                <a:cubicBezTo>
                  <a:pt x="48279" y="250815"/>
                  <a:pt x="117500" y="156583"/>
                  <a:pt x="202425" y="98415"/>
                </a:cubicBezTo>
                <a:cubicBezTo>
                  <a:pt x="287350" y="40247"/>
                  <a:pt x="403686" y="-6286"/>
                  <a:pt x="509551" y="694"/>
                </a:cubicBezTo>
                <a:cubicBezTo>
                  <a:pt x="615416" y="7674"/>
                  <a:pt x="760836" y="54207"/>
                  <a:pt x="837618" y="140295"/>
                </a:cubicBezTo>
                <a:cubicBezTo>
                  <a:pt x="914400" y="226383"/>
                  <a:pt x="948137" y="349701"/>
                  <a:pt x="970241" y="391582"/>
                </a:cubicBezTo>
                <a:lnTo>
                  <a:pt x="970241" y="391582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5135606" y="3331128"/>
            <a:ext cx="271971" cy="541373"/>
          </a:xfrm>
          <a:custGeom>
            <a:avLst/>
            <a:gdLst>
              <a:gd name="connsiteX0" fmla="*/ 1033063 w 1061474"/>
              <a:gd name="connsiteY0" fmla="*/ 0 h 1849740"/>
              <a:gd name="connsiteX1" fmla="*/ 1060983 w 1061474"/>
              <a:gd name="connsiteY1" fmla="*/ 293166 h 1849740"/>
              <a:gd name="connsiteX2" fmla="*/ 1012122 w 1061474"/>
              <a:gd name="connsiteY2" fmla="*/ 600293 h 1849740"/>
              <a:gd name="connsiteX3" fmla="*/ 781777 w 1061474"/>
              <a:gd name="connsiteY3" fmla="*/ 1054003 h 1849740"/>
              <a:gd name="connsiteX4" fmla="*/ 460690 w 1061474"/>
              <a:gd name="connsiteY4" fmla="*/ 1465832 h 1849740"/>
              <a:gd name="connsiteX5" fmla="*/ 0 w 1061474"/>
              <a:gd name="connsiteY5" fmla="*/ 1849740 h 1849740"/>
              <a:gd name="connsiteX6" fmla="*/ 0 w 1061474"/>
              <a:gd name="connsiteY6" fmla="*/ 1849740 h 1849740"/>
              <a:gd name="connsiteX0-1" fmla="*/ 1033063 w 1061474"/>
              <a:gd name="connsiteY0-2" fmla="*/ 0 h 1849740"/>
              <a:gd name="connsiteX1-3" fmla="*/ 1060983 w 1061474"/>
              <a:gd name="connsiteY1-4" fmla="*/ 307126 h 1849740"/>
              <a:gd name="connsiteX2-5" fmla="*/ 1012122 w 1061474"/>
              <a:gd name="connsiteY2-6" fmla="*/ 600293 h 1849740"/>
              <a:gd name="connsiteX3-7" fmla="*/ 781777 w 1061474"/>
              <a:gd name="connsiteY3-8" fmla="*/ 1054003 h 1849740"/>
              <a:gd name="connsiteX4-9" fmla="*/ 460690 w 1061474"/>
              <a:gd name="connsiteY4-10" fmla="*/ 1465832 h 1849740"/>
              <a:gd name="connsiteX5-11" fmla="*/ 0 w 1061474"/>
              <a:gd name="connsiteY5-12" fmla="*/ 1849740 h 1849740"/>
              <a:gd name="connsiteX6-13" fmla="*/ 0 w 1061474"/>
              <a:gd name="connsiteY6-14" fmla="*/ 1849740 h 1849740"/>
              <a:gd name="connsiteX0-15" fmla="*/ 1033063 w 1062458"/>
              <a:gd name="connsiteY0-16" fmla="*/ 0 h 1849740"/>
              <a:gd name="connsiteX1-17" fmla="*/ 1060983 w 1062458"/>
              <a:gd name="connsiteY1-18" fmla="*/ 307126 h 1849740"/>
              <a:gd name="connsiteX2-19" fmla="*/ 991181 w 1062458"/>
              <a:gd name="connsiteY2-20" fmla="*/ 663114 h 1849740"/>
              <a:gd name="connsiteX3-21" fmla="*/ 781777 w 1062458"/>
              <a:gd name="connsiteY3-22" fmla="*/ 1054003 h 1849740"/>
              <a:gd name="connsiteX4-23" fmla="*/ 460690 w 1062458"/>
              <a:gd name="connsiteY4-24" fmla="*/ 1465832 h 1849740"/>
              <a:gd name="connsiteX5-25" fmla="*/ 0 w 1062458"/>
              <a:gd name="connsiteY5-26" fmla="*/ 1849740 h 1849740"/>
              <a:gd name="connsiteX6-27" fmla="*/ 0 w 1062458"/>
              <a:gd name="connsiteY6-28" fmla="*/ 1849740 h 1849740"/>
              <a:gd name="connsiteX0-29" fmla="*/ 1033063 w 1062458"/>
              <a:gd name="connsiteY0-30" fmla="*/ 0 h 1849740"/>
              <a:gd name="connsiteX1-31" fmla="*/ 1060983 w 1062458"/>
              <a:gd name="connsiteY1-32" fmla="*/ 307126 h 1849740"/>
              <a:gd name="connsiteX2-33" fmla="*/ 991181 w 1062458"/>
              <a:gd name="connsiteY2-34" fmla="*/ 663114 h 1849740"/>
              <a:gd name="connsiteX3-35" fmla="*/ 795737 w 1062458"/>
              <a:gd name="connsiteY3-36" fmla="*/ 1054003 h 1849740"/>
              <a:gd name="connsiteX4-37" fmla="*/ 460690 w 1062458"/>
              <a:gd name="connsiteY4-38" fmla="*/ 1465832 h 1849740"/>
              <a:gd name="connsiteX5-39" fmla="*/ 0 w 1062458"/>
              <a:gd name="connsiteY5-40" fmla="*/ 1849740 h 1849740"/>
              <a:gd name="connsiteX6-41" fmla="*/ 0 w 1062458"/>
              <a:gd name="connsiteY6-42" fmla="*/ 1849740 h 1849740"/>
              <a:gd name="connsiteX0-43" fmla="*/ 1033063 w 1064072"/>
              <a:gd name="connsiteY0-44" fmla="*/ 0 h 1849740"/>
              <a:gd name="connsiteX1-45" fmla="*/ 1060983 w 1064072"/>
              <a:gd name="connsiteY1-46" fmla="*/ 307126 h 1849740"/>
              <a:gd name="connsiteX2-47" fmla="*/ 963261 w 1064072"/>
              <a:gd name="connsiteY2-48" fmla="*/ 663114 h 1849740"/>
              <a:gd name="connsiteX3-49" fmla="*/ 795737 w 1064072"/>
              <a:gd name="connsiteY3-50" fmla="*/ 1054003 h 1849740"/>
              <a:gd name="connsiteX4-51" fmla="*/ 460690 w 1064072"/>
              <a:gd name="connsiteY4-52" fmla="*/ 1465832 h 1849740"/>
              <a:gd name="connsiteX5-53" fmla="*/ 0 w 1064072"/>
              <a:gd name="connsiteY5-54" fmla="*/ 1849740 h 1849740"/>
              <a:gd name="connsiteX6-55" fmla="*/ 0 w 1064072"/>
              <a:gd name="connsiteY6-56" fmla="*/ 1849740 h 1849740"/>
              <a:gd name="connsiteX0-57" fmla="*/ 1033063 w 1064072"/>
              <a:gd name="connsiteY0-58" fmla="*/ 0 h 1849740"/>
              <a:gd name="connsiteX1-59" fmla="*/ 1060983 w 1064072"/>
              <a:gd name="connsiteY1-60" fmla="*/ 307126 h 1849740"/>
              <a:gd name="connsiteX2-61" fmla="*/ 963261 w 1064072"/>
              <a:gd name="connsiteY2-62" fmla="*/ 663114 h 1849740"/>
              <a:gd name="connsiteX3-63" fmla="*/ 753856 w 1064072"/>
              <a:gd name="connsiteY3-64" fmla="*/ 1040042 h 1849740"/>
              <a:gd name="connsiteX4-65" fmla="*/ 460690 w 1064072"/>
              <a:gd name="connsiteY4-66" fmla="*/ 1465832 h 1849740"/>
              <a:gd name="connsiteX5-67" fmla="*/ 0 w 1064072"/>
              <a:gd name="connsiteY5-68" fmla="*/ 1849740 h 1849740"/>
              <a:gd name="connsiteX6-69" fmla="*/ 0 w 1064072"/>
              <a:gd name="connsiteY6-70" fmla="*/ 1849740 h 1849740"/>
              <a:gd name="connsiteX0-71" fmla="*/ 1033063 w 1064072"/>
              <a:gd name="connsiteY0-72" fmla="*/ 0 h 1849740"/>
              <a:gd name="connsiteX1-73" fmla="*/ 1060983 w 1064072"/>
              <a:gd name="connsiteY1-74" fmla="*/ 307126 h 1849740"/>
              <a:gd name="connsiteX2-75" fmla="*/ 963261 w 1064072"/>
              <a:gd name="connsiteY2-76" fmla="*/ 663114 h 1849740"/>
              <a:gd name="connsiteX3-77" fmla="*/ 753856 w 1064072"/>
              <a:gd name="connsiteY3-78" fmla="*/ 1040042 h 1849740"/>
              <a:gd name="connsiteX4-79" fmla="*/ 460690 w 1064072"/>
              <a:gd name="connsiteY4-80" fmla="*/ 1465832 h 1849740"/>
              <a:gd name="connsiteX5-81" fmla="*/ 0 w 1064072"/>
              <a:gd name="connsiteY5-82" fmla="*/ 1849740 h 1849740"/>
              <a:gd name="connsiteX6-83" fmla="*/ 0 w 1064072"/>
              <a:gd name="connsiteY6-84" fmla="*/ 1849740 h 1849740"/>
              <a:gd name="connsiteX0-85" fmla="*/ 1033063 w 1064072"/>
              <a:gd name="connsiteY0-86" fmla="*/ 0 h 1849740"/>
              <a:gd name="connsiteX1-87" fmla="*/ 1060983 w 1064072"/>
              <a:gd name="connsiteY1-88" fmla="*/ 307126 h 1849740"/>
              <a:gd name="connsiteX2-89" fmla="*/ 963261 w 1064072"/>
              <a:gd name="connsiteY2-90" fmla="*/ 663114 h 1849740"/>
              <a:gd name="connsiteX3-91" fmla="*/ 753856 w 1064072"/>
              <a:gd name="connsiteY3-92" fmla="*/ 1040042 h 1849740"/>
              <a:gd name="connsiteX4-93" fmla="*/ 404848 w 1064072"/>
              <a:gd name="connsiteY4-94" fmla="*/ 1437911 h 1849740"/>
              <a:gd name="connsiteX5-95" fmla="*/ 0 w 1064072"/>
              <a:gd name="connsiteY5-96" fmla="*/ 1849740 h 1849740"/>
              <a:gd name="connsiteX6-97" fmla="*/ 0 w 1064072"/>
              <a:gd name="connsiteY6-98" fmla="*/ 1849740 h 1849740"/>
              <a:gd name="connsiteX0-99" fmla="*/ 1033063 w 1064072"/>
              <a:gd name="connsiteY0-100" fmla="*/ 0 h 1849740"/>
              <a:gd name="connsiteX1-101" fmla="*/ 1060983 w 1064072"/>
              <a:gd name="connsiteY1-102" fmla="*/ 307126 h 1849740"/>
              <a:gd name="connsiteX2-103" fmla="*/ 963261 w 1064072"/>
              <a:gd name="connsiteY2-104" fmla="*/ 663114 h 1849740"/>
              <a:gd name="connsiteX3-105" fmla="*/ 753856 w 1064072"/>
              <a:gd name="connsiteY3-106" fmla="*/ 1040042 h 1849740"/>
              <a:gd name="connsiteX4-107" fmla="*/ 418809 w 1064072"/>
              <a:gd name="connsiteY4-108" fmla="*/ 1472812 h 1849740"/>
              <a:gd name="connsiteX5-109" fmla="*/ 0 w 1064072"/>
              <a:gd name="connsiteY5-110" fmla="*/ 1849740 h 1849740"/>
              <a:gd name="connsiteX6-111" fmla="*/ 0 w 1064072"/>
              <a:gd name="connsiteY6-112" fmla="*/ 1849740 h 1849740"/>
              <a:gd name="connsiteX0-113" fmla="*/ 1033063 w 1064072"/>
              <a:gd name="connsiteY0-114" fmla="*/ 0 h 1849740"/>
              <a:gd name="connsiteX1-115" fmla="*/ 1060983 w 1064072"/>
              <a:gd name="connsiteY1-116" fmla="*/ 307126 h 1849740"/>
              <a:gd name="connsiteX2-117" fmla="*/ 963261 w 1064072"/>
              <a:gd name="connsiteY2-118" fmla="*/ 663114 h 1849740"/>
              <a:gd name="connsiteX3-119" fmla="*/ 732916 w 1064072"/>
              <a:gd name="connsiteY3-120" fmla="*/ 1033061 h 1849740"/>
              <a:gd name="connsiteX4-121" fmla="*/ 418809 w 1064072"/>
              <a:gd name="connsiteY4-122" fmla="*/ 1472812 h 1849740"/>
              <a:gd name="connsiteX5-123" fmla="*/ 0 w 1064072"/>
              <a:gd name="connsiteY5-124" fmla="*/ 1849740 h 1849740"/>
              <a:gd name="connsiteX6-125" fmla="*/ 0 w 1064072"/>
              <a:gd name="connsiteY6-126" fmla="*/ 1849740 h 1849740"/>
              <a:gd name="connsiteX0-127" fmla="*/ 1033063 w 1064072"/>
              <a:gd name="connsiteY0-128" fmla="*/ 0 h 1849740"/>
              <a:gd name="connsiteX1-129" fmla="*/ 1060983 w 1064072"/>
              <a:gd name="connsiteY1-130" fmla="*/ 307126 h 1849740"/>
              <a:gd name="connsiteX2-131" fmla="*/ 963261 w 1064072"/>
              <a:gd name="connsiteY2-132" fmla="*/ 663114 h 1849740"/>
              <a:gd name="connsiteX3-133" fmla="*/ 732916 w 1064072"/>
              <a:gd name="connsiteY3-134" fmla="*/ 1033061 h 1849740"/>
              <a:gd name="connsiteX4-135" fmla="*/ 404848 w 1064072"/>
              <a:gd name="connsiteY4-136" fmla="*/ 1451872 h 1849740"/>
              <a:gd name="connsiteX5-137" fmla="*/ 0 w 1064072"/>
              <a:gd name="connsiteY5-138" fmla="*/ 1849740 h 1849740"/>
              <a:gd name="connsiteX6-139" fmla="*/ 0 w 1064072"/>
              <a:gd name="connsiteY6-140" fmla="*/ 1849740 h 18497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064072" h="1849740">
                <a:moveTo>
                  <a:pt x="1033063" y="0"/>
                </a:moveTo>
                <a:cubicBezTo>
                  <a:pt x="1048768" y="96558"/>
                  <a:pt x="1072617" y="196607"/>
                  <a:pt x="1060983" y="307126"/>
                </a:cubicBezTo>
                <a:cubicBezTo>
                  <a:pt x="1049349" y="417645"/>
                  <a:pt x="1017939" y="542125"/>
                  <a:pt x="963261" y="663114"/>
                </a:cubicBezTo>
                <a:cubicBezTo>
                  <a:pt x="908583" y="784103"/>
                  <a:pt x="825985" y="901601"/>
                  <a:pt x="732916" y="1033061"/>
                </a:cubicBezTo>
                <a:cubicBezTo>
                  <a:pt x="639847" y="1164521"/>
                  <a:pt x="527001" y="1315759"/>
                  <a:pt x="404848" y="1451872"/>
                </a:cubicBezTo>
                <a:cubicBezTo>
                  <a:pt x="282695" y="1587985"/>
                  <a:pt x="67475" y="1783429"/>
                  <a:pt x="0" y="1849740"/>
                </a:cubicBezTo>
                <a:lnTo>
                  <a:pt x="0" y="1849740"/>
                </a:lnTo>
              </a:path>
            </a:pathLst>
          </a:custGeom>
          <a:noFill/>
          <a:ln w="28575">
            <a:solidFill>
              <a:srgbClr val="0000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5118905" y="3877388"/>
            <a:ext cx="312425" cy="1187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5174622" y="3984490"/>
            <a:ext cx="176565" cy="66276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42"/>
          <p:cNvSpPr/>
          <p:nvPr/>
        </p:nvSpPr>
        <p:spPr>
          <a:xfrm>
            <a:off x="1294218" y="1590789"/>
            <a:ext cx="6709926" cy="8299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atinLnBrk="1">
              <a:lnSpc>
                <a:spcPct val="150000"/>
              </a:lnSpc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阿里巴巴普惠体" panose="00020600040101010101" pitchFamily="18" charset="-122"/>
                <a:sym typeface="Calibri" panose="020F0502020204030204" charset="0"/>
              </a:rPr>
              <a:t>这节课你学会了什么？是怎么学会的？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阿里巴巴普惠体" panose="00020600040101010101" pitchFamily="18" charset="-122"/>
              <a:sym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7978" y="2553790"/>
            <a:ext cx="5016043" cy="334489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65" y="2979420"/>
            <a:ext cx="6631940" cy="3420745"/>
          </a:xfrm>
          <a:prstGeom prst="rect">
            <a:avLst/>
          </a:prstGeom>
        </p:spPr>
      </p:pic>
      <p:sp>
        <p:nvSpPr>
          <p:cNvPr id="22" name="圆角矩形标注 21"/>
          <p:cNvSpPr/>
          <p:nvPr/>
        </p:nvSpPr>
        <p:spPr bwMode="auto">
          <a:xfrm>
            <a:off x="2094306" y="1466027"/>
            <a:ext cx="7497631" cy="1619562"/>
          </a:xfrm>
          <a:prstGeom prst="wedgeRoundRectCallout">
            <a:avLst>
              <a:gd name="adj1" fmla="val 46475"/>
              <a:gd name="adj2" fmla="val 415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p>
            <a:pPr lvl="0" defTabSz="914400" eaLnBrk="0" hangingPunct="0">
              <a:lnSpc>
                <a:spcPct val="150000"/>
              </a:lnSpc>
              <a:defRPr/>
            </a:pP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1.</a:t>
            </a:r>
            <a:r>
              <a:rPr lang="zh-CN" altLang="en-US" sz="3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认识了数</a:t>
            </a: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lang="zh-CN" altLang="en-US" sz="3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，会写数</a:t>
            </a: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3000" b="1" kern="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lang="zh-CN" altLang="en-US" sz="3000" b="1" kern="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。</a:t>
            </a:r>
            <a:endParaRPr lang="en-US" altLang="zh-CN" sz="3000" b="1" kern="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lt"/>
            </a:endParaRPr>
          </a:p>
          <a:p>
            <a:pPr defTabSz="914400" eaLnBrk="0" hangingPunct="0">
              <a:lnSpc>
                <a:spcPct val="150000"/>
              </a:lnSpc>
              <a:defRPr/>
            </a:pP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2.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知道了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添上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是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，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添上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是</a:t>
            </a:r>
            <a:r>
              <a:rPr lang="en-US" altLang="zh-CN" sz="30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。</a:t>
            </a:r>
            <a:endParaRPr lang="en-US" altLang="zh-CN" sz="3000" b="1" dirty="0">
              <a:latin typeface="楷体" panose="02010609060101010101" pitchFamily="49" charset="-122"/>
              <a:ea typeface="楷体" panose="02010609060101010101" pitchFamily="49" charset="-122"/>
              <a:sym typeface="+mn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31" y="720090"/>
            <a:ext cx="1335405" cy="133540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4061673" y="938996"/>
            <a:ext cx="4304383" cy="58477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3200" b="1" dirty="0">
                <a:ea typeface="黑体" panose="02010609060101010101" charset="-122"/>
                <a:sym typeface="+mn-lt"/>
              </a:rPr>
              <a:t>这节课你有什么收获？</a:t>
            </a:r>
            <a:endParaRPr lang="zh-CN" altLang="en-US" sz="3200" b="1" dirty="0">
              <a:ea typeface="黑体" panose="02010609060101010101" charset="-122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2629" y="4396820"/>
            <a:ext cx="2732927" cy="211892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258310" y="1296035"/>
            <a:ext cx="60255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会数、会读、会写</a:t>
            </a:r>
            <a:r>
              <a:rPr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1～</a:t>
            </a:r>
            <a:r>
              <a:rPr 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，能用这三个数来表达和交流，懂得它们是有大小（多少）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lt"/>
              </a:rPr>
              <a:t>的、有顺序的。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just" fontAlgn="base"/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58995" y="2560320"/>
            <a:ext cx="5841365" cy="370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base"/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通过观察、操作、举例、绘画等活动，把握数的内涵，增强数感，感悟每个数的模型意义。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58310" y="4404360"/>
            <a:ext cx="5926455" cy="97218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00000"/>
              </a:lnSpc>
              <a:spcAft>
                <a:spcPct val="0"/>
              </a:spcAft>
            </a:pPr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联系生活情境，在数的运用中发展数学思考，培育数学思维，体验数学价值。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/>
          <p:nvPr>
            <p:custDataLst>
              <p:tags r:id="rId1"/>
            </p:custDataLst>
          </p:nvPr>
        </p:nvSpPr>
        <p:spPr>
          <a:xfrm>
            <a:off x="4780915" y="699135"/>
            <a:ext cx="3898900" cy="44704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algn="ctr">
              <a:buFont typeface="Arial" panose="020B0604020202020204" pitchFamily="34" charset="0"/>
            </a:pP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141835" y="122936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100" name="图片 99" descr="C:/Users/Lenovo/Desktop/图片1.png图片1"/>
          <p:cNvPicPr/>
          <p:nvPr/>
        </p:nvPicPr>
        <p:blipFill>
          <a:blip r:embed="rId3"/>
          <a:srcRect t="5311" b="5311"/>
          <a:stretch>
            <a:fillRect/>
          </a:stretch>
        </p:blipFill>
        <p:spPr>
          <a:xfrm>
            <a:off x="3567430" y="1884680"/>
            <a:ext cx="4029075" cy="2636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559050" y="1246505"/>
            <a:ext cx="4076065" cy="50840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914400" eaLnBrk="1" hangingPunct="1">
              <a:lnSpc>
                <a:spcPct val="110000"/>
              </a:lnSpc>
              <a:buNone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数一数，认一认。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795" y="1249045"/>
            <a:ext cx="694690" cy="605790"/>
          </a:xfrm>
          <a:prstGeom prst="rect">
            <a:avLst/>
          </a:prstGeom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067560" y="1246505"/>
            <a:ext cx="3905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260" y="4435959"/>
            <a:ext cx="1143000" cy="857552"/>
          </a:xfrm>
          <a:prstGeom prst="rect">
            <a:avLst/>
          </a:prstGeom>
        </p:spPr>
      </p:pic>
      <p:sp>
        <p:nvSpPr>
          <p:cNvPr id="10" name="AutoShape 27"/>
          <p:cNvSpPr>
            <a:spLocks noChangeArrowheads="1"/>
          </p:cNvSpPr>
          <p:nvPr/>
        </p:nvSpPr>
        <p:spPr bwMode="auto">
          <a:xfrm>
            <a:off x="6388735" y="4775835"/>
            <a:ext cx="2473960" cy="533400"/>
          </a:xfrm>
          <a:prstGeom prst="wedgeRoundRectCallout">
            <a:avLst>
              <a:gd name="adj1" fmla="val 54469"/>
              <a:gd name="adj2" fmla="val -1571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r>
              <a:rPr lang="zh-CN" altLang="en-US" sz="2800" b="1" dirty="0" smtClean="0">
                <a:ea typeface="楷体" panose="02010609060101010101" pitchFamily="49" charset="-122"/>
                <a:sym typeface="宋体" panose="02010600030101010101" pitchFamily="2" charset="-122"/>
              </a:rPr>
              <a:t>图中有什么</a:t>
            </a:r>
            <a:r>
              <a:rPr sz="2800" b="1" dirty="0" smtClean="0">
                <a:ea typeface="楷体" panose="02010609060101010101" pitchFamily="49" charset="-122"/>
                <a:sym typeface="宋体" panose="02010600030101010101" pitchFamily="2" charset="-122"/>
              </a:rPr>
              <a:t>？</a:t>
            </a:r>
            <a:endParaRPr sz="2800" b="1" dirty="0"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339080" y="3820160"/>
            <a:ext cx="353695" cy="40386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4441190" y="3196590"/>
            <a:ext cx="539115" cy="910590"/>
          </a:xfrm>
          <a:custGeom>
            <a:avLst/>
            <a:gdLst>
              <a:gd name="connisteX0" fmla="*/ 191119 w 539356"/>
              <a:gd name="connsiteY0" fmla="*/ 38519 h 828555"/>
              <a:gd name="connisteX1" fmla="*/ 297799 w 539356"/>
              <a:gd name="connsiteY1" fmla="*/ 5499 h 828555"/>
              <a:gd name="connisteX2" fmla="*/ 380349 w 539356"/>
              <a:gd name="connsiteY2" fmla="*/ 5499 h 828555"/>
              <a:gd name="connisteX3" fmla="*/ 454009 w 539356"/>
              <a:gd name="connsiteY3" fmla="*/ 46774 h 828555"/>
              <a:gd name="connisteX4" fmla="*/ 528304 w 539356"/>
              <a:gd name="connsiteY4" fmla="*/ 161709 h 828555"/>
              <a:gd name="connisteX5" fmla="*/ 536559 w 539356"/>
              <a:gd name="connsiteY5" fmla="*/ 293789 h 828555"/>
              <a:gd name="connisteX6" fmla="*/ 520049 w 539356"/>
              <a:gd name="connsiteY6" fmla="*/ 516039 h 828555"/>
              <a:gd name="connisteX7" fmla="*/ 454009 w 539356"/>
              <a:gd name="connsiteY7" fmla="*/ 540804 h 828555"/>
              <a:gd name="connisteX8" fmla="*/ 421624 w 539356"/>
              <a:gd name="connsiteY8" fmla="*/ 581444 h 828555"/>
              <a:gd name="connisteX9" fmla="*/ 405114 w 539356"/>
              <a:gd name="connsiteY9" fmla="*/ 630974 h 828555"/>
              <a:gd name="connisteX10" fmla="*/ 396859 w 539356"/>
              <a:gd name="connsiteY10" fmla="*/ 713524 h 828555"/>
              <a:gd name="connisteX11" fmla="*/ 322564 w 539356"/>
              <a:gd name="connsiteY11" fmla="*/ 795439 h 828555"/>
              <a:gd name="connisteX12" fmla="*/ 223504 w 539356"/>
              <a:gd name="connsiteY12" fmla="*/ 828459 h 828555"/>
              <a:gd name="connisteX13" fmla="*/ 100314 w 539356"/>
              <a:gd name="connsiteY13" fmla="*/ 787819 h 828555"/>
              <a:gd name="connisteX14" fmla="*/ 1889 w 539356"/>
              <a:gd name="connsiteY14" fmla="*/ 680504 h 828555"/>
              <a:gd name="connisteX15" fmla="*/ 42529 w 539356"/>
              <a:gd name="connsiteY15" fmla="*/ 483019 h 828555"/>
              <a:gd name="connisteX16" fmla="*/ 42529 w 539356"/>
              <a:gd name="connsiteY16" fmla="*/ 277279 h 828555"/>
              <a:gd name="connisteX17" fmla="*/ 92059 w 539356"/>
              <a:gd name="connsiteY17" fmla="*/ 121069 h 828555"/>
              <a:gd name="connisteX18" fmla="*/ 125079 w 539356"/>
              <a:gd name="connsiteY18" fmla="*/ 46774 h 828555"/>
              <a:gd name="connisteX19" fmla="*/ 223504 w 539356"/>
              <a:gd name="connsiteY19" fmla="*/ 30264 h 828555"/>
              <a:gd name="connisteX20" fmla="*/ 256524 w 539356"/>
              <a:gd name="connsiteY20" fmla="*/ 5499 h 828555"/>
              <a:gd name="connisteX21" fmla="*/ 248269 w 539356"/>
              <a:gd name="connsiteY21" fmla="*/ 5499 h 8285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</a:cxnLst>
            <a:rect l="l" t="t" r="r" b="b"/>
            <a:pathLst>
              <a:path w="539357" h="828555">
                <a:moveTo>
                  <a:pt x="191120" y="38520"/>
                </a:moveTo>
                <a:cubicBezTo>
                  <a:pt x="210805" y="32170"/>
                  <a:pt x="259700" y="11850"/>
                  <a:pt x="297800" y="5500"/>
                </a:cubicBezTo>
                <a:cubicBezTo>
                  <a:pt x="335900" y="-850"/>
                  <a:pt x="349235" y="-2755"/>
                  <a:pt x="380350" y="5500"/>
                </a:cubicBezTo>
                <a:cubicBezTo>
                  <a:pt x="411465" y="13755"/>
                  <a:pt x="424165" y="15660"/>
                  <a:pt x="454010" y="46775"/>
                </a:cubicBezTo>
                <a:cubicBezTo>
                  <a:pt x="483855" y="77890"/>
                  <a:pt x="511795" y="112180"/>
                  <a:pt x="528305" y="161710"/>
                </a:cubicBezTo>
                <a:cubicBezTo>
                  <a:pt x="544815" y="211240"/>
                  <a:pt x="538465" y="222670"/>
                  <a:pt x="536560" y="293790"/>
                </a:cubicBezTo>
                <a:cubicBezTo>
                  <a:pt x="534655" y="364910"/>
                  <a:pt x="536560" y="466510"/>
                  <a:pt x="520050" y="516040"/>
                </a:cubicBezTo>
                <a:cubicBezTo>
                  <a:pt x="503540" y="565570"/>
                  <a:pt x="473695" y="527470"/>
                  <a:pt x="454010" y="540805"/>
                </a:cubicBezTo>
                <a:cubicBezTo>
                  <a:pt x="434325" y="554140"/>
                  <a:pt x="431150" y="563665"/>
                  <a:pt x="421625" y="581445"/>
                </a:cubicBezTo>
                <a:cubicBezTo>
                  <a:pt x="412100" y="599225"/>
                  <a:pt x="410195" y="604305"/>
                  <a:pt x="405115" y="630975"/>
                </a:cubicBezTo>
                <a:cubicBezTo>
                  <a:pt x="400035" y="657645"/>
                  <a:pt x="413370" y="680505"/>
                  <a:pt x="396860" y="713525"/>
                </a:cubicBezTo>
                <a:cubicBezTo>
                  <a:pt x="380350" y="746545"/>
                  <a:pt x="357490" y="772580"/>
                  <a:pt x="322565" y="795440"/>
                </a:cubicBezTo>
                <a:cubicBezTo>
                  <a:pt x="287640" y="818300"/>
                  <a:pt x="267955" y="829730"/>
                  <a:pt x="223505" y="828460"/>
                </a:cubicBezTo>
                <a:cubicBezTo>
                  <a:pt x="179055" y="827190"/>
                  <a:pt x="144765" y="817665"/>
                  <a:pt x="100315" y="787820"/>
                </a:cubicBezTo>
                <a:cubicBezTo>
                  <a:pt x="55865" y="757975"/>
                  <a:pt x="13320" y="741465"/>
                  <a:pt x="1890" y="680505"/>
                </a:cubicBezTo>
                <a:cubicBezTo>
                  <a:pt x="-9540" y="619545"/>
                  <a:pt x="34275" y="563665"/>
                  <a:pt x="42530" y="483020"/>
                </a:cubicBezTo>
                <a:cubicBezTo>
                  <a:pt x="50785" y="402375"/>
                  <a:pt x="32370" y="349670"/>
                  <a:pt x="42530" y="277280"/>
                </a:cubicBezTo>
                <a:cubicBezTo>
                  <a:pt x="52690" y="204890"/>
                  <a:pt x="75550" y="167425"/>
                  <a:pt x="92060" y="121070"/>
                </a:cubicBezTo>
                <a:cubicBezTo>
                  <a:pt x="108570" y="74715"/>
                  <a:pt x="99045" y="65190"/>
                  <a:pt x="125080" y="46775"/>
                </a:cubicBezTo>
                <a:cubicBezTo>
                  <a:pt x="151115" y="28360"/>
                  <a:pt x="197470" y="38520"/>
                  <a:pt x="223505" y="30265"/>
                </a:cubicBezTo>
                <a:cubicBezTo>
                  <a:pt x="249540" y="22010"/>
                  <a:pt x="251445" y="10580"/>
                  <a:pt x="256525" y="550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6122670" y="3393440"/>
            <a:ext cx="690880" cy="872490"/>
          </a:xfrm>
          <a:custGeom>
            <a:avLst/>
            <a:gdLst>
              <a:gd name="connisteX0" fmla="*/ 215562 w 625907"/>
              <a:gd name="connsiteY0" fmla="*/ 16279 h 807395"/>
              <a:gd name="connisteX1" fmla="*/ 413047 w 625907"/>
              <a:gd name="connsiteY1" fmla="*/ 107084 h 807395"/>
              <a:gd name="connisteX2" fmla="*/ 404792 w 625907"/>
              <a:gd name="connsiteY2" fmla="*/ 206144 h 807395"/>
              <a:gd name="connisteX3" fmla="*/ 371772 w 625907"/>
              <a:gd name="connsiteY3" fmla="*/ 370609 h 807395"/>
              <a:gd name="connisteX4" fmla="*/ 552747 w 625907"/>
              <a:gd name="connsiteY4" fmla="*/ 370609 h 807395"/>
              <a:gd name="connisteX5" fmla="*/ 602277 w 625907"/>
              <a:gd name="connsiteY5" fmla="*/ 469034 h 807395"/>
              <a:gd name="connisteX6" fmla="*/ 618787 w 625907"/>
              <a:gd name="connsiteY6" fmla="*/ 609369 h 807395"/>
              <a:gd name="connisteX7" fmla="*/ 511472 w 625907"/>
              <a:gd name="connsiteY7" fmla="*/ 732559 h 807395"/>
              <a:gd name="connisteX8" fmla="*/ 355262 w 625907"/>
              <a:gd name="connsiteY8" fmla="*/ 691284 h 807395"/>
              <a:gd name="connisteX9" fmla="*/ 297477 w 625907"/>
              <a:gd name="connsiteY9" fmla="*/ 757324 h 807395"/>
              <a:gd name="connisteX10" fmla="*/ 166032 w 625907"/>
              <a:gd name="connsiteY10" fmla="*/ 806854 h 807395"/>
              <a:gd name="connisteX11" fmla="*/ 58717 w 625907"/>
              <a:gd name="connsiteY11" fmla="*/ 732559 h 807395"/>
              <a:gd name="connisteX12" fmla="*/ 91737 w 625907"/>
              <a:gd name="connsiteY12" fmla="*/ 609369 h 807395"/>
              <a:gd name="connisteX13" fmla="*/ 207307 w 625907"/>
              <a:gd name="connsiteY13" fmla="*/ 576349 h 807395"/>
              <a:gd name="connisteX14" fmla="*/ 207307 w 625907"/>
              <a:gd name="connsiteY14" fmla="*/ 502054 h 807395"/>
              <a:gd name="connisteX15" fmla="*/ 108247 w 625907"/>
              <a:gd name="connsiteY15" fmla="*/ 526819 h 807395"/>
              <a:gd name="connisteX16" fmla="*/ 9187 w 625907"/>
              <a:gd name="connsiteY16" fmla="*/ 460779 h 807395"/>
              <a:gd name="connisteX17" fmla="*/ 9187 w 625907"/>
              <a:gd name="connsiteY17" fmla="*/ 354099 h 807395"/>
              <a:gd name="connisteX18" fmla="*/ 17442 w 625907"/>
              <a:gd name="connsiteY18" fmla="*/ 140104 h 807395"/>
              <a:gd name="connisteX19" fmla="*/ 91737 w 625907"/>
              <a:gd name="connsiteY19" fmla="*/ 16279 h 807395"/>
              <a:gd name="connisteX20" fmla="*/ 215562 w 625907"/>
              <a:gd name="connsiteY20" fmla="*/ 16279 h 807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</a:cxnLst>
            <a:rect l="l" t="t" r="r" b="b"/>
            <a:pathLst>
              <a:path w="625908" h="807396">
                <a:moveTo>
                  <a:pt x="215563" y="16279"/>
                </a:moveTo>
                <a:cubicBezTo>
                  <a:pt x="279698" y="34694"/>
                  <a:pt x="374948" y="68984"/>
                  <a:pt x="413048" y="107084"/>
                </a:cubicBezTo>
                <a:cubicBezTo>
                  <a:pt x="451148" y="145184"/>
                  <a:pt x="413048" y="153439"/>
                  <a:pt x="404793" y="206144"/>
                </a:cubicBezTo>
                <a:cubicBezTo>
                  <a:pt x="396538" y="258849"/>
                  <a:pt x="341928" y="337589"/>
                  <a:pt x="371773" y="370609"/>
                </a:cubicBezTo>
                <a:cubicBezTo>
                  <a:pt x="401618" y="403629"/>
                  <a:pt x="506393" y="350924"/>
                  <a:pt x="552748" y="370609"/>
                </a:cubicBezTo>
                <a:cubicBezTo>
                  <a:pt x="599103" y="390294"/>
                  <a:pt x="588943" y="421409"/>
                  <a:pt x="602278" y="469034"/>
                </a:cubicBezTo>
                <a:cubicBezTo>
                  <a:pt x="615613" y="516659"/>
                  <a:pt x="637203" y="556664"/>
                  <a:pt x="618788" y="609369"/>
                </a:cubicBezTo>
                <a:cubicBezTo>
                  <a:pt x="600373" y="662074"/>
                  <a:pt x="564178" y="716049"/>
                  <a:pt x="511473" y="732559"/>
                </a:cubicBezTo>
                <a:cubicBezTo>
                  <a:pt x="458768" y="749069"/>
                  <a:pt x="397808" y="686204"/>
                  <a:pt x="355263" y="691284"/>
                </a:cubicBezTo>
                <a:cubicBezTo>
                  <a:pt x="312718" y="696364"/>
                  <a:pt x="335578" y="734464"/>
                  <a:pt x="297478" y="757324"/>
                </a:cubicBezTo>
                <a:cubicBezTo>
                  <a:pt x="259378" y="780184"/>
                  <a:pt x="213658" y="811934"/>
                  <a:pt x="166033" y="806854"/>
                </a:cubicBezTo>
                <a:cubicBezTo>
                  <a:pt x="118408" y="801774"/>
                  <a:pt x="73323" y="771929"/>
                  <a:pt x="58718" y="732559"/>
                </a:cubicBezTo>
                <a:cubicBezTo>
                  <a:pt x="44113" y="693189"/>
                  <a:pt x="61893" y="640484"/>
                  <a:pt x="91738" y="609369"/>
                </a:cubicBezTo>
                <a:cubicBezTo>
                  <a:pt x="121583" y="578254"/>
                  <a:pt x="184448" y="597939"/>
                  <a:pt x="207308" y="576349"/>
                </a:cubicBezTo>
                <a:cubicBezTo>
                  <a:pt x="230168" y="554759"/>
                  <a:pt x="226993" y="512214"/>
                  <a:pt x="207308" y="502054"/>
                </a:cubicBezTo>
                <a:cubicBezTo>
                  <a:pt x="187623" y="491894"/>
                  <a:pt x="147618" y="535074"/>
                  <a:pt x="108248" y="526819"/>
                </a:cubicBezTo>
                <a:cubicBezTo>
                  <a:pt x="68878" y="518564"/>
                  <a:pt x="28873" y="495069"/>
                  <a:pt x="9188" y="460779"/>
                </a:cubicBezTo>
                <a:cubicBezTo>
                  <a:pt x="-10497" y="426489"/>
                  <a:pt x="7283" y="418234"/>
                  <a:pt x="9188" y="354099"/>
                </a:cubicBezTo>
                <a:cubicBezTo>
                  <a:pt x="11093" y="289964"/>
                  <a:pt x="933" y="207414"/>
                  <a:pt x="17443" y="140104"/>
                </a:cubicBezTo>
                <a:cubicBezTo>
                  <a:pt x="33953" y="72794"/>
                  <a:pt x="52368" y="41044"/>
                  <a:pt x="91738" y="16279"/>
                </a:cubicBezTo>
                <a:cubicBezTo>
                  <a:pt x="131108" y="-8486"/>
                  <a:pt x="151428" y="-2136"/>
                  <a:pt x="215563" y="16279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5546725" y="3094990"/>
            <a:ext cx="640715" cy="806450"/>
          </a:xfrm>
          <a:custGeom>
            <a:avLst/>
            <a:gdLst>
              <a:gd name="connisteX0" fmla="*/ 105858 w 640528"/>
              <a:gd name="connsiteY0" fmla="*/ 82445 h 741041"/>
              <a:gd name="connisteX1" fmla="*/ 155388 w 640528"/>
              <a:gd name="connsiteY1" fmla="*/ 25295 h 741041"/>
              <a:gd name="connisteX2" fmla="*/ 295088 w 640528"/>
              <a:gd name="connsiteY2" fmla="*/ 530 h 741041"/>
              <a:gd name="connisteX3" fmla="*/ 336363 w 640528"/>
              <a:gd name="connsiteY3" fmla="*/ 41170 h 741041"/>
              <a:gd name="connisteX4" fmla="*/ 418278 w 640528"/>
              <a:gd name="connsiteY4" fmla="*/ 131975 h 741041"/>
              <a:gd name="connisteX5" fmla="*/ 484318 w 640528"/>
              <a:gd name="connsiteY5" fmla="*/ 214525 h 741041"/>
              <a:gd name="connisteX6" fmla="*/ 607508 w 640528"/>
              <a:gd name="connsiteY6" fmla="*/ 279930 h 741041"/>
              <a:gd name="connisteX7" fmla="*/ 640528 w 640528"/>
              <a:gd name="connsiteY7" fmla="*/ 337715 h 741041"/>
              <a:gd name="connisteX8" fmla="*/ 607508 w 640528"/>
              <a:gd name="connsiteY8" fmla="*/ 395500 h 741041"/>
              <a:gd name="connisteX9" fmla="*/ 492573 w 640528"/>
              <a:gd name="connsiteY9" fmla="*/ 395500 h 741041"/>
              <a:gd name="connisteX10" fmla="*/ 583378 w 640528"/>
              <a:gd name="connsiteY10" fmla="*/ 469160 h 741041"/>
              <a:gd name="connisteX11" fmla="*/ 599888 w 640528"/>
              <a:gd name="connsiteY11" fmla="*/ 551710 h 741041"/>
              <a:gd name="connisteX12" fmla="*/ 550358 w 640528"/>
              <a:gd name="connsiteY12" fmla="*/ 634260 h 741041"/>
              <a:gd name="connisteX13" fmla="*/ 500828 w 640528"/>
              <a:gd name="connsiteY13" fmla="*/ 609495 h 741041"/>
              <a:gd name="connisteX14" fmla="*/ 459553 w 640528"/>
              <a:gd name="connsiteY14" fmla="*/ 691410 h 741041"/>
              <a:gd name="connisteX15" fmla="*/ 401768 w 640528"/>
              <a:gd name="connsiteY15" fmla="*/ 740940 h 741041"/>
              <a:gd name="connisteX16" fmla="*/ 237303 w 640528"/>
              <a:gd name="connsiteY16" fmla="*/ 683155 h 741041"/>
              <a:gd name="connisteX17" fmla="*/ 220793 w 640528"/>
              <a:gd name="connsiteY17" fmla="*/ 592985 h 741041"/>
              <a:gd name="connisteX18" fmla="*/ 319853 w 640528"/>
              <a:gd name="connsiteY18" fmla="*/ 510435 h 741041"/>
              <a:gd name="connisteX19" fmla="*/ 220793 w 640528"/>
              <a:gd name="connsiteY19" fmla="*/ 518690 h 741041"/>
              <a:gd name="connisteX20" fmla="*/ 155388 w 640528"/>
              <a:gd name="connsiteY20" fmla="*/ 518690 h 741041"/>
              <a:gd name="connisteX21" fmla="*/ 56328 w 640528"/>
              <a:gd name="connsiteY21" fmla="*/ 485670 h 741041"/>
              <a:gd name="connisteX22" fmla="*/ 56328 w 640528"/>
              <a:gd name="connsiteY22" fmla="*/ 412010 h 741041"/>
              <a:gd name="connisteX23" fmla="*/ 64583 w 640528"/>
              <a:gd name="connsiteY23" fmla="*/ 395500 h 741041"/>
              <a:gd name="connisteX24" fmla="*/ 97603 w 640528"/>
              <a:gd name="connsiteY24" fmla="*/ 387245 h 741041"/>
              <a:gd name="connisteX25" fmla="*/ 39818 w 640528"/>
              <a:gd name="connsiteY25" fmla="*/ 354225 h 741041"/>
              <a:gd name="connisteX26" fmla="*/ 6798 w 640528"/>
              <a:gd name="connsiteY26" fmla="*/ 239290 h 741041"/>
              <a:gd name="connisteX27" fmla="*/ 6798 w 640528"/>
              <a:gd name="connsiteY27" fmla="*/ 131975 h 741041"/>
              <a:gd name="connisteX28" fmla="*/ 64583 w 640528"/>
              <a:gd name="connsiteY28" fmla="*/ 65935 h 741041"/>
              <a:gd name="connisteX29" fmla="*/ 147133 w 640528"/>
              <a:gd name="connsiteY29" fmla="*/ 41170 h 7410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</a:cxnLst>
            <a:rect l="l" t="t" r="r" b="b"/>
            <a:pathLst>
              <a:path w="640528" h="741041">
                <a:moveTo>
                  <a:pt x="105858" y="82446"/>
                </a:moveTo>
                <a:cubicBezTo>
                  <a:pt x="112843" y="71651"/>
                  <a:pt x="117288" y="41806"/>
                  <a:pt x="155388" y="25296"/>
                </a:cubicBezTo>
                <a:cubicBezTo>
                  <a:pt x="193488" y="8786"/>
                  <a:pt x="258893" y="-2644"/>
                  <a:pt x="295088" y="531"/>
                </a:cubicBezTo>
                <a:cubicBezTo>
                  <a:pt x="331283" y="3706"/>
                  <a:pt x="311598" y="15136"/>
                  <a:pt x="336363" y="41171"/>
                </a:cubicBezTo>
                <a:cubicBezTo>
                  <a:pt x="361128" y="67206"/>
                  <a:pt x="388433" y="97051"/>
                  <a:pt x="418278" y="131976"/>
                </a:cubicBezTo>
                <a:cubicBezTo>
                  <a:pt x="448123" y="166901"/>
                  <a:pt x="446218" y="184681"/>
                  <a:pt x="484318" y="214526"/>
                </a:cubicBezTo>
                <a:cubicBezTo>
                  <a:pt x="522418" y="244371"/>
                  <a:pt x="576393" y="255166"/>
                  <a:pt x="607508" y="279931"/>
                </a:cubicBezTo>
                <a:cubicBezTo>
                  <a:pt x="638623" y="304696"/>
                  <a:pt x="640528" y="314856"/>
                  <a:pt x="640528" y="337716"/>
                </a:cubicBezTo>
                <a:cubicBezTo>
                  <a:pt x="640528" y="360576"/>
                  <a:pt x="637353" y="384071"/>
                  <a:pt x="607508" y="395501"/>
                </a:cubicBezTo>
                <a:cubicBezTo>
                  <a:pt x="577663" y="406931"/>
                  <a:pt x="497653" y="380896"/>
                  <a:pt x="492573" y="395501"/>
                </a:cubicBezTo>
                <a:cubicBezTo>
                  <a:pt x="487493" y="410106"/>
                  <a:pt x="561788" y="438046"/>
                  <a:pt x="583378" y="469161"/>
                </a:cubicBezTo>
                <a:cubicBezTo>
                  <a:pt x="604968" y="500276"/>
                  <a:pt x="606238" y="518691"/>
                  <a:pt x="599888" y="551711"/>
                </a:cubicBezTo>
                <a:cubicBezTo>
                  <a:pt x="593538" y="584731"/>
                  <a:pt x="570043" y="622831"/>
                  <a:pt x="550358" y="634261"/>
                </a:cubicBezTo>
                <a:cubicBezTo>
                  <a:pt x="530673" y="645691"/>
                  <a:pt x="519243" y="598066"/>
                  <a:pt x="500828" y="609496"/>
                </a:cubicBezTo>
                <a:cubicBezTo>
                  <a:pt x="482413" y="620926"/>
                  <a:pt x="479238" y="665376"/>
                  <a:pt x="459553" y="691411"/>
                </a:cubicBezTo>
                <a:cubicBezTo>
                  <a:pt x="439868" y="717446"/>
                  <a:pt x="446218" y="742846"/>
                  <a:pt x="401768" y="740941"/>
                </a:cubicBezTo>
                <a:cubicBezTo>
                  <a:pt x="357318" y="739036"/>
                  <a:pt x="273498" y="713001"/>
                  <a:pt x="237303" y="683156"/>
                </a:cubicBezTo>
                <a:cubicBezTo>
                  <a:pt x="201108" y="653311"/>
                  <a:pt x="204283" y="627276"/>
                  <a:pt x="220793" y="592986"/>
                </a:cubicBezTo>
                <a:cubicBezTo>
                  <a:pt x="237303" y="558696"/>
                  <a:pt x="319853" y="525041"/>
                  <a:pt x="319853" y="510436"/>
                </a:cubicBezTo>
                <a:cubicBezTo>
                  <a:pt x="319853" y="495831"/>
                  <a:pt x="253813" y="516786"/>
                  <a:pt x="220793" y="518691"/>
                </a:cubicBezTo>
                <a:cubicBezTo>
                  <a:pt x="187773" y="520596"/>
                  <a:pt x="188408" y="525041"/>
                  <a:pt x="155388" y="518691"/>
                </a:cubicBezTo>
                <a:cubicBezTo>
                  <a:pt x="122368" y="512341"/>
                  <a:pt x="76013" y="507261"/>
                  <a:pt x="56328" y="485671"/>
                </a:cubicBezTo>
                <a:cubicBezTo>
                  <a:pt x="36643" y="464081"/>
                  <a:pt x="54423" y="429791"/>
                  <a:pt x="56328" y="412011"/>
                </a:cubicBezTo>
                <a:cubicBezTo>
                  <a:pt x="58233" y="394231"/>
                  <a:pt x="56328" y="400581"/>
                  <a:pt x="64583" y="395501"/>
                </a:cubicBezTo>
                <a:cubicBezTo>
                  <a:pt x="72838" y="390421"/>
                  <a:pt x="102683" y="395501"/>
                  <a:pt x="97603" y="387246"/>
                </a:cubicBezTo>
                <a:cubicBezTo>
                  <a:pt x="92523" y="378991"/>
                  <a:pt x="58233" y="384071"/>
                  <a:pt x="39818" y="354226"/>
                </a:cubicBezTo>
                <a:cubicBezTo>
                  <a:pt x="21403" y="324381"/>
                  <a:pt x="13148" y="283741"/>
                  <a:pt x="6798" y="239291"/>
                </a:cubicBezTo>
                <a:cubicBezTo>
                  <a:pt x="448" y="194841"/>
                  <a:pt x="-4632" y="166901"/>
                  <a:pt x="6798" y="131976"/>
                </a:cubicBezTo>
                <a:cubicBezTo>
                  <a:pt x="18228" y="97051"/>
                  <a:pt x="36643" y="84351"/>
                  <a:pt x="64583" y="65936"/>
                </a:cubicBezTo>
                <a:cubicBezTo>
                  <a:pt x="92523" y="47521"/>
                  <a:pt x="131893" y="44981"/>
                  <a:pt x="147133" y="41171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>
            <a:off x="4947285" y="2794000"/>
            <a:ext cx="385445" cy="310515"/>
          </a:xfrm>
          <a:custGeom>
            <a:avLst/>
            <a:gdLst>
              <a:gd name="connisteX0" fmla="*/ 88510 w 385753"/>
              <a:gd name="connsiteY0" fmla="*/ 38193 h 310304"/>
              <a:gd name="connisteX1" fmla="*/ 178680 w 385753"/>
              <a:gd name="connsiteY1" fmla="*/ 5173 h 310304"/>
              <a:gd name="connisteX2" fmla="*/ 319015 w 385753"/>
              <a:gd name="connsiteY2" fmla="*/ 13428 h 310304"/>
              <a:gd name="connisteX3" fmla="*/ 351400 w 385753"/>
              <a:gd name="connsiteY3" fmla="*/ 104233 h 310304"/>
              <a:gd name="connisteX4" fmla="*/ 367910 w 385753"/>
              <a:gd name="connsiteY4" fmla="*/ 252188 h 310304"/>
              <a:gd name="connisteX5" fmla="*/ 129785 w 385753"/>
              <a:gd name="connsiteY5" fmla="*/ 309973 h 310304"/>
              <a:gd name="connisteX6" fmla="*/ 14215 w 385753"/>
              <a:gd name="connsiteY6" fmla="*/ 235678 h 310304"/>
              <a:gd name="connisteX7" fmla="*/ 14215 w 385753"/>
              <a:gd name="connsiteY7" fmla="*/ 153128 h 310304"/>
              <a:gd name="connisteX8" fmla="*/ 88510 w 385753"/>
              <a:gd name="connsiteY8" fmla="*/ 38193 h 3103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385754" h="310304">
                <a:moveTo>
                  <a:pt x="88511" y="38193"/>
                </a:moveTo>
                <a:cubicBezTo>
                  <a:pt x="121531" y="8348"/>
                  <a:pt x="132326" y="10253"/>
                  <a:pt x="178681" y="5173"/>
                </a:cubicBezTo>
                <a:cubicBezTo>
                  <a:pt x="225036" y="93"/>
                  <a:pt x="284726" y="-6257"/>
                  <a:pt x="319016" y="13428"/>
                </a:cubicBezTo>
                <a:cubicBezTo>
                  <a:pt x="353306" y="33113"/>
                  <a:pt x="341876" y="56608"/>
                  <a:pt x="351401" y="104233"/>
                </a:cubicBezTo>
                <a:cubicBezTo>
                  <a:pt x="360926" y="151858"/>
                  <a:pt x="412361" y="210913"/>
                  <a:pt x="367911" y="252188"/>
                </a:cubicBezTo>
                <a:cubicBezTo>
                  <a:pt x="323461" y="293463"/>
                  <a:pt x="200271" y="313148"/>
                  <a:pt x="129786" y="309973"/>
                </a:cubicBezTo>
                <a:cubicBezTo>
                  <a:pt x="59301" y="306798"/>
                  <a:pt x="37076" y="266793"/>
                  <a:pt x="14216" y="235678"/>
                </a:cubicBezTo>
                <a:cubicBezTo>
                  <a:pt x="-8644" y="204563"/>
                  <a:pt x="-389" y="192498"/>
                  <a:pt x="14216" y="153128"/>
                </a:cubicBezTo>
                <a:cubicBezTo>
                  <a:pt x="28821" y="113758"/>
                  <a:pt x="55491" y="68038"/>
                  <a:pt x="88511" y="38193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6038850" y="2741295"/>
            <a:ext cx="349885" cy="355600"/>
          </a:xfrm>
          <a:custGeom>
            <a:avLst/>
            <a:gdLst>
              <a:gd name="connisteX0" fmla="*/ 107985 w 349805"/>
              <a:gd name="connsiteY0" fmla="*/ 41500 h 355357"/>
              <a:gd name="connisteX1" fmla="*/ 231175 w 349805"/>
              <a:gd name="connsiteY1" fmla="*/ 225 h 355357"/>
              <a:gd name="connisteX2" fmla="*/ 305470 w 349805"/>
              <a:gd name="connsiteY2" fmla="*/ 58010 h 355357"/>
              <a:gd name="connisteX3" fmla="*/ 346110 w 349805"/>
              <a:gd name="connsiteY3" fmla="*/ 132305 h 355357"/>
              <a:gd name="connisteX4" fmla="*/ 337855 w 349805"/>
              <a:gd name="connsiteY4" fmla="*/ 214220 h 355357"/>
              <a:gd name="connisteX5" fmla="*/ 280705 w 349805"/>
              <a:gd name="connsiteY5" fmla="*/ 346300 h 355357"/>
              <a:gd name="connisteX6" fmla="*/ 140370 w 349805"/>
              <a:gd name="connsiteY6" fmla="*/ 329790 h 355357"/>
              <a:gd name="connisteX7" fmla="*/ 66710 w 349805"/>
              <a:gd name="connsiteY7" fmla="*/ 280260 h 355357"/>
              <a:gd name="connisteX8" fmla="*/ 670 w 349805"/>
              <a:gd name="connsiteY8" fmla="*/ 181835 h 355357"/>
              <a:gd name="connisteX9" fmla="*/ 41945 w 349805"/>
              <a:gd name="connsiteY9" fmla="*/ 66265 h 355357"/>
              <a:gd name="connisteX10" fmla="*/ 107985 w 349805"/>
              <a:gd name="connsiteY10" fmla="*/ 41500 h 3553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349805" h="355358">
                <a:moveTo>
                  <a:pt x="107985" y="41501"/>
                </a:moveTo>
                <a:cubicBezTo>
                  <a:pt x="146085" y="28166"/>
                  <a:pt x="191805" y="-2949"/>
                  <a:pt x="231175" y="226"/>
                </a:cubicBezTo>
                <a:cubicBezTo>
                  <a:pt x="270545" y="3401"/>
                  <a:pt x="282610" y="31341"/>
                  <a:pt x="305470" y="58011"/>
                </a:cubicBezTo>
                <a:cubicBezTo>
                  <a:pt x="328330" y="84681"/>
                  <a:pt x="339760" y="101191"/>
                  <a:pt x="346110" y="132306"/>
                </a:cubicBezTo>
                <a:cubicBezTo>
                  <a:pt x="352460" y="163421"/>
                  <a:pt x="351190" y="171676"/>
                  <a:pt x="337855" y="214221"/>
                </a:cubicBezTo>
                <a:cubicBezTo>
                  <a:pt x="324520" y="256766"/>
                  <a:pt x="320075" y="323441"/>
                  <a:pt x="280705" y="346301"/>
                </a:cubicBezTo>
                <a:cubicBezTo>
                  <a:pt x="241335" y="369161"/>
                  <a:pt x="182915" y="343126"/>
                  <a:pt x="140370" y="329791"/>
                </a:cubicBezTo>
                <a:cubicBezTo>
                  <a:pt x="97825" y="316456"/>
                  <a:pt x="94650" y="310106"/>
                  <a:pt x="66710" y="280261"/>
                </a:cubicBezTo>
                <a:cubicBezTo>
                  <a:pt x="38770" y="250416"/>
                  <a:pt x="5750" y="224381"/>
                  <a:pt x="670" y="181836"/>
                </a:cubicBezTo>
                <a:cubicBezTo>
                  <a:pt x="-4410" y="139291"/>
                  <a:pt x="20355" y="94206"/>
                  <a:pt x="41945" y="66266"/>
                </a:cubicBezTo>
                <a:cubicBezTo>
                  <a:pt x="63535" y="38326"/>
                  <a:pt x="69885" y="54836"/>
                  <a:pt x="107985" y="41501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814570" y="2176145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035550" y="2115820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273800" y="2167255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116705" y="2047240"/>
            <a:ext cx="682625" cy="97853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536690" y="1920875"/>
            <a:ext cx="682625" cy="102806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568440" y="2612390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053580" y="2661285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7276465" y="2612390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847840" y="2996565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053580" y="2996565"/>
            <a:ext cx="205740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3672840" y="3019425"/>
            <a:ext cx="885825" cy="1204595"/>
          </a:xfrm>
          <a:custGeom>
            <a:avLst/>
            <a:gdLst>
              <a:gd name="connisteX0" fmla="*/ 350146 w 885604"/>
              <a:gd name="connsiteY0" fmla="*/ 314939 h 1106533"/>
              <a:gd name="connisteX1" fmla="*/ 515246 w 885604"/>
              <a:gd name="connsiteY1" fmla="*/ 133329 h 1106533"/>
              <a:gd name="connisteX2" fmla="*/ 654946 w 885604"/>
              <a:gd name="connsiteY2" fmla="*/ 59669 h 1106533"/>
              <a:gd name="connisteX3" fmla="*/ 770516 w 885604"/>
              <a:gd name="connsiteY3" fmla="*/ 10139 h 1106533"/>
              <a:gd name="connisteX4" fmla="*/ 860686 w 885604"/>
              <a:gd name="connsiteY4" fmla="*/ 10139 h 1106533"/>
              <a:gd name="connisteX5" fmla="*/ 885451 w 885604"/>
              <a:gd name="connsiteY5" fmla="*/ 92689 h 1106533"/>
              <a:gd name="connisteX6" fmla="*/ 868941 w 885604"/>
              <a:gd name="connsiteY6" fmla="*/ 290174 h 1106533"/>
              <a:gd name="connisteX7" fmla="*/ 877196 w 885604"/>
              <a:gd name="connsiteY7" fmla="*/ 462894 h 1106533"/>
              <a:gd name="connisteX8" fmla="*/ 852431 w 885604"/>
              <a:gd name="connsiteY8" fmla="*/ 660379 h 1106533"/>
              <a:gd name="connisteX9" fmla="*/ 786391 w 885604"/>
              <a:gd name="connsiteY9" fmla="*/ 775314 h 1106533"/>
              <a:gd name="connisteX10" fmla="*/ 696221 w 885604"/>
              <a:gd name="connsiteY10" fmla="*/ 899139 h 1106533"/>
              <a:gd name="connisteX11" fmla="*/ 523501 w 885604"/>
              <a:gd name="connsiteY11" fmla="*/ 1063604 h 1106533"/>
              <a:gd name="connisteX12" fmla="*/ 169171 w 885604"/>
              <a:gd name="connsiteY12" fmla="*/ 1104879 h 1106533"/>
              <a:gd name="connisteX13" fmla="*/ 4706 w 885604"/>
              <a:gd name="connsiteY13" fmla="*/ 1038839 h 1106533"/>
              <a:gd name="connisteX14" fmla="*/ 79001 w 885604"/>
              <a:gd name="connsiteY14" fmla="*/ 635614 h 1106533"/>
              <a:gd name="connisteX15" fmla="*/ 292996 w 885604"/>
              <a:gd name="connsiteY15" fmla="*/ 339069 h 1106533"/>
              <a:gd name="connisteX16" fmla="*/ 350146 w 885604"/>
              <a:gd name="connsiteY16" fmla="*/ 314939 h 110653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885604" h="1106534">
                <a:moveTo>
                  <a:pt x="350147" y="314939"/>
                </a:moveTo>
                <a:cubicBezTo>
                  <a:pt x="394597" y="273664"/>
                  <a:pt x="454287" y="184129"/>
                  <a:pt x="515247" y="133329"/>
                </a:cubicBezTo>
                <a:cubicBezTo>
                  <a:pt x="576207" y="82529"/>
                  <a:pt x="604147" y="84434"/>
                  <a:pt x="654947" y="59669"/>
                </a:cubicBezTo>
                <a:cubicBezTo>
                  <a:pt x="705747" y="34904"/>
                  <a:pt x="729242" y="20299"/>
                  <a:pt x="770517" y="10139"/>
                </a:cubicBezTo>
                <a:cubicBezTo>
                  <a:pt x="811792" y="-21"/>
                  <a:pt x="837827" y="-6371"/>
                  <a:pt x="860687" y="10139"/>
                </a:cubicBezTo>
                <a:cubicBezTo>
                  <a:pt x="883547" y="26649"/>
                  <a:pt x="883547" y="36809"/>
                  <a:pt x="885452" y="92689"/>
                </a:cubicBezTo>
                <a:cubicBezTo>
                  <a:pt x="887357" y="148569"/>
                  <a:pt x="870847" y="215879"/>
                  <a:pt x="868942" y="290174"/>
                </a:cubicBezTo>
                <a:cubicBezTo>
                  <a:pt x="867037" y="364469"/>
                  <a:pt x="880372" y="388599"/>
                  <a:pt x="877197" y="462894"/>
                </a:cubicBezTo>
                <a:cubicBezTo>
                  <a:pt x="874022" y="537189"/>
                  <a:pt x="870847" y="598149"/>
                  <a:pt x="852432" y="660379"/>
                </a:cubicBezTo>
                <a:cubicBezTo>
                  <a:pt x="834017" y="722609"/>
                  <a:pt x="817507" y="727689"/>
                  <a:pt x="786392" y="775314"/>
                </a:cubicBezTo>
                <a:cubicBezTo>
                  <a:pt x="755277" y="822939"/>
                  <a:pt x="748927" y="841354"/>
                  <a:pt x="696222" y="899139"/>
                </a:cubicBezTo>
                <a:cubicBezTo>
                  <a:pt x="643517" y="956924"/>
                  <a:pt x="628912" y="1022329"/>
                  <a:pt x="523502" y="1063604"/>
                </a:cubicBezTo>
                <a:cubicBezTo>
                  <a:pt x="418092" y="1104879"/>
                  <a:pt x="272677" y="1109959"/>
                  <a:pt x="169172" y="1104879"/>
                </a:cubicBezTo>
                <a:cubicBezTo>
                  <a:pt x="65667" y="1099799"/>
                  <a:pt x="22487" y="1132819"/>
                  <a:pt x="4707" y="1038839"/>
                </a:cubicBezTo>
                <a:cubicBezTo>
                  <a:pt x="-13073" y="944859"/>
                  <a:pt x="21217" y="775314"/>
                  <a:pt x="79002" y="635614"/>
                </a:cubicBezTo>
                <a:cubicBezTo>
                  <a:pt x="136787" y="495914"/>
                  <a:pt x="239022" y="403204"/>
                  <a:pt x="292997" y="339069"/>
                </a:cubicBezTo>
                <a:cubicBezTo>
                  <a:pt x="346972" y="274934"/>
                  <a:pt x="305697" y="356214"/>
                  <a:pt x="350147" y="314939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5374005" y="2834640"/>
            <a:ext cx="263525" cy="337185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9" grpId="0" bldLvl="0" animBg="1"/>
      <p:bldP spid="29" grpId="1" bldLvl="0" animBg="1"/>
      <p:bldP spid="4" grpId="0" bldLvl="0" animBg="1"/>
      <p:bldP spid="4" grpId="1" bldLvl="0" animBg="1"/>
      <p:bldP spid="9" grpId="0" bldLvl="0" animBg="1"/>
      <p:bldP spid="9" grpId="1" bldLvl="0" animBg="1"/>
      <p:bldP spid="13" grpId="0" bldLvl="0" animBg="1"/>
      <p:bldP spid="13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  <p:bldP spid="19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31" grpId="0" bldLvl="0" animBg="1"/>
      <p:bldP spid="31" grpId="1" bldLvl="0" animBg="1"/>
      <p:bldP spid="32" grpId="0" bldLvl="0" animBg="1"/>
      <p:bldP spid="32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2780" y="1310640"/>
            <a:ext cx="694690" cy="605790"/>
          </a:xfrm>
          <a:prstGeom prst="rect">
            <a:avLst/>
          </a:prstGeom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2084705" y="1271270"/>
            <a:ext cx="39052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C:/Users/Lenovo/Desktop/图片1.png图片1"/>
          <p:cNvPicPr/>
          <p:nvPr/>
        </p:nvPicPr>
        <p:blipFill>
          <a:blip r:embed="rId2"/>
          <a:srcRect t="5311" b="5311"/>
          <a:stretch>
            <a:fillRect/>
          </a:stretch>
        </p:blipFill>
        <p:spPr>
          <a:xfrm>
            <a:off x="4081145" y="1271270"/>
            <a:ext cx="4029075" cy="2636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椭圆 9"/>
          <p:cNvSpPr/>
          <p:nvPr/>
        </p:nvSpPr>
        <p:spPr>
          <a:xfrm>
            <a:off x="5852795" y="3107055"/>
            <a:ext cx="353695" cy="3867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186555" y="2406015"/>
            <a:ext cx="885825" cy="1204595"/>
          </a:xfrm>
          <a:custGeom>
            <a:avLst/>
            <a:gdLst>
              <a:gd name="connisteX0" fmla="*/ 350146 w 885604"/>
              <a:gd name="connsiteY0" fmla="*/ 314939 h 1106533"/>
              <a:gd name="connisteX1" fmla="*/ 515246 w 885604"/>
              <a:gd name="connsiteY1" fmla="*/ 133329 h 1106533"/>
              <a:gd name="connisteX2" fmla="*/ 654946 w 885604"/>
              <a:gd name="connsiteY2" fmla="*/ 59669 h 1106533"/>
              <a:gd name="connisteX3" fmla="*/ 770516 w 885604"/>
              <a:gd name="connsiteY3" fmla="*/ 10139 h 1106533"/>
              <a:gd name="connisteX4" fmla="*/ 860686 w 885604"/>
              <a:gd name="connsiteY4" fmla="*/ 10139 h 1106533"/>
              <a:gd name="connisteX5" fmla="*/ 885451 w 885604"/>
              <a:gd name="connsiteY5" fmla="*/ 92689 h 1106533"/>
              <a:gd name="connisteX6" fmla="*/ 868941 w 885604"/>
              <a:gd name="connsiteY6" fmla="*/ 290174 h 1106533"/>
              <a:gd name="connisteX7" fmla="*/ 877196 w 885604"/>
              <a:gd name="connsiteY7" fmla="*/ 462894 h 1106533"/>
              <a:gd name="connisteX8" fmla="*/ 852431 w 885604"/>
              <a:gd name="connsiteY8" fmla="*/ 660379 h 1106533"/>
              <a:gd name="connisteX9" fmla="*/ 786391 w 885604"/>
              <a:gd name="connsiteY9" fmla="*/ 775314 h 1106533"/>
              <a:gd name="connisteX10" fmla="*/ 696221 w 885604"/>
              <a:gd name="connsiteY10" fmla="*/ 899139 h 1106533"/>
              <a:gd name="connisteX11" fmla="*/ 523501 w 885604"/>
              <a:gd name="connsiteY11" fmla="*/ 1063604 h 1106533"/>
              <a:gd name="connisteX12" fmla="*/ 169171 w 885604"/>
              <a:gd name="connsiteY12" fmla="*/ 1104879 h 1106533"/>
              <a:gd name="connisteX13" fmla="*/ 4706 w 885604"/>
              <a:gd name="connsiteY13" fmla="*/ 1038839 h 1106533"/>
              <a:gd name="connisteX14" fmla="*/ 79001 w 885604"/>
              <a:gd name="connsiteY14" fmla="*/ 635614 h 1106533"/>
              <a:gd name="connisteX15" fmla="*/ 292996 w 885604"/>
              <a:gd name="connsiteY15" fmla="*/ 339069 h 1106533"/>
              <a:gd name="connisteX16" fmla="*/ 350146 w 885604"/>
              <a:gd name="connsiteY16" fmla="*/ 314939 h 110653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885604" h="1106534">
                <a:moveTo>
                  <a:pt x="350147" y="314939"/>
                </a:moveTo>
                <a:cubicBezTo>
                  <a:pt x="394597" y="273664"/>
                  <a:pt x="454287" y="184129"/>
                  <a:pt x="515247" y="133329"/>
                </a:cubicBezTo>
                <a:cubicBezTo>
                  <a:pt x="576207" y="82529"/>
                  <a:pt x="604147" y="84434"/>
                  <a:pt x="654947" y="59669"/>
                </a:cubicBezTo>
                <a:cubicBezTo>
                  <a:pt x="705747" y="34904"/>
                  <a:pt x="729242" y="20299"/>
                  <a:pt x="770517" y="10139"/>
                </a:cubicBezTo>
                <a:cubicBezTo>
                  <a:pt x="811792" y="-21"/>
                  <a:pt x="837827" y="-6371"/>
                  <a:pt x="860687" y="10139"/>
                </a:cubicBezTo>
                <a:cubicBezTo>
                  <a:pt x="883547" y="26649"/>
                  <a:pt x="883547" y="36809"/>
                  <a:pt x="885452" y="92689"/>
                </a:cubicBezTo>
                <a:cubicBezTo>
                  <a:pt x="887357" y="148569"/>
                  <a:pt x="870847" y="215879"/>
                  <a:pt x="868942" y="290174"/>
                </a:cubicBezTo>
                <a:cubicBezTo>
                  <a:pt x="867037" y="364469"/>
                  <a:pt x="880372" y="388599"/>
                  <a:pt x="877197" y="462894"/>
                </a:cubicBezTo>
                <a:cubicBezTo>
                  <a:pt x="874022" y="537189"/>
                  <a:pt x="870847" y="598149"/>
                  <a:pt x="852432" y="660379"/>
                </a:cubicBezTo>
                <a:cubicBezTo>
                  <a:pt x="834017" y="722609"/>
                  <a:pt x="817507" y="727689"/>
                  <a:pt x="786392" y="775314"/>
                </a:cubicBezTo>
                <a:cubicBezTo>
                  <a:pt x="755277" y="822939"/>
                  <a:pt x="748927" y="841354"/>
                  <a:pt x="696222" y="899139"/>
                </a:cubicBezTo>
                <a:cubicBezTo>
                  <a:pt x="643517" y="956924"/>
                  <a:pt x="628912" y="1022329"/>
                  <a:pt x="523502" y="1063604"/>
                </a:cubicBezTo>
                <a:cubicBezTo>
                  <a:pt x="418092" y="1104879"/>
                  <a:pt x="272677" y="1109959"/>
                  <a:pt x="169172" y="1104879"/>
                </a:cubicBezTo>
                <a:cubicBezTo>
                  <a:pt x="65667" y="1099799"/>
                  <a:pt x="22487" y="1132819"/>
                  <a:pt x="4707" y="1038839"/>
                </a:cubicBezTo>
                <a:cubicBezTo>
                  <a:pt x="-13073" y="944859"/>
                  <a:pt x="21217" y="775314"/>
                  <a:pt x="79002" y="635614"/>
                </a:cubicBezTo>
                <a:cubicBezTo>
                  <a:pt x="136787" y="495914"/>
                  <a:pt x="239022" y="403204"/>
                  <a:pt x="292997" y="339069"/>
                </a:cubicBezTo>
                <a:cubicBezTo>
                  <a:pt x="346972" y="274934"/>
                  <a:pt x="305697" y="356214"/>
                  <a:pt x="350147" y="31493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887720" y="2221230"/>
            <a:ext cx="263525" cy="33718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8753475" y="4032885"/>
            <a:ext cx="615315" cy="687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7" name="图片 36" descr="C:/Users/Lenovo/Desktop/QQ图片20240621175336.pngQQ图片202406211753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69" r="2069"/>
          <a:stretch>
            <a:fillRect/>
          </a:stretch>
        </p:blipFill>
        <p:spPr>
          <a:xfrm>
            <a:off x="2482215" y="3884930"/>
            <a:ext cx="1704340" cy="10433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0251" y="3993674"/>
            <a:ext cx="423172" cy="10723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0118" y="4243765"/>
            <a:ext cx="438095" cy="4761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0" grpId="0" bldLvl="0" animBg="1"/>
      <p:bldP spid="21" grpId="0" bldLvl="0" animBg="1"/>
      <p:bldP spid="36" grpId="0"/>
    </p:bldLst>
  </p:timing>
</p:sld>
</file>

<file path=ppt/tags/tag1.xml><?xml version="1.0" encoding="utf-8"?>
<p:tagLst xmlns:p="http://schemas.openxmlformats.org/presentationml/2006/main">
  <p:tag name="AS_UNIQUEID" val="2503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17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18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19.xml><?xml version="1.0" encoding="utf-8"?>
<p:tagLst xmlns:p="http://schemas.openxmlformats.org/presentationml/2006/main">
  <p:tag name="AS_UNIQUEID" val="2543"/>
</p:tagLst>
</file>

<file path=ppt/tags/tag2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20.xml><?xml version="1.0" encoding="utf-8"?>
<p:tagLst xmlns:p="http://schemas.openxmlformats.org/presentationml/2006/main">
  <p:tag name="AS_UNIQUEID" val="2544"/>
</p:tagLst>
</file>

<file path=ppt/tags/tag21.xml><?xml version="1.0" encoding="utf-8"?>
<p:tagLst xmlns:p="http://schemas.openxmlformats.org/presentationml/2006/main">
  <p:tag name="AS_UNIQUEID" val="2545"/>
</p:tagLst>
</file>

<file path=ppt/tags/tag22.xml><?xml version="1.0" encoding="utf-8"?>
<p:tagLst xmlns:p="http://schemas.openxmlformats.org/presentationml/2006/main">
  <p:tag name="AS_UNIQUEID" val="2546"/>
</p:tagLst>
</file>

<file path=ppt/tags/tag23.xml><?xml version="1.0" encoding="utf-8"?>
<p:tagLst xmlns:p="http://schemas.openxmlformats.org/presentationml/2006/main">
  <p:tag name="AS_UNIQUEID" val="2547"/>
</p:tagLst>
</file>

<file path=ppt/tags/tag24.xml><?xml version="1.0" encoding="utf-8"?>
<p:tagLst xmlns:p="http://schemas.openxmlformats.org/presentationml/2006/main">
  <p:tag name="AS_UNIQUEID" val="2548"/>
</p:tagLst>
</file>

<file path=ppt/tags/tag25.xml><?xml version="1.0" encoding="utf-8"?>
<p:tagLst xmlns:p="http://schemas.openxmlformats.org/presentationml/2006/main">
  <p:tag name="AS_UNIQUEID" val="2549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COMMONDATA" val="eyJoZGlkIjoiNWNlY2FhZTU5NGEwNTdlZGU5OTBjNDg0ZjUwN2M4NTUifQ=="/>
  <p:tag name="RESOURCE_RECORD_KEY" val="{&quot;13&quot;:[20481865]}"/>
  <p:tag name="commondata" val="eyJoZGlkIjoiNjcxZWZlNjlkZTJkMmVlOWQyOGY4ZWI3Mjk3MmM1MWQifQ=="/>
</p:tagLst>
</file>

<file path=ppt/tags/tag6.xml><?xml version="1.0" encoding="utf-8"?>
<p:tagLst xmlns:p="http://schemas.openxmlformats.org/presentationml/2006/main">
  <p:tag name="KSO_WM_DIAGRAM_VIRTUALLY_FRAME" val="{&quot;height&quot;:223.45,&quot;left&quot;:119.65,&quot;top&quot;:159.45,&quot;width&quot;:745.6}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Application>WPS 演示</Application>
  <PresentationFormat>宽屏</PresentationFormat>
  <Paragraphs>96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8" baseType="lpstr">
      <vt:lpstr>Arial</vt:lpstr>
      <vt:lpstr>宋体</vt:lpstr>
      <vt:lpstr>Wingdings</vt:lpstr>
      <vt:lpstr>Wingdings</vt:lpstr>
      <vt:lpstr>楷体</vt:lpstr>
      <vt:lpstr>微软雅黑</vt:lpstr>
      <vt:lpstr>Arial</vt:lpstr>
      <vt:lpstr>华文黑体</vt:lpstr>
      <vt:lpstr>黑体</vt:lpstr>
      <vt:lpstr>Times New Roman</vt:lpstr>
      <vt:lpstr>华文行楷</vt:lpstr>
      <vt:lpstr>华文琥珀</vt:lpstr>
      <vt:lpstr>Arial Unicode MS</vt:lpstr>
      <vt:lpstr>Calibri</vt:lpstr>
      <vt:lpstr>楷体_GB2312</vt:lpstr>
      <vt:lpstr>新宋体</vt:lpstr>
      <vt:lpstr>阿里巴巴普惠体</vt:lpstr>
      <vt:lpstr>思源黑体 CN Bold</vt:lpstr>
      <vt:lpstr>汉仪君黑-45简</vt:lpstr>
      <vt:lpstr>字魂105号-简雅黑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77</cp:lastModifiedBy>
  <cp:revision>210</cp:revision>
  <dcterms:created xsi:type="dcterms:W3CDTF">2019-06-19T02:08:00Z</dcterms:created>
  <dcterms:modified xsi:type="dcterms:W3CDTF">2024-08-09T06:48:10Z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718CB36D76F84E2D80C841C3D3E3C519_11</vt:lpwstr>
  </property>
</Properties>
</file>