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785" r:id="rId3"/>
    <p:sldId id="758" r:id="rId5"/>
    <p:sldId id="879" r:id="rId6"/>
    <p:sldId id="880" r:id="rId7"/>
    <p:sldId id="836" r:id="rId8"/>
    <p:sldId id="881" r:id="rId9"/>
    <p:sldId id="838" r:id="rId10"/>
    <p:sldId id="882" r:id="rId11"/>
    <p:sldId id="839" r:id="rId12"/>
    <p:sldId id="842" r:id="rId13"/>
    <p:sldId id="883" r:id="rId14"/>
    <p:sldId id="841" r:id="rId15"/>
    <p:sldId id="843" r:id="rId16"/>
    <p:sldId id="884" r:id="rId17"/>
    <p:sldId id="844" r:id="rId18"/>
    <p:sldId id="764" r:id="rId19"/>
    <p:sldId id="886" r:id="rId20"/>
    <p:sldId id="889" r:id="rId21"/>
    <p:sldId id="903" r:id="rId22"/>
    <p:sldId id="904" r:id="rId23"/>
    <p:sldId id="905" r:id="rId24"/>
    <p:sldId id="890" r:id="rId25"/>
    <p:sldId id="914" r:id="rId26"/>
    <p:sldId id="765" r:id="rId27"/>
    <p:sldId id="871" r:id="rId28"/>
    <p:sldId id="772" r:id="rId29"/>
    <p:sldId id="874" r:id="rId30"/>
    <p:sldId id="872" r:id="rId31"/>
    <p:sldId id="773" r:id="rId32"/>
    <p:sldId id="779" r:id="rId3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38"/>
    </p:embeddedFont>
    <p:embeddedFont>
      <p:font typeface="Impact" panose="020B0806030902050204" pitchFamily="34" charset="0"/>
      <p:regular r:id="rId39"/>
    </p:embeddedFont>
    <p:embeddedFont>
      <p:font typeface="楷体" panose="02010609060101010101" pitchFamily="49" charset="-122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7" userDrawn="1">
          <p15:clr>
            <a:srgbClr val="A4A3A4"/>
          </p15:clr>
        </p15:guide>
        <p15:guide id="2" pos="27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xl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D6A0"/>
    <a:srgbClr val="F608E2"/>
    <a:srgbClr val="CDDFD1"/>
    <a:srgbClr val="FDFEFF"/>
    <a:srgbClr val="7E719F"/>
    <a:srgbClr val="F85208"/>
    <a:srgbClr val="F43308"/>
    <a:srgbClr val="EAC06C"/>
    <a:srgbClr val="FCEEBA"/>
    <a:srgbClr val="E5E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1" autoAdjust="0"/>
    <p:restoredTop sz="80295" autoAdjust="0"/>
  </p:normalViewPr>
  <p:slideViewPr>
    <p:cSldViewPr showGuides="1">
      <p:cViewPr varScale="1">
        <p:scale>
          <a:sx n="73" d="100"/>
          <a:sy n="73" d="100"/>
        </p:scale>
        <p:origin x="401" y="75"/>
      </p:cViewPr>
      <p:guideLst>
        <p:guide orient="horz" pos="1537"/>
        <p:guide pos="27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82" y="-84"/>
      </p:cViewPr>
      <p:guideLst>
        <p:guide orient="horz" pos="2732"/>
        <p:guide pos="20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gs" Target="tags/tag40.xml"/><Relationship Id="rId44" Type="http://schemas.openxmlformats.org/officeDocument/2006/relationships/font" Target="fonts/font7.fntdata"/><Relationship Id="rId43" Type="http://schemas.openxmlformats.org/officeDocument/2006/relationships/font" Target="fonts/font6.fntdata"/><Relationship Id="rId42" Type="http://schemas.openxmlformats.org/officeDocument/2006/relationships/font" Target="fonts/font5.fntdata"/><Relationship Id="rId41" Type="http://schemas.openxmlformats.org/officeDocument/2006/relationships/font" Target="fonts/font4.fntdata"/><Relationship Id="rId40" Type="http://schemas.openxmlformats.org/officeDocument/2006/relationships/font" Target="fonts/font3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2.fntdata"/><Relationship Id="rId38" Type="http://schemas.openxmlformats.org/officeDocument/2006/relationships/font" Target="fonts/font1.fntdata"/><Relationship Id="rId37" Type="http://schemas.openxmlformats.org/officeDocument/2006/relationships/commentAuthors" Target="commentAuthors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D21B8-FD5D-4866-B249-9171E4F268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C472D-E06A-4DEE-A03D-A77B88F9E2D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0594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1059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dirty="0"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lumMod val="94000"/>
                </a:schemeClr>
              </a:gs>
              <a:gs pos="100000">
                <a:schemeClr val="bg1">
                  <a:lumMod val="97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7216" y="127515"/>
            <a:ext cx="7481455" cy="644065"/>
          </a:xfrm>
        </p:spPr>
        <p:txBody>
          <a:bodyPr vert="horz" lIns="68580" tIns="34290" rIns="68580" bIns="34290" rtlCol="0" anchor="ctr">
            <a:normAutofit/>
          </a:bodyPr>
          <a:lstStyle>
            <a:lvl1pPr algn="l">
              <a:defRPr lang="zh-CN" altLang="en-US" sz="2400" b="0" i="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514350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91014"/>
            <a:ext cx="2895600" cy="273844"/>
          </a:xfrm>
        </p:spPr>
        <p:txBody>
          <a:bodyPr/>
          <a:lstStyle>
            <a:lvl1pPr>
              <a:defRPr sz="1050"/>
            </a:lvl1pPr>
          </a:lstStyle>
          <a:p>
            <a:r>
              <a:rPr lang="en-US" altLang="zh-CN" dirty="0"/>
              <a:t>WWW.YOURBUSINESS.COM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452320" y="4787355"/>
            <a:ext cx="1224136" cy="304675"/>
          </a:xfrm>
        </p:spPr>
        <p:txBody>
          <a:bodyPr/>
          <a:lstStyle>
            <a:lvl1pPr algn="ctr">
              <a:defRPr sz="1400">
                <a:latin typeface="Impact" panose="020B0806030902050204" pitchFamily="34" charset="0"/>
              </a:defRPr>
            </a:lvl1pPr>
          </a:lstStyle>
          <a:p>
            <a:fld id="{D7083653-667E-442B-889B-3B8AF0E0F233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0" y="717902"/>
            <a:ext cx="81724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椭圆 10"/>
          <p:cNvSpPr/>
          <p:nvPr userDrawn="1"/>
        </p:nvSpPr>
        <p:spPr>
          <a:xfrm>
            <a:off x="323528" y="378681"/>
            <a:ext cx="144016" cy="14401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2794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endParaRPr lang="zh-CN" altLang="en-US">
              <a:solidFill>
                <a:schemeClr val="accent1"/>
              </a:solidFill>
            </a:endParaRPr>
          </a:p>
        </p:txBody>
      </p:sp>
      <p:sp>
        <p:nvSpPr>
          <p:cNvPr id="13" name="KSO_Shape"/>
          <p:cNvSpPr/>
          <p:nvPr userDrawn="1"/>
        </p:nvSpPr>
        <p:spPr bwMode="auto">
          <a:xfrm>
            <a:off x="8244408" y="315203"/>
            <a:ext cx="219592" cy="402941"/>
          </a:xfrm>
          <a:custGeom>
            <a:avLst/>
            <a:gdLst>
              <a:gd name="T0" fmla="*/ 982546 w 2361"/>
              <a:gd name="T1" fmla="*/ 83198 h 4328"/>
              <a:gd name="T2" fmla="*/ 914296 w 2361"/>
              <a:gd name="T3" fmla="*/ 41599 h 4328"/>
              <a:gd name="T4" fmla="*/ 684994 w 2361"/>
              <a:gd name="T5" fmla="*/ 256249 h 4328"/>
              <a:gd name="T6" fmla="*/ 620490 w 2361"/>
              <a:gd name="T7" fmla="*/ 383125 h 4328"/>
              <a:gd name="T8" fmla="*/ 579706 w 2361"/>
              <a:gd name="T9" fmla="*/ 479218 h 4328"/>
              <a:gd name="T10" fmla="*/ 56597 w 2361"/>
              <a:gd name="T11" fmla="*/ 1501301 h 4328"/>
              <a:gd name="T12" fmla="*/ 32876 w 2361"/>
              <a:gd name="T13" fmla="*/ 1601555 h 4328"/>
              <a:gd name="T14" fmla="*/ 20392 w 2361"/>
              <a:gd name="T15" fmla="*/ 1676017 h 4328"/>
              <a:gd name="T16" fmla="*/ 0 w 2361"/>
              <a:gd name="T17" fmla="*/ 1792493 h 4328"/>
              <a:gd name="T18" fmla="*/ 7907 w 2361"/>
              <a:gd name="T19" fmla="*/ 1800397 h 4328"/>
              <a:gd name="T20" fmla="*/ 58262 w 2361"/>
              <a:gd name="T21" fmla="*/ 1700976 h 4328"/>
              <a:gd name="T22" fmla="*/ 120685 w 2361"/>
              <a:gd name="T23" fmla="*/ 1654801 h 4328"/>
              <a:gd name="T24" fmla="*/ 191848 w 2361"/>
              <a:gd name="T25" fmla="*/ 1569524 h 4328"/>
              <a:gd name="T26" fmla="*/ 727026 w 2361"/>
              <a:gd name="T27" fmla="*/ 582799 h 4328"/>
              <a:gd name="T28" fmla="*/ 747417 w 2361"/>
              <a:gd name="T29" fmla="*/ 563248 h 4328"/>
              <a:gd name="T30" fmla="*/ 936353 w 2361"/>
              <a:gd name="T31" fmla="*/ 195930 h 4328"/>
              <a:gd name="T32" fmla="*/ 799853 w 2361"/>
              <a:gd name="T33" fmla="*/ 475475 h 4328"/>
              <a:gd name="T34" fmla="*/ 802350 w 2361"/>
              <a:gd name="T35" fmla="*/ 501266 h 4328"/>
              <a:gd name="T36" fmla="*/ 980049 w 2361"/>
              <a:gd name="T37" fmla="*/ 158907 h 4328"/>
              <a:gd name="T38" fmla="*/ 963819 w 2361"/>
              <a:gd name="T39" fmla="*/ 141852 h 4328"/>
              <a:gd name="T40" fmla="*/ 982546 w 2361"/>
              <a:gd name="T41" fmla="*/ 104829 h 4328"/>
              <a:gd name="T42" fmla="*/ 210159 w 2361"/>
              <a:gd name="T43" fmla="*/ 1549140 h 4328"/>
              <a:gd name="T44" fmla="*/ 84896 w 2361"/>
              <a:gd name="T45" fmla="*/ 1493398 h 4328"/>
              <a:gd name="T46" fmla="*/ 412827 w 2361"/>
              <a:gd name="T47" fmla="*/ 849032 h 4328"/>
              <a:gd name="T48" fmla="*/ 598017 w 2361"/>
              <a:gd name="T49" fmla="*/ 488786 h 4328"/>
              <a:gd name="T50" fmla="*/ 627564 w 2361"/>
              <a:gd name="T51" fmla="*/ 503762 h 4328"/>
              <a:gd name="T52" fmla="*/ 720783 w 2361"/>
              <a:gd name="T53" fmla="*/ 552848 h 4328"/>
              <a:gd name="T54" fmla="*/ 741175 w 2361"/>
              <a:gd name="T55" fmla="*/ 530385 h 4328"/>
              <a:gd name="T56" fmla="*/ 733268 w 2361"/>
              <a:gd name="T57" fmla="*/ 532465 h 4328"/>
              <a:gd name="T58" fmla="*/ 601763 w 2361"/>
              <a:gd name="T59" fmla="*/ 465075 h 4328"/>
              <a:gd name="T60" fmla="*/ 829816 w 2361"/>
              <a:gd name="T61" fmla="*/ 25791 h 4328"/>
              <a:gd name="T62" fmla="*/ 962154 w 2361"/>
              <a:gd name="T63" fmla="*/ 99421 h 43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2361" h="4328">
                <a:moveTo>
                  <a:pt x="2361" y="252"/>
                </a:moveTo>
                <a:cubicBezTo>
                  <a:pt x="2361" y="200"/>
                  <a:pt x="2361" y="200"/>
                  <a:pt x="2361" y="200"/>
                </a:cubicBezTo>
                <a:cubicBezTo>
                  <a:pt x="2293" y="156"/>
                  <a:pt x="2293" y="156"/>
                  <a:pt x="2293" y="156"/>
                </a:cubicBezTo>
                <a:cubicBezTo>
                  <a:pt x="2197" y="100"/>
                  <a:pt x="2197" y="100"/>
                  <a:pt x="2197" y="100"/>
                </a:cubicBezTo>
                <a:cubicBezTo>
                  <a:pt x="2103" y="55"/>
                  <a:pt x="2024" y="21"/>
                  <a:pt x="1960" y="0"/>
                </a:cubicBezTo>
                <a:cubicBezTo>
                  <a:pt x="1646" y="616"/>
                  <a:pt x="1646" y="616"/>
                  <a:pt x="1646" y="616"/>
                </a:cubicBezTo>
                <a:cubicBezTo>
                  <a:pt x="1621" y="661"/>
                  <a:pt x="1621" y="661"/>
                  <a:pt x="1621" y="661"/>
                </a:cubicBezTo>
                <a:cubicBezTo>
                  <a:pt x="1491" y="921"/>
                  <a:pt x="1491" y="921"/>
                  <a:pt x="1491" y="921"/>
                </a:cubicBezTo>
                <a:cubicBezTo>
                  <a:pt x="1375" y="1143"/>
                  <a:pt x="1375" y="1143"/>
                  <a:pt x="1375" y="1143"/>
                </a:cubicBezTo>
                <a:cubicBezTo>
                  <a:pt x="1393" y="1152"/>
                  <a:pt x="1393" y="1152"/>
                  <a:pt x="1393" y="1152"/>
                </a:cubicBezTo>
                <a:cubicBezTo>
                  <a:pt x="1375" y="1186"/>
                  <a:pt x="1375" y="1186"/>
                  <a:pt x="1375" y="1186"/>
                </a:cubicBezTo>
                <a:cubicBezTo>
                  <a:pt x="136" y="3609"/>
                  <a:pt x="136" y="3609"/>
                  <a:pt x="136" y="3609"/>
                </a:cubicBezTo>
                <a:cubicBezTo>
                  <a:pt x="187" y="3632"/>
                  <a:pt x="187" y="3632"/>
                  <a:pt x="187" y="3632"/>
                </a:cubicBezTo>
                <a:cubicBezTo>
                  <a:pt x="79" y="3850"/>
                  <a:pt x="79" y="3850"/>
                  <a:pt x="79" y="3850"/>
                </a:cubicBezTo>
                <a:cubicBezTo>
                  <a:pt x="121" y="3886"/>
                  <a:pt x="121" y="3886"/>
                  <a:pt x="121" y="3886"/>
                </a:cubicBezTo>
                <a:cubicBezTo>
                  <a:pt x="49" y="4029"/>
                  <a:pt x="49" y="4029"/>
                  <a:pt x="49" y="4029"/>
                </a:cubicBezTo>
                <a:cubicBezTo>
                  <a:pt x="115" y="4078"/>
                  <a:pt x="115" y="4078"/>
                  <a:pt x="115" y="4078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0" y="4309"/>
                  <a:pt x="0" y="4309"/>
                  <a:pt x="0" y="4309"/>
                </a:cubicBezTo>
                <a:cubicBezTo>
                  <a:pt x="19" y="4328"/>
                  <a:pt x="19" y="4328"/>
                  <a:pt x="19" y="4328"/>
                </a:cubicBezTo>
                <a:cubicBezTo>
                  <a:pt x="25" y="4321"/>
                  <a:pt x="25" y="4321"/>
                  <a:pt x="25" y="4321"/>
                </a:cubicBezTo>
                <a:cubicBezTo>
                  <a:pt x="140" y="4089"/>
                  <a:pt x="140" y="4089"/>
                  <a:pt x="140" y="4089"/>
                </a:cubicBezTo>
                <a:cubicBezTo>
                  <a:pt x="140" y="4095"/>
                  <a:pt x="167" y="4103"/>
                  <a:pt x="221" y="4114"/>
                </a:cubicBezTo>
                <a:cubicBezTo>
                  <a:pt x="234" y="4096"/>
                  <a:pt x="257" y="4050"/>
                  <a:pt x="290" y="3978"/>
                </a:cubicBezTo>
                <a:cubicBezTo>
                  <a:pt x="352" y="3989"/>
                  <a:pt x="352" y="3989"/>
                  <a:pt x="352" y="3989"/>
                </a:cubicBezTo>
                <a:cubicBezTo>
                  <a:pt x="461" y="3773"/>
                  <a:pt x="461" y="3773"/>
                  <a:pt x="461" y="3773"/>
                </a:cubicBezTo>
                <a:cubicBezTo>
                  <a:pt x="520" y="3805"/>
                  <a:pt x="520" y="3805"/>
                  <a:pt x="520" y="3805"/>
                </a:cubicBezTo>
                <a:cubicBezTo>
                  <a:pt x="1747" y="1401"/>
                  <a:pt x="1747" y="1401"/>
                  <a:pt x="1747" y="1401"/>
                </a:cubicBezTo>
                <a:cubicBezTo>
                  <a:pt x="1779" y="1346"/>
                  <a:pt x="1779" y="1346"/>
                  <a:pt x="1779" y="1346"/>
                </a:cubicBezTo>
                <a:cubicBezTo>
                  <a:pt x="1796" y="1354"/>
                  <a:pt x="1796" y="1354"/>
                  <a:pt x="1796" y="1354"/>
                </a:cubicBezTo>
                <a:cubicBezTo>
                  <a:pt x="2169" y="621"/>
                  <a:pt x="2169" y="621"/>
                  <a:pt x="2169" y="621"/>
                </a:cubicBezTo>
                <a:cubicBezTo>
                  <a:pt x="2250" y="471"/>
                  <a:pt x="2250" y="471"/>
                  <a:pt x="2250" y="471"/>
                </a:cubicBezTo>
                <a:cubicBezTo>
                  <a:pt x="2263" y="480"/>
                  <a:pt x="2263" y="480"/>
                  <a:pt x="2263" y="480"/>
                </a:cubicBezTo>
                <a:cubicBezTo>
                  <a:pt x="1922" y="1143"/>
                  <a:pt x="1922" y="1143"/>
                  <a:pt x="1922" y="1143"/>
                </a:cubicBezTo>
                <a:cubicBezTo>
                  <a:pt x="1904" y="1173"/>
                  <a:pt x="1899" y="1192"/>
                  <a:pt x="1904" y="1201"/>
                </a:cubicBezTo>
                <a:cubicBezTo>
                  <a:pt x="1904" y="1207"/>
                  <a:pt x="1912" y="1208"/>
                  <a:pt x="1928" y="1205"/>
                </a:cubicBezTo>
                <a:cubicBezTo>
                  <a:pt x="1939" y="1196"/>
                  <a:pt x="1939" y="1196"/>
                  <a:pt x="1939" y="1196"/>
                </a:cubicBezTo>
                <a:cubicBezTo>
                  <a:pt x="2355" y="382"/>
                  <a:pt x="2355" y="382"/>
                  <a:pt x="2355" y="382"/>
                </a:cubicBezTo>
                <a:cubicBezTo>
                  <a:pt x="2360" y="368"/>
                  <a:pt x="2359" y="357"/>
                  <a:pt x="2350" y="350"/>
                </a:cubicBezTo>
                <a:cubicBezTo>
                  <a:pt x="2335" y="350"/>
                  <a:pt x="2323" y="347"/>
                  <a:pt x="2316" y="341"/>
                </a:cubicBezTo>
                <a:cubicBezTo>
                  <a:pt x="2316" y="333"/>
                  <a:pt x="2316" y="333"/>
                  <a:pt x="2316" y="333"/>
                </a:cubicBezTo>
                <a:cubicBezTo>
                  <a:pt x="2361" y="252"/>
                  <a:pt x="2361" y="252"/>
                  <a:pt x="2361" y="252"/>
                </a:cubicBezTo>
                <a:close/>
                <a:moveTo>
                  <a:pt x="1672" y="1438"/>
                </a:moveTo>
                <a:cubicBezTo>
                  <a:pt x="505" y="3724"/>
                  <a:pt x="505" y="3724"/>
                  <a:pt x="505" y="3724"/>
                </a:cubicBezTo>
                <a:cubicBezTo>
                  <a:pt x="504" y="3736"/>
                  <a:pt x="500" y="3740"/>
                  <a:pt x="492" y="3737"/>
                </a:cubicBezTo>
                <a:cubicBezTo>
                  <a:pt x="488" y="3728"/>
                  <a:pt x="392" y="3679"/>
                  <a:pt x="204" y="3590"/>
                </a:cubicBezTo>
                <a:cubicBezTo>
                  <a:pt x="204" y="3583"/>
                  <a:pt x="204" y="3583"/>
                  <a:pt x="204" y="3583"/>
                </a:cubicBezTo>
                <a:cubicBezTo>
                  <a:pt x="733" y="2560"/>
                  <a:pt x="996" y="2045"/>
                  <a:pt x="992" y="2041"/>
                </a:cubicBezTo>
                <a:cubicBezTo>
                  <a:pt x="1192" y="1661"/>
                  <a:pt x="1192" y="1661"/>
                  <a:pt x="1192" y="1661"/>
                </a:cubicBezTo>
                <a:cubicBezTo>
                  <a:pt x="1437" y="1175"/>
                  <a:pt x="1437" y="1175"/>
                  <a:pt x="1437" y="1175"/>
                </a:cubicBezTo>
                <a:cubicBezTo>
                  <a:pt x="1446" y="1175"/>
                  <a:pt x="1446" y="1175"/>
                  <a:pt x="1446" y="1175"/>
                </a:cubicBezTo>
                <a:cubicBezTo>
                  <a:pt x="1508" y="1211"/>
                  <a:pt x="1508" y="1211"/>
                  <a:pt x="1508" y="1211"/>
                </a:cubicBezTo>
                <a:cubicBezTo>
                  <a:pt x="1719" y="1316"/>
                  <a:pt x="1719" y="1316"/>
                  <a:pt x="1719" y="1316"/>
                </a:cubicBezTo>
                <a:cubicBezTo>
                  <a:pt x="1727" y="1317"/>
                  <a:pt x="1732" y="1322"/>
                  <a:pt x="1732" y="1329"/>
                </a:cubicBezTo>
                <a:cubicBezTo>
                  <a:pt x="1672" y="1438"/>
                  <a:pt x="1672" y="1438"/>
                  <a:pt x="1672" y="1438"/>
                </a:cubicBezTo>
                <a:close/>
                <a:moveTo>
                  <a:pt x="1781" y="1275"/>
                </a:moveTo>
                <a:cubicBezTo>
                  <a:pt x="1770" y="1288"/>
                  <a:pt x="1770" y="1288"/>
                  <a:pt x="1770" y="1288"/>
                </a:cubicBezTo>
                <a:cubicBezTo>
                  <a:pt x="1762" y="1280"/>
                  <a:pt x="1762" y="1280"/>
                  <a:pt x="1762" y="1280"/>
                </a:cubicBezTo>
                <a:cubicBezTo>
                  <a:pt x="1448" y="1122"/>
                  <a:pt x="1448" y="1122"/>
                  <a:pt x="1448" y="1122"/>
                </a:cubicBezTo>
                <a:cubicBezTo>
                  <a:pt x="1446" y="1118"/>
                  <a:pt x="1446" y="1118"/>
                  <a:pt x="1446" y="1118"/>
                </a:cubicBezTo>
                <a:cubicBezTo>
                  <a:pt x="1986" y="62"/>
                  <a:pt x="1986" y="62"/>
                  <a:pt x="1986" y="62"/>
                </a:cubicBezTo>
                <a:cubicBezTo>
                  <a:pt x="1994" y="62"/>
                  <a:pt x="1994" y="62"/>
                  <a:pt x="1994" y="62"/>
                </a:cubicBezTo>
                <a:cubicBezTo>
                  <a:pt x="2115" y="114"/>
                  <a:pt x="2220" y="169"/>
                  <a:pt x="2310" y="226"/>
                </a:cubicBezTo>
                <a:cubicBezTo>
                  <a:pt x="2312" y="239"/>
                  <a:pt x="2312" y="239"/>
                  <a:pt x="2312" y="239"/>
                </a:cubicBezTo>
                <a:cubicBezTo>
                  <a:pt x="1781" y="1275"/>
                  <a:pt x="1781" y="1275"/>
                  <a:pt x="1781" y="127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anchor="ctr" anchorCtr="1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9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1" grpId="0" animBg="1"/>
      <p:bldP spid="13" grpId="0" animBg="1"/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bg1">
                  <a:lumMod val="94000"/>
                </a:schemeClr>
              </a:gs>
              <a:gs pos="100000">
                <a:schemeClr val="bg1">
                  <a:lumMod val="97000"/>
                </a:scheme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03F55-051D-411D-B076-EEE696BD8C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3653-667E-442B-889B-3B8AF0E0F2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 hasCustomPrompt="1"/>
          </p:nvPr>
        </p:nvSpPr>
        <p:spPr>
          <a:xfrm>
            <a:off x="685331" y="1775319"/>
            <a:ext cx="7772870" cy="256808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A8587-B2BD-457E-B8AA-284D0D556A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4B221-5748-4A8D-90F4-249CE0844E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03F55-051D-411D-B076-EEE696BD8CF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3653-667E-442B-889B-3B8AF0E0F2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tags" Target="../tags/tag2.xml"/><Relationship Id="rId2" Type="http://schemas.openxmlformats.org/officeDocument/2006/relationships/image" Target="../media/image3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8.png"/><Relationship Id="rId2" Type="http://schemas.openxmlformats.org/officeDocument/2006/relationships/tags" Target="../tags/tag22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.xml"/><Relationship Id="rId1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.xml"/><Relationship Id="rId1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0.xml"/><Relationship Id="rId1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34.xml"/><Relationship Id="rId5" Type="http://schemas.openxmlformats.org/officeDocument/2006/relationships/image" Target="../media/image8.png"/><Relationship Id="rId4" Type="http://schemas.openxmlformats.org/officeDocument/2006/relationships/tags" Target="../tags/tag33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image" Target="../media/image3.jpeg"/><Relationship Id="rId1" Type="http://schemas.openxmlformats.org/officeDocument/2006/relationships/tags" Target="../tags/tag35.xml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4" Type="http://schemas.openxmlformats.org/officeDocument/2006/relationships/image" Target="../media/image8.png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3.jpeg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8" name="矩形 7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1" name="图片 100"/>
          <p:cNvPicPr/>
          <p:nvPr/>
        </p:nvPicPr>
        <p:blipFill>
          <a:blip r:embed="rId4"/>
          <a:srcRect b="16277"/>
          <a:stretch>
            <a:fillRect/>
          </a:stretch>
        </p:blipFill>
        <p:spPr>
          <a:xfrm>
            <a:off x="251460" y="51435"/>
            <a:ext cx="4159250" cy="2388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rcRect l="22898" r="5581"/>
          <a:stretch>
            <a:fillRect/>
          </a:stretch>
        </p:blipFill>
        <p:spPr>
          <a:xfrm>
            <a:off x="228600" y="2566035"/>
            <a:ext cx="4166870" cy="2446655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rcRect l="9558" t="3476"/>
          <a:stretch>
            <a:fillRect/>
          </a:stretch>
        </p:blipFill>
        <p:spPr>
          <a:xfrm>
            <a:off x="4644390" y="51435"/>
            <a:ext cx="4295775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7"/>
          <a:srcRect b="22494"/>
          <a:stretch>
            <a:fillRect/>
          </a:stretch>
        </p:blipFill>
        <p:spPr>
          <a:xfrm>
            <a:off x="4644390" y="2571750"/>
            <a:ext cx="4285615" cy="2440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椭圆 9"/>
          <p:cNvSpPr/>
          <p:nvPr/>
        </p:nvSpPr>
        <p:spPr>
          <a:xfrm>
            <a:off x="3203575" y="1491615"/>
            <a:ext cx="904240" cy="830580"/>
          </a:xfrm>
          <a:prstGeom prst="ellipse">
            <a:avLst/>
          </a:prstGeom>
          <a:solidFill>
            <a:srgbClr val="92D050"/>
          </a:solidFill>
          <a:ln w="41275" cmpd="dbl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露</a:t>
            </a:r>
            <a:endParaRPr lang="zh-CN" altLang="en-US" sz="4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859655" y="1491615"/>
            <a:ext cx="904240" cy="830580"/>
          </a:xfrm>
          <a:prstGeom prst="ellipse">
            <a:avLst/>
          </a:prstGeom>
          <a:solidFill>
            <a:schemeClr val="bg1"/>
          </a:solidFill>
          <a:ln w="41275" cmpd="dbl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雪</a:t>
            </a:r>
            <a:endParaRPr lang="zh-CN" altLang="en-US" sz="44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203575" y="4083685"/>
            <a:ext cx="904240" cy="830580"/>
          </a:xfrm>
          <a:prstGeom prst="ellipse">
            <a:avLst/>
          </a:prstGeom>
          <a:solidFill>
            <a:srgbClr val="E1F1FF"/>
          </a:solidFill>
          <a:ln w="41275" cmpd="dbl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霜</a:t>
            </a:r>
            <a:endParaRPr lang="zh-CN" altLang="en-US" sz="4400" b="1" dirty="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859020" y="4083050"/>
            <a:ext cx="904875" cy="831215"/>
          </a:xfrm>
          <a:prstGeom prst="ellipse">
            <a:avLst/>
          </a:prstGeom>
          <a:solidFill>
            <a:srgbClr val="FFC000"/>
          </a:solidFill>
          <a:ln w="41275" cmpd="dbl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b="1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雾</a:t>
            </a:r>
            <a:endParaRPr lang="zh-CN" altLang="en-US" sz="4400" b="1" dirty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圆角矩形 24"/>
          <p:cNvSpPr/>
          <p:nvPr>
            <p:custDataLst>
              <p:tags r:id="rId2"/>
            </p:custDataLst>
          </p:nvPr>
        </p:nvSpPr>
        <p:spPr>
          <a:xfrm>
            <a:off x="507365" y="716915"/>
            <a:ext cx="8409940" cy="360172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altLang="en-US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雾是个淘气的孩子。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有一天，他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先飞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到了（</a:t>
            </a: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    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），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接着来到（</a:t>
            </a:r>
            <a:r>
              <a:rPr lang="en-US" alt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    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），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然后躲到了（</a:t>
            </a:r>
            <a:r>
              <a:rPr lang="en-US" alt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             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），最后神奇地（</a:t>
            </a:r>
            <a:r>
              <a:rPr lang="en-US" alt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 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）了。</a:t>
            </a:r>
            <a:endParaRPr lang="zh-CN" sz="3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62225" y="1924050"/>
            <a:ext cx="119570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海上</a:t>
            </a:r>
            <a:endParaRPr lang="zh-CN" altLang="en-US" sz="360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6875780" y="1779905"/>
            <a:ext cx="119570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岸边</a:t>
            </a:r>
            <a:endParaRPr lang="zh-CN" altLang="en-US" sz="360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3491865" y="2644140"/>
            <a:ext cx="2947670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城市的上空</a:t>
            </a:r>
            <a:endParaRPr lang="zh-CN" altLang="en-US" sz="360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547495" y="3508375"/>
            <a:ext cx="1195705" cy="64516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3600">
                <a:solidFill>
                  <a:srgbClr val="00B0F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消失</a:t>
            </a:r>
            <a:endParaRPr lang="zh-CN" altLang="en-US" sz="3600">
              <a:solidFill>
                <a:srgbClr val="00B0F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5" grpId="0"/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1964"/>
            <a:ext cx="3566638" cy="45552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38" y="343769"/>
            <a:ext cx="3435654" cy="455529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81658" y="1491630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67544" y="1707654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06016" y="2741871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1658" y="3723878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7544" y="4019086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851920" y="1366499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851920" y="2344417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851920" y="3585378"/>
            <a:ext cx="338554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851920" y="2123152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7544" y="1984653"/>
            <a:ext cx="261610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2463" y="893183"/>
            <a:ext cx="5460558" cy="570547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从前有一片雾，他是个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淘气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的孩子。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306945" y="1559560"/>
            <a:ext cx="1790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淘米</a:t>
            </a:r>
            <a:endParaRPr lang="zh-CN" altLang="en-US"/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307580" y="2207260"/>
            <a:ext cx="1739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淘沙</a:t>
            </a:r>
            <a:endParaRPr lang="zh-CN" altLang="en-US"/>
          </a:p>
          <a:p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07580" y="2801620"/>
            <a:ext cx="19265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淘宝</a:t>
            </a:r>
            <a:endParaRPr lang="zh-CN" altLang="en-US"/>
          </a:p>
          <a:p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7307580" y="3358515"/>
            <a:ext cx="20631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淘书</a:t>
            </a:r>
            <a:endParaRPr lang="zh-CN" altLang="en-US"/>
          </a:p>
          <a:p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284345" y="1801495"/>
            <a:ext cx="19602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调皮</a:t>
            </a:r>
            <a:r>
              <a:rPr lang="en-US" altLang="zh-CN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顽皮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7092315" y="770890"/>
            <a:ext cx="1790065" cy="813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淘</a:t>
            </a:r>
            <a:endParaRPr lang="zh-CN" altLang="en-US" sz="4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" grpId="0"/>
      <p:bldP spid="2" grpId="1"/>
      <p:bldP spid="3" grpId="0"/>
      <p:bldP spid="3" grpId="1"/>
      <p:bldP spid="7" grpId="0"/>
      <p:bldP spid="7" grpId="1"/>
      <p:bldP spid="19" grpId="0"/>
      <p:bldP spid="19" grpId="1"/>
      <p:bldP spid="20" grpId="0"/>
      <p:bldP spid="20" grpId="1"/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5560" y="0"/>
            <a:ext cx="4636770" cy="914400"/>
            <a:chOff x="56" y="0"/>
            <a:chExt cx="7302" cy="1440"/>
          </a:xfrm>
        </p:grpSpPr>
        <p:pic>
          <p:nvPicPr>
            <p:cNvPr id="7" name="图片 6" descr="38f7c433-e1ca-4e38-8c85-a6d06adde07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56" y="0"/>
              <a:ext cx="7148" cy="1440"/>
            </a:xfrm>
            <a:prstGeom prst="rect">
              <a:avLst/>
            </a:prstGeom>
          </p:spPr>
        </p:pic>
        <p:sp>
          <p:nvSpPr>
            <p:cNvPr id="19" name="TextBox 8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56" y="421"/>
              <a:ext cx="7302" cy="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p>
              <a:pPr algn="ctr" eaLnBrk="1" hangingPunct="1"/>
              <a:r>
                <a:rPr lang="zh-CN" altLang="en-US" sz="2400">
                  <a:solidFill>
                    <a:srgbClr val="00B050"/>
                  </a:solidFill>
                  <a:latin typeface="Arial" panose="020B0604020202020204"/>
                  <a:ea typeface="微软雅黑" panose="020B0503020204020204" pitchFamily="34" charset="-122"/>
                  <a:cs typeface="+mn-ea"/>
                  <a:sym typeface="Arial" panose="020B0604020202020204"/>
                </a:rPr>
                <a:t>学习任务二：感受雾的淘气</a:t>
              </a:r>
              <a:endParaRPr lang="zh-CN" altLang="en-US" sz="240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endParaRPr>
            </a:p>
          </p:txBody>
        </p:sp>
      </p:grpSp>
      <p:sp>
        <p:nvSpPr>
          <p:cNvPr id="25" name="圆角矩形 24"/>
          <p:cNvSpPr/>
          <p:nvPr>
            <p:custDataLst>
              <p:tags r:id="rId5"/>
            </p:custDataLst>
          </p:nvPr>
        </p:nvSpPr>
        <p:spPr>
          <a:xfrm>
            <a:off x="493395" y="1294130"/>
            <a:ext cx="8169910" cy="25552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大声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朗读课文第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自然段，</a:t>
            </a:r>
            <a:r>
              <a:rPr 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淘气的雾把什么藏起来了？</a:t>
            </a:r>
            <a:endParaRPr lang="zh-CN" sz="3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821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070" y="699770"/>
            <a:ext cx="8855075" cy="34150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我要把大海藏起来。</a:t>
            </a: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于是，他把大海藏了起来。无论是海水、船只，还是蓝色的远方，都看不见了。</a:t>
            </a:r>
            <a:endParaRPr lang="en-US" altLang="zh-CN" sz="3600" dirty="0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821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070" y="699770"/>
            <a:ext cx="8855075" cy="34150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3600" dirty="0">
                <a:ln>
                  <a:noFill/>
                </a:ln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我要把大海藏起来</a:t>
            </a: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于是，</a:t>
            </a:r>
            <a:r>
              <a:rPr lang="zh-CN" sz="3600" dirty="0">
                <a:ln>
                  <a:noFill/>
                </a:ln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他把大海藏了起来</a:t>
            </a:r>
            <a:r>
              <a:rPr lang="zh-CN" sz="36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。无论是海水、船只，还是蓝色的远方，都看不见了。</a:t>
            </a:r>
            <a:endParaRPr lang="en-US" altLang="zh-CN" sz="3600" dirty="0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55650" y="751205"/>
            <a:ext cx="8380095" cy="2440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我要把大海藏起来。</a:t>
            </a:r>
            <a:endParaRPr lang="zh-CN" sz="320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他把大海藏了起来。</a:t>
            </a:r>
            <a:endParaRPr lang="zh-CN" sz="320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43305" y="1594485"/>
            <a:ext cx="8129270" cy="15970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11505" y="509905"/>
            <a:ext cx="4249420" cy="911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" y="3363596"/>
            <a:ext cx="844867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32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9795" y="2644140"/>
            <a:ext cx="69056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“我要把大海藏起来。”</a:t>
            </a:r>
            <a:r>
              <a:rPr lang="zh-CN" sz="3200" b="1" dirty="0">
                <a:ln>
                  <a:noFill/>
                </a:ln>
                <a:solidFill>
                  <a:srgbClr val="92D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于是，</a:t>
            </a:r>
            <a:r>
              <a:rPr lang="zh-CN" sz="32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他把大海藏了起来。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/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endParaRPr kumimoji="0" lang="zh-CN" altLang="en-US" sz="32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2032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19785" y="555625"/>
            <a:ext cx="7504430" cy="24580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0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30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我要把大海藏起来。</a:t>
            </a:r>
            <a:r>
              <a:rPr lang="zh-CN" sz="30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zh-CN" sz="30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FillTx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于是，他把大海藏了起来。</a:t>
            </a:r>
            <a:r>
              <a:rPr lang="zh-CN" sz="30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无论是海水、船只，还是蓝色的远方，都看不见了。</a:t>
            </a:r>
            <a:endParaRPr lang="en-US" altLang="zh-CN" sz="3000" dirty="0"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R="0" lvl="0" indent="355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kumimoji="0" lang="zh-CN" sz="3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7405" y="3148330"/>
            <a:ext cx="77489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无论是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）、（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还是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），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都看不见了。</a:t>
            </a:r>
            <a:endParaRPr lang="zh-CN" altLang="en-US" sz="28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92075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圆角矩形 24"/>
          <p:cNvSpPr/>
          <p:nvPr>
            <p:custDataLst>
              <p:tags r:id="rId2"/>
            </p:custDataLst>
          </p:nvPr>
        </p:nvSpPr>
        <p:spPr>
          <a:xfrm>
            <a:off x="493395" y="1131570"/>
            <a:ext cx="8169910" cy="25552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大声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朗读课文第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4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自然段，</a:t>
            </a:r>
            <a:r>
              <a:rPr 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淘气的雾还会把什么藏起来？</a:t>
            </a:r>
            <a:endParaRPr lang="zh-CN" sz="3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405" y="1383030"/>
            <a:ext cx="8380095" cy="2440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43305" y="1594485"/>
            <a:ext cx="8129270" cy="15970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11505" y="509905"/>
            <a:ext cx="4249420" cy="911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" y="3363596"/>
            <a:ext cx="844867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32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995" y="1131570"/>
            <a:ext cx="838263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35560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“现在我要把天空连同太阳一起藏起来。”于是，他把天空连同太阳一起藏了起来</a:t>
            </a:r>
            <a:r>
              <a:rPr lang="zh-CN" sz="3000" spc="-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。霎时，四周变暗了，</a:t>
            </a: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无论是天空，还是天空中的太阳，都看不见了。</a:t>
            </a:r>
            <a:endParaRPr lang="zh-CN" altLang="en-US" sz="300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405" y="1383030"/>
            <a:ext cx="8380095" cy="2440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43305" y="1594485"/>
            <a:ext cx="8129270" cy="15970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11505" y="509905"/>
            <a:ext cx="4249420" cy="911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" y="3363596"/>
            <a:ext cx="844867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32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995" y="1131570"/>
            <a:ext cx="838263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35560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000" dirty="0">
                <a:ln>
                  <a:noFill/>
                </a:ln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“现在我要把天空连同太阳一起藏起来。”</a:t>
            </a:r>
            <a:r>
              <a:rPr lang="zh-CN" sz="3000" spc="-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于是，</a:t>
            </a: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他把天空连同太阳一起藏了起来</a:t>
            </a:r>
            <a:r>
              <a:rPr lang="zh-CN" sz="3000" spc="-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。霎时，四周变暗了，</a:t>
            </a: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无论是天空，还是天空中的太阳，都看不见了。</a:t>
            </a:r>
            <a:endParaRPr lang="zh-CN" altLang="en-US" sz="300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4000" cy="51435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096645" y="1131570"/>
            <a:ext cx="6646545" cy="1200785"/>
            <a:chOff x="1727" y="1782"/>
            <a:chExt cx="10467" cy="1891"/>
          </a:xfrm>
        </p:grpSpPr>
        <p:sp>
          <p:nvSpPr>
            <p:cNvPr id="18" name="标题 1"/>
            <p:cNvSpPr txBox="1"/>
            <p:nvPr/>
          </p:nvSpPr>
          <p:spPr>
            <a:xfrm>
              <a:off x="1727" y="1782"/>
              <a:ext cx="10467" cy="1891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anchor="t"/>
            <a:lstStyle/>
            <a:p>
              <a:pPr algn="ctr" eaLnBrk="0" hangingPunct="0"/>
              <a:r>
                <a:rPr lang="en-US" altLang="zh-CN" sz="54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</a:t>
              </a:r>
              <a:r>
                <a:rPr lang="zh-CN" altLang="en-US" sz="54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在哪里</a:t>
              </a:r>
              <a:endParaRPr lang="zh-CN" altLang="en-US" sz="5400" b="1" baseline="300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281" y="1895"/>
              <a:ext cx="1424" cy="1308"/>
            </a:xfrm>
            <a:prstGeom prst="ellipse">
              <a:avLst/>
            </a:prstGeom>
            <a:gradFill>
              <a:gsLst>
                <a:gs pos="25000">
                  <a:srgbClr val="F5CBB8">
                    <a:alpha val="100000"/>
                    <a:lumMod val="94000"/>
                  </a:srgbClr>
                </a:gs>
                <a:gs pos="0">
                  <a:srgbClr val="F8DCD0"/>
                </a:gs>
                <a:gs pos="100000">
                  <a:srgbClr val="F1B9A0"/>
                </a:gs>
              </a:gsLst>
              <a:lin scaled="1"/>
            </a:gradFill>
            <a:ln w="41275" cmpd="dbl">
              <a:solidFill>
                <a:srgbClr val="C5911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b="1" dirty="0">
                  <a:solidFill>
                    <a:srgbClr val="FF0000"/>
                  </a:solidFill>
                </a:rPr>
                <a:t>20</a:t>
              </a:r>
              <a:endParaRPr lang="en-US" altLang="zh-C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任意多边形 28"/>
          <p:cNvSpPr/>
          <p:nvPr/>
        </p:nvSpPr>
        <p:spPr>
          <a:xfrm>
            <a:off x="3347760" y="1491615"/>
            <a:ext cx="573222" cy="39791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03" h="627">
                <a:moveTo>
                  <a:pt x="467" y="99"/>
                </a:moveTo>
                <a:cubicBezTo>
                  <a:pt x="460" y="99"/>
                  <a:pt x="441" y="103"/>
                  <a:pt x="411" y="112"/>
                </a:cubicBezTo>
                <a:cubicBezTo>
                  <a:pt x="381" y="120"/>
                  <a:pt x="358" y="117"/>
                  <a:pt x="344" y="103"/>
                </a:cubicBezTo>
                <a:cubicBezTo>
                  <a:pt x="335" y="115"/>
                  <a:pt x="326" y="122"/>
                  <a:pt x="317" y="124"/>
                </a:cubicBezTo>
                <a:cubicBezTo>
                  <a:pt x="344" y="133"/>
                  <a:pt x="373" y="144"/>
                  <a:pt x="403" y="156"/>
                </a:cubicBezTo>
                <a:cubicBezTo>
                  <a:pt x="416" y="145"/>
                  <a:pt x="430" y="133"/>
                  <a:pt x="445" y="119"/>
                </a:cubicBezTo>
                <a:cubicBezTo>
                  <a:pt x="461" y="106"/>
                  <a:pt x="468" y="99"/>
                  <a:pt x="467" y="99"/>
                </a:cubicBezTo>
                <a:close/>
                <a:moveTo>
                  <a:pt x="515" y="0"/>
                </a:moveTo>
                <a:lnTo>
                  <a:pt x="594" y="0"/>
                </a:lnTo>
                <a:lnTo>
                  <a:pt x="594" y="1"/>
                </a:lnTo>
                <a:cubicBezTo>
                  <a:pt x="592" y="19"/>
                  <a:pt x="576" y="24"/>
                  <a:pt x="546" y="16"/>
                </a:cubicBezTo>
                <a:cubicBezTo>
                  <a:pt x="537" y="12"/>
                  <a:pt x="529" y="9"/>
                  <a:pt x="521" y="4"/>
                </a:cubicBezTo>
                <a:lnTo>
                  <a:pt x="515" y="0"/>
                </a:lnTo>
                <a:close/>
                <a:moveTo>
                  <a:pt x="391" y="0"/>
                </a:moveTo>
                <a:lnTo>
                  <a:pt x="416" y="0"/>
                </a:lnTo>
                <a:lnTo>
                  <a:pt x="413" y="2"/>
                </a:lnTo>
                <a:cubicBezTo>
                  <a:pt x="408" y="6"/>
                  <a:pt x="401" y="5"/>
                  <a:pt x="393" y="1"/>
                </a:cubicBezTo>
                <a:lnTo>
                  <a:pt x="391" y="0"/>
                </a:lnTo>
                <a:close/>
                <a:moveTo>
                  <a:pt x="308" y="0"/>
                </a:moveTo>
                <a:lnTo>
                  <a:pt x="347" y="0"/>
                </a:lnTo>
                <a:lnTo>
                  <a:pt x="349" y="1"/>
                </a:lnTo>
                <a:cubicBezTo>
                  <a:pt x="361" y="8"/>
                  <a:pt x="372" y="18"/>
                  <a:pt x="381" y="30"/>
                </a:cubicBezTo>
                <a:cubicBezTo>
                  <a:pt x="394" y="46"/>
                  <a:pt x="396" y="57"/>
                  <a:pt x="388" y="63"/>
                </a:cubicBezTo>
                <a:lnTo>
                  <a:pt x="383" y="65"/>
                </a:lnTo>
                <a:lnTo>
                  <a:pt x="380" y="66"/>
                </a:lnTo>
                <a:cubicBezTo>
                  <a:pt x="374" y="67"/>
                  <a:pt x="369" y="68"/>
                  <a:pt x="363" y="69"/>
                </a:cubicBezTo>
                <a:cubicBezTo>
                  <a:pt x="369" y="70"/>
                  <a:pt x="375" y="70"/>
                  <a:pt x="381" y="67"/>
                </a:cubicBezTo>
                <a:lnTo>
                  <a:pt x="383" y="65"/>
                </a:lnTo>
                <a:lnTo>
                  <a:pt x="396" y="63"/>
                </a:lnTo>
                <a:cubicBezTo>
                  <a:pt x="427" y="56"/>
                  <a:pt x="450" y="48"/>
                  <a:pt x="465" y="39"/>
                </a:cubicBezTo>
                <a:cubicBezTo>
                  <a:pt x="486" y="26"/>
                  <a:pt x="506" y="25"/>
                  <a:pt x="526" y="35"/>
                </a:cubicBezTo>
                <a:cubicBezTo>
                  <a:pt x="547" y="46"/>
                  <a:pt x="563" y="58"/>
                  <a:pt x="576" y="71"/>
                </a:cubicBezTo>
                <a:cubicBezTo>
                  <a:pt x="588" y="84"/>
                  <a:pt x="584" y="97"/>
                  <a:pt x="563" y="109"/>
                </a:cubicBezTo>
                <a:cubicBezTo>
                  <a:pt x="542" y="120"/>
                  <a:pt x="508" y="147"/>
                  <a:pt x="462" y="189"/>
                </a:cubicBezTo>
                <a:cubicBezTo>
                  <a:pt x="523" y="215"/>
                  <a:pt x="590" y="239"/>
                  <a:pt x="663" y="261"/>
                </a:cubicBezTo>
                <a:cubicBezTo>
                  <a:pt x="736" y="283"/>
                  <a:pt x="797" y="295"/>
                  <a:pt x="846" y="299"/>
                </a:cubicBezTo>
                <a:cubicBezTo>
                  <a:pt x="896" y="302"/>
                  <a:pt x="913" y="311"/>
                  <a:pt x="897" y="325"/>
                </a:cubicBezTo>
                <a:cubicBezTo>
                  <a:pt x="881" y="340"/>
                  <a:pt x="848" y="352"/>
                  <a:pt x="800" y="362"/>
                </a:cubicBezTo>
                <a:cubicBezTo>
                  <a:pt x="752" y="371"/>
                  <a:pt x="715" y="374"/>
                  <a:pt x="691" y="368"/>
                </a:cubicBezTo>
                <a:cubicBezTo>
                  <a:pt x="666" y="362"/>
                  <a:pt x="643" y="353"/>
                  <a:pt x="621" y="341"/>
                </a:cubicBezTo>
                <a:cubicBezTo>
                  <a:pt x="599" y="328"/>
                  <a:pt x="571" y="312"/>
                  <a:pt x="536" y="291"/>
                </a:cubicBezTo>
                <a:cubicBezTo>
                  <a:pt x="501" y="270"/>
                  <a:pt x="464" y="249"/>
                  <a:pt x="422" y="227"/>
                </a:cubicBezTo>
                <a:cubicBezTo>
                  <a:pt x="403" y="240"/>
                  <a:pt x="387" y="248"/>
                  <a:pt x="375" y="249"/>
                </a:cubicBezTo>
                <a:cubicBezTo>
                  <a:pt x="422" y="265"/>
                  <a:pt x="442" y="281"/>
                  <a:pt x="436" y="297"/>
                </a:cubicBezTo>
                <a:cubicBezTo>
                  <a:pt x="430" y="313"/>
                  <a:pt x="422" y="325"/>
                  <a:pt x="412" y="334"/>
                </a:cubicBezTo>
                <a:cubicBezTo>
                  <a:pt x="449" y="326"/>
                  <a:pt x="475" y="319"/>
                  <a:pt x="490" y="312"/>
                </a:cubicBezTo>
                <a:cubicBezTo>
                  <a:pt x="505" y="304"/>
                  <a:pt x="523" y="305"/>
                  <a:pt x="542" y="314"/>
                </a:cubicBezTo>
                <a:cubicBezTo>
                  <a:pt x="562" y="323"/>
                  <a:pt x="581" y="334"/>
                  <a:pt x="600" y="346"/>
                </a:cubicBezTo>
                <a:cubicBezTo>
                  <a:pt x="618" y="358"/>
                  <a:pt x="620" y="372"/>
                  <a:pt x="606" y="388"/>
                </a:cubicBezTo>
                <a:cubicBezTo>
                  <a:pt x="592" y="404"/>
                  <a:pt x="583" y="420"/>
                  <a:pt x="579" y="434"/>
                </a:cubicBezTo>
                <a:cubicBezTo>
                  <a:pt x="575" y="449"/>
                  <a:pt x="568" y="475"/>
                  <a:pt x="558" y="511"/>
                </a:cubicBezTo>
                <a:cubicBezTo>
                  <a:pt x="548" y="548"/>
                  <a:pt x="529" y="579"/>
                  <a:pt x="499" y="605"/>
                </a:cubicBezTo>
                <a:cubicBezTo>
                  <a:pt x="470" y="632"/>
                  <a:pt x="450" y="634"/>
                  <a:pt x="440" y="610"/>
                </a:cubicBezTo>
                <a:cubicBezTo>
                  <a:pt x="430" y="587"/>
                  <a:pt x="412" y="563"/>
                  <a:pt x="385" y="539"/>
                </a:cubicBezTo>
                <a:cubicBezTo>
                  <a:pt x="358" y="515"/>
                  <a:pt x="352" y="504"/>
                  <a:pt x="368" y="506"/>
                </a:cubicBezTo>
                <a:cubicBezTo>
                  <a:pt x="383" y="508"/>
                  <a:pt x="402" y="511"/>
                  <a:pt x="424" y="516"/>
                </a:cubicBezTo>
                <a:cubicBezTo>
                  <a:pt x="446" y="521"/>
                  <a:pt x="464" y="514"/>
                  <a:pt x="476" y="493"/>
                </a:cubicBezTo>
                <a:cubicBezTo>
                  <a:pt x="488" y="472"/>
                  <a:pt x="496" y="447"/>
                  <a:pt x="500" y="419"/>
                </a:cubicBezTo>
                <a:cubicBezTo>
                  <a:pt x="504" y="391"/>
                  <a:pt x="501" y="374"/>
                  <a:pt x="490" y="370"/>
                </a:cubicBezTo>
                <a:cubicBezTo>
                  <a:pt x="480" y="366"/>
                  <a:pt x="449" y="370"/>
                  <a:pt x="396" y="383"/>
                </a:cubicBezTo>
                <a:cubicBezTo>
                  <a:pt x="364" y="442"/>
                  <a:pt x="327" y="490"/>
                  <a:pt x="286" y="527"/>
                </a:cubicBezTo>
                <a:cubicBezTo>
                  <a:pt x="245" y="564"/>
                  <a:pt x="204" y="587"/>
                  <a:pt x="164" y="597"/>
                </a:cubicBezTo>
                <a:cubicBezTo>
                  <a:pt x="124" y="607"/>
                  <a:pt x="97" y="611"/>
                  <a:pt x="82" y="607"/>
                </a:cubicBezTo>
                <a:cubicBezTo>
                  <a:pt x="67" y="604"/>
                  <a:pt x="77" y="594"/>
                  <a:pt x="111" y="577"/>
                </a:cubicBezTo>
                <a:cubicBezTo>
                  <a:pt x="146" y="560"/>
                  <a:pt x="182" y="536"/>
                  <a:pt x="218" y="505"/>
                </a:cubicBezTo>
                <a:cubicBezTo>
                  <a:pt x="254" y="474"/>
                  <a:pt x="285" y="438"/>
                  <a:pt x="312" y="397"/>
                </a:cubicBezTo>
                <a:cubicBezTo>
                  <a:pt x="296" y="400"/>
                  <a:pt x="280" y="404"/>
                  <a:pt x="265" y="409"/>
                </a:cubicBezTo>
                <a:cubicBezTo>
                  <a:pt x="250" y="415"/>
                  <a:pt x="231" y="407"/>
                  <a:pt x="209" y="384"/>
                </a:cubicBezTo>
                <a:cubicBezTo>
                  <a:pt x="186" y="362"/>
                  <a:pt x="190" y="351"/>
                  <a:pt x="219" y="351"/>
                </a:cubicBezTo>
                <a:cubicBezTo>
                  <a:pt x="244" y="351"/>
                  <a:pt x="281" y="347"/>
                  <a:pt x="331" y="340"/>
                </a:cubicBezTo>
                <a:cubicBezTo>
                  <a:pt x="338" y="327"/>
                  <a:pt x="342" y="313"/>
                  <a:pt x="345" y="296"/>
                </a:cubicBezTo>
                <a:cubicBezTo>
                  <a:pt x="347" y="279"/>
                  <a:pt x="349" y="270"/>
                  <a:pt x="350" y="269"/>
                </a:cubicBezTo>
                <a:cubicBezTo>
                  <a:pt x="280" y="315"/>
                  <a:pt x="218" y="347"/>
                  <a:pt x="165" y="363"/>
                </a:cubicBezTo>
                <a:cubicBezTo>
                  <a:pt x="112" y="380"/>
                  <a:pt x="76" y="390"/>
                  <a:pt x="57" y="393"/>
                </a:cubicBezTo>
                <a:cubicBezTo>
                  <a:pt x="39" y="396"/>
                  <a:pt x="22" y="395"/>
                  <a:pt x="7" y="392"/>
                </a:cubicBezTo>
                <a:cubicBezTo>
                  <a:pt x="-8" y="389"/>
                  <a:pt x="1" y="380"/>
                  <a:pt x="33" y="366"/>
                </a:cubicBezTo>
                <a:cubicBezTo>
                  <a:pt x="65" y="351"/>
                  <a:pt x="115" y="327"/>
                  <a:pt x="182" y="293"/>
                </a:cubicBezTo>
                <a:cubicBezTo>
                  <a:pt x="250" y="258"/>
                  <a:pt x="309" y="224"/>
                  <a:pt x="361" y="189"/>
                </a:cubicBezTo>
                <a:cubicBezTo>
                  <a:pt x="338" y="178"/>
                  <a:pt x="315" y="166"/>
                  <a:pt x="291" y="153"/>
                </a:cubicBezTo>
                <a:cubicBezTo>
                  <a:pt x="232" y="199"/>
                  <a:pt x="187" y="226"/>
                  <a:pt x="154" y="233"/>
                </a:cubicBezTo>
                <a:cubicBezTo>
                  <a:pt x="121" y="240"/>
                  <a:pt x="116" y="233"/>
                  <a:pt x="139" y="212"/>
                </a:cubicBezTo>
                <a:cubicBezTo>
                  <a:pt x="163" y="191"/>
                  <a:pt x="187" y="168"/>
                  <a:pt x="211" y="143"/>
                </a:cubicBezTo>
                <a:cubicBezTo>
                  <a:pt x="236" y="118"/>
                  <a:pt x="257" y="95"/>
                  <a:pt x="274" y="73"/>
                </a:cubicBezTo>
                <a:cubicBezTo>
                  <a:pt x="291" y="50"/>
                  <a:pt x="301" y="30"/>
                  <a:pt x="305" y="11"/>
                </a:cubicBezTo>
                <a:cubicBezTo>
                  <a:pt x="305" y="8"/>
                  <a:pt x="306" y="6"/>
                  <a:pt x="306" y="4"/>
                </a:cubicBezTo>
                <a:lnTo>
                  <a:pt x="308" y="0"/>
                </a:lnTo>
                <a:close/>
                <a:moveTo>
                  <a:pt x="174" y="0"/>
                </a:moveTo>
                <a:lnTo>
                  <a:pt x="278" y="0"/>
                </a:lnTo>
                <a:lnTo>
                  <a:pt x="279" y="3"/>
                </a:lnTo>
                <a:cubicBezTo>
                  <a:pt x="282" y="9"/>
                  <a:pt x="282" y="17"/>
                  <a:pt x="280" y="26"/>
                </a:cubicBezTo>
                <a:cubicBezTo>
                  <a:pt x="275" y="50"/>
                  <a:pt x="259" y="57"/>
                  <a:pt x="231" y="48"/>
                </a:cubicBezTo>
                <a:cubicBezTo>
                  <a:pt x="210" y="37"/>
                  <a:pt x="193" y="23"/>
                  <a:pt x="179" y="8"/>
                </a:cubicBezTo>
                <a:cubicBezTo>
                  <a:pt x="178" y="6"/>
                  <a:pt x="176" y="4"/>
                  <a:pt x="175" y="2"/>
                </a:cubicBezTo>
                <a:lnTo>
                  <a:pt x="174" y="0"/>
                </a:lnTo>
                <a:close/>
                <a:moveTo>
                  <a:pt x="39" y="0"/>
                </a:moveTo>
                <a:lnTo>
                  <a:pt x="97" y="0"/>
                </a:lnTo>
                <a:lnTo>
                  <a:pt x="93" y="5"/>
                </a:lnTo>
                <a:cubicBezTo>
                  <a:pt x="73" y="31"/>
                  <a:pt x="56" y="33"/>
                  <a:pt x="44" y="11"/>
                </a:cubicBezTo>
                <a:cubicBezTo>
                  <a:pt x="42" y="8"/>
                  <a:pt x="40" y="4"/>
                  <a:pt x="39" y="1"/>
                </a:cubicBezTo>
                <a:lnTo>
                  <a:pt x="39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3348542" y="1275852"/>
            <a:ext cx="495351" cy="21766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80" h="343">
                <a:moveTo>
                  <a:pt x="291" y="318"/>
                </a:moveTo>
                <a:cubicBezTo>
                  <a:pt x="295" y="319"/>
                  <a:pt x="299" y="320"/>
                  <a:pt x="303" y="322"/>
                </a:cubicBezTo>
                <a:cubicBezTo>
                  <a:pt x="312" y="326"/>
                  <a:pt x="320" y="331"/>
                  <a:pt x="328" y="337"/>
                </a:cubicBezTo>
                <a:lnTo>
                  <a:pt x="334" y="343"/>
                </a:lnTo>
                <a:lnTo>
                  <a:pt x="271" y="343"/>
                </a:lnTo>
                <a:lnTo>
                  <a:pt x="271" y="338"/>
                </a:lnTo>
                <a:cubicBezTo>
                  <a:pt x="274" y="324"/>
                  <a:pt x="281" y="317"/>
                  <a:pt x="291" y="318"/>
                </a:cubicBezTo>
                <a:close/>
                <a:moveTo>
                  <a:pt x="166" y="302"/>
                </a:moveTo>
                <a:cubicBezTo>
                  <a:pt x="179" y="301"/>
                  <a:pt x="194" y="303"/>
                  <a:pt x="212" y="308"/>
                </a:cubicBezTo>
                <a:cubicBezTo>
                  <a:pt x="235" y="313"/>
                  <a:pt x="247" y="324"/>
                  <a:pt x="248" y="341"/>
                </a:cubicBezTo>
                <a:lnTo>
                  <a:pt x="248" y="343"/>
                </a:lnTo>
                <a:lnTo>
                  <a:pt x="153" y="343"/>
                </a:lnTo>
                <a:lnTo>
                  <a:pt x="146" y="335"/>
                </a:lnTo>
                <a:cubicBezTo>
                  <a:pt x="132" y="320"/>
                  <a:pt x="133" y="309"/>
                  <a:pt x="147" y="305"/>
                </a:cubicBezTo>
                <a:cubicBezTo>
                  <a:pt x="153" y="303"/>
                  <a:pt x="159" y="302"/>
                  <a:pt x="166" y="302"/>
                </a:cubicBezTo>
                <a:close/>
                <a:moveTo>
                  <a:pt x="473" y="271"/>
                </a:moveTo>
                <a:cubicBezTo>
                  <a:pt x="490" y="271"/>
                  <a:pt x="507" y="275"/>
                  <a:pt x="525" y="281"/>
                </a:cubicBezTo>
                <a:cubicBezTo>
                  <a:pt x="549" y="289"/>
                  <a:pt x="561" y="304"/>
                  <a:pt x="561" y="325"/>
                </a:cubicBezTo>
                <a:cubicBezTo>
                  <a:pt x="561" y="333"/>
                  <a:pt x="559" y="339"/>
                  <a:pt x="554" y="342"/>
                </a:cubicBezTo>
                <a:lnTo>
                  <a:pt x="554" y="343"/>
                </a:lnTo>
                <a:lnTo>
                  <a:pt x="511" y="343"/>
                </a:lnTo>
                <a:lnTo>
                  <a:pt x="504" y="340"/>
                </a:lnTo>
                <a:cubicBezTo>
                  <a:pt x="485" y="331"/>
                  <a:pt x="467" y="319"/>
                  <a:pt x="451" y="303"/>
                </a:cubicBezTo>
                <a:cubicBezTo>
                  <a:pt x="432" y="285"/>
                  <a:pt x="434" y="275"/>
                  <a:pt x="456" y="272"/>
                </a:cubicBezTo>
                <a:cubicBezTo>
                  <a:pt x="462" y="272"/>
                  <a:pt x="467" y="271"/>
                  <a:pt x="473" y="271"/>
                </a:cubicBezTo>
                <a:close/>
                <a:moveTo>
                  <a:pt x="203" y="217"/>
                </a:moveTo>
                <a:cubicBezTo>
                  <a:pt x="209" y="217"/>
                  <a:pt x="216" y="217"/>
                  <a:pt x="223" y="218"/>
                </a:cubicBezTo>
                <a:cubicBezTo>
                  <a:pt x="264" y="223"/>
                  <a:pt x="284" y="239"/>
                  <a:pt x="284" y="267"/>
                </a:cubicBezTo>
                <a:cubicBezTo>
                  <a:pt x="284" y="296"/>
                  <a:pt x="267" y="305"/>
                  <a:pt x="234" y="293"/>
                </a:cubicBezTo>
                <a:cubicBezTo>
                  <a:pt x="214" y="279"/>
                  <a:pt x="197" y="261"/>
                  <a:pt x="183" y="241"/>
                </a:cubicBezTo>
                <a:cubicBezTo>
                  <a:pt x="172" y="225"/>
                  <a:pt x="179" y="216"/>
                  <a:pt x="203" y="217"/>
                </a:cubicBezTo>
                <a:close/>
                <a:moveTo>
                  <a:pt x="472" y="193"/>
                </a:moveTo>
                <a:cubicBezTo>
                  <a:pt x="489" y="193"/>
                  <a:pt x="506" y="194"/>
                  <a:pt x="522" y="198"/>
                </a:cubicBezTo>
                <a:cubicBezTo>
                  <a:pt x="545" y="203"/>
                  <a:pt x="557" y="216"/>
                  <a:pt x="559" y="238"/>
                </a:cubicBezTo>
                <a:cubicBezTo>
                  <a:pt x="560" y="259"/>
                  <a:pt x="544" y="267"/>
                  <a:pt x="510" y="261"/>
                </a:cubicBezTo>
                <a:cubicBezTo>
                  <a:pt x="486" y="252"/>
                  <a:pt x="466" y="239"/>
                  <a:pt x="449" y="223"/>
                </a:cubicBezTo>
                <a:cubicBezTo>
                  <a:pt x="432" y="206"/>
                  <a:pt x="434" y="196"/>
                  <a:pt x="456" y="194"/>
                </a:cubicBezTo>
                <a:cubicBezTo>
                  <a:pt x="461" y="194"/>
                  <a:pt x="467" y="193"/>
                  <a:pt x="472" y="193"/>
                </a:cubicBezTo>
                <a:close/>
                <a:moveTo>
                  <a:pt x="489" y="0"/>
                </a:moveTo>
                <a:cubicBezTo>
                  <a:pt x="508" y="1"/>
                  <a:pt x="524" y="7"/>
                  <a:pt x="536" y="18"/>
                </a:cubicBezTo>
                <a:cubicBezTo>
                  <a:pt x="555" y="36"/>
                  <a:pt x="543" y="51"/>
                  <a:pt x="498" y="64"/>
                </a:cubicBezTo>
                <a:cubicBezTo>
                  <a:pt x="454" y="77"/>
                  <a:pt x="417" y="85"/>
                  <a:pt x="387" y="86"/>
                </a:cubicBezTo>
                <a:cubicBezTo>
                  <a:pt x="412" y="90"/>
                  <a:pt x="423" y="100"/>
                  <a:pt x="420" y="117"/>
                </a:cubicBezTo>
                <a:lnTo>
                  <a:pt x="412" y="136"/>
                </a:lnTo>
                <a:cubicBezTo>
                  <a:pt x="532" y="120"/>
                  <a:pt x="603" y="108"/>
                  <a:pt x="623" y="100"/>
                </a:cubicBezTo>
                <a:cubicBezTo>
                  <a:pt x="644" y="91"/>
                  <a:pt x="668" y="95"/>
                  <a:pt x="697" y="111"/>
                </a:cubicBezTo>
                <a:cubicBezTo>
                  <a:pt x="725" y="127"/>
                  <a:pt x="749" y="148"/>
                  <a:pt x="768" y="173"/>
                </a:cubicBezTo>
                <a:cubicBezTo>
                  <a:pt x="787" y="198"/>
                  <a:pt x="784" y="211"/>
                  <a:pt x="757" y="213"/>
                </a:cubicBezTo>
                <a:cubicBezTo>
                  <a:pt x="731" y="215"/>
                  <a:pt x="709" y="219"/>
                  <a:pt x="693" y="226"/>
                </a:cubicBezTo>
                <a:cubicBezTo>
                  <a:pt x="676" y="232"/>
                  <a:pt x="656" y="240"/>
                  <a:pt x="632" y="248"/>
                </a:cubicBezTo>
                <a:cubicBezTo>
                  <a:pt x="609" y="257"/>
                  <a:pt x="603" y="251"/>
                  <a:pt x="616" y="229"/>
                </a:cubicBezTo>
                <a:cubicBezTo>
                  <a:pt x="628" y="208"/>
                  <a:pt x="635" y="191"/>
                  <a:pt x="636" y="179"/>
                </a:cubicBezTo>
                <a:cubicBezTo>
                  <a:pt x="638" y="167"/>
                  <a:pt x="633" y="161"/>
                  <a:pt x="623" y="160"/>
                </a:cubicBezTo>
                <a:cubicBezTo>
                  <a:pt x="613" y="159"/>
                  <a:pt x="590" y="160"/>
                  <a:pt x="555" y="164"/>
                </a:cubicBezTo>
                <a:cubicBezTo>
                  <a:pt x="519" y="168"/>
                  <a:pt x="470" y="174"/>
                  <a:pt x="408" y="182"/>
                </a:cubicBezTo>
                <a:cubicBezTo>
                  <a:pt x="408" y="211"/>
                  <a:pt x="405" y="247"/>
                  <a:pt x="398" y="287"/>
                </a:cubicBezTo>
                <a:cubicBezTo>
                  <a:pt x="392" y="328"/>
                  <a:pt x="378" y="341"/>
                  <a:pt x="356" y="327"/>
                </a:cubicBezTo>
                <a:cubicBezTo>
                  <a:pt x="335" y="312"/>
                  <a:pt x="326" y="291"/>
                  <a:pt x="330" y="262"/>
                </a:cubicBezTo>
                <a:cubicBezTo>
                  <a:pt x="334" y="234"/>
                  <a:pt x="336" y="212"/>
                  <a:pt x="336" y="195"/>
                </a:cubicBezTo>
                <a:cubicBezTo>
                  <a:pt x="317" y="198"/>
                  <a:pt x="284" y="202"/>
                  <a:pt x="237" y="208"/>
                </a:cubicBezTo>
                <a:cubicBezTo>
                  <a:pt x="190" y="213"/>
                  <a:pt x="149" y="216"/>
                  <a:pt x="113" y="216"/>
                </a:cubicBezTo>
                <a:cubicBezTo>
                  <a:pt x="108" y="247"/>
                  <a:pt x="93" y="282"/>
                  <a:pt x="69" y="320"/>
                </a:cubicBezTo>
                <a:cubicBezTo>
                  <a:pt x="63" y="329"/>
                  <a:pt x="57" y="337"/>
                  <a:pt x="51" y="343"/>
                </a:cubicBezTo>
                <a:lnTo>
                  <a:pt x="51" y="343"/>
                </a:lnTo>
                <a:lnTo>
                  <a:pt x="13" y="343"/>
                </a:lnTo>
                <a:lnTo>
                  <a:pt x="10" y="339"/>
                </a:lnTo>
                <a:cubicBezTo>
                  <a:pt x="-4" y="313"/>
                  <a:pt x="-3" y="288"/>
                  <a:pt x="12" y="265"/>
                </a:cubicBezTo>
                <a:cubicBezTo>
                  <a:pt x="27" y="242"/>
                  <a:pt x="40" y="218"/>
                  <a:pt x="50" y="195"/>
                </a:cubicBezTo>
                <a:cubicBezTo>
                  <a:pt x="59" y="171"/>
                  <a:pt x="67" y="154"/>
                  <a:pt x="72" y="144"/>
                </a:cubicBezTo>
                <a:cubicBezTo>
                  <a:pt x="77" y="133"/>
                  <a:pt x="91" y="143"/>
                  <a:pt x="114" y="173"/>
                </a:cubicBezTo>
                <a:cubicBezTo>
                  <a:pt x="138" y="171"/>
                  <a:pt x="171" y="168"/>
                  <a:pt x="212" y="162"/>
                </a:cubicBezTo>
                <a:cubicBezTo>
                  <a:pt x="253" y="157"/>
                  <a:pt x="294" y="150"/>
                  <a:pt x="336" y="143"/>
                </a:cubicBezTo>
                <a:cubicBezTo>
                  <a:pt x="336" y="122"/>
                  <a:pt x="334" y="105"/>
                  <a:pt x="331" y="92"/>
                </a:cubicBezTo>
                <a:cubicBezTo>
                  <a:pt x="293" y="95"/>
                  <a:pt x="263" y="89"/>
                  <a:pt x="239" y="74"/>
                </a:cubicBezTo>
                <a:cubicBezTo>
                  <a:pt x="216" y="59"/>
                  <a:pt x="235" y="46"/>
                  <a:pt x="298" y="34"/>
                </a:cubicBezTo>
                <a:cubicBezTo>
                  <a:pt x="360" y="23"/>
                  <a:pt x="411" y="13"/>
                  <a:pt x="449" y="4"/>
                </a:cubicBezTo>
                <a:cubicBezTo>
                  <a:pt x="464" y="1"/>
                  <a:pt x="477" y="0"/>
                  <a:pt x="48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405" y="1383030"/>
            <a:ext cx="8380095" cy="2440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43305" y="1594485"/>
            <a:ext cx="8129270" cy="15970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11505" y="509905"/>
            <a:ext cx="4249420" cy="911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" y="3363596"/>
            <a:ext cx="844867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32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995" y="1131570"/>
            <a:ext cx="838263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35560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“现在我要把天空连同太阳一起藏起来。”于是，</a:t>
            </a:r>
            <a:r>
              <a:rPr lang="zh-CN" sz="30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他把天空连同太阳一起藏了起来</a:t>
            </a:r>
            <a:r>
              <a:rPr lang="zh-CN" sz="3000" spc="-2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sz="3000" spc="-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霎时，四周变暗了，</a:t>
            </a: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无论是天空，还是天空中的太阳，都看不见了。</a:t>
            </a:r>
            <a:endParaRPr lang="zh-CN" altLang="en-US" sz="300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405" y="1383030"/>
            <a:ext cx="8380095" cy="2440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43305" y="1594485"/>
            <a:ext cx="8129270" cy="15970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11505" y="509905"/>
            <a:ext cx="4249420" cy="911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" y="3363596"/>
            <a:ext cx="844867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32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995" y="1131570"/>
            <a:ext cx="838263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35560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“现在我要把天空连同太阳一起藏起来。”</a:t>
            </a:r>
            <a:r>
              <a:rPr lang="zh-CN" sz="3000" dirty="0">
                <a:ln>
                  <a:noFill/>
                </a:ln>
                <a:solidFill>
                  <a:srgbClr val="92D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于是，</a:t>
            </a: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他把天空连同太阳一起藏了起来</a:t>
            </a:r>
            <a:r>
              <a:rPr lang="zh-CN" sz="3000" spc="-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。霎时，四周变暗了，</a:t>
            </a: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无论是天空，还是天空中的太阳，都看不见了。</a:t>
            </a:r>
            <a:endParaRPr lang="zh-CN" altLang="en-US" sz="300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405" y="1383030"/>
            <a:ext cx="8380095" cy="24403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1043305" y="1594485"/>
            <a:ext cx="8129270" cy="15970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611505" y="509905"/>
            <a:ext cx="4249420" cy="9118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endParaRPr lang="zh-CN" sz="32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7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" y="3363596"/>
            <a:ext cx="8448675" cy="8299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p>
            <a:pPr marR="0" lvl="0" indent="355600" algn="l" defTabSz="914400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32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endParaRPr kumimoji="0" lang="zh-CN" sz="32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7995" y="1131570"/>
            <a:ext cx="838263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35560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“现在我要把天空连同太阳一起藏起来。”于是，他把天空连同太阳一起藏了起来</a:t>
            </a:r>
            <a:r>
              <a:rPr lang="zh-CN" sz="3000" spc="-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sz="3000" spc="-200" dirty="0">
                <a:ln>
                  <a:noFill/>
                </a:ln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霎时，四周变暗了，</a:t>
            </a:r>
            <a:r>
              <a:rPr lang="zh-CN" sz="3000" dirty="0">
                <a:ln>
                  <a:noFill/>
                </a:ln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无论是天空，还是天空中的太阳，都看不见了。</a:t>
            </a:r>
            <a:endParaRPr lang="zh-CN" altLang="en-US" sz="3000" dirty="0">
              <a:ln>
                <a:noFill/>
              </a:ln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887210" y="1783715"/>
            <a:ext cx="865505" cy="643890"/>
          </a:xfrm>
          <a:prstGeom prst="ellips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-635"/>
            <a:ext cx="9143365" cy="5195570"/>
            <a:chOff x="0" y="0"/>
            <a:chExt cx="9144000" cy="6858000"/>
          </a:xfrm>
        </p:grpSpPr>
        <p:pic>
          <p:nvPicPr>
            <p:cNvPr id="2" name="图片 1" descr="雾在哪里课文2_副本.jpg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0" y="0"/>
              <a:ext cx="9143999" cy="68580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>
                <a:lumMod val="85000"/>
                <a:alpha val="7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1428274" y="2082800"/>
            <a:ext cx="6508433" cy="7607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80" tIns="34290" rIns="68580" bIns="34290" numCol="1" anchor="ctr" anchorCtr="0" compatLnSpc="1">
            <a:spAutoFit/>
          </a:bodyPr>
          <a:lstStyle/>
          <a:p>
            <a:pPr indent="3556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3000" b="1" dirty="0" smtClean="0">
                <a:solidFill>
                  <a:srgbClr val="333333"/>
                </a:solidFill>
                <a:latin typeface="Calibri" panose="020F0502020204030204" pitchFamily="34" charset="0"/>
                <a:ea typeface="楷体" panose="02010609060101010101" pitchFamily="49" charset="-122"/>
                <a:cs typeface="宋体" panose="02010600030101010101" pitchFamily="2" charset="-122"/>
              </a:rPr>
              <a:t>      </a:t>
            </a:r>
            <a:r>
              <a:rPr lang="zh-CN" altLang="en-US" sz="3000" b="1" dirty="0" smtClean="0">
                <a:solidFill>
                  <a:srgbClr val="333333"/>
                </a:solidFill>
                <a:latin typeface="Calibri" panose="020F0502020204030204" pitchFamily="34" charset="0"/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endParaRPr lang="zh-CN" altLang="en-US" sz="3000" b="1" dirty="0" smtClean="0">
              <a:solidFill>
                <a:srgbClr val="333333"/>
              </a:solidFill>
              <a:latin typeface="Calibri" panose="020F0502020204030204" pitchFamily="34" charset="0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67995" y="1131570"/>
            <a:ext cx="838263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lvl="0" indent="35560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zh-CN" sz="30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“现在我要把天空连同太阳一起藏起来。”于是，他把天空连同太阳一起藏了起来</a:t>
            </a:r>
            <a:r>
              <a:rPr lang="zh-CN" sz="3000" spc="-20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sz="3000" spc="-2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霎时，四周变暗了，</a:t>
            </a:r>
            <a:r>
              <a:rPr lang="zh-CN" sz="300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无论是天空，还是天空中的太阳，都看不见了。</a:t>
            </a:r>
            <a:endParaRPr lang="zh-CN" altLang="en-US" sz="300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4558774" y="19203"/>
            <a:ext cx="0" cy="517726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38785" y="339725"/>
            <a:ext cx="417385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我要把大海藏起来。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 sz="280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15510" y="179705"/>
            <a:ext cx="4243070" cy="1210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indent="3556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28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“现在我要把天空连同</a:t>
            </a:r>
            <a:r>
              <a:rPr lang="zh-CN" altLang="zh-CN" sz="2800" dirty="0">
                <a:solidFill>
                  <a:srgbClr val="00B0F0"/>
                </a:solidFill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太阳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一起藏起来。”</a:t>
            </a:r>
            <a:endParaRPr lang="zh-CN" altLang="en-US" sz="280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53820" y="1557570"/>
            <a:ext cx="3048000" cy="521970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sz="28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他把大海藏了起来。</a:t>
            </a:r>
            <a:endParaRPr lang="zh-CN" altLang="en-US" sz="2800" dirty="0">
              <a:ln>
                <a:noFill/>
              </a:ln>
              <a:solidFill>
                <a:srgbClr val="7030A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85665" y="1419225"/>
            <a:ext cx="4273550" cy="139636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indent="3556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28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   </a:t>
            </a:r>
            <a:r>
              <a:rPr lang="zh-CN" sz="28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他把天空连同</a:t>
            </a:r>
            <a:r>
              <a:rPr lang="zh-CN" altLang="zh-CN" sz="28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太阳，</a:t>
            </a:r>
            <a:r>
              <a:rPr lang="zh-CN" sz="28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一起藏了起来</a:t>
            </a:r>
            <a:r>
              <a:rPr lang="zh-CN" sz="2800" spc="-2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endParaRPr lang="zh-CN" sz="2800" spc="-200" dirty="0">
              <a:ln>
                <a:noFill/>
              </a:ln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lvl="0" indent="3556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lang="zh-CN" altLang="en-US" sz="2800" spc="-200" dirty="0">
              <a:ln>
                <a:noFill/>
              </a:ln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53975" y="2820670"/>
            <a:ext cx="4612640" cy="12909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 fontAlgn="auto">
              <a:lnSpc>
                <a:spcPct val="130000"/>
              </a:lnSpc>
            </a:pPr>
            <a:r>
              <a:rPr lang="en-US" altLang="zh-CN" sz="3200" dirty="0">
                <a:ln>
                  <a:noFill/>
                </a:ln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无论是海水、船只，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还是蓝色的远方，都看不见了。</a:t>
            </a:r>
            <a:endParaRPr lang="zh-CN" altLang="en-US" sz="28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04690" y="2715895"/>
            <a:ext cx="4739640" cy="17703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 fontAlgn="auto">
              <a:lnSpc>
                <a:spcPct val="130000"/>
              </a:lnSpc>
            </a:pPr>
            <a:r>
              <a:rPr lang="en-US" altLang="zh-CN" sz="1350" dirty="0">
                <a:ln>
                  <a:noFill/>
                </a:ln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     </a:t>
            </a:r>
            <a:r>
              <a:rPr lang="zh-CN" sz="2800" spc="-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霎时，四周变暗了，</a:t>
            </a:r>
            <a:r>
              <a:rPr lang="zh-CN" altLang="zh-CN" sz="2800" spc="-2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无</a:t>
            </a: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论是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天空，还是天空</a:t>
            </a: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中的太阳，都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看不见了。</a:t>
            </a:r>
            <a:endParaRPr lang="zh-CN" altLang="en-US" sz="28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92090" y="1491615"/>
            <a:ext cx="90360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于是</a:t>
            </a:r>
            <a:endParaRPr lang="zh-CN" altLang="en-US" sz="280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11505" y="1557655"/>
            <a:ext cx="90360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于是</a:t>
            </a:r>
            <a:endParaRPr lang="zh-CN" altLang="en-US" sz="280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4558774" y="19203"/>
            <a:ext cx="0" cy="5177269"/>
          </a:xfrm>
          <a:prstGeom prst="line">
            <a:avLst/>
          </a:prstGeom>
          <a:ln w="19050"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38785" y="339725"/>
            <a:ext cx="417385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我要把大海藏起来。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”</a:t>
            </a:r>
            <a:endParaRPr lang="zh-CN" altLang="en-US" sz="280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15510" y="179705"/>
            <a:ext cx="4243070" cy="121094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indent="3556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280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“现在我要把天空连同</a:t>
            </a:r>
            <a:r>
              <a:rPr lang="zh-CN" altLang="zh-CN" sz="2800" dirty="0">
                <a:solidFill>
                  <a:srgbClr val="00B0F0"/>
                </a:solidFill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太阳</a:t>
            </a:r>
            <a:r>
              <a:rPr lang="zh-CN" sz="2800" dirty="0">
                <a:ln>
                  <a:noFill/>
                </a:ln>
                <a:solidFill>
                  <a:srgbClr val="00B0F0"/>
                </a:solidFill>
                <a:effectLst/>
                <a:latin typeface="Arial" panose="020B0604020202020204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一起藏起来。”</a:t>
            </a:r>
            <a:endParaRPr lang="zh-CN" altLang="en-US" sz="2800" dirty="0">
              <a:ln>
                <a:noFill/>
              </a:ln>
              <a:solidFill>
                <a:srgbClr val="00B0F0"/>
              </a:solidFill>
              <a:effectLst/>
              <a:latin typeface="Arial" panose="020B0604020202020204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12775" y="1557655"/>
            <a:ext cx="3789045" cy="52197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8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于是</a:t>
            </a:r>
            <a:r>
              <a:rPr lang="zh-CN" sz="28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他把大海藏了起来。</a:t>
            </a:r>
            <a:endParaRPr lang="zh-CN" altLang="en-US" sz="2800" dirty="0">
              <a:ln>
                <a:noFill/>
              </a:ln>
              <a:solidFill>
                <a:srgbClr val="7030A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85665" y="1419225"/>
            <a:ext cx="4273550" cy="1396365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indent="3556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lang="en-US" altLang="zh-CN" sz="280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280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于是</a:t>
            </a:r>
            <a:r>
              <a:rPr lang="zh-CN" sz="28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他把天空连同</a:t>
            </a:r>
            <a:r>
              <a:rPr lang="zh-CN" altLang="zh-CN" sz="2800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太阳，</a:t>
            </a:r>
            <a:r>
              <a:rPr lang="zh-CN" sz="28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一起藏了起来</a:t>
            </a:r>
            <a:r>
              <a:rPr lang="zh-CN" sz="2800" spc="-20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。</a:t>
            </a:r>
            <a:endParaRPr lang="zh-CN" sz="2800" spc="-200" dirty="0">
              <a:ln>
                <a:noFill/>
              </a:ln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  <a:p>
            <a:pPr lvl="0" indent="3556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endParaRPr lang="zh-CN" altLang="en-US" sz="2800" spc="-200" dirty="0">
              <a:ln>
                <a:noFill/>
              </a:ln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53975" y="2820670"/>
            <a:ext cx="4612640" cy="1290955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 fontAlgn="auto">
              <a:lnSpc>
                <a:spcPct val="130000"/>
              </a:lnSpc>
            </a:pPr>
            <a:r>
              <a:rPr lang="en-US" altLang="zh-CN" sz="3200" dirty="0">
                <a:ln>
                  <a:noFill/>
                </a:ln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3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</a:t>
            </a:r>
            <a:r>
              <a:rPr lang="zh-CN" sz="28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无论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是海水、船只，</a:t>
            </a:r>
            <a:r>
              <a:rPr lang="zh-CN" sz="28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还是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蓝色的远方，</a:t>
            </a:r>
            <a:r>
              <a:rPr lang="zh-CN" sz="28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都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看不见了。</a:t>
            </a:r>
            <a:endParaRPr lang="zh-CN" altLang="en-US" sz="28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04690" y="2715895"/>
            <a:ext cx="4739640" cy="177038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indent="0" algn="l" fontAlgn="auto">
              <a:lnSpc>
                <a:spcPct val="130000"/>
              </a:lnSpc>
            </a:pPr>
            <a:r>
              <a:rPr lang="en-US" altLang="zh-CN" sz="1350" dirty="0">
                <a:ln>
                  <a:noFill/>
                </a:ln>
                <a:solidFill>
                  <a:srgbClr val="0070C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        </a:t>
            </a:r>
            <a:r>
              <a:rPr lang="zh-CN" sz="2800" spc="-2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霎时，四周变暗了，</a:t>
            </a:r>
            <a:r>
              <a:rPr lang="zh-CN" altLang="zh-CN" sz="2800" spc="-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无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论</a:t>
            </a: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是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天空，</a:t>
            </a:r>
            <a:r>
              <a:rPr lang="zh-CN" sz="28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还是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天空</a:t>
            </a:r>
            <a:r>
              <a:rPr lang="zh-CN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中的太阳，</a:t>
            </a:r>
            <a:r>
              <a:rPr lang="zh-CN" altLang="zh-CN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都</a:t>
            </a:r>
            <a:r>
              <a:rPr lang="zh-CN" sz="280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宋体" panose="02010600030101010101" pitchFamily="2" charset="-122"/>
                <a:sym typeface="+mn-ea"/>
              </a:rPr>
              <a:t>看不见了。</a:t>
            </a:r>
            <a:endParaRPr lang="zh-CN" altLang="en-US" sz="280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7" name="云形 16"/>
          <p:cNvSpPr/>
          <p:nvPr/>
        </p:nvSpPr>
        <p:spPr>
          <a:xfrm>
            <a:off x="0" y="339725"/>
            <a:ext cx="711835" cy="565785"/>
          </a:xfrm>
          <a:prstGeom prst="cloud">
            <a:avLst/>
          </a:prstGeom>
          <a:solidFill>
            <a:srgbClr val="B9D6A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608E2"/>
                </a:solidFill>
              </a:rPr>
              <a:t>说</a:t>
            </a:r>
            <a:endParaRPr lang="zh-CN" altLang="en-US" sz="2800">
              <a:solidFill>
                <a:srgbClr val="F608E2"/>
              </a:solidFill>
            </a:endParaRPr>
          </a:p>
        </p:txBody>
      </p:sp>
      <p:sp>
        <p:nvSpPr>
          <p:cNvPr id="18" name="云形 17"/>
          <p:cNvSpPr/>
          <p:nvPr/>
        </p:nvSpPr>
        <p:spPr>
          <a:xfrm>
            <a:off x="-53975" y="1558290"/>
            <a:ext cx="711835" cy="565785"/>
          </a:xfrm>
          <a:prstGeom prst="cloud">
            <a:avLst/>
          </a:prstGeom>
          <a:solidFill>
            <a:srgbClr val="B9D6A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608E2"/>
                </a:solidFill>
              </a:rPr>
              <a:t>做</a:t>
            </a:r>
            <a:endParaRPr lang="zh-CN" altLang="en-US" sz="2800">
              <a:solidFill>
                <a:srgbClr val="F608E2"/>
              </a:solidFill>
            </a:endParaRPr>
          </a:p>
        </p:txBody>
      </p:sp>
      <p:sp>
        <p:nvSpPr>
          <p:cNvPr id="19" name="云形 18"/>
          <p:cNvSpPr/>
          <p:nvPr/>
        </p:nvSpPr>
        <p:spPr>
          <a:xfrm>
            <a:off x="-53975" y="4156075"/>
            <a:ext cx="1420495" cy="756285"/>
          </a:xfrm>
          <a:prstGeom prst="cloud">
            <a:avLst/>
          </a:prstGeom>
          <a:solidFill>
            <a:srgbClr val="B9D6A0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rgbClr val="F608E2"/>
                </a:solidFill>
              </a:rPr>
              <a:t>变化</a:t>
            </a:r>
            <a:endParaRPr lang="zh-CN" altLang="en-US" sz="2800">
              <a:solidFill>
                <a:srgbClr val="F608E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9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84555" y="2715895"/>
            <a:ext cx="7103110" cy="19380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30480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sz="200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从前有一片</a:t>
            </a:r>
            <a:r>
              <a:rPr lang="zh-CN" sz="20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雾</a:t>
            </a:r>
            <a:r>
              <a:rPr lang="zh-CN" sz="200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，他是个</a:t>
            </a:r>
            <a:r>
              <a:rPr lang="zh-CN" sz="200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淘</a:t>
            </a:r>
            <a:r>
              <a:rPr lang="zh-CN" sz="2000" dirty="0">
                <a:ln>
                  <a:noFill/>
                </a:ln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气的孩子。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kumimoji="0" lang="en-US" altLang="zh-C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3048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 </a:t>
            </a:r>
            <a:r>
              <a:rPr kumimoji="0" 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有一天，雾飞到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__________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30480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“我要把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藏起来。”于是，他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把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藏了起来。无论是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________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，还是</a:t>
            </a:r>
            <a:r>
              <a:rPr kumimoji="0" lang="en-US" altLang="zh-CN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________</a:t>
            </a:r>
            <a:r>
              <a:rPr kumimoji="0" lang="zh-CN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，都看不见了。</a:t>
            </a:r>
            <a:endParaRPr kumimoji="0" lang="zh-CN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380105" y="510539"/>
            <a:ext cx="2626995" cy="2392044"/>
            <a:chOff x="113235" y="311457"/>
            <a:chExt cx="3403653" cy="2829164"/>
          </a:xfrm>
        </p:grpSpPr>
        <p:pic>
          <p:nvPicPr>
            <p:cNvPr id="10" name="Picture 2" descr="http://www.5fen.com/uploads/140623/130-1406230R95439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235" y="311457"/>
              <a:ext cx="3403653" cy="2088531"/>
            </a:xfrm>
            <a:prstGeom prst="rect">
              <a:avLst/>
            </a:prstGeom>
            <a:noFill/>
          </p:spPr>
        </p:pic>
        <p:sp>
          <p:nvSpPr>
            <p:cNvPr id="11" name="矩形 10"/>
            <p:cNvSpPr/>
            <p:nvPr/>
          </p:nvSpPr>
          <p:spPr>
            <a:xfrm>
              <a:off x="1158931" y="2523267"/>
              <a:ext cx="1405231" cy="6173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公园</a:t>
              </a:r>
              <a:endPara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18490" y="628015"/>
            <a:ext cx="2504440" cy="2306320"/>
            <a:chOff x="4045" y="1030"/>
            <a:chExt cx="3944" cy="3632"/>
          </a:xfrm>
        </p:grpSpPr>
        <p:sp>
          <p:nvSpPr>
            <p:cNvPr id="7" name="矩形 6"/>
            <p:cNvSpPr/>
            <p:nvPr/>
          </p:nvSpPr>
          <p:spPr>
            <a:xfrm>
              <a:off x="5486" y="3840"/>
              <a:ext cx="1408" cy="8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dirty="0"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rPr>
                <a:t>学校</a:t>
              </a:r>
              <a:endParaRPr lang="zh-CN" altLang="en-US" sz="2800" dirty="0">
                <a:solidFill>
                  <a:srgbClr val="FF0000"/>
                </a:solidFill>
              </a:endParaRPr>
            </a:p>
          </p:txBody>
        </p:sp>
        <p:pic>
          <p:nvPicPr>
            <p:cNvPr id="16" name="图片 15" descr="R-C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5" y="1030"/>
              <a:ext cx="3944" cy="2641"/>
            </a:xfrm>
            <a:prstGeom prst="rect">
              <a:avLst/>
            </a:prstGeom>
          </p:spPr>
        </p:pic>
      </p:grpSp>
      <p:pic>
        <p:nvPicPr>
          <p:cNvPr id="6" name="图片 5" descr="38f7c433-e1ca-4e38-8c85-a6d06adde07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560" y="0"/>
            <a:ext cx="4538980" cy="914400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5560" y="267335"/>
            <a:ext cx="463677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ctr" eaLnBrk="1" hangingPunct="1"/>
            <a:r>
              <a:rPr lang="zh-CN" altLang="en-US" sz="240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学习任务三：想象雾的淘气</a:t>
            </a:r>
            <a:endParaRPr lang="zh-CN" altLang="en-US" sz="240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096000" y="914400"/>
            <a:ext cx="3048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田野、森林、花园、草原、高山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......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67995" y="123825"/>
            <a:ext cx="8618220" cy="46748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noAutofit/>
          </a:bodyPr>
          <a:lstStyle/>
          <a:p>
            <a:pPr marR="0" lvl="0" indent="355600" algn="l" defTabSz="914400" rtl="0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“我要把大海藏起来。”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于是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他把大海藏了起来。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无论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是海水、船只，还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蓝色的远方，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都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看不见了。</a:t>
            </a:r>
            <a:endParaRPr lang="en-US" altLang="zh-CN" sz="30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R="0" lvl="0" indent="355600" algn="l" defTabSz="914400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320" algn="l"/>
                <a:tab pos="1744345" algn="l"/>
                <a:tab pos="2327275" algn="l"/>
                <a:tab pos="2908300" algn="l"/>
                <a:tab pos="3489325" algn="l"/>
                <a:tab pos="4071620" algn="l"/>
                <a:tab pos="4652645" algn="l"/>
                <a:tab pos="5235575" algn="l"/>
                <a:tab pos="5816600" algn="l"/>
                <a:tab pos="6397625" algn="l"/>
                <a:tab pos="6979920" algn="l"/>
                <a:tab pos="7560945" algn="l"/>
                <a:tab pos="8143875" algn="l"/>
                <a:tab pos="8724900" algn="l"/>
                <a:tab pos="9305925" algn="l"/>
              </a:tabLst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“现在我要把天空连同太阳一起藏起来。”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于是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他把天空连同太阳一起藏了起来</a:t>
            </a:r>
            <a:r>
              <a:rPr kumimoji="0" lang="zh-CN" sz="3000" b="0" i="0" u="none" strike="noStrike" cap="none" spc="-200" normalizeH="0" dirty="0">
                <a:ln>
                  <a:noFill/>
                </a:ln>
                <a:solidFill>
                  <a:srgbClr val="7030A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kumimoji="0" lang="zh-CN" sz="3000" b="0" i="0" u="none" strike="noStrike" cap="none" spc="-200" normalizeH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霎时，四周变暗了</a:t>
            </a:r>
            <a:r>
              <a:rPr kumimoji="0" lang="zh-CN" sz="3000" b="0" i="0" u="none" strike="noStrike" cap="none" spc="-200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无论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是天空，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还是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天空中的太阳，都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看</a:t>
            </a:r>
            <a:r>
              <a:rPr kumimoji="0" lang="zh-CN" sz="30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不见了。</a:t>
            </a:r>
            <a:endParaRPr kumimoji="0" lang="zh-CN" sz="30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0" y="-9271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>
              <p:custDataLst>
                <p:tags r:id="rId3"/>
              </p:custDataLst>
            </p:nvPr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844165" y="339090"/>
            <a:ext cx="4308475" cy="4765040"/>
          </a:xfrm>
          <a:prstGeom prst="rect">
            <a:avLst/>
          </a:prstGeom>
        </p:spPr>
        <p:txBody>
          <a:bodyPr wrap="square">
            <a:no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lvl="0" indent="0" algn="dist" fontAlgn="auto">
              <a:lnSpc>
                <a:spcPct val="150000"/>
              </a:lnSpc>
            </a:pPr>
            <a:r>
              <a:rPr lang="zh-CN" altLang="en-US" sz="3200" kern="1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雾</a:t>
            </a:r>
            <a:r>
              <a:rPr lang="zh-CN" altLang="en-US" sz="3200" kern="1000">
                <a:latin typeface="楷体" panose="02010609060101010101" pitchFamily="49" charset="-122"/>
                <a:ea typeface="楷体" panose="02010609060101010101" pitchFamily="49" charset="-122"/>
              </a:rPr>
              <a:t>孩子，</a:t>
            </a:r>
            <a:r>
              <a:rPr lang="zh-CN" altLang="en-US" sz="3200" kern="1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躲</a:t>
            </a:r>
            <a:r>
              <a:rPr lang="zh-CN" altLang="en-US" sz="3200" kern="1000">
                <a:latin typeface="楷体" panose="02010609060101010101" pitchFamily="49" charset="-122"/>
                <a:ea typeface="楷体" panose="02010609060101010101" pitchFamily="49" charset="-122"/>
              </a:rPr>
              <a:t>猫猫。</a:t>
            </a:r>
            <a:endParaRPr lang="zh-CN" altLang="en-US" sz="3200" kern="1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indent="0" algn="dist" fontAlgn="auto">
              <a:lnSpc>
                <a:spcPct val="150000"/>
              </a:lnSpc>
            </a:pPr>
            <a:r>
              <a:rPr lang="zh-CN" altLang="en-US" sz="3200" kern="1000">
                <a:latin typeface="楷体" panose="02010609060101010101" pitchFamily="49" charset="-122"/>
                <a:ea typeface="楷体" panose="02010609060101010101" pitchFamily="49" charset="-122"/>
              </a:rPr>
              <a:t>藏大海，藏天空，</a:t>
            </a:r>
            <a:endParaRPr lang="zh-CN" altLang="en-US" sz="3200" kern="1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 indent="0" algn="dist" fontAlgn="auto">
              <a:lnSpc>
                <a:spcPct val="150000"/>
              </a:lnSpc>
            </a:pPr>
            <a:r>
              <a:rPr lang="zh-CN" altLang="en-US" sz="3200" kern="1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藏</a:t>
            </a:r>
            <a:r>
              <a:rPr lang="zh-CN" altLang="en-US" sz="3200" kern="1000">
                <a:latin typeface="楷体" panose="02010609060101010101" pitchFamily="49" charset="-122"/>
                <a:ea typeface="楷体" panose="02010609060101010101" pitchFamily="49" charset="-122"/>
              </a:rPr>
              <a:t>海</a:t>
            </a:r>
            <a:r>
              <a:rPr lang="en-US" altLang="zh-CN" sz="3200" kern="10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kern="1000">
                <a:latin typeface="楷体" panose="02010609060101010101" pitchFamily="49" charset="-122"/>
                <a:ea typeface="楷体" panose="02010609060101010101" pitchFamily="49" charset="-122"/>
              </a:rPr>
              <a:t>，藏房</a:t>
            </a:r>
            <a:r>
              <a:rPr lang="en-US" altLang="zh-CN" sz="3200" kern="10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200" kern="100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zh-CN" altLang="en-US" sz="3200" kern="10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于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是一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切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都变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暗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甚至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消</a:t>
            </a:r>
            <a:r>
              <a:rPr lang="zh-CN" altLang="en-US" sz="3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失</a:t>
            </a:r>
            <a:r>
              <a:rPr lang="zh-CN" altLang="en-US" sz="3200">
                <a:latin typeface="楷体" panose="02010609060101010101" pitchFamily="49" charset="-122"/>
                <a:ea typeface="楷体" panose="02010609060101010101" pitchFamily="49" charset="-122"/>
              </a:rPr>
              <a:t>真奇妙。</a:t>
            </a:r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endParaRPr lang="zh-CN" altLang="en-US" sz="32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96055" y="2067560"/>
            <a:ext cx="504000" cy="50419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连接符 6"/>
          <p:cNvCxnSpPr>
            <a:stCxn id="6" idx="1"/>
            <a:endCxn id="6" idx="3"/>
          </p:cNvCxnSpPr>
          <p:nvPr/>
        </p:nvCxnSpPr>
        <p:spPr>
          <a:xfrm>
            <a:off x="3996055" y="2319655"/>
            <a:ext cx="504190" cy="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stCxn id="6" idx="0"/>
            <a:endCxn id="6" idx="2"/>
          </p:cNvCxnSpPr>
          <p:nvPr/>
        </p:nvCxnSpPr>
        <p:spPr>
          <a:xfrm>
            <a:off x="4248150" y="2067560"/>
            <a:ext cx="0" cy="504190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6120130" y="2067560"/>
            <a:ext cx="504190" cy="504190"/>
            <a:chOff x="7654" y="3937"/>
            <a:chExt cx="794" cy="794"/>
          </a:xfrm>
        </p:grpSpPr>
        <p:sp>
          <p:nvSpPr>
            <p:cNvPr id="11" name="矩形 10"/>
            <p:cNvSpPr/>
            <p:nvPr>
              <p:custDataLst>
                <p:tags r:id="rId4"/>
              </p:custDataLst>
            </p:nvPr>
          </p:nvSpPr>
          <p:spPr>
            <a:xfrm>
              <a:off x="7654" y="3937"/>
              <a:ext cx="794" cy="794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12" name="直接连接符 11"/>
            <p:cNvCxnSpPr/>
            <p:nvPr>
              <p:custDataLst>
                <p:tags r:id="rId5"/>
              </p:custDataLst>
            </p:nvPr>
          </p:nvCxnSpPr>
          <p:spPr>
            <a:xfrm>
              <a:off x="7654" y="4334"/>
              <a:ext cx="794" cy="0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>
              <a:off x="8051" y="3937"/>
              <a:ext cx="0" cy="794"/>
            </a:xfrm>
            <a:prstGeom prst="line">
              <a:avLst/>
            </a:prstGeom>
            <a:ln w="9525" cap="flat" cmpd="sng" algn="ctr">
              <a:solidFill>
                <a:schemeClr val="tx1"/>
              </a:solidFill>
              <a:prstDash val="dash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6004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12" descr="16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214314"/>
            <a:ext cx="1279449" cy="113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169310" y="3918656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上小下大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49630" y="391865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横画等距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907704" y="1407939"/>
            <a:ext cx="2319928" cy="2400657"/>
            <a:chOff x="1187622" y="800130"/>
            <a:chExt cx="2319928" cy="2400657"/>
          </a:xfrm>
        </p:grpSpPr>
        <p:grpSp>
          <p:nvGrpSpPr>
            <p:cNvPr id="38" name="组合 14"/>
            <p:cNvGrpSpPr/>
            <p:nvPr/>
          </p:nvGrpSpPr>
          <p:grpSpPr>
            <a:xfrm>
              <a:off x="1259630" y="980726"/>
              <a:ext cx="2247920" cy="2112122"/>
              <a:chOff x="6664695" y="3086341"/>
              <a:chExt cx="1648475" cy="1602301"/>
            </a:xfrm>
          </p:grpSpPr>
          <p:sp>
            <p:nvSpPr>
              <p:cNvPr id="40" name="Rectangle 2"/>
              <p:cNvSpPr>
                <a:spLocks noChangeArrowheads="1"/>
              </p:cNvSpPr>
              <p:nvPr/>
            </p:nvSpPr>
            <p:spPr bwMode="auto">
              <a:xfrm>
                <a:off x="6664695" y="3086341"/>
                <a:ext cx="1648475" cy="1602301"/>
              </a:xfrm>
              <a:prstGeom prst="rect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 dirty="0">
                  <a:solidFill>
                    <a:srgbClr val="000000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Line 3"/>
              <p:cNvSpPr>
                <a:spLocks noChangeShapeType="1"/>
              </p:cNvSpPr>
              <p:nvPr/>
            </p:nvSpPr>
            <p:spPr bwMode="auto">
              <a:xfrm flipV="1">
                <a:off x="6717503" y="3905745"/>
                <a:ext cx="1584176" cy="1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Line 4"/>
              <p:cNvSpPr>
                <a:spLocks noChangeShapeType="1"/>
              </p:cNvSpPr>
              <p:nvPr/>
            </p:nvSpPr>
            <p:spPr bwMode="auto">
              <a:xfrm>
                <a:off x="7456785" y="3086343"/>
                <a:ext cx="0" cy="158417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prstDash val="lg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187622" y="800130"/>
              <a:ext cx="208823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dirty="0">
                  <a:latin typeface="楷体" panose="02010609060101010101" pitchFamily="49" charset="-122"/>
                  <a:ea typeface="楷体" panose="02010609060101010101" pitchFamily="49" charset="-122"/>
                </a:rPr>
                <a:t>岸</a:t>
              </a:r>
              <a:endParaRPr lang="zh-CN" altLang="en-US" sz="15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32040" y="1407686"/>
            <a:ext cx="2304256" cy="2400657"/>
            <a:chOff x="1203294" y="824776"/>
            <a:chExt cx="2304256" cy="2400657"/>
          </a:xfrm>
        </p:grpSpPr>
        <p:grpSp>
          <p:nvGrpSpPr>
            <p:cNvPr id="44" name="组合 14"/>
            <p:cNvGrpSpPr/>
            <p:nvPr/>
          </p:nvGrpSpPr>
          <p:grpSpPr>
            <a:xfrm>
              <a:off x="1259630" y="980726"/>
              <a:ext cx="2247920" cy="2112122"/>
              <a:chOff x="6664695" y="3086341"/>
              <a:chExt cx="1648475" cy="1602301"/>
            </a:xfrm>
          </p:grpSpPr>
          <p:sp>
            <p:nvSpPr>
              <p:cNvPr id="46" name="Rectangle 2"/>
              <p:cNvSpPr>
                <a:spLocks noChangeArrowheads="1"/>
              </p:cNvSpPr>
              <p:nvPr/>
            </p:nvSpPr>
            <p:spPr bwMode="auto">
              <a:xfrm>
                <a:off x="6664695" y="3086341"/>
                <a:ext cx="1648475" cy="1602301"/>
              </a:xfrm>
              <a:prstGeom prst="rect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 dirty="0">
                  <a:solidFill>
                    <a:srgbClr val="000000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Line 3"/>
              <p:cNvSpPr>
                <a:spLocks noChangeShapeType="1"/>
              </p:cNvSpPr>
              <p:nvPr/>
            </p:nvSpPr>
            <p:spPr bwMode="auto">
              <a:xfrm flipV="1">
                <a:off x="6717501" y="3905745"/>
                <a:ext cx="1584176" cy="1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Line 4"/>
              <p:cNvSpPr>
                <a:spLocks noChangeShapeType="1"/>
              </p:cNvSpPr>
              <p:nvPr/>
            </p:nvSpPr>
            <p:spPr bwMode="auto">
              <a:xfrm>
                <a:off x="7456785" y="3086343"/>
                <a:ext cx="0" cy="158417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prstDash val="lg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203294" y="824776"/>
              <a:ext cx="208823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dirty="0">
                  <a:latin typeface="楷体" panose="02010609060101010101" pitchFamily="49" charset="-122"/>
                  <a:ea typeface="楷体" panose="02010609060101010101" pitchFamily="49" charset="-122"/>
                </a:rPr>
                <a:t>屋</a:t>
              </a:r>
              <a:endParaRPr lang="zh-CN" altLang="en-US" sz="15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" name="梯形 48"/>
          <p:cNvSpPr/>
          <p:nvPr/>
        </p:nvSpPr>
        <p:spPr>
          <a:xfrm>
            <a:off x="2123728" y="1779662"/>
            <a:ext cx="1800200" cy="1656184"/>
          </a:xfrm>
          <a:prstGeom prst="trapezoid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0" name="梯形 49"/>
          <p:cNvSpPr/>
          <p:nvPr/>
        </p:nvSpPr>
        <p:spPr>
          <a:xfrm>
            <a:off x="5148064" y="1779652"/>
            <a:ext cx="1800200" cy="1656184"/>
          </a:xfrm>
          <a:prstGeom prst="trapezoid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45071" y="2248485"/>
            <a:ext cx="1800200" cy="648072"/>
            <a:chOff x="899592" y="2852936"/>
            <a:chExt cx="1944216" cy="648072"/>
          </a:xfrm>
        </p:grpSpPr>
        <p:grpSp>
          <p:nvGrpSpPr>
            <p:cNvPr id="10" name="组合 9"/>
            <p:cNvGrpSpPr/>
            <p:nvPr/>
          </p:nvGrpSpPr>
          <p:grpSpPr>
            <a:xfrm>
              <a:off x="899592" y="2852936"/>
              <a:ext cx="1944216" cy="648072"/>
              <a:chOff x="899592" y="2852936"/>
              <a:chExt cx="1944216" cy="648072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899592" y="2852936"/>
                <a:ext cx="1944216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899592" y="3068960"/>
                <a:ext cx="1944216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899592" y="3501008"/>
                <a:ext cx="1944216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899592" y="3284984"/>
                <a:ext cx="1944216" cy="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椭圆 10"/>
            <p:cNvSpPr/>
            <p:nvPr/>
          </p:nvSpPr>
          <p:spPr>
            <a:xfrm>
              <a:off x="1259632" y="2852936"/>
              <a:ext cx="216024" cy="21602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259632" y="3068960"/>
              <a:ext cx="216024" cy="21602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1259632" y="3284984"/>
              <a:ext cx="216024" cy="216024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72200" y="1923678"/>
            <a:ext cx="2088232" cy="1440160"/>
            <a:chOff x="6300192" y="2420888"/>
            <a:chExt cx="2304256" cy="1440160"/>
          </a:xfrm>
        </p:grpSpPr>
        <p:grpSp>
          <p:nvGrpSpPr>
            <p:cNvPr id="19" name="组合 18"/>
            <p:cNvGrpSpPr/>
            <p:nvPr/>
          </p:nvGrpSpPr>
          <p:grpSpPr>
            <a:xfrm flipH="1">
              <a:off x="6300192" y="2420888"/>
              <a:ext cx="2304256" cy="864096"/>
              <a:chOff x="899592" y="2852936"/>
              <a:chExt cx="1944216" cy="648072"/>
            </a:xfrm>
          </p:grpSpPr>
          <p:grpSp>
            <p:nvGrpSpPr>
              <p:cNvPr id="26" name="组合 39"/>
              <p:cNvGrpSpPr/>
              <p:nvPr/>
            </p:nvGrpSpPr>
            <p:grpSpPr>
              <a:xfrm>
                <a:off x="899592" y="2852936"/>
                <a:ext cx="1944216" cy="648072"/>
                <a:chOff x="899592" y="2852936"/>
                <a:chExt cx="1944216" cy="648072"/>
              </a:xfrm>
            </p:grpSpPr>
            <p:cxnSp>
              <p:nvCxnSpPr>
                <p:cNvPr id="30" name="直接连接符 29"/>
                <p:cNvCxnSpPr/>
                <p:nvPr/>
              </p:nvCxnSpPr>
              <p:spPr>
                <a:xfrm>
                  <a:off x="899592" y="2852936"/>
                  <a:ext cx="194421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899592" y="3068960"/>
                  <a:ext cx="194421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899592" y="3501008"/>
                  <a:ext cx="194421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899592" y="3284984"/>
                  <a:ext cx="194421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椭圆 26"/>
              <p:cNvSpPr/>
              <p:nvPr/>
            </p:nvSpPr>
            <p:spPr>
              <a:xfrm>
                <a:off x="1259632" y="2852936"/>
                <a:ext cx="216024" cy="2160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1259632" y="3068960"/>
                <a:ext cx="216024" cy="2160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1259632" y="3284984"/>
                <a:ext cx="216024" cy="2160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 flipH="1">
              <a:off x="6300192" y="3284984"/>
              <a:ext cx="2304256" cy="576064"/>
              <a:chOff x="899592" y="2852936"/>
              <a:chExt cx="1944216" cy="432048"/>
            </a:xfrm>
          </p:grpSpPr>
          <p:grpSp>
            <p:nvGrpSpPr>
              <p:cNvPr id="21" name="组合 39"/>
              <p:cNvGrpSpPr/>
              <p:nvPr/>
            </p:nvGrpSpPr>
            <p:grpSpPr>
              <a:xfrm>
                <a:off x="899592" y="3068960"/>
                <a:ext cx="1944216" cy="216024"/>
                <a:chOff x="899592" y="3068960"/>
                <a:chExt cx="1944216" cy="21602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899592" y="3068960"/>
                  <a:ext cx="194421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899592" y="3284984"/>
                  <a:ext cx="1944216" cy="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椭圆 21"/>
              <p:cNvSpPr/>
              <p:nvPr/>
            </p:nvSpPr>
            <p:spPr>
              <a:xfrm>
                <a:off x="1259632" y="2852936"/>
                <a:ext cx="216024" cy="2160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1259632" y="3068960"/>
                <a:ext cx="216024" cy="21602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" name="图片 7" descr="图片5_副本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908" y="676348"/>
            <a:ext cx="4176464" cy="3024336"/>
          </a:xfrm>
          <a:prstGeom prst="rect">
            <a:avLst/>
          </a:prstGeom>
        </p:spPr>
      </p:pic>
      <p:pic>
        <p:nvPicPr>
          <p:cNvPr id="34" name="图片 33" descr="图片6_副本_副本_副本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5492" y="652191"/>
            <a:ext cx="4032448" cy="30243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圆角矩形 24"/>
          <p:cNvSpPr/>
          <p:nvPr>
            <p:custDataLst>
              <p:tags r:id="rId2"/>
            </p:custDataLst>
          </p:nvPr>
        </p:nvSpPr>
        <p:spPr>
          <a:xfrm>
            <a:off x="493395" y="1294130"/>
            <a:ext cx="8169910" cy="255524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2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借助拼音大声朗读课文，读准字音，读通句子，难读的地方多读几遍。</a:t>
            </a:r>
            <a:endParaRPr lang="zh-CN" altLang="en-US" sz="3600" dirty="0">
              <a:solidFill>
                <a:schemeClr val="bg1">
                  <a:lumMod val="8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lvl="0">
              <a:lnSpc>
                <a:spcPct val="120000"/>
              </a:lnSpc>
            </a:pPr>
            <a:r>
              <a:rPr lang="en-US" altLang="zh-CN" sz="3600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</a:t>
            </a:r>
            <a:r>
              <a:rPr lang="zh-CN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边读边找一找雾在哪里。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" name="图片 6" descr="38f7c433-e1ca-4e38-8c85-a6d06adde07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560" y="0"/>
            <a:ext cx="4538980" cy="914400"/>
          </a:xfrm>
          <a:prstGeom prst="rect">
            <a:avLst/>
          </a:prstGeom>
        </p:spPr>
      </p:pic>
      <p:sp>
        <p:nvSpPr>
          <p:cNvPr id="19" name="Text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5560" y="267335"/>
            <a:ext cx="463677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p>
            <a:pPr algn="ctr" eaLnBrk="1" hangingPunct="1"/>
            <a:r>
              <a:rPr lang="zh-CN" altLang="en-US" sz="2400">
                <a:solidFill>
                  <a:srgbClr val="00B050"/>
                </a:solidFill>
                <a:latin typeface="Arial" panose="020B0604020202020204"/>
                <a:ea typeface="微软雅黑" panose="020B0503020204020204" pitchFamily="34" charset="-122"/>
                <a:cs typeface="+mn-ea"/>
                <a:sym typeface="Arial" panose="020B0604020202020204"/>
              </a:rPr>
              <a:t>学习任务一：寻找雾的踪迹</a:t>
            </a:r>
            <a:endParaRPr lang="zh-CN" altLang="en-US" sz="2400">
              <a:solidFill>
                <a:srgbClr val="00B050"/>
              </a:solidFill>
              <a:latin typeface="Arial" panose="020B0604020202020204"/>
              <a:ea typeface="微软雅黑" panose="020B0503020204020204" pitchFamily="34" charset="-122"/>
              <a:cs typeface="+mn-ea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36004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12" descr="16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63" y="214314"/>
            <a:ext cx="1279449" cy="113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2169310" y="3918656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上小下大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49630" y="3918656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横画等距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907704" y="1419369"/>
            <a:ext cx="2319928" cy="2400657"/>
            <a:chOff x="1187622" y="811560"/>
            <a:chExt cx="2319928" cy="2400657"/>
          </a:xfrm>
        </p:grpSpPr>
        <p:grpSp>
          <p:nvGrpSpPr>
            <p:cNvPr id="38" name="组合 14"/>
            <p:cNvGrpSpPr/>
            <p:nvPr/>
          </p:nvGrpSpPr>
          <p:grpSpPr>
            <a:xfrm>
              <a:off x="1259630" y="980726"/>
              <a:ext cx="2247920" cy="2112122"/>
              <a:chOff x="6664695" y="3086341"/>
              <a:chExt cx="1648475" cy="1602301"/>
            </a:xfrm>
          </p:grpSpPr>
          <p:sp>
            <p:nvSpPr>
              <p:cNvPr id="40" name="Rectangle 2"/>
              <p:cNvSpPr>
                <a:spLocks noChangeArrowheads="1"/>
              </p:cNvSpPr>
              <p:nvPr/>
            </p:nvSpPr>
            <p:spPr bwMode="auto">
              <a:xfrm>
                <a:off x="6664695" y="3086341"/>
                <a:ext cx="1648475" cy="1602301"/>
              </a:xfrm>
              <a:prstGeom prst="rect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 dirty="0">
                  <a:solidFill>
                    <a:srgbClr val="000000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" name="Line 3"/>
              <p:cNvSpPr>
                <a:spLocks noChangeShapeType="1"/>
              </p:cNvSpPr>
              <p:nvPr/>
            </p:nvSpPr>
            <p:spPr bwMode="auto">
              <a:xfrm flipV="1">
                <a:off x="6717503" y="3905745"/>
                <a:ext cx="1584176" cy="1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Line 4"/>
              <p:cNvSpPr>
                <a:spLocks noChangeShapeType="1"/>
              </p:cNvSpPr>
              <p:nvPr/>
            </p:nvSpPr>
            <p:spPr bwMode="auto">
              <a:xfrm>
                <a:off x="7456785" y="3086343"/>
                <a:ext cx="0" cy="158417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prstDash val="lg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187622" y="811560"/>
              <a:ext cx="208823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dirty="0">
                  <a:latin typeface="楷体" panose="02010609060101010101" pitchFamily="49" charset="-122"/>
                  <a:ea typeface="楷体" panose="02010609060101010101" pitchFamily="49" charset="-122"/>
                </a:rPr>
                <a:t>岸</a:t>
              </a:r>
              <a:endParaRPr lang="zh-CN" altLang="en-US" sz="15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932040" y="1419751"/>
            <a:ext cx="2304256" cy="2400657"/>
            <a:chOff x="1203294" y="836841"/>
            <a:chExt cx="2304256" cy="2400657"/>
          </a:xfrm>
        </p:grpSpPr>
        <p:grpSp>
          <p:nvGrpSpPr>
            <p:cNvPr id="44" name="组合 14"/>
            <p:cNvGrpSpPr/>
            <p:nvPr/>
          </p:nvGrpSpPr>
          <p:grpSpPr>
            <a:xfrm>
              <a:off x="1259630" y="980726"/>
              <a:ext cx="2247920" cy="2112122"/>
              <a:chOff x="6664695" y="3086341"/>
              <a:chExt cx="1648475" cy="1602301"/>
            </a:xfrm>
          </p:grpSpPr>
          <p:sp>
            <p:nvSpPr>
              <p:cNvPr id="46" name="Rectangle 2"/>
              <p:cNvSpPr>
                <a:spLocks noChangeArrowheads="1"/>
              </p:cNvSpPr>
              <p:nvPr/>
            </p:nvSpPr>
            <p:spPr bwMode="auto">
              <a:xfrm>
                <a:off x="6664695" y="3086341"/>
                <a:ext cx="1648475" cy="1602301"/>
              </a:xfrm>
              <a:prstGeom prst="rect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  <a:sym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800" dirty="0">
                  <a:solidFill>
                    <a:srgbClr val="000000"/>
                  </a:solidFill>
                  <a:latin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" name="Line 3"/>
              <p:cNvSpPr>
                <a:spLocks noChangeShapeType="1"/>
              </p:cNvSpPr>
              <p:nvPr/>
            </p:nvSpPr>
            <p:spPr bwMode="auto">
              <a:xfrm flipV="1">
                <a:off x="6717501" y="3905745"/>
                <a:ext cx="1584176" cy="1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prstDash val="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Line 4"/>
              <p:cNvSpPr>
                <a:spLocks noChangeShapeType="1"/>
              </p:cNvSpPr>
              <p:nvPr/>
            </p:nvSpPr>
            <p:spPr bwMode="auto">
              <a:xfrm>
                <a:off x="7456785" y="3086343"/>
                <a:ext cx="0" cy="158417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prstDash val="lgDash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203294" y="836841"/>
              <a:ext cx="2088232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5000" dirty="0">
                  <a:latin typeface="楷体" panose="02010609060101010101" pitchFamily="49" charset="-122"/>
                  <a:ea typeface="楷体" panose="02010609060101010101" pitchFamily="49" charset="-122"/>
                </a:rPr>
                <a:t>屋</a:t>
              </a:r>
              <a:endParaRPr lang="zh-CN" altLang="en-US" sz="150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49" name="梯形 48"/>
          <p:cNvSpPr/>
          <p:nvPr/>
        </p:nvSpPr>
        <p:spPr>
          <a:xfrm>
            <a:off x="2051723" y="1779662"/>
            <a:ext cx="1800200" cy="1656184"/>
          </a:xfrm>
          <a:prstGeom prst="trapezoid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0" name="梯形 49"/>
          <p:cNvSpPr/>
          <p:nvPr/>
        </p:nvSpPr>
        <p:spPr>
          <a:xfrm>
            <a:off x="5148064" y="1827277"/>
            <a:ext cx="1800200" cy="1656184"/>
          </a:xfrm>
          <a:prstGeom prst="trapezoid">
            <a:avLst/>
          </a:prstGeom>
          <a:noFill/>
          <a:ln w="3810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4453890" cy="5140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45" y="635"/>
            <a:ext cx="4654550" cy="51428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39115" y="1347470"/>
            <a:ext cx="356235" cy="2882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0865" y="1645920"/>
            <a:ext cx="378460" cy="3213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3090" y="2787650"/>
            <a:ext cx="363220" cy="3314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3090" y="3939540"/>
            <a:ext cx="306070" cy="3835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115" y="4227830"/>
            <a:ext cx="360045" cy="3898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9700" y="1203325"/>
            <a:ext cx="328295" cy="3467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47945" y="2355850"/>
            <a:ext cx="474980" cy="3041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7945" y="3680460"/>
            <a:ext cx="442595" cy="3384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19700" y="2067560"/>
            <a:ext cx="360045" cy="340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3090" y="1923415"/>
            <a:ext cx="356235" cy="318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828040" y="1880870"/>
            <a:ext cx="1508760" cy="1143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83895" y="4155440"/>
            <a:ext cx="12242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79070" y="1304290"/>
            <a:ext cx="3735070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有一天，雾飞到海上。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>
            <p:custDataLst>
              <p:tags r:id="rId4"/>
            </p:custDataLst>
          </p:nvPr>
        </p:nvSpPr>
        <p:spPr>
          <a:xfrm>
            <a:off x="107315" y="3585210"/>
            <a:ext cx="3081655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雾来到岸边。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267335"/>
            <a:ext cx="2836545" cy="19431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39115" y="2427605"/>
            <a:ext cx="1624330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</a:rPr>
              <a:t>海</a:t>
            </a:r>
            <a:r>
              <a:rPr lang="zh-CN" altLang="en-US" sz="4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岸</a:t>
            </a:r>
            <a:endParaRPr lang="zh-CN" altLang="en-US" sz="4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940" y="267335"/>
            <a:ext cx="2731770" cy="197294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419475" y="2427605"/>
            <a:ext cx="1624330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</a:rPr>
              <a:t>河</a:t>
            </a:r>
            <a:r>
              <a:rPr lang="zh-CN" altLang="en-US" sz="4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岸</a:t>
            </a:r>
            <a:endParaRPr lang="zh-CN" altLang="en-US" sz="4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72225" y="2427605"/>
            <a:ext cx="1624330" cy="76835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</a:rPr>
              <a:t>两</a:t>
            </a:r>
            <a:r>
              <a:rPr lang="zh-CN" altLang="en-US" sz="440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岸</a:t>
            </a:r>
            <a:endParaRPr lang="zh-CN" altLang="en-US" sz="440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rcRect b="7906"/>
          <a:stretch>
            <a:fillRect/>
          </a:stretch>
        </p:blipFill>
        <p:spPr>
          <a:xfrm>
            <a:off x="6155055" y="267335"/>
            <a:ext cx="2811780" cy="19424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7360" y="3435985"/>
            <a:ext cx="1040765" cy="951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5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岸</a:t>
            </a:r>
            <a:endParaRPr lang="zh-CN" altLang="en-US" sz="54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03350" y="3557905"/>
            <a:ext cx="52889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水边的陆地</a:t>
            </a:r>
            <a:endParaRPr lang="zh-CN" altLang="en-US" sz="4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1" grpId="0"/>
      <p:bldP spid="11" grpId="1"/>
      <p:bldP spid="5" grpId="0"/>
      <p:bldP spid="5" grpId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4453890" cy="5140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45" y="635"/>
            <a:ext cx="4654550" cy="51428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39115" y="1347470"/>
            <a:ext cx="356235" cy="2882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0865" y="1645920"/>
            <a:ext cx="378460" cy="3213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3090" y="2787650"/>
            <a:ext cx="363220" cy="3314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3090" y="3939540"/>
            <a:ext cx="306070" cy="3835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115" y="4227830"/>
            <a:ext cx="360045" cy="3898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9700" y="1203325"/>
            <a:ext cx="328295" cy="3467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47945" y="2355850"/>
            <a:ext cx="474980" cy="3041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7945" y="3680460"/>
            <a:ext cx="442595" cy="3384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19700" y="2067560"/>
            <a:ext cx="360045" cy="340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3090" y="1923415"/>
            <a:ext cx="356235" cy="318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828040" y="1880870"/>
            <a:ext cx="1508760" cy="1143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83895" y="4155440"/>
            <a:ext cx="12242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436235" y="1491615"/>
            <a:ext cx="172847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79070" y="1304290"/>
            <a:ext cx="3735070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有一天，雾飞到海上。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>
            <p:custDataLst>
              <p:tags r:id="rId4"/>
            </p:custDataLst>
          </p:nvPr>
        </p:nvSpPr>
        <p:spPr>
          <a:xfrm>
            <a:off x="107315" y="3585210"/>
            <a:ext cx="3081655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雾来到岸边。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>
            <p:custDataLst>
              <p:tags r:id="rId5"/>
            </p:custDataLst>
          </p:nvPr>
        </p:nvSpPr>
        <p:spPr>
          <a:xfrm>
            <a:off x="4715510" y="979805"/>
            <a:ext cx="3735070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他躲到城市的上空。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ldLvl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圆角矩形 16"/>
          <p:cNvSpPr/>
          <p:nvPr>
            <p:custDataLst>
              <p:tags r:id="rId1"/>
            </p:custDataLst>
          </p:nvPr>
        </p:nvSpPr>
        <p:spPr>
          <a:xfrm>
            <a:off x="2124075" y="1419225"/>
            <a:ext cx="1577340" cy="82296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2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海岸</a:t>
            </a:r>
            <a:r>
              <a:rPr lang="en-US" altLang="zh-CN" sz="4000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endParaRPr lang="zh-CN" altLang="en-US" sz="40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圆角矩形 24"/>
          <p:cNvSpPr/>
          <p:nvPr>
            <p:custDataLst>
              <p:tags r:id="rId3"/>
            </p:custDataLst>
          </p:nvPr>
        </p:nvSpPr>
        <p:spPr>
          <a:xfrm>
            <a:off x="5132705" y="1491615"/>
            <a:ext cx="3487420" cy="110680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20000"/>
              </a:lnSpc>
            </a:pPr>
            <a:r>
              <a:rPr lang="en-US" altLang="zh-CN" sz="54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</a:t>
            </a:r>
            <a:r>
              <a:rPr lang="zh-CN" sz="8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躲</a:t>
            </a:r>
            <a:r>
              <a:rPr lang="en-US" altLang="zh-CN" sz="80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4000" dirty="0">
                <a:solidFill>
                  <a:srgbClr val="333333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zh-CN" altLang="en-US" sz="4000" dirty="0">
              <a:solidFill>
                <a:srgbClr val="333333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5" name="圆角矩形 14"/>
          <p:cNvSpPr/>
          <p:nvPr>
            <p:custDataLst>
              <p:tags r:id="rId4"/>
            </p:custDataLst>
          </p:nvPr>
        </p:nvSpPr>
        <p:spPr>
          <a:xfrm>
            <a:off x="4427855" y="2787650"/>
            <a:ext cx="1526540" cy="8477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>
              <a:lnSpc>
                <a:spcPct val="120000"/>
              </a:lnSpc>
            </a:pP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10290" t="7108" r="4896" b="4694"/>
          <a:stretch>
            <a:fillRect/>
          </a:stretch>
        </p:blipFill>
        <p:spPr>
          <a:xfrm>
            <a:off x="2339340" y="1131570"/>
            <a:ext cx="2296160" cy="201803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4453890" cy="5140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45" y="635"/>
            <a:ext cx="4654550" cy="51428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39115" y="1347470"/>
            <a:ext cx="356235" cy="2882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0865" y="1645920"/>
            <a:ext cx="378460" cy="3213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3090" y="2787650"/>
            <a:ext cx="363220" cy="3314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93090" y="3939540"/>
            <a:ext cx="306070" cy="3835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39115" y="4227830"/>
            <a:ext cx="360045" cy="38989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219700" y="1203325"/>
            <a:ext cx="328295" cy="3467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7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147945" y="2355850"/>
            <a:ext cx="474980" cy="3041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147945" y="3680460"/>
            <a:ext cx="442595" cy="3384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219700" y="2067560"/>
            <a:ext cx="360045" cy="34099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3090" y="1923415"/>
            <a:ext cx="356235" cy="3181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lstStyle/>
          <a:p>
            <a:pPr algn="ctr"/>
            <a:r>
              <a:rPr lang="en-US" altLang="zh-CN" sz="12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endParaRPr lang="en-US" altLang="zh-CN" sz="12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828040" y="1880870"/>
            <a:ext cx="1508760" cy="1143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683895" y="4155440"/>
            <a:ext cx="122428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5436235" y="1491615"/>
            <a:ext cx="172847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>
            <a:off x="6083935" y="3940175"/>
            <a:ext cx="208851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79070" y="1397000"/>
            <a:ext cx="3735070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有一天，雾飞到海上。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179070" y="3585210"/>
            <a:ext cx="3081655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雾来到岸边。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>
            <p:custDataLst>
              <p:tags r:id="rId6"/>
            </p:custDataLst>
          </p:nvPr>
        </p:nvSpPr>
        <p:spPr>
          <a:xfrm>
            <a:off x="4715510" y="979805"/>
            <a:ext cx="3735070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他躲到城市的上空。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/>
          <p:nvPr>
            <p:custDataLst>
              <p:tags r:id="rId7"/>
            </p:custDataLst>
          </p:nvPr>
        </p:nvSpPr>
        <p:spPr>
          <a:xfrm>
            <a:off x="5003800" y="3369945"/>
            <a:ext cx="3735070" cy="570230"/>
          </a:xfrm>
          <a:prstGeom prst="rect">
            <a:avLst/>
          </a:prstGeom>
          <a:solidFill>
            <a:srgbClr val="F5E8DF">
              <a:alpha val="81176"/>
            </a:srgb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消失了，不知到哪里去了。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rgbClr val="FFFFFF">
                <a:alpha val="7098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5" name="圆角矩形 24"/>
          <p:cNvSpPr/>
          <p:nvPr>
            <p:custDataLst>
              <p:tags r:id="rId2"/>
            </p:custDataLst>
          </p:nvPr>
        </p:nvSpPr>
        <p:spPr>
          <a:xfrm>
            <a:off x="827405" y="915670"/>
            <a:ext cx="8169910" cy="2686050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1F1FF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lvl="0" indent="0" fontAlgn="auto">
              <a:lnSpc>
                <a:spcPct val="150000"/>
              </a:lnSpc>
            </a:pPr>
            <a:r>
              <a:rPr lang="en-US" altLang="zh-CN" sz="24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</a:t>
            </a: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有一天，雾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飞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到海上。</a:t>
            </a:r>
            <a:endParaRPr lang="zh-CN" sz="3600" dirty="0">
              <a:solidFill>
                <a:srgbClr val="333333"/>
              </a:solidFill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lvl="0" indent="0" fontAlgn="auto">
              <a:lnSpc>
                <a:spcPct val="150000"/>
              </a:lnSpc>
            </a:pP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  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雾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来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到岸边。</a:t>
            </a:r>
            <a:endParaRPr lang="zh-CN" sz="3600" dirty="0">
              <a:solidFill>
                <a:srgbClr val="333333"/>
              </a:solidFill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lvl="0" indent="0" fontAlgn="auto">
              <a:lnSpc>
                <a:spcPct val="150000"/>
              </a:lnSpc>
            </a:pPr>
            <a:r>
              <a:rPr lang="en-US" alt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       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他</a:t>
            </a:r>
            <a:r>
              <a:rPr lang="zh-CN" sz="3600" dirty="0">
                <a:solidFill>
                  <a:schemeClr val="tx1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躲</a:t>
            </a:r>
            <a:r>
              <a:rPr lang="zh-CN" sz="3600" dirty="0">
                <a:solidFill>
                  <a:srgbClr val="333333"/>
                </a:solidFill>
                <a:ea typeface="楷体" panose="02010609060101010101" pitchFamily="49" charset="-122"/>
                <a:cs typeface="宋体" panose="02010600030101010101" pitchFamily="2" charset="-122"/>
              </a:rPr>
              <a:t>到城市的上空。</a:t>
            </a:r>
            <a:endParaRPr lang="zh-CN" sz="3600" dirty="0">
              <a:solidFill>
                <a:srgbClr val="333333"/>
              </a:solidFill>
              <a:ea typeface="楷体" panose="02010609060101010101" pitchFamily="49" charset="-122"/>
              <a:cs typeface="宋体" panose="02010600030101010101" pitchFamily="2" charset="-122"/>
            </a:endParaRPr>
          </a:p>
          <a:p>
            <a:pPr lvl="0" indent="0" fontAlgn="auto">
              <a:lnSpc>
                <a:spcPct val="150000"/>
              </a:lnSpc>
            </a:pPr>
            <a:r>
              <a:rPr lang="en-US" altLang="zh-CN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3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消失了，不知到哪里去了。</a:t>
            </a:r>
            <a:endParaRPr lang="zh-CN" sz="36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vortex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ISPRING_ULTRA_SCORM_COURSE_ID" val="9093449C-1BE5-43C5-86E5-416812932A60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CqGsU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qhrF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CqGsU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Koax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Koax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Koax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Koax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oax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K4axSAXZichKDQAA1SEAABcAAAB1bml2ZXJzYWwvdW5pdmVyc2FsLnBuZ+2a+VdS6/rAqdNpVvNU15xLvXmuOZQnp+NAmROna6UNZk61zLxhgqhoKGLTdUiJopaWiZ6sk+KAqZm6EbBDSR5E6jig4lBxFAXBgRAVkbupzr1r3fVd3z/gLn5gb57ns9/9Ps+73+d5n/1C7rEj/jobjTZCIBAdWIBPMASyBgaBfINcvxbU7Gq6MQGeViUF+3tDKF0mk6CwJvZg4EEIpI6wafnct6C8ISEgNAkC0WVqPqtYyIrzYDs4zOfgicuRkuGjebbyAdYHWdHc6rnV9Trn9ev1U78jntz8/fe7cy7o5+8MWPOuevNPOectLV79c+3W9Tt8bm8pM1Zf+Vn69/0bVNjpLpn7IulHxafSBxc9jydtD/9UTKmUUkRSt4hSSmVL3YMsLlSNla0op5EjGYrhmqZRnDFo0lknP1nFSpDpeTOEH1EPuvyMZKjR1lRm558zhnmpPnWneIOKK41V9vV4qyjsrK/7KlBuQwdl/OFner0bvwaUmu0rCUML4ij14K1/ixN+4DdIuIvFBvB0IMdKI+0iao43AlaDxy1aoAVaoAVaoAVaoAVaoAVaoAVaoAVaoAVaoAVa8L8HUAJz9QJLs2X6HtgK02i8rTRbiuvvaPYOd/p8p9lu3PL/g4/hd/5o4HrxWz/9fvihdSk2UfbGknAJtywwH0WJUL2CKlYooSlMF7yyDzmSJXlhXnszbXmsiaGSBPFbnOI5P4xPI5SVFazM3yTLjy07/M0znmNmXq7jr0svr2SFEahhZpqmYppihBrNGGLkDHbVxIgLMKe6wxvjFw71JKW9mTMXTwTMDSVxG/VmjoSALUryljhIXEMvPgxQryhdpulKaTxP/UEvs99j9tXWMK6Xcipe4EZqGkkTjwOZi2OFSEMXqIPTsAfiFHfgvlRAgNJjhppX3grl1bw3MUMs+qRZxqd3JDYmKInGyFc/mbJbC2nzkscsGn3TMdP5A/c527PqIoDh/VzCZ4/s+jgRkHhy0wlPKQJjX+bszJjFIy+5eFBnD6eOZijieSfPksVx11ux4rDRwUj7csF++HCICRm9wjRfmbnwPXnLvpK8OdI0VtjZdlLWG8MJ68aj5EDFzDFBO1fWSpI6JRoq6uKAM32AKs2Ot4ChsxNFnm9FLyQam6rpAelTdaxBLiHudztl9cPYQJEbvdMhkHDLavg6YAOMudUOVlTje4FqfBeiKDT+bKrxs0ZhW+u5M03oNxIUqnFE+P5YetCJHeTSwl2Prp32DJEn/bNmthj/xvFpFY/Z31BRxmzlsVwYixzn55tjaX5d6eaNmwXCiO5eRwJPRrboCKlbN0ie/8s3kPfwSs9bVC4+rvuzIfGiFmmBysOHmGSU/VcTIye4ZfrIW888Txj9R3mxbSn15gZ0S36IXNbPfuzdnrNtu3H7/phWM5sDtoqN5MzpNAQ3DV+s8BIJ00jSh4hXxEWAPX9y6mrKTdprCKS5SBS+fTi23UlUkNnHaXButEsIFVrrw+z/celZiuCCPFC1HIgrd+5kjWwsjlQM4QPqN6+Vyxz339un2otoeIiLuuEqdkp8p3RNBjII0xaAQvC3ZIUOpE0enB1ZvehhdXj4x/toWXWQaUq3nbrOh7jJyLh6uHkg0RJ9yrjdKXLnIhzNHeYZwgC+g0XHB0C5FvI+LVSW+5P7l3YnVQ8ECFOTQ1YtP9e9HMQbi7bcbHhKPhAsvDbR5fvyYu+uH5LuF3FhwTzCIfhv2CPE0ECobsjfBNhd6OHmmnM8N1gKzc8+zTz7iDUYxgm9tNl2Y4nwlZO4jwmOK2cEK+OkeJqI4vKs2B/eogze2XF9Tb+D2VwplpefjGOmF+9NOo1oTTRqLNnzl3zh05I8fW8b7x5ZsH7cjWr9QFHiqxuYEoDk5nXi/n1haNbNATrvDUb6OLKQ5VHgbkdsnfttj0ROxVl/GZAEEaPicrmo77WmZ/ulQgdf4qZKna66WUzB2CNdpmvnhYujEhQGHsH7YBvjc2cf5ddXO0LSkfli4damW1ccnz4spervFy0BQ9t3ijDTFAchjQBw9CN1MbZUb44veprV0OPQyFCrpmPpCi5A/9rpHagiLOqtnUoUwgDc6F57uAKcgjoaj1tkRyFws3lRUzTS3LKMO9qKX8KUlPfE9zYD4bf45WEGDYiSDFFdj2MXD886zQ5SU8YqMlPh2BrGEiaS8AuiiVLLVck8DgtDDZi+XUctiBBrHs3cXZ43I+NC1erUFQnDYJx9JHUUAqmOIuWVKbGXKxqy9DeKkkShTD6SQVOkiA63GUG9xPaKy4vvr+u94BEgqHxERieAmTdkmtjYhHfy8A7O1EftIQcqHxVgbJHf3jVqX+p36lH17heiR2R3c6zaOkC3z/GeFSPoU5/9BWiyLndJLDO6Z6/z0OHXdxYBfdi4jmKjUSluaXJ+Sd8Ffh8ZO8nNXJGlFGEc8EVNWRv/KnueLerrAB9K6b6eOby466ZVNDa28zg74tF5n7KYzUbiVB7gTkiLTxafN7izxrVFqnKdMmpfkNZ3D7tAIOIUw0zO06yxtUv91Mc4qQUMI2nkgb4kHGNSdFR1qa9NfPxuT+oy3XyajlwY9lB2Mk+Py3yIjn2C+7gWXTbZAkZzBtD1eQGri8MVOJMUnWhs6sCk1BhyBS32MjCryhq8X4uXO370lyweEwjxC4NvHNgX2yXJTJO17SPWAuxuSwtbvZduJ77cvecY+wyhpqB2ftl1D9E2O2Zix7mKLAz33gDYz2Rfh71Fh26mkj/qfNRT3jP/7b4qMTzcRS+B+l8u9WXYe/SFMl0nJ/pzzK8+zrq5Du1FHPQrRpZTavGqgdbCNzl70KGyvmPZj/NnWV8Hz0iEIoxRxjz2EDvZofCWcX6RXgN5VtZ80Cp3LGGiOW+ioPz4qieR1dCFl3rOUOUA15kAXVmwM8MtfOB4KoYaSH62V1Vg+ngWt0NA/Tpx+JYEj99xzh5+OrISK8s1m6MtcVP6jtdeOq7veYY8lOn1aNK158Kiwdlb72ruhrpwvZzyx3YIg8iZvL19nAWFR1T56sM6lns5wmjD9iXaVEBwLR5BmrIg2mLnOqwfmqsm/Plbgh16GjxUn7r5F+GDReVUu/eMzzacPuISlaLJRmeHIzPkvfMNH/bB+xuv0vOtYkx2NyyLnbMvTXDTnxSj1//2CEA7iscHyrPqTGQlO51MtsLgekVG8EE3XfwhfNZxX+LXqXP+0fy2FnA5Hdz7O/liXIn0xRW1aIRACvqDtZdgrDYrJEnpqyCnGWAVUK8Cg8UoJf7n1DvnTWyOM9evc0rO5tsi06cOBjMTkfei0eJoMFcf1ZFFU+JH99ladrTmH/K9fQbaaP+TKlyWP0Zp24+gFlsQe+LKwsyVOVZ3wdU6Ln0Hx/HGlIw2nYGUfcxzQKzMFTISXrfO/LqJz6x0DVNdE484sCZGCLHkqNuPT6QK/swhSxnzA7FCr9mLZLwsoq7MaytvP5tx4LixCq3KsZbLQscXbYzyxf4HXGu/BC+Z1Rhuju4PjIDOrybPRhsWwIvOgNfNzRSh3BvtPCnGYkXZy39U8LxpuwF5HSHAkby1vs8toED/SckQLyozowoXeUs9eTQTwEw8yh7EJ0ixETvenxpWju0YVqIKl345xbCiov6dVWe63Kefl+rzKJ8zVmO6jOPCR6Nyau2IWFNg7EGGWjk6isvzXHe7MpKNFwGIkqcpgkVpKiOdnxyuE7HtzxvPbvu89CxdnvylcJCbG9dXkw1OqCJwYiZJ0lzvBTi2KKVUZK75L/wKe/YkXSVBNnWjhOIySJPoy6iVv9WEDo8dTfDsw50Kr0KYgmPRV7lSxMHoNRj6EHMDEj3RQVfC0NOF0cnTrOMTmhAXjz0meAFvF2GUoi/Xi8BKLY73cp8PEZbaHEi6fr4liObhkMuMp7yw35hQJVUl5td+hJIBgmauNONExdv+s3T7IVtn/ajLrO9gu+XlWOrWppUVBYPRcjAC6sDi5YaJj67iGo+Em/7pMzr8rKKk9e8GnvNbwFyzaON1fWQDEFMKrrmcGMQmE1MYRYQ4nI1lL7OgKyjqweb8ncohNC/iYZR6iSdZ65r6AqqaPNr07SoEepqmeAF6VZxWyAIkX02jw2vVUpngTI+bKzBW0rt/uDUuiItqGhKik61aKp2kb+s/tX2jd0kT/c5ZyV9DL1O00HZ82fpkE8aQZbYa8swrDgrt2MVviRt5PL4tqsAMtOlj3tT97QrNj//cwLm7pctP8BbM7qNQGunp0xoMwAeL9Pfik1EVNfvumQAkat+xE+zkmw6HwRJu7MTo+tJfMfQYykSQ0JrM3CxKNAzArchKkXqHKlCrwbq+jSSxiWeafeyXDInpyyzXEKsWe03sczTPSNXd1gBQ2tEyTdUecvf/ehsoVS/Huq/+/DpQ4ZUoYDswLvlrxHCDXn/EshCqvvgf8ZJj/8PP/zCgVOb1PMNbOS2Lo9Rwa43qdJVoV3SzIQy+oGCoaYtgpA4+0HTQV7bkj76t1nnIUa/KjXsT7L356opGD/M94kPxPnvtX1BLAwQUAAIACAArhrFIKwvAbUoAAABrAAAAGwAAAHVuaXZlcnNhbC91bml2ZXJzYWwucG5nLnhtbLOxr8jNUShLLSrOzM+zVTLUM1Cyt+PlsikoSi3LTC1XqACKGekZQICSQiUqtzwzpSQDKGRgbowQzEjNTM8osVWyMDCFC+oDzQQAUEsBAgAAFAACAAgAKoaxSBUOrShkBAAABxEAAB0AAAAAAAAAAQAAAAAAAAAAAHVuaXZlcnNhbC9jb21tb25fbWVzc2FnZXMubG5nUEsBAgAAFAACAAgAKoaxSAh+CyMpAwAAhgwAACcAAAAAAAAAAQAAAAAAnwQAAHVuaXZlcnNhbC9mbGFzaF9wdWJsaXNoaW5nX3NldHRpbmdzLnhtbFBLAQIAABQAAgAIACqGsUi1/AlkugIAAFUKAAAhAAAAAAAAAAEAAAAAAA0IAAB1bml2ZXJzYWwvZmxhc2hfc2tpbl9zZXR0aW5ncy54bWxQSwECAAAUAAIACAAqhrFIKpYPZ/4CAACXCwAAJgAAAAAAAAABAAAAAAAGCwAAdW5pdmVyc2FsL2h0bWxfcHVibGlzaGluZ19zZXR0aW5ncy54bWxQSwECAAAUAAIACAAqhrFIaHFSkZoBAAAfBgAAHwAAAAAAAAABAAAAAABIDgAAdW5pdmVyc2FsL2h0bWxfc2tpbl9zZXR0aW5ncy5qc1BLAQIAABQAAgAIACqGsUg9PC/RwQAAAOUBAAAaAAAAAAAAAAEAAAAAAB8QAAB1bml2ZXJzYWwvaTE4bl9wcmVzZXRzLnhtbFBLAQIAABQAAgAIACqGsUia+ZZkawAAAGsAAAAcAAAAAAAAAAEAAAAAABgRAAB1bml2ZXJzYWwvbG9jYWxfc2V0dGluZ3MueG1sUEsBAgAAFAACAAgARJRXRyO0Tvv7AgAAsAgAABQAAAAAAAAAAQAAAAAAvREAAHVuaXZlcnNhbC9wbGF5ZXIueG1sUEsBAgAAFAACAAgAKoaxSLCHI/RsAQAA9wIAACkAAAAAAAAAAQAAAAAA6hQAAHVuaXZlcnNhbC9za2luX2N1c3RvbWl6YXRpb25fc2V0dGluZ3MueG1sUEsBAgAAFAACAAgAK4axSAXZichKDQAA1SEAABcAAAAAAAAAAAAAAAAAnRYAAHVuaXZlcnNhbC91bml2ZXJzYWwucG5nUEsBAgAAFAACAAgAK4axSCsLwG1KAAAAawAAABsAAAAAAAAAAQAAAAAAHCQAAHVuaXZlcnNhbC91bml2ZXJzYWwucG5nLnhtbFBLBQYAAAAACwALAEkDAACfJAAAAAA="/>
  <p:tag name="ISPRING_PRESENTATION_TITLE" val="HG000703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KSO_WPP_MARK_KEY" val="bf7d3b82-49f5-4a12-89dd-3d74752bd074"/>
  <p:tag name="COMMONDATA" val="eyJoZGlkIjoiMzk2N2I5NmExZWQ5ZWY4ZmM3OWFiMmUzNDNlZmE3MGYifQ=="/>
  <p:tag name="commondata" val="eyJoZGlkIjoiMGM1ZmQ1ZWYwNjdkM2ExMmIyNzQ2NTU0YmQ3ZjJkMjc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极目远眺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1737</Words>
  <Application>WPS 演示</Application>
  <PresentationFormat>全屏显示(16:9)</PresentationFormat>
  <Paragraphs>312</Paragraphs>
  <Slides>30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Impact</vt:lpstr>
      <vt:lpstr>楷体</vt:lpstr>
      <vt:lpstr>Calibri</vt:lpstr>
      <vt:lpstr>Arial</vt:lpstr>
      <vt:lpstr>Arial Unicode MS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</dc:title>
  <dc:creator>13184</dc:creator>
  <dc:subject>熊猫办公</dc:subject>
  <cp:lastModifiedBy>小殷</cp:lastModifiedBy>
  <cp:revision>216</cp:revision>
  <dcterms:created xsi:type="dcterms:W3CDTF">2016-02-02T00:23:00Z</dcterms:created>
  <dcterms:modified xsi:type="dcterms:W3CDTF">2023-12-05T11:58:11Z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F8B7BAB769AF434D8D867FB176614635</vt:lpwstr>
  </property>
</Properties>
</file>