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4"/>
  </p:handoutMasterIdLst>
  <p:sldIdLst>
    <p:sldId id="269" r:id="rId3"/>
    <p:sldId id="277" r:id="rId4"/>
    <p:sldId id="261" r:id="rId5"/>
    <p:sldId id="278" r:id="rId7"/>
    <p:sldId id="280" r:id="rId8"/>
    <p:sldId id="290" r:id="rId9"/>
    <p:sldId id="265" r:id="rId10"/>
    <p:sldId id="291" r:id="rId11"/>
    <p:sldId id="282" r:id="rId12"/>
    <p:sldId id="292" r:id="rId13"/>
    <p:sldId id="293" r:id="rId14"/>
    <p:sldId id="294" r:id="rId15"/>
    <p:sldId id="295" r:id="rId16"/>
    <p:sldId id="305" r:id="rId17"/>
    <p:sldId id="297" r:id="rId18"/>
    <p:sldId id="299" r:id="rId19"/>
    <p:sldId id="296" r:id="rId20"/>
    <p:sldId id="284" r:id="rId21"/>
    <p:sldId id="285" r:id="rId22"/>
    <p:sldId id="259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FFF"/>
    <a:srgbClr val="E1EEFF"/>
    <a:srgbClr val="9EE0FF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7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2.png"/><Relationship Id="rId4" Type="http://schemas.openxmlformats.org/officeDocument/2006/relationships/tags" Target="../tags/tag66.xml"/><Relationship Id="rId3" Type="http://schemas.openxmlformats.org/officeDocument/2006/relationships/image" Target="../media/image1.jpeg"/><Relationship Id="rId2" Type="http://schemas.openxmlformats.org/officeDocument/2006/relationships/tags" Target="../tags/tag65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3.jpeg"/><Relationship Id="rId2" Type="http://schemas.openxmlformats.org/officeDocument/2006/relationships/tags" Target="../tags/tag15.xml"/><Relationship Id="rId11" Type="http://schemas.openxmlformats.org/officeDocument/2006/relationships/tags" Target="../tags/tag2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tags" Target="../tags/tag24.xml"/><Relationship Id="rId3" Type="http://schemas.openxmlformats.org/officeDocument/2006/relationships/image" Target="../media/image5.jpeg"/><Relationship Id="rId2" Type="http://schemas.openxmlformats.org/officeDocument/2006/relationships/tags" Target="../tags/tag23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ͼƬ1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6"/>
            </p:custDataLst>
          </p:nvPr>
        </p:nvSpPr>
        <p:spPr>
          <a:xfrm>
            <a:off x="907448" y="4367840"/>
            <a:ext cx="2034000" cy="468000"/>
          </a:xfrm>
          <a:prstGeom prst="roundRect">
            <a:avLst>
              <a:gd name="adj" fmla="val 25971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 algn="ctr"/>
            <a:r>
              <a:rPr dirty="0">
                <a:sym typeface="+mn-ea"/>
              </a:rPr>
              <a:t>署名</a:t>
            </a:r>
            <a:endParaRPr dirty="0"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7"/>
            </p:custDataLst>
          </p:nvPr>
        </p:nvSpPr>
        <p:spPr>
          <a:xfrm>
            <a:off x="907415" y="1764655"/>
            <a:ext cx="6674452" cy="101633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 algn="l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8"/>
            </p:custDataLst>
          </p:nvPr>
        </p:nvSpPr>
        <p:spPr>
          <a:xfrm>
            <a:off x="907415" y="2781300"/>
            <a:ext cx="6674485" cy="1477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7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副标题"/>
          <p:cNvSpPr txBox="1"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 algn="l"/>
            <a:r>
              <a:rPr lang="en-US" altLang="zh-CN">
                <a:sym typeface="+mn-ea"/>
              </a:rPr>
              <a:t>    </a:t>
            </a: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ͼƬ1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6"/>
            </p:custDataLst>
          </p:nvPr>
        </p:nvSpPr>
        <p:spPr>
          <a:xfrm>
            <a:off x="907448" y="4113702"/>
            <a:ext cx="2034000" cy="468000"/>
          </a:xfrm>
          <a:prstGeom prst="roundRect">
            <a:avLst>
              <a:gd name="adj" fmla="val 25971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7"/>
            </p:custDataLst>
          </p:nvPr>
        </p:nvSpPr>
        <p:spPr>
          <a:xfrm>
            <a:off x="907448" y="1809751"/>
            <a:ext cx="6011908" cy="20592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边形 9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3"/>
            </p:custDataLst>
          </p:nvPr>
        </p:nvSpPr>
        <p:spPr>
          <a:xfrm>
            <a:off x="695960" y="1252800"/>
            <a:ext cx="10800000" cy="49968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rgbClr val="344554"/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章节页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525"/>
            <a:ext cx="12192635" cy="685673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 rot="10800000" flipV="1">
            <a:off x="0" y="10160"/>
            <a:ext cx="12192635" cy="68478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accent1">
                  <a:alpha val="1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Heavy" panose="00000A00000000000000" charset="-122"/>
            </a:endParaRPr>
          </a:p>
        </p:txBody>
      </p:sp>
      <p:sp>
        <p:nvSpPr>
          <p:cNvPr id="8" name="平行四边形 7"/>
          <p:cNvSpPr/>
          <p:nvPr>
            <p:custDataLst>
              <p:tags r:id="rId5"/>
            </p:custDataLst>
          </p:nvPr>
        </p:nvSpPr>
        <p:spPr>
          <a:xfrm>
            <a:off x="585992" y="5741854"/>
            <a:ext cx="4345547" cy="249280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5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"/>
            <a:ext cx="12192000" cy="684657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11"/>
            </p:custDataLst>
          </p:nvPr>
        </p:nvSpPr>
        <p:spPr>
          <a:xfrm>
            <a:off x="729762" y="4968875"/>
            <a:ext cx="1725245" cy="131762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A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7715" cy="68713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1270"/>
            <a:ext cx="12191365" cy="6856095"/>
          </a:xfrm>
          <a:prstGeom prst="rect">
            <a:avLst/>
          </a:prstGeom>
        </p:spPr>
      </p:pic>
      <p:sp>
        <p:nvSpPr>
          <p:cNvPr id="13" name="平行四边形 12"/>
          <p:cNvSpPr/>
          <p:nvPr>
            <p:custDataLst>
              <p:tags r:id="rId6"/>
            </p:custDataLst>
          </p:nvPr>
        </p:nvSpPr>
        <p:spPr>
          <a:xfrm>
            <a:off x="6501112" y="3700159"/>
            <a:ext cx="4673600" cy="23304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5000"/>
                </a:schemeClr>
              </a:gs>
              <a:gs pos="23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7"/>
            </p:custDataLst>
          </p:nvPr>
        </p:nvSpPr>
        <p:spPr>
          <a:xfrm>
            <a:off x="9605355" y="4452317"/>
            <a:ext cx="1540800" cy="424800"/>
          </a:xfrm>
          <a:prstGeom prst="roundRect">
            <a:avLst>
              <a:gd name="adj" fmla="val 18909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400" b="0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8"/>
            </p:custDataLst>
          </p:nvPr>
        </p:nvSpPr>
        <p:spPr>
          <a:xfrm>
            <a:off x="6096000" y="1985038"/>
            <a:ext cx="5079968" cy="186937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 algn="r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3"/>
            </p:custDataLst>
          </p:nvPr>
        </p:nvSpPr>
        <p:spPr>
          <a:xfrm>
            <a:off x="60840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tx2">
                    <a:lumMod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正文"/>
          <p:cNvSpPr txBox="1">
            <a:spLocks noGrp="1"/>
          </p:cNvSpPr>
          <p:nvPr>
            <p:ph idx="2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文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446399"/>
            <a:ext cx="10801985" cy="573151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image" Target="../media/image5.jpeg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2"/>
            </p:custDataLst>
          </p:nvPr>
        </p:nvSpPr>
        <p:spPr>
          <a:xfrm>
            <a:off x="0" y="635"/>
            <a:ext cx="12191365" cy="68713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A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alphaModFix amt="15000"/>
          </a:blip>
          <a:stretch>
            <a:fillRect/>
          </a:stretch>
        </p:blipFill>
        <p:spPr>
          <a:xfrm flipH="1">
            <a:off x="0" y="635"/>
            <a:ext cx="12192000" cy="6871335"/>
          </a:xfrm>
          <a:prstGeom prst="rect">
            <a:avLst/>
          </a:prstGeom>
        </p:spPr>
      </p:pic>
      <p:sp>
        <p:nvSpPr>
          <p:cNvPr id="7" name="平行四边形 6"/>
          <p:cNvSpPr/>
          <p:nvPr>
            <p:custDataLst>
              <p:tags r:id="rId15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marR="0" lvl="1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tabLst>
                <a:tab pos="1609725" algn="l"/>
              </a:tabLst>
            </a:pPr>
            <a:r>
              <a:rPr lang="zh-CN" altLang="en-US" dirty="0"/>
              <a:t>二级</a:t>
            </a:r>
            <a:endParaRPr lang="zh-CN" altLang="en-US" dirty="0"/>
          </a:p>
          <a:p>
            <a:pPr marR="0" lvl="2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三级</a:t>
            </a:r>
            <a:endParaRPr lang="zh-CN" altLang="en-US" dirty="0"/>
          </a:p>
          <a:p>
            <a:pPr marR="0" lvl="3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四级</a:t>
            </a:r>
            <a:endParaRPr lang="zh-CN" altLang="en-US" dirty="0"/>
          </a:p>
          <a:p>
            <a:pPr marR="0" lvl="4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300" normalizeH="0" baseline="0" dirty="0" smtClean="0">
          <a:ln>
            <a:noFill/>
            <a:prstDash val="sysDot"/>
          </a:ln>
          <a:solidFill>
            <a:srgbClr val="293642"/>
          </a:solidFill>
          <a:uFillTx/>
          <a:latin typeface="+mj-ea"/>
          <a:ea typeface="+mj-ea"/>
          <a:cs typeface="+mn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rgbClr val="293642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kumimoji="0" lang="zh-CN" altLang="en-US" sz="16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kumimoji="0" lang="zh-CN" altLang="en-US" sz="16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zh-CN" altLang="en-US" sz="14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6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6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33.jpeg"/><Relationship Id="rId7" Type="http://schemas.openxmlformats.org/officeDocument/2006/relationships/tags" Target="../tags/tag138.xml"/><Relationship Id="rId6" Type="http://schemas.openxmlformats.org/officeDocument/2006/relationships/image" Target="../media/image32.jpeg"/><Relationship Id="rId5" Type="http://schemas.openxmlformats.org/officeDocument/2006/relationships/tags" Target="../tags/tag137.xml"/><Relationship Id="rId4" Type="http://schemas.openxmlformats.org/officeDocument/2006/relationships/image" Target="../media/image31.jpeg"/><Relationship Id="rId3" Type="http://schemas.openxmlformats.org/officeDocument/2006/relationships/tags" Target="../tags/tag136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48.xml"/><Relationship Id="rId20" Type="http://schemas.openxmlformats.org/officeDocument/2006/relationships/tags" Target="../tags/tag147.xml"/><Relationship Id="rId2" Type="http://schemas.openxmlformats.org/officeDocument/2006/relationships/tags" Target="../tags/tag135.xml"/><Relationship Id="rId19" Type="http://schemas.openxmlformats.org/officeDocument/2006/relationships/tags" Target="../tags/tag146.xml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image" Target="../media/image36.jpeg"/><Relationship Id="rId13" Type="http://schemas.openxmlformats.org/officeDocument/2006/relationships/tags" Target="../tags/tag141.xml"/><Relationship Id="rId12" Type="http://schemas.openxmlformats.org/officeDocument/2006/relationships/image" Target="../media/image35.jpeg"/><Relationship Id="rId11" Type="http://schemas.openxmlformats.org/officeDocument/2006/relationships/tags" Target="../tags/tag140.xml"/><Relationship Id="rId10" Type="http://schemas.openxmlformats.org/officeDocument/2006/relationships/image" Target="../media/image34.jpeg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54.xml"/><Relationship Id="rId7" Type="http://schemas.openxmlformats.org/officeDocument/2006/relationships/image" Target="../media/image23.png"/><Relationship Id="rId6" Type="http://schemas.openxmlformats.org/officeDocument/2006/relationships/tags" Target="../tags/tag153.xml"/><Relationship Id="rId5" Type="http://schemas.openxmlformats.org/officeDocument/2006/relationships/image" Target="../media/image39.png"/><Relationship Id="rId4" Type="http://schemas.openxmlformats.org/officeDocument/2006/relationships/tags" Target="../tags/tag152.xml"/><Relationship Id="rId3" Type="http://schemas.openxmlformats.org/officeDocument/2006/relationships/image" Target="../media/image38.png"/><Relationship Id="rId2" Type="http://schemas.openxmlformats.org/officeDocument/2006/relationships/tags" Target="../tags/tag15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5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70.xml"/><Relationship Id="rId14" Type="http://schemas.openxmlformats.org/officeDocument/2006/relationships/image" Target="../media/image41.png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17.jpeg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16.jpeg"/><Relationship Id="rId4" Type="http://schemas.openxmlformats.org/officeDocument/2006/relationships/tags" Target="../tags/tag88.xml"/><Relationship Id="rId3" Type="http://schemas.openxmlformats.org/officeDocument/2006/relationships/image" Target="../media/image15.png"/><Relationship Id="rId2" Type="http://schemas.openxmlformats.org/officeDocument/2006/relationships/tags" Target="../tags/tag8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image" Target="../media/image19.jpeg"/><Relationship Id="rId11" Type="http://schemas.openxmlformats.org/officeDocument/2006/relationships/tags" Target="../tags/tag92.xml"/><Relationship Id="rId10" Type="http://schemas.openxmlformats.org/officeDocument/2006/relationships/image" Target="../media/image18.jpeg"/><Relationship Id="rId1" Type="http://schemas.openxmlformats.org/officeDocument/2006/relationships/tags" Target="../tags/tag8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3" Type="http://schemas.openxmlformats.org/officeDocument/2006/relationships/image" Target="../media/image20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image" Target="../media/image22.png"/><Relationship Id="rId3" Type="http://schemas.openxmlformats.org/officeDocument/2006/relationships/tags" Target="../tags/tag99.xml"/><Relationship Id="rId2" Type="http://schemas.openxmlformats.org/officeDocument/2006/relationships/image" Target="../media/image21.jpeg"/><Relationship Id="rId1" Type="http://schemas.openxmlformats.org/officeDocument/2006/relationships/tags" Target="../tags/tag9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22.png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image" Target="../media/image22.png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扫一扫</a:t>
            </a:r>
            <a:endParaRPr lang="zh-CN" altLang="en-US"/>
          </a:p>
        </p:txBody>
      </p:sp>
      <p:pic>
        <p:nvPicPr>
          <p:cNvPr id="6" name="图片 5" descr="白萝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2520" y="4003040"/>
            <a:ext cx="2367280" cy="2722880"/>
          </a:xfrm>
          <a:prstGeom prst="rect">
            <a:avLst/>
          </a:prstGeom>
        </p:spPr>
      </p:pic>
      <p:pic>
        <p:nvPicPr>
          <p:cNvPr id="7" name="图片 6" descr="金花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340" y="4003040"/>
            <a:ext cx="2367280" cy="2722880"/>
          </a:xfrm>
          <a:prstGeom prst="rect">
            <a:avLst/>
          </a:prstGeom>
        </p:spPr>
      </p:pic>
      <p:pic>
        <p:nvPicPr>
          <p:cNvPr id="10" name="图片 9" descr="豌豆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00" y="4003040"/>
            <a:ext cx="2367280" cy="2722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27075" y="1426210"/>
            <a:ext cx="2457450" cy="24574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16200000">
            <a:off x="3436620" y="1426210"/>
            <a:ext cx="2457450" cy="245745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46165" y="1426210"/>
            <a:ext cx="2457450" cy="245745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16200000">
            <a:off x="8855710" y="1426210"/>
            <a:ext cx="2457450" cy="245745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大蒜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4003040"/>
            <a:ext cx="2339340" cy="26904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animBg="1"/>
      <p:bldP spid="13" grpId="0" animBg="1"/>
      <p:bldP spid="14" grpId="0" animBg="1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6" y="1564379"/>
            <a:ext cx="3868722" cy="38687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76725" y="1715770"/>
            <a:ext cx="965200" cy="92392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对话气泡: 椭圆形 26"/>
          <p:cNvSpPr/>
          <p:nvPr/>
        </p:nvSpPr>
        <p:spPr>
          <a:xfrm>
            <a:off x="8019572" y="905295"/>
            <a:ext cx="2443541" cy="864096"/>
          </a:xfrm>
          <a:prstGeom prst="wedgeEllipseCallout">
            <a:avLst>
              <a:gd name="adj1" fmla="val -60650"/>
              <a:gd name="adj2" fmla="val 64879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码眼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对话气泡: 椭圆形 30"/>
          <p:cNvSpPr/>
          <p:nvPr/>
        </p:nvSpPr>
        <p:spPr>
          <a:xfrm>
            <a:off x="1527290" y="1427895"/>
            <a:ext cx="2202344" cy="864096"/>
          </a:xfrm>
          <a:prstGeom prst="wedgeEllipseCallout">
            <a:avLst>
              <a:gd name="adj1" fmla="val 73682"/>
              <a:gd name="adj2" fmla="val 1875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码眼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对话气泡: 椭圆形 31"/>
          <p:cNvSpPr/>
          <p:nvPr/>
        </p:nvSpPr>
        <p:spPr>
          <a:xfrm>
            <a:off x="1527290" y="4061394"/>
            <a:ext cx="2202344" cy="864096"/>
          </a:xfrm>
          <a:prstGeom prst="wedgeEllipseCallout">
            <a:avLst>
              <a:gd name="adj1" fmla="val 73682"/>
              <a:gd name="adj2" fmla="val 1875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码眼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4766" y="5736456"/>
            <a:ext cx="8712968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>
                <a:solidFill>
                  <a:srgbClr val="0B7043"/>
                </a:solidFill>
              </a:rPr>
              <a:t>码眼</a:t>
            </a:r>
            <a:r>
              <a:rPr lang="zh-CN" altLang="en-US" sz="2400" b="1"/>
              <a:t>，位置探测图形，用于确定二维码的位置和方向。</a:t>
            </a:r>
            <a:endParaRPr lang="zh-CN" altLang="en-US" sz="2400" b="1"/>
          </a:p>
        </p:txBody>
      </p:sp>
      <p:sp>
        <p:nvSpPr>
          <p:cNvPr id="11" name="标题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sp>
        <p:nvSpPr>
          <p:cNvPr id="13" name="矩形 12"/>
          <p:cNvSpPr/>
          <p:nvPr/>
        </p:nvSpPr>
        <p:spPr>
          <a:xfrm>
            <a:off x="6819265" y="1769745"/>
            <a:ext cx="965200" cy="92392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54500" y="4329430"/>
            <a:ext cx="965200" cy="92392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6" y="1564379"/>
            <a:ext cx="3868722" cy="386872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305106" y="1787199"/>
            <a:ext cx="958820" cy="915086"/>
            <a:chOff x="8016706" y="4314114"/>
            <a:chExt cx="958820" cy="915086"/>
          </a:xfrm>
        </p:grpSpPr>
        <p:sp>
          <p:nvSpPr>
            <p:cNvPr id="17" name="矩形 16"/>
            <p:cNvSpPr/>
            <p:nvPr/>
          </p:nvSpPr>
          <p:spPr>
            <a:xfrm>
              <a:off x="8831510" y="4314114"/>
              <a:ext cx="144016" cy="915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016706" y="5085184"/>
              <a:ext cx="936104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 flipH="1">
            <a:off x="6748410" y="1797955"/>
            <a:ext cx="985396" cy="915086"/>
            <a:chOff x="8016706" y="4314114"/>
            <a:chExt cx="958820" cy="915086"/>
          </a:xfrm>
        </p:grpSpPr>
        <p:sp>
          <p:nvSpPr>
            <p:cNvPr id="21" name="矩形 20"/>
            <p:cNvSpPr/>
            <p:nvPr/>
          </p:nvSpPr>
          <p:spPr>
            <a:xfrm>
              <a:off x="8831510" y="4314114"/>
              <a:ext cx="144016" cy="915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016706" y="5085184"/>
              <a:ext cx="936104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 flipV="1">
            <a:off x="4309958" y="4259111"/>
            <a:ext cx="958820" cy="953915"/>
            <a:chOff x="8016706" y="4314114"/>
            <a:chExt cx="958820" cy="915086"/>
          </a:xfrm>
        </p:grpSpPr>
        <p:sp>
          <p:nvSpPr>
            <p:cNvPr id="24" name="矩形 23"/>
            <p:cNvSpPr/>
            <p:nvPr/>
          </p:nvSpPr>
          <p:spPr>
            <a:xfrm>
              <a:off x="8831510" y="4314114"/>
              <a:ext cx="144016" cy="915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8016706" y="5085184"/>
              <a:ext cx="936104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3526512" y="5528986"/>
            <a:ext cx="5145234" cy="400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用于分隔位置探测图形和编码区域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对话气泡: 椭圆形 28"/>
          <p:cNvSpPr/>
          <p:nvPr/>
        </p:nvSpPr>
        <p:spPr>
          <a:xfrm>
            <a:off x="1848397" y="1852520"/>
            <a:ext cx="2232593" cy="864096"/>
          </a:xfrm>
          <a:prstGeom prst="wedgeEllipseCallout">
            <a:avLst>
              <a:gd name="adj1" fmla="val 63388"/>
              <a:gd name="adj2" fmla="val 41815"/>
            </a:avLst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分隔符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对话气泡: 椭圆形 27"/>
          <p:cNvSpPr/>
          <p:nvPr/>
        </p:nvSpPr>
        <p:spPr>
          <a:xfrm>
            <a:off x="7554462" y="1564379"/>
            <a:ext cx="1951770" cy="838176"/>
          </a:xfrm>
          <a:prstGeom prst="wedgeEllipseCallout">
            <a:avLst>
              <a:gd name="adj1" fmla="val -42496"/>
              <a:gd name="adj2" fmla="val 74802"/>
            </a:avLst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分隔符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对话气泡: 椭圆形 30"/>
          <p:cNvSpPr/>
          <p:nvPr/>
        </p:nvSpPr>
        <p:spPr>
          <a:xfrm>
            <a:off x="2359318" y="4505072"/>
            <a:ext cx="1472845" cy="677243"/>
          </a:xfrm>
          <a:prstGeom prst="wedgeEllipseCallout">
            <a:avLst>
              <a:gd name="adj1" fmla="val 87878"/>
              <a:gd name="adj2" fmla="val -76007"/>
            </a:avLst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分隔符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bldLvl="0" animBg="1"/>
      <p:bldP spid="28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6" y="1564379"/>
            <a:ext cx="3868722" cy="3868722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sp>
        <p:nvSpPr>
          <p:cNvPr id="30" name="矩形 29"/>
          <p:cNvSpPr/>
          <p:nvPr/>
        </p:nvSpPr>
        <p:spPr>
          <a:xfrm>
            <a:off x="5008880" y="2472055"/>
            <a:ext cx="1996440" cy="161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对话气泡: 椭圆形 27"/>
          <p:cNvSpPr/>
          <p:nvPr/>
        </p:nvSpPr>
        <p:spPr>
          <a:xfrm>
            <a:off x="7071449" y="737450"/>
            <a:ext cx="2337392" cy="1063155"/>
          </a:xfrm>
          <a:prstGeom prst="wedgeEllipseCallout">
            <a:avLst>
              <a:gd name="adj1" fmla="val -59428"/>
              <a:gd name="adj2" fmla="val 10655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水平定位图形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01895" y="2472055"/>
            <a:ext cx="132080" cy="2037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对话气泡: 椭圆形 31"/>
          <p:cNvSpPr/>
          <p:nvPr/>
        </p:nvSpPr>
        <p:spPr>
          <a:xfrm>
            <a:off x="1425921" y="3137535"/>
            <a:ext cx="2337392" cy="1063155"/>
          </a:xfrm>
          <a:prstGeom prst="wedgeEllipseCallout">
            <a:avLst>
              <a:gd name="adj1" fmla="val 92039"/>
              <a:gd name="adj2" fmla="val 6575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垂直定位图形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23337" y="5593121"/>
            <a:ext cx="5145234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用于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确定二维码的密度和版本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8" grpId="0" bldLvl="0" animBg="1"/>
      <p:bldP spid="4" grpId="0" bldLvl="0" animBg="1"/>
      <p:bldP spid="5" grpId="0" bldLvl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6" y="1564379"/>
            <a:ext cx="3868722" cy="3868722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sp>
        <p:nvSpPr>
          <p:cNvPr id="26" name="矩形 25"/>
          <p:cNvSpPr/>
          <p:nvPr/>
        </p:nvSpPr>
        <p:spPr>
          <a:xfrm>
            <a:off x="2875915" y="5684520"/>
            <a:ext cx="644017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其余地方用于编码，黑色代表1，白色代表0。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话气泡: 椭圆形 27"/>
          <p:cNvSpPr/>
          <p:nvPr/>
        </p:nvSpPr>
        <p:spPr>
          <a:xfrm>
            <a:off x="7687682" y="2871329"/>
            <a:ext cx="2337392" cy="1063155"/>
          </a:xfrm>
          <a:prstGeom prst="wedgeEllipseCallout">
            <a:avLst>
              <a:gd name="adj1" fmla="val -67171"/>
              <a:gd name="adj2" fmla="val 7967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校正图形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59772" y="4126573"/>
            <a:ext cx="612038" cy="598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90" y="1408430"/>
            <a:ext cx="2409190" cy="2409190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976630" y="1407795"/>
            <a:ext cx="2884170" cy="2595880"/>
          </a:xfrm>
          <a:custGeom>
            <a:avLst/>
            <a:gdLst>
              <a:gd name="connisteX0" fmla="*/ 405080 w 2884175"/>
              <a:gd name="connsiteY0" fmla="*/ 1056651 h 2596087"/>
              <a:gd name="connisteX1" fmla="*/ 384125 w 2884175"/>
              <a:gd name="connsiteY1" fmla="*/ 978546 h 2596087"/>
              <a:gd name="connisteX2" fmla="*/ 377140 w 2884175"/>
              <a:gd name="connsiteY2" fmla="*/ 907426 h 2596087"/>
              <a:gd name="connisteX3" fmla="*/ 377140 w 2884175"/>
              <a:gd name="connsiteY3" fmla="*/ 829321 h 2596087"/>
              <a:gd name="connisteX4" fmla="*/ 398095 w 2884175"/>
              <a:gd name="connsiteY4" fmla="*/ 751851 h 2596087"/>
              <a:gd name="connisteX5" fmla="*/ 476200 w 2884175"/>
              <a:gd name="connsiteY5" fmla="*/ 652156 h 2596087"/>
              <a:gd name="connisteX6" fmla="*/ 582245 w 2884175"/>
              <a:gd name="connsiteY6" fmla="*/ 595641 h 2596087"/>
              <a:gd name="connisteX7" fmla="*/ 674320 w 2884175"/>
              <a:gd name="connsiteY7" fmla="*/ 574686 h 2596087"/>
              <a:gd name="connisteX8" fmla="*/ 787985 w 2884175"/>
              <a:gd name="connsiteY8" fmla="*/ 567066 h 2596087"/>
              <a:gd name="connisteX9" fmla="*/ 894030 w 2884175"/>
              <a:gd name="connsiteY9" fmla="*/ 567066 h 2596087"/>
              <a:gd name="connisteX10" fmla="*/ 958165 w 2884175"/>
              <a:gd name="connsiteY10" fmla="*/ 574686 h 2596087"/>
              <a:gd name="connisteX11" fmla="*/ 1135330 w 2884175"/>
              <a:gd name="connsiteY11" fmla="*/ 638186 h 2596087"/>
              <a:gd name="connisteX12" fmla="*/ 1262965 w 2884175"/>
              <a:gd name="connsiteY12" fmla="*/ 702321 h 2596087"/>
              <a:gd name="connisteX13" fmla="*/ 1355040 w 2884175"/>
              <a:gd name="connsiteY13" fmla="*/ 779791 h 2596087"/>
              <a:gd name="connisteX14" fmla="*/ 1390600 w 2884175"/>
              <a:gd name="connsiteY14" fmla="*/ 850911 h 2596087"/>
              <a:gd name="connisteX15" fmla="*/ 1375995 w 2884175"/>
              <a:gd name="connsiteY15" fmla="*/ 922031 h 2596087"/>
              <a:gd name="connisteX16" fmla="*/ 1290905 w 2884175"/>
              <a:gd name="connsiteY16" fmla="*/ 999501 h 2596087"/>
              <a:gd name="connisteX17" fmla="*/ 1184860 w 2884175"/>
              <a:gd name="connsiteY17" fmla="*/ 1028076 h 2596087"/>
              <a:gd name="connisteX18" fmla="*/ 1085800 w 2884175"/>
              <a:gd name="connsiteY18" fmla="*/ 1049666 h 2596087"/>
              <a:gd name="connisteX19" fmla="*/ 979120 w 2884175"/>
              <a:gd name="connsiteY19" fmla="*/ 1056651 h 2596087"/>
              <a:gd name="connisteX20" fmla="*/ 873075 w 2884175"/>
              <a:gd name="connsiteY20" fmla="*/ 1056651 h 2596087"/>
              <a:gd name="connisteX21" fmla="*/ 766395 w 2884175"/>
              <a:gd name="connsiteY21" fmla="*/ 1056651 h 2596087"/>
              <a:gd name="connisteX22" fmla="*/ 674320 w 2884175"/>
              <a:gd name="connsiteY22" fmla="*/ 1049666 h 2596087"/>
              <a:gd name="connisteX23" fmla="*/ 582245 w 2884175"/>
              <a:gd name="connsiteY23" fmla="*/ 1007121 h 2596087"/>
              <a:gd name="connisteX24" fmla="*/ 518745 w 2884175"/>
              <a:gd name="connsiteY24" fmla="*/ 942986 h 2596087"/>
              <a:gd name="connisteX25" fmla="*/ 554305 w 2884175"/>
              <a:gd name="connsiteY25" fmla="*/ 864881 h 2596087"/>
              <a:gd name="connisteX26" fmla="*/ 653365 w 2884175"/>
              <a:gd name="connsiteY26" fmla="*/ 801381 h 2596087"/>
              <a:gd name="connisteX27" fmla="*/ 731470 w 2884175"/>
              <a:gd name="connsiteY27" fmla="*/ 772806 h 2596087"/>
              <a:gd name="connisteX28" fmla="*/ 823545 w 2884175"/>
              <a:gd name="connsiteY28" fmla="*/ 737246 h 2596087"/>
              <a:gd name="connisteX29" fmla="*/ 922605 w 2884175"/>
              <a:gd name="connsiteY29" fmla="*/ 702321 h 2596087"/>
              <a:gd name="connisteX30" fmla="*/ 1036270 w 2884175"/>
              <a:gd name="connsiteY30" fmla="*/ 694701 h 2596087"/>
              <a:gd name="connisteX31" fmla="*/ 1142315 w 2884175"/>
              <a:gd name="connsiteY31" fmla="*/ 694701 h 2596087"/>
              <a:gd name="connisteX32" fmla="*/ 1248995 w 2884175"/>
              <a:gd name="connsiteY32" fmla="*/ 694701 h 2596087"/>
              <a:gd name="connisteX33" fmla="*/ 1348055 w 2884175"/>
              <a:gd name="connsiteY33" fmla="*/ 694701 h 2596087"/>
              <a:gd name="connisteX34" fmla="*/ 1433145 w 2884175"/>
              <a:gd name="connsiteY34" fmla="*/ 730261 h 2596087"/>
              <a:gd name="connisteX35" fmla="*/ 1496645 w 2884175"/>
              <a:gd name="connsiteY35" fmla="*/ 794396 h 2596087"/>
              <a:gd name="connisteX36" fmla="*/ 1518235 w 2884175"/>
              <a:gd name="connsiteY36" fmla="*/ 864881 h 2596087"/>
              <a:gd name="connisteX37" fmla="*/ 1511250 w 2884175"/>
              <a:gd name="connsiteY37" fmla="*/ 936001 h 2596087"/>
              <a:gd name="connisteX38" fmla="*/ 1440130 w 2884175"/>
              <a:gd name="connsiteY38" fmla="*/ 1021091 h 2596087"/>
              <a:gd name="connisteX39" fmla="*/ 1362025 w 2884175"/>
              <a:gd name="connsiteY39" fmla="*/ 1070621 h 2596087"/>
              <a:gd name="connisteX40" fmla="*/ 1269950 w 2884175"/>
              <a:gd name="connsiteY40" fmla="*/ 1113166 h 2596087"/>
              <a:gd name="connisteX41" fmla="*/ 1170890 w 2884175"/>
              <a:gd name="connsiteY41" fmla="*/ 1127136 h 2596087"/>
              <a:gd name="connisteX42" fmla="*/ 1064210 w 2884175"/>
              <a:gd name="connsiteY42" fmla="*/ 1134121 h 2596087"/>
              <a:gd name="connisteX43" fmla="*/ 944195 w 2884175"/>
              <a:gd name="connsiteY43" fmla="*/ 1134121 h 2596087"/>
              <a:gd name="connisteX44" fmla="*/ 823545 w 2884175"/>
              <a:gd name="connsiteY44" fmla="*/ 1127136 h 2596087"/>
              <a:gd name="connisteX45" fmla="*/ 709880 w 2884175"/>
              <a:gd name="connsiteY45" fmla="*/ 1092211 h 2596087"/>
              <a:gd name="connisteX46" fmla="*/ 631775 w 2884175"/>
              <a:gd name="connsiteY46" fmla="*/ 1049666 h 2596087"/>
              <a:gd name="connisteX47" fmla="*/ 554305 w 2884175"/>
              <a:gd name="connsiteY47" fmla="*/ 964576 h 2596087"/>
              <a:gd name="connisteX48" fmla="*/ 525730 w 2884175"/>
              <a:gd name="connsiteY48" fmla="*/ 871866 h 2596087"/>
              <a:gd name="connisteX49" fmla="*/ 525730 w 2884175"/>
              <a:gd name="connsiteY49" fmla="*/ 794396 h 2596087"/>
              <a:gd name="connisteX50" fmla="*/ 546685 w 2884175"/>
              <a:gd name="connsiteY50" fmla="*/ 702321 h 2596087"/>
              <a:gd name="connisteX51" fmla="*/ 589230 w 2884175"/>
              <a:gd name="connsiteY51" fmla="*/ 638186 h 2596087"/>
              <a:gd name="connisteX52" fmla="*/ 667335 w 2884175"/>
              <a:gd name="connsiteY52" fmla="*/ 581671 h 2596087"/>
              <a:gd name="connisteX53" fmla="*/ 766395 w 2884175"/>
              <a:gd name="connsiteY53" fmla="*/ 524521 h 2596087"/>
              <a:gd name="connisteX54" fmla="*/ 880060 w 2884175"/>
              <a:gd name="connsiteY54" fmla="*/ 489596 h 2596087"/>
              <a:gd name="connisteX55" fmla="*/ 944195 w 2884175"/>
              <a:gd name="connsiteY55" fmla="*/ 474991 h 2596087"/>
              <a:gd name="connisteX56" fmla="*/ 1064210 w 2884175"/>
              <a:gd name="connsiteY56" fmla="*/ 461021 h 2596087"/>
              <a:gd name="connisteX57" fmla="*/ 1135330 w 2884175"/>
              <a:gd name="connsiteY57" fmla="*/ 461021 h 2596087"/>
              <a:gd name="connisteX58" fmla="*/ 1255980 w 2884175"/>
              <a:gd name="connsiteY58" fmla="*/ 461021 h 2596087"/>
              <a:gd name="connisteX59" fmla="*/ 1326465 w 2884175"/>
              <a:gd name="connsiteY59" fmla="*/ 461021 h 2596087"/>
              <a:gd name="connisteX60" fmla="*/ 1426160 w 2884175"/>
              <a:gd name="connsiteY60" fmla="*/ 474991 h 2596087"/>
              <a:gd name="connisteX61" fmla="*/ 1496645 w 2884175"/>
              <a:gd name="connsiteY61" fmla="*/ 517536 h 2596087"/>
              <a:gd name="connisteX62" fmla="*/ 1567765 w 2884175"/>
              <a:gd name="connsiteY62" fmla="*/ 602626 h 2596087"/>
              <a:gd name="connisteX63" fmla="*/ 1588720 w 2884175"/>
              <a:gd name="connsiteY63" fmla="*/ 680731 h 2596087"/>
              <a:gd name="connisteX64" fmla="*/ 1588720 w 2884175"/>
              <a:gd name="connsiteY64" fmla="*/ 758836 h 2596087"/>
              <a:gd name="connisteX65" fmla="*/ 1567765 w 2884175"/>
              <a:gd name="connsiteY65" fmla="*/ 829321 h 2596087"/>
              <a:gd name="connisteX66" fmla="*/ 1532205 w 2884175"/>
              <a:gd name="connsiteY66" fmla="*/ 893456 h 2596087"/>
              <a:gd name="connisteX67" fmla="*/ 1454100 w 2884175"/>
              <a:gd name="connsiteY67" fmla="*/ 978546 h 2596087"/>
              <a:gd name="connisteX68" fmla="*/ 1362025 w 2884175"/>
              <a:gd name="connsiteY68" fmla="*/ 1042046 h 2596087"/>
              <a:gd name="connisteX69" fmla="*/ 1276935 w 2884175"/>
              <a:gd name="connsiteY69" fmla="*/ 1084591 h 2596087"/>
              <a:gd name="connisteX70" fmla="*/ 1191845 w 2884175"/>
              <a:gd name="connsiteY70" fmla="*/ 1120151 h 2596087"/>
              <a:gd name="connisteX71" fmla="*/ 1099770 w 2884175"/>
              <a:gd name="connsiteY71" fmla="*/ 1141741 h 2596087"/>
              <a:gd name="connisteX72" fmla="*/ 1021665 w 2884175"/>
              <a:gd name="connsiteY72" fmla="*/ 1148726 h 2596087"/>
              <a:gd name="connisteX73" fmla="*/ 944195 w 2884175"/>
              <a:gd name="connsiteY73" fmla="*/ 1148726 h 2596087"/>
              <a:gd name="connisteX74" fmla="*/ 880060 w 2884175"/>
              <a:gd name="connsiteY74" fmla="*/ 1113166 h 2596087"/>
              <a:gd name="connisteX75" fmla="*/ 873075 w 2884175"/>
              <a:gd name="connsiteY75" fmla="*/ 1042046 h 2596087"/>
              <a:gd name="connisteX76" fmla="*/ 887045 w 2884175"/>
              <a:gd name="connsiteY76" fmla="*/ 936001 h 2596087"/>
              <a:gd name="connisteX77" fmla="*/ 958165 w 2884175"/>
              <a:gd name="connsiteY77" fmla="*/ 843926 h 2596087"/>
              <a:gd name="connisteX78" fmla="*/ 1050240 w 2884175"/>
              <a:gd name="connsiteY78" fmla="*/ 765821 h 2596087"/>
              <a:gd name="connisteX79" fmla="*/ 1128345 w 2884175"/>
              <a:gd name="connsiteY79" fmla="*/ 716291 h 2596087"/>
              <a:gd name="connisteX80" fmla="*/ 1220420 w 2884175"/>
              <a:gd name="connsiteY80" fmla="*/ 666761 h 2596087"/>
              <a:gd name="connisteX81" fmla="*/ 1319480 w 2884175"/>
              <a:gd name="connsiteY81" fmla="*/ 631201 h 2596087"/>
              <a:gd name="connisteX82" fmla="*/ 1383615 w 2884175"/>
              <a:gd name="connsiteY82" fmla="*/ 617231 h 2596087"/>
              <a:gd name="connisteX83" fmla="*/ 1489660 w 2884175"/>
              <a:gd name="connsiteY83" fmla="*/ 609611 h 2596087"/>
              <a:gd name="connisteX84" fmla="*/ 1588720 w 2884175"/>
              <a:gd name="connsiteY84" fmla="*/ 609611 h 2596087"/>
              <a:gd name="connisteX85" fmla="*/ 1673810 w 2884175"/>
              <a:gd name="connsiteY85" fmla="*/ 631201 h 2596087"/>
              <a:gd name="connisteX86" fmla="*/ 1737945 w 2884175"/>
              <a:gd name="connsiteY86" fmla="*/ 702321 h 2596087"/>
              <a:gd name="connisteX87" fmla="*/ 1751915 w 2884175"/>
              <a:gd name="connsiteY87" fmla="*/ 787411 h 2596087"/>
              <a:gd name="connisteX88" fmla="*/ 1751915 w 2884175"/>
              <a:gd name="connsiteY88" fmla="*/ 857896 h 2596087"/>
              <a:gd name="connisteX89" fmla="*/ 1744930 w 2884175"/>
              <a:gd name="connsiteY89" fmla="*/ 922031 h 2596087"/>
              <a:gd name="connisteX90" fmla="*/ 1702385 w 2884175"/>
              <a:gd name="connsiteY90" fmla="*/ 999501 h 2596087"/>
              <a:gd name="connisteX91" fmla="*/ 1638250 w 2884175"/>
              <a:gd name="connsiteY91" fmla="*/ 1084591 h 2596087"/>
              <a:gd name="connisteX92" fmla="*/ 1546175 w 2884175"/>
              <a:gd name="connsiteY92" fmla="*/ 1169681 h 2596087"/>
              <a:gd name="connisteX93" fmla="*/ 1461085 w 2884175"/>
              <a:gd name="connsiteY93" fmla="*/ 1247786 h 2596087"/>
              <a:gd name="connisteX94" fmla="*/ 1369010 w 2884175"/>
              <a:gd name="connsiteY94" fmla="*/ 1311921 h 2596087"/>
              <a:gd name="connisteX95" fmla="*/ 1262965 w 2884175"/>
              <a:gd name="connsiteY95" fmla="*/ 1354466 h 2596087"/>
              <a:gd name="connisteX96" fmla="*/ 1163905 w 2884175"/>
              <a:gd name="connsiteY96" fmla="*/ 1368436 h 2596087"/>
              <a:gd name="connisteX97" fmla="*/ 1064210 w 2884175"/>
              <a:gd name="connsiteY97" fmla="*/ 1382406 h 2596087"/>
              <a:gd name="connisteX98" fmla="*/ 958165 w 2884175"/>
              <a:gd name="connsiteY98" fmla="*/ 1375421 h 2596087"/>
              <a:gd name="connisteX99" fmla="*/ 859105 w 2884175"/>
              <a:gd name="connsiteY99" fmla="*/ 1361451 h 2596087"/>
              <a:gd name="connisteX100" fmla="*/ 787985 w 2884175"/>
              <a:gd name="connsiteY100" fmla="*/ 1318906 h 2596087"/>
              <a:gd name="connisteX101" fmla="*/ 723850 w 2884175"/>
              <a:gd name="connsiteY101" fmla="*/ 1276361 h 2596087"/>
              <a:gd name="connisteX102" fmla="*/ 674320 w 2884175"/>
              <a:gd name="connsiteY102" fmla="*/ 1212226 h 2596087"/>
              <a:gd name="connisteX103" fmla="*/ 653365 w 2884175"/>
              <a:gd name="connsiteY103" fmla="*/ 1134121 h 2596087"/>
              <a:gd name="connisteX104" fmla="*/ 646380 w 2884175"/>
              <a:gd name="connsiteY104" fmla="*/ 1056651 h 2596087"/>
              <a:gd name="connisteX105" fmla="*/ 646380 w 2884175"/>
              <a:gd name="connsiteY105" fmla="*/ 971561 h 2596087"/>
              <a:gd name="connisteX106" fmla="*/ 688925 w 2884175"/>
              <a:gd name="connsiteY106" fmla="*/ 871866 h 2596087"/>
              <a:gd name="connisteX107" fmla="*/ 752425 w 2884175"/>
              <a:gd name="connsiteY107" fmla="*/ 772806 h 2596087"/>
              <a:gd name="connisteX108" fmla="*/ 837515 w 2884175"/>
              <a:gd name="connsiteY108" fmla="*/ 687716 h 2596087"/>
              <a:gd name="connisteX109" fmla="*/ 936575 w 2884175"/>
              <a:gd name="connsiteY109" fmla="*/ 595641 h 2596087"/>
              <a:gd name="connisteX110" fmla="*/ 1000710 w 2884175"/>
              <a:gd name="connsiteY110" fmla="*/ 560081 h 2596087"/>
              <a:gd name="connisteX111" fmla="*/ 1128345 w 2884175"/>
              <a:gd name="connsiteY111" fmla="*/ 496581 h 2596087"/>
              <a:gd name="connisteX112" fmla="*/ 1198830 w 2884175"/>
              <a:gd name="connsiteY112" fmla="*/ 481976 h 2596087"/>
              <a:gd name="connisteX113" fmla="*/ 1269950 w 2884175"/>
              <a:gd name="connsiteY113" fmla="*/ 461021 h 2596087"/>
              <a:gd name="connisteX114" fmla="*/ 1397585 w 2884175"/>
              <a:gd name="connsiteY114" fmla="*/ 440066 h 2596087"/>
              <a:gd name="connisteX115" fmla="*/ 1503630 w 2884175"/>
              <a:gd name="connsiteY115" fmla="*/ 447051 h 2596087"/>
              <a:gd name="connisteX116" fmla="*/ 1596340 w 2884175"/>
              <a:gd name="connsiteY116" fmla="*/ 468006 h 2596087"/>
              <a:gd name="connisteX117" fmla="*/ 1688415 w 2884175"/>
              <a:gd name="connsiteY117" fmla="*/ 539126 h 2596087"/>
              <a:gd name="connisteX118" fmla="*/ 1744930 w 2884175"/>
              <a:gd name="connsiteY118" fmla="*/ 631201 h 2596087"/>
              <a:gd name="connisteX119" fmla="*/ 1765885 w 2884175"/>
              <a:gd name="connsiteY119" fmla="*/ 730261 h 2596087"/>
              <a:gd name="connisteX120" fmla="*/ 1765885 w 2884175"/>
              <a:gd name="connsiteY120" fmla="*/ 794396 h 2596087"/>
              <a:gd name="connisteX121" fmla="*/ 1758900 w 2884175"/>
              <a:gd name="connsiteY121" fmla="*/ 886471 h 2596087"/>
              <a:gd name="connisteX122" fmla="*/ 1730960 w 2884175"/>
              <a:gd name="connsiteY122" fmla="*/ 956956 h 2596087"/>
              <a:gd name="connisteX123" fmla="*/ 1680795 w 2884175"/>
              <a:gd name="connsiteY123" fmla="*/ 1028076 h 2596087"/>
              <a:gd name="connisteX124" fmla="*/ 1603325 w 2884175"/>
              <a:gd name="connsiteY124" fmla="*/ 1113166 h 2596087"/>
              <a:gd name="connisteX125" fmla="*/ 1518235 w 2884175"/>
              <a:gd name="connsiteY125" fmla="*/ 1191271 h 2596087"/>
              <a:gd name="connisteX126" fmla="*/ 1433145 w 2884175"/>
              <a:gd name="connsiteY126" fmla="*/ 1247786 h 2596087"/>
              <a:gd name="connisteX127" fmla="*/ 1326465 w 2884175"/>
              <a:gd name="connsiteY127" fmla="*/ 1304301 h 2596087"/>
              <a:gd name="connisteX128" fmla="*/ 1213435 w 2884175"/>
              <a:gd name="connsiteY128" fmla="*/ 1339861 h 2596087"/>
              <a:gd name="connisteX129" fmla="*/ 1106755 w 2884175"/>
              <a:gd name="connsiteY129" fmla="*/ 1346846 h 2596087"/>
              <a:gd name="connisteX130" fmla="*/ 1000710 w 2884175"/>
              <a:gd name="connsiteY130" fmla="*/ 1346846 h 2596087"/>
              <a:gd name="connisteX131" fmla="*/ 936575 w 2884175"/>
              <a:gd name="connsiteY131" fmla="*/ 1346846 h 2596087"/>
              <a:gd name="connisteX132" fmla="*/ 837515 w 2884175"/>
              <a:gd name="connsiteY132" fmla="*/ 1339861 h 2596087"/>
              <a:gd name="connisteX133" fmla="*/ 752425 w 2884175"/>
              <a:gd name="connsiteY133" fmla="*/ 1276361 h 2596087"/>
              <a:gd name="connisteX134" fmla="*/ 695910 w 2884175"/>
              <a:gd name="connsiteY134" fmla="*/ 1176666 h 2596087"/>
              <a:gd name="connisteX135" fmla="*/ 681305 w 2884175"/>
              <a:gd name="connsiteY135" fmla="*/ 1099196 h 2596087"/>
              <a:gd name="connisteX136" fmla="*/ 674320 w 2884175"/>
              <a:gd name="connsiteY136" fmla="*/ 1021091 h 2596087"/>
              <a:gd name="connisteX137" fmla="*/ 695910 w 2884175"/>
              <a:gd name="connsiteY137" fmla="*/ 936001 h 2596087"/>
              <a:gd name="connisteX138" fmla="*/ 738455 w 2884175"/>
              <a:gd name="connsiteY138" fmla="*/ 843926 h 2596087"/>
              <a:gd name="connisteX139" fmla="*/ 808940 w 2884175"/>
              <a:gd name="connsiteY139" fmla="*/ 744866 h 2596087"/>
              <a:gd name="connisteX140" fmla="*/ 908635 w 2884175"/>
              <a:gd name="connsiteY140" fmla="*/ 666761 h 2596087"/>
              <a:gd name="connisteX141" fmla="*/ 1014680 w 2884175"/>
              <a:gd name="connsiteY141" fmla="*/ 602626 h 2596087"/>
              <a:gd name="connisteX142" fmla="*/ 1149300 w 2884175"/>
              <a:gd name="connsiteY142" fmla="*/ 581671 h 2596087"/>
              <a:gd name="connisteX143" fmla="*/ 1227405 w 2884175"/>
              <a:gd name="connsiteY143" fmla="*/ 581671 h 2596087"/>
              <a:gd name="connisteX144" fmla="*/ 1312495 w 2884175"/>
              <a:gd name="connsiteY144" fmla="*/ 581671 h 2596087"/>
              <a:gd name="connisteX145" fmla="*/ 1404570 w 2884175"/>
              <a:gd name="connsiteY145" fmla="*/ 581671 h 2596087"/>
              <a:gd name="connisteX146" fmla="*/ 1489660 w 2884175"/>
              <a:gd name="connsiteY146" fmla="*/ 581671 h 2596087"/>
              <a:gd name="connisteX147" fmla="*/ 1560780 w 2884175"/>
              <a:gd name="connsiteY147" fmla="*/ 588656 h 2596087"/>
              <a:gd name="connisteX148" fmla="*/ 1645870 w 2884175"/>
              <a:gd name="connsiteY148" fmla="*/ 609611 h 2596087"/>
              <a:gd name="connisteX149" fmla="*/ 1723340 w 2884175"/>
              <a:gd name="connsiteY149" fmla="*/ 638186 h 2596087"/>
              <a:gd name="connisteX150" fmla="*/ 1787475 w 2884175"/>
              <a:gd name="connsiteY150" fmla="*/ 666761 h 2596087"/>
              <a:gd name="connisteX151" fmla="*/ 1901140 w 2884175"/>
              <a:gd name="connsiteY151" fmla="*/ 723276 h 2596087"/>
              <a:gd name="connisteX152" fmla="*/ 2000200 w 2884175"/>
              <a:gd name="connsiteY152" fmla="*/ 808366 h 2596087"/>
              <a:gd name="connisteX153" fmla="*/ 2042745 w 2884175"/>
              <a:gd name="connsiteY153" fmla="*/ 879486 h 2596087"/>
              <a:gd name="connisteX154" fmla="*/ 2070685 w 2884175"/>
              <a:gd name="connsiteY154" fmla="*/ 964576 h 2596087"/>
              <a:gd name="connisteX155" fmla="*/ 2078305 w 2884175"/>
              <a:gd name="connsiteY155" fmla="*/ 1056651 h 2596087"/>
              <a:gd name="connisteX156" fmla="*/ 2078305 w 2884175"/>
              <a:gd name="connsiteY156" fmla="*/ 1141741 h 2596087"/>
              <a:gd name="connisteX157" fmla="*/ 2049730 w 2884175"/>
              <a:gd name="connsiteY157" fmla="*/ 1226831 h 2596087"/>
              <a:gd name="connisteX158" fmla="*/ 1993215 w 2884175"/>
              <a:gd name="connsiteY158" fmla="*/ 1325891 h 2596087"/>
              <a:gd name="connisteX159" fmla="*/ 1915110 w 2884175"/>
              <a:gd name="connsiteY159" fmla="*/ 1389391 h 2596087"/>
              <a:gd name="connisteX160" fmla="*/ 1830020 w 2884175"/>
              <a:gd name="connsiteY160" fmla="*/ 1460511 h 2596087"/>
              <a:gd name="connisteX161" fmla="*/ 1723340 w 2884175"/>
              <a:gd name="connsiteY161" fmla="*/ 1531631 h 2596087"/>
              <a:gd name="connisteX162" fmla="*/ 1603325 w 2884175"/>
              <a:gd name="connsiteY162" fmla="*/ 1574176 h 2596087"/>
              <a:gd name="connisteX163" fmla="*/ 1539190 w 2884175"/>
              <a:gd name="connsiteY163" fmla="*/ 1595131 h 2596087"/>
              <a:gd name="connisteX164" fmla="*/ 1468705 w 2884175"/>
              <a:gd name="connsiteY164" fmla="*/ 1602116 h 2596087"/>
              <a:gd name="connisteX165" fmla="*/ 1390600 w 2884175"/>
              <a:gd name="connsiteY165" fmla="*/ 1609101 h 2596087"/>
              <a:gd name="connisteX166" fmla="*/ 1312495 w 2884175"/>
              <a:gd name="connsiteY166" fmla="*/ 1609101 h 2596087"/>
              <a:gd name="connisteX167" fmla="*/ 1227405 w 2884175"/>
              <a:gd name="connsiteY167" fmla="*/ 1609101 h 2596087"/>
              <a:gd name="connisteX168" fmla="*/ 1142315 w 2884175"/>
              <a:gd name="connsiteY168" fmla="*/ 1609101 h 2596087"/>
              <a:gd name="connisteX169" fmla="*/ 1071195 w 2884175"/>
              <a:gd name="connsiteY169" fmla="*/ 1609101 h 2596087"/>
              <a:gd name="connisteX170" fmla="*/ 1000710 w 2884175"/>
              <a:gd name="connsiteY170" fmla="*/ 1609101 h 2596087"/>
              <a:gd name="connisteX171" fmla="*/ 929590 w 2884175"/>
              <a:gd name="connsiteY171" fmla="*/ 1588146 h 2596087"/>
              <a:gd name="connisteX172" fmla="*/ 801955 w 2884175"/>
              <a:gd name="connsiteY172" fmla="*/ 1545601 h 2596087"/>
              <a:gd name="connisteX173" fmla="*/ 695910 w 2884175"/>
              <a:gd name="connsiteY173" fmla="*/ 1481466 h 2596087"/>
              <a:gd name="connisteX174" fmla="*/ 624790 w 2884175"/>
              <a:gd name="connsiteY174" fmla="*/ 1417966 h 2596087"/>
              <a:gd name="connisteX175" fmla="*/ 575260 w 2884175"/>
              <a:gd name="connsiteY175" fmla="*/ 1339861 h 2596087"/>
              <a:gd name="connisteX176" fmla="*/ 568275 w 2884175"/>
              <a:gd name="connsiteY176" fmla="*/ 1254771 h 2596087"/>
              <a:gd name="connisteX177" fmla="*/ 631775 w 2884175"/>
              <a:gd name="connsiteY177" fmla="*/ 1162696 h 2596087"/>
              <a:gd name="connisteX178" fmla="*/ 709880 w 2884175"/>
              <a:gd name="connsiteY178" fmla="*/ 1099196 h 2596087"/>
              <a:gd name="connisteX179" fmla="*/ 816560 w 2884175"/>
              <a:gd name="connsiteY179" fmla="*/ 1056651 h 2596087"/>
              <a:gd name="connisteX180" fmla="*/ 887045 w 2884175"/>
              <a:gd name="connsiteY180" fmla="*/ 1035061 h 2596087"/>
              <a:gd name="connisteX181" fmla="*/ 979120 w 2884175"/>
              <a:gd name="connsiteY181" fmla="*/ 1014106 h 2596087"/>
              <a:gd name="connisteX182" fmla="*/ 1078815 w 2884175"/>
              <a:gd name="connsiteY182" fmla="*/ 1007121 h 2596087"/>
              <a:gd name="connisteX183" fmla="*/ 1191845 w 2884175"/>
              <a:gd name="connsiteY183" fmla="*/ 1007121 h 2596087"/>
              <a:gd name="connisteX184" fmla="*/ 1298525 w 2884175"/>
              <a:gd name="connsiteY184" fmla="*/ 999501 h 2596087"/>
              <a:gd name="connisteX185" fmla="*/ 1404570 w 2884175"/>
              <a:gd name="connsiteY185" fmla="*/ 999501 h 2596087"/>
              <a:gd name="connisteX186" fmla="*/ 1525220 w 2884175"/>
              <a:gd name="connsiteY186" fmla="*/ 999501 h 2596087"/>
              <a:gd name="connisteX187" fmla="*/ 1617295 w 2884175"/>
              <a:gd name="connsiteY187" fmla="*/ 999501 h 2596087"/>
              <a:gd name="connisteX188" fmla="*/ 1723340 w 2884175"/>
              <a:gd name="connsiteY188" fmla="*/ 1021091 h 2596087"/>
              <a:gd name="connisteX189" fmla="*/ 1823035 w 2884175"/>
              <a:gd name="connsiteY189" fmla="*/ 1056651 h 2596087"/>
              <a:gd name="connisteX190" fmla="*/ 1908125 w 2884175"/>
              <a:gd name="connsiteY190" fmla="*/ 1084591 h 2596087"/>
              <a:gd name="connisteX191" fmla="*/ 1985595 w 2884175"/>
              <a:gd name="connsiteY191" fmla="*/ 1127136 h 2596087"/>
              <a:gd name="connisteX192" fmla="*/ 2063700 w 2884175"/>
              <a:gd name="connsiteY192" fmla="*/ 1169681 h 2596087"/>
              <a:gd name="connisteX193" fmla="*/ 2127835 w 2884175"/>
              <a:gd name="connsiteY193" fmla="*/ 1219211 h 2596087"/>
              <a:gd name="connisteX194" fmla="*/ 2226895 w 2884175"/>
              <a:gd name="connsiteY194" fmla="*/ 1304301 h 2596087"/>
              <a:gd name="connisteX195" fmla="*/ 2283410 w 2884175"/>
              <a:gd name="connsiteY195" fmla="*/ 1403996 h 2596087"/>
              <a:gd name="connisteX196" fmla="*/ 2311985 w 2884175"/>
              <a:gd name="connsiteY196" fmla="*/ 1489086 h 2596087"/>
              <a:gd name="connisteX197" fmla="*/ 2311985 w 2884175"/>
              <a:gd name="connsiteY197" fmla="*/ 1566556 h 2596087"/>
              <a:gd name="connisteX198" fmla="*/ 2298015 w 2884175"/>
              <a:gd name="connsiteY198" fmla="*/ 1644661 h 2596087"/>
              <a:gd name="connisteX199" fmla="*/ 2262455 w 2884175"/>
              <a:gd name="connsiteY199" fmla="*/ 1715781 h 2596087"/>
              <a:gd name="connisteX200" fmla="*/ 2177365 w 2884175"/>
              <a:gd name="connsiteY200" fmla="*/ 1793886 h 2596087"/>
              <a:gd name="connisteX201" fmla="*/ 2070685 w 2884175"/>
              <a:gd name="connsiteY201" fmla="*/ 1850401 h 2596087"/>
              <a:gd name="connisteX202" fmla="*/ 1943050 w 2884175"/>
              <a:gd name="connsiteY202" fmla="*/ 1885961 h 2596087"/>
              <a:gd name="connisteX203" fmla="*/ 1872565 w 2884175"/>
              <a:gd name="connsiteY203" fmla="*/ 1899931 h 2596087"/>
              <a:gd name="connisteX204" fmla="*/ 1787475 w 2884175"/>
              <a:gd name="connsiteY204" fmla="*/ 1906916 h 2596087"/>
              <a:gd name="connisteX205" fmla="*/ 1695400 w 2884175"/>
              <a:gd name="connsiteY205" fmla="*/ 1906916 h 2596087"/>
              <a:gd name="connisteX206" fmla="*/ 1603325 w 2884175"/>
              <a:gd name="connsiteY206" fmla="*/ 1906916 h 2596087"/>
              <a:gd name="connisteX207" fmla="*/ 1496645 w 2884175"/>
              <a:gd name="connsiteY207" fmla="*/ 1892946 h 2596087"/>
              <a:gd name="connisteX208" fmla="*/ 1383615 w 2884175"/>
              <a:gd name="connsiteY208" fmla="*/ 1871356 h 2596087"/>
              <a:gd name="connisteX209" fmla="*/ 1269950 w 2884175"/>
              <a:gd name="connsiteY209" fmla="*/ 1857386 h 2596087"/>
              <a:gd name="connisteX210" fmla="*/ 1156285 w 2884175"/>
              <a:gd name="connsiteY210" fmla="*/ 1821826 h 2596087"/>
              <a:gd name="connisteX211" fmla="*/ 1050240 w 2884175"/>
              <a:gd name="connsiteY211" fmla="*/ 1786266 h 2596087"/>
              <a:gd name="connisteX212" fmla="*/ 929590 w 2884175"/>
              <a:gd name="connsiteY212" fmla="*/ 1758326 h 2596087"/>
              <a:gd name="connisteX213" fmla="*/ 823545 w 2884175"/>
              <a:gd name="connsiteY213" fmla="*/ 1708796 h 2596087"/>
              <a:gd name="connisteX214" fmla="*/ 709880 w 2884175"/>
              <a:gd name="connsiteY214" fmla="*/ 1659266 h 2596087"/>
              <a:gd name="connisteX215" fmla="*/ 603835 w 2884175"/>
              <a:gd name="connsiteY215" fmla="*/ 1609101 h 2596087"/>
              <a:gd name="connisteX216" fmla="*/ 511760 w 2884175"/>
              <a:gd name="connsiteY216" fmla="*/ 1545601 h 2596087"/>
              <a:gd name="connisteX217" fmla="*/ 440640 w 2884175"/>
              <a:gd name="connsiteY217" fmla="*/ 1503056 h 2596087"/>
              <a:gd name="connisteX218" fmla="*/ 369520 w 2884175"/>
              <a:gd name="connsiteY218" fmla="*/ 1446541 h 2596087"/>
              <a:gd name="connisteX219" fmla="*/ 263475 w 2884175"/>
              <a:gd name="connsiteY219" fmla="*/ 1361451 h 2596087"/>
              <a:gd name="connisteX220" fmla="*/ 206960 w 2884175"/>
              <a:gd name="connsiteY220" fmla="*/ 1297316 h 2596087"/>
              <a:gd name="connisteX221" fmla="*/ 178385 w 2884175"/>
              <a:gd name="connsiteY221" fmla="*/ 1219211 h 2596087"/>
              <a:gd name="connisteX222" fmla="*/ 206960 w 2884175"/>
              <a:gd name="connsiteY222" fmla="*/ 1141741 h 2596087"/>
              <a:gd name="connisteX223" fmla="*/ 284430 w 2884175"/>
              <a:gd name="connsiteY223" fmla="*/ 1077606 h 2596087"/>
              <a:gd name="connisteX224" fmla="*/ 384125 w 2884175"/>
              <a:gd name="connsiteY224" fmla="*/ 1021091 h 2596087"/>
              <a:gd name="connisteX225" fmla="*/ 532715 w 2884175"/>
              <a:gd name="connsiteY225" fmla="*/ 978546 h 2596087"/>
              <a:gd name="connisteX226" fmla="*/ 617805 w 2884175"/>
              <a:gd name="connsiteY226" fmla="*/ 956956 h 2596087"/>
              <a:gd name="connisteX227" fmla="*/ 723850 w 2884175"/>
              <a:gd name="connsiteY227" fmla="*/ 949971 h 2596087"/>
              <a:gd name="connisteX228" fmla="*/ 844500 w 2884175"/>
              <a:gd name="connsiteY228" fmla="*/ 929016 h 2596087"/>
              <a:gd name="connisteX229" fmla="*/ 951180 w 2884175"/>
              <a:gd name="connsiteY229" fmla="*/ 922031 h 2596087"/>
              <a:gd name="connisteX230" fmla="*/ 1071195 w 2884175"/>
              <a:gd name="connsiteY230" fmla="*/ 907426 h 2596087"/>
              <a:gd name="connisteX231" fmla="*/ 1198830 w 2884175"/>
              <a:gd name="connsiteY231" fmla="*/ 900441 h 2596087"/>
              <a:gd name="connisteX232" fmla="*/ 1305510 w 2884175"/>
              <a:gd name="connsiteY232" fmla="*/ 900441 h 2596087"/>
              <a:gd name="connisteX233" fmla="*/ 1426160 w 2884175"/>
              <a:gd name="connsiteY233" fmla="*/ 900441 h 2596087"/>
              <a:gd name="connisteX234" fmla="*/ 1539190 w 2884175"/>
              <a:gd name="connsiteY234" fmla="*/ 914411 h 2596087"/>
              <a:gd name="connisteX235" fmla="*/ 1638250 w 2884175"/>
              <a:gd name="connsiteY235" fmla="*/ 929016 h 2596087"/>
              <a:gd name="connisteX236" fmla="*/ 1723340 w 2884175"/>
              <a:gd name="connsiteY236" fmla="*/ 956956 h 2596087"/>
              <a:gd name="connisteX237" fmla="*/ 1801445 w 2884175"/>
              <a:gd name="connsiteY237" fmla="*/ 999501 h 2596087"/>
              <a:gd name="connisteX238" fmla="*/ 1865580 w 2884175"/>
              <a:gd name="connsiteY238" fmla="*/ 1035061 h 2596087"/>
              <a:gd name="connisteX239" fmla="*/ 1971625 w 2884175"/>
              <a:gd name="connsiteY239" fmla="*/ 1113166 h 2596087"/>
              <a:gd name="connisteX240" fmla="*/ 2028140 w 2884175"/>
              <a:gd name="connsiteY240" fmla="*/ 1191271 h 2596087"/>
              <a:gd name="connisteX241" fmla="*/ 2049730 w 2884175"/>
              <a:gd name="connsiteY241" fmla="*/ 1290331 h 2596087"/>
              <a:gd name="connisteX242" fmla="*/ 2049730 w 2884175"/>
              <a:gd name="connsiteY242" fmla="*/ 1354466 h 2596087"/>
              <a:gd name="connisteX243" fmla="*/ 2007185 w 2884175"/>
              <a:gd name="connsiteY243" fmla="*/ 1446541 h 2596087"/>
              <a:gd name="connisteX244" fmla="*/ 1929080 w 2884175"/>
              <a:gd name="connsiteY244" fmla="*/ 1545601 h 2596087"/>
              <a:gd name="connisteX245" fmla="*/ 1823035 w 2884175"/>
              <a:gd name="connsiteY245" fmla="*/ 1623706 h 2596087"/>
              <a:gd name="connisteX246" fmla="*/ 1758900 w 2884175"/>
              <a:gd name="connsiteY246" fmla="*/ 1659266 h 2596087"/>
              <a:gd name="connisteX247" fmla="*/ 1680795 w 2884175"/>
              <a:gd name="connsiteY247" fmla="*/ 1687206 h 2596087"/>
              <a:gd name="connisteX248" fmla="*/ 1596340 w 2884175"/>
              <a:gd name="connsiteY248" fmla="*/ 1715781 h 2596087"/>
              <a:gd name="connisteX249" fmla="*/ 1503630 w 2884175"/>
              <a:gd name="connsiteY249" fmla="*/ 1729751 h 2596087"/>
              <a:gd name="connisteX250" fmla="*/ 1404570 w 2884175"/>
              <a:gd name="connsiteY250" fmla="*/ 1736736 h 2596087"/>
              <a:gd name="connisteX251" fmla="*/ 1298525 w 2884175"/>
              <a:gd name="connsiteY251" fmla="*/ 1743721 h 2596087"/>
              <a:gd name="connisteX252" fmla="*/ 1191845 w 2884175"/>
              <a:gd name="connsiteY252" fmla="*/ 1743721 h 2596087"/>
              <a:gd name="connisteX253" fmla="*/ 1085800 w 2884175"/>
              <a:gd name="connsiteY253" fmla="*/ 1758326 h 2596087"/>
              <a:gd name="connisteX254" fmla="*/ 979120 w 2884175"/>
              <a:gd name="connsiteY254" fmla="*/ 1758326 h 2596087"/>
              <a:gd name="connisteX255" fmla="*/ 887045 w 2884175"/>
              <a:gd name="connsiteY255" fmla="*/ 1758326 h 2596087"/>
              <a:gd name="connisteX256" fmla="*/ 794970 w 2884175"/>
              <a:gd name="connsiteY256" fmla="*/ 1751341 h 2596087"/>
              <a:gd name="connisteX257" fmla="*/ 695910 w 2884175"/>
              <a:gd name="connsiteY257" fmla="*/ 1743721 h 2596087"/>
              <a:gd name="connisteX258" fmla="*/ 610820 w 2884175"/>
              <a:gd name="connsiteY258" fmla="*/ 1722766 h 2596087"/>
              <a:gd name="connisteX259" fmla="*/ 525730 w 2884175"/>
              <a:gd name="connsiteY259" fmla="*/ 1715781 h 2596087"/>
              <a:gd name="connisteX260" fmla="*/ 454610 w 2884175"/>
              <a:gd name="connsiteY260" fmla="*/ 1687206 h 2596087"/>
              <a:gd name="connisteX261" fmla="*/ 384125 w 2884175"/>
              <a:gd name="connsiteY261" fmla="*/ 1673236 h 2596087"/>
              <a:gd name="connisteX262" fmla="*/ 319990 w 2884175"/>
              <a:gd name="connsiteY262" fmla="*/ 1651646 h 2596087"/>
              <a:gd name="connisteX263" fmla="*/ 227915 w 2884175"/>
              <a:gd name="connsiteY263" fmla="*/ 1602116 h 2596087"/>
              <a:gd name="connisteX264" fmla="*/ 142825 w 2884175"/>
              <a:gd name="connsiteY264" fmla="*/ 1545601 h 2596087"/>
              <a:gd name="connisteX265" fmla="*/ 114250 w 2884175"/>
              <a:gd name="connsiteY265" fmla="*/ 1474481 h 2596087"/>
              <a:gd name="connisteX266" fmla="*/ 128855 w 2884175"/>
              <a:gd name="connsiteY266" fmla="*/ 1403996 h 2596087"/>
              <a:gd name="connisteX267" fmla="*/ 178385 w 2884175"/>
              <a:gd name="connsiteY267" fmla="*/ 1332876 h 2596087"/>
              <a:gd name="connisteX268" fmla="*/ 263475 w 2884175"/>
              <a:gd name="connsiteY268" fmla="*/ 1261756 h 2596087"/>
              <a:gd name="connisteX269" fmla="*/ 369520 w 2884175"/>
              <a:gd name="connsiteY269" fmla="*/ 1191271 h 2596087"/>
              <a:gd name="connisteX270" fmla="*/ 447625 w 2884175"/>
              <a:gd name="connsiteY270" fmla="*/ 1162696 h 2596087"/>
              <a:gd name="connisteX271" fmla="*/ 532715 w 2884175"/>
              <a:gd name="connsiteY271" fmla="*/ 1127136 h 2596087"/>
              <a:gd name="connisteX272" fmla="*/ 639395 w 2884175"/>
              <a:gd name="connsiteY272" fmla="*/ 1099196 h 2596087"/>
              <a:gd name="connisteX273" fmla="*/ 745440 w 2884175"/>
              <a:gd name="connsiteY273" fmla="*/ 1070621 h 2596087"/>
              <a:gd name="connisteX274" fmla="*/ 866090 w 2884175"/>
              <a:gd name="connsiteY274" fmla="*/ 1035061 h 2596087"/>
              <a:gd name="connisteX275" fmla="*/ 986105 w 2884175"/>
              <a:gd name="connsiteY275" fmla="*/ 1021091 h 2596087"/>
              <a:gd name="connisteX276" fmla="*/ 1121360 w 2884175"/>
              <a:gd name="connsiteY276" fmla="*/ 999501 h 2596087"/>
              <a:gd name="connisteX277" fmla="*/ 1234390 w 2884175"/>
              <a:gd name="connsiteY277" fmla="*/ 985531 h 2596087"/>
              <a:gd name="connisteX278" fmla="*/ 1333450 w 2884175"/>
              <a:gd name="connsiteY278" fmla="*/ 978546 h 2596087"/>
              <a:gd name="connisteX279" fmla="*/ 1440130 w 2884175"/>
              <a:gd name="connsiteY279" fmla="*/ 978546 h 2596087"/>
              <a:gd name="connisteX280" fmla="*/ 1518235 w 2884175"/>
              <a:gd name="connsiteY280" fmla="*/ 978546 h 2596087"/>
              <a:gd name="connisteX281" fmla="*/ 1588720 w 2884175"/>
              <a:gd name="connsiteY281" fmla="*/ 978546 h 2596087"/>
              <a:gd name="connisteX282" fmla="*/ 1666825 w 2884175"/>
              <a:gd name="connsiteY282" fmla="*/ 999501 h 2596087"/>
              <a:gd name="connisteX283" fmla="*/ 1730960 w 2884175"/>
              <a:gd name="connsiteY283" fmla="*/ 1028076 h 2596087"/>
              <a:gd name="connisteX284" fmla="*/ 1823035 w 2884175"/>
              <a:gd name="connsiteY284" fmla="*/ 1077606 h 2596087"/>
              <a:gd name="connisteX285" fmla="*/ 1893520 w 2884175"/>
              <a:gd name="connsiteY285" fmla="*/ 1162696 h 2596087"/>
              <a:gd name="connisteX286" fmla="*/ 1901140 w 2884175"/>
              <a:gd name="connsiteY286" fmla="*/ 1233816 h 2596087"/>
              <a:gd name="connisteX287" fmla="*/ 1893520 w 2884175"/>
              <a:gd name="connsiteY287" fmla="*/ 1311921 h 2596087"/>
              <a:gd name="connisteX288" fmla="*/ 1830020 w 2884175"/>
              <a:gd name="connsiteY288" fmla="*/ 1397011 h 2596087"/>
              <a:gd name="connisteX289" fmla="*/ 1744930 w 2884175"/>
              <a:gd name="connsiteY289" fmla="*/ 1474481 h 2596087"/>
              <a:gd name="connisteX290" fmla="*/ 1638250 w 2884175"/>
              <a:gd name="connsiteY290" fmla="*/ 1566556 h 2596087"/>
              <a:gd name="connisteX291" fmla="*/ 1518235 w 2884175"/>
              <a:gd name="connsiteY291" fmla="*/ 1637676 h 2596087"/>
              <a:gd name="connisteX292" fmla="*/ 1454100 w 2884175"/>
              <a:gd name="connsiteY292" fmla="*/ 1673236 h 2596087"/>
              <a:gd name="connisteX293" fmla="*/ 1319480 w 2884175"/>
              <a:gd name="connsiteY293" fmla="*/ 1722766 h 2596087"/>
              <a:gd name="connisteX294" fmla="*/ 1241375 w 2884175"/>
              <a:gd name="connsiteY294" fmla="*/ 1751341 h 2596087"/>
              <a:gd name="connisteX295" fmla="*/ 1170890 w 2884175"/>
              <a:gd name="connsiteY295" fmla="*/ 1765311 h 2596087"/>
              <a:gd name="connisteX296" fmla="*/ 1085800 w 2884175"/>
              <a:gd name="connsiteY296" fmla="*/ 1786266 h 2596087"/>
              <a:gd name="connisteX297" fmla="*/ 1000710 w 2884175"/>
              <a:gd name="connsiteY297" fmla="*/ 1807856 h 2596087"/>
              <a:gd name="connisteX298" fmla="*/ 929590 w 2884175"/>
              <a:gd name="connsiteY298" fmla="*/ 1821826 h 2596087"/>
              <a:gd name="connisteX299" fmla="*/ 844500 w 2884175"/>
              <a:gd name="connsiteY299" fmla="*/ 1828811 h 2596087"/>
              <a:gd name="connisteX300" fmla="*/ 774015 w 2884175"/>
              <a:gd name="connsiteY300" fmla="*/ 1850401 h 2596087"/>
              <a:gd name="connisteX301" fmla="*/ 695910 w 2884175"/>
              <a:gd name="connsiteY301" fmla="*/ 1857386 h 2596087"/>
              <a:gd name="connisteX302" fmla="*/ 589230 w 2884175"/>
              <a:gd name="connsiteY302" fmla="*/ 1857386 h 2596087"/>
              <a:gd name="connisteX303" fmla="*/ 497155 w 2884175"/>
              <a:gd name="connsiteY303" fmla="*/ 1857386 h 2596087"/>
              <a:gd name="connisteX304" fmla="*/ 419050 w 2884175"/>
              <a:gd name="connsiteY304" fmla="*/ 1857386 h 2596087"/>
              <a:gd name="connisteX305" fmla="*/ 518745 w 2884175"/>
              <a:gd name="connsiteY305" fmla="*/ 1779281 h 2596087"/>
              <a:gd name="connisteX306" fmla="*/ 617805 w 2884175"/>
              <a:gd name="connsiteY306" fmla="*/ 1758326 h 2596087"/>
              <a:gd name="connisteX307" fmla="*/ 723850 w 2884175"/>
              <a:gd name="connsiteY307" fmla="*/ 1751341 h 2596087"/>
              <a:gd name="connisteX308" fmla="*/ 808940 w 2884175"/>
              <a:gd name="connsiteY308" fmla="*/ 1751341 h 2596087"/>
              <a:gd name="connisteX309" fmla="*/ 894030 w 2884175"/>
              <a:gd name="connsiteY309" fmla="*/ 1751341 h 2596087"/>
              <a:gd name="connisteX310" fmla="*/ 986105 w 2884175"/>
              <a:gd name="connsiteY310" fmla="*/ 1751341 h 2596087"/>
              <a:gd name="connisteX311" fmla="*/ 1078815 w 2884175"/>
              <a:gd name="connsiteY311" fmla="*/ 1751341 h 2596087"/>
              <a:gd name="connisteX312" fmla="*/ 1156285 w 2884175"/>
              <a:gd name="connsiteY312" fmla="*/ 1772296 h 2596087"/>
              <a:gd name="connisteX313" fmla="*/ 1227405 w 2884175"/>
              <a:gd name="connsiteY313" fmla="*/ 1793886 h 2596087"/>
              <a:gd name="connisteX314" fmla="*/ 1341070 w 2884175"/>
              <a:gd name="connsiteY314" fmla="*/ 1843416 h 2596087"/>
              <a:gd name="connisteX315" fmla="*/ 1426160 w 2884175"/>
              <a:gd name="connsiteY315" fmla="*/ 1885961 h 2596087"/>
              <a:gd name="connisteX316" fmla="*/ 1482675 w 2884175"/>
              <a:gd name="connsiteY316" fmla="*/ 1964066 h 2596087"/>
              <a:gd name="connisteX317" fmla="*/ 1482675 w 2884175"/>
              <a:gd name="connsiteY317" fmla="*/ 2041536 h 2596087"/>
              <a:gd name="connisteX318" fmla="*/ 1397585 w 2884175"/>
              <a:gd name="connsiteY318" fmla="*/ 2112656 h 2596087"/>
              <a:gd name="connisteX319" fmla="*/ 1305510 w 2884175"/>
              <a:gd name="connsiteY319" fmla="*/ 2148216 h 2596087"/>
              <a:gd name="connisteX320" fmla="*/ 1241375 w 2884175"/>
              <a:gd name="connsiteY320" fmla="*/ 2169171 h 2596087"/>
              <a:gd name="connisteX321" fmla="*/ 1121360 w 2884175"/>
              <a:gd name="connsiteY321" fmla="*/ 2176156 h 2596087"/>
              <a:gd name="connisteX322" fmla="*/ 1036270 w 2884175"/>
              <a:gd name="connsiteY322" fmla="*/ 2176156 h 2596087"/>
              <a:gd name="connisteX323" fmla="*/ 951180 w 2884175"/>
              <a:gd name="connsiteY323" fmla="*/ 2183776 h 2596087"/>
              <a:gd name="connisteX324" fmla="*/ 851485 w 2884175"/>
              <a:gd name="connsiteY324" fmla="*/ 2183776 h 2596087"/>
              <a:gd name="connisteX325" fmla="*/ 752425 w 2884175"/>
              <a:gd name="connsiteY325" fmla="*/ 2183776 h 2596087"/>
              <a:gd name="connisteX326" fmla="*/ 660350 w 2884175"/>
              <a:gd name="connsiteY326" fmla="*/ 2162186 h 2596087"/>
              <a:gd name="connisteX327" fmla="*/ 575260 w 2884175"/>
              <a:gd name="connsiteY327" fmla="*/ 2148216 h 2596087"/>
              <a:gd name="connisteX328" fmla="*/ 476200 w 2884175"/>
              <a:gd name="connsiteY328" fmla="*/ 2126626 h 2596087"/>
              <a:gd name="connisteX329" fmla="*/ 405080 w 2884175"/>
              <a:gd name="connsiteY329" fmla="*/ 2105671 h 2596087"/>
              <a:gd name="connisteX330" fmla="*/ 319990 w 2884175"/>
              <a:gd name="connsiteY330" fmla="*/ 2077096 h 2596087"/>
              <a:gd name="connisteX331" fmla="*/ 241885 w 2884175"/>
              <a:gd name="connsiteY331" fmla="*/ 2048521 h 2596087"/>
              <a:gd name="connisteX332" fmla="*/ 128855 w 2884175"/>
              <a:gd name="connsiteY332" fmla="*/ 1992006 h 2596087"/>
              <a:gd name="connisteX333" fmla="*/ 50750 w 2884175"/>
              <a:gd name="connsiteY333" fmla="*/ 1935491 h 2596087"/>
              <a:gd name="connisteX334" fmla="*/ 8205 w 2884175"/>
              <a:gd name="connsiteY334" fmla="*/ 1857386 h 2596087"/>
              <a:gd name="connisteX335" fmla="*/ 15190 w 2884175"/>
              <a:gd name="connsiteY335" fmla="*/ 1786266 h 2596087"/>
              <a:gd name="connisteX336" fmla="*/ 128855 w 2884175"/>
              <a:gd name="connsiteY336" fmla="*/ 1687206 h 2596087"/>
              <a:gd name="connisteX337" fmla="*/ 256490 w 2884175"/>
              <a:gd name="connsiteY337" fmla="*/ 1616721 h 2596087"/>
              <a:gd name="connisteX338" fmla="*/ 341580 w 2884175"/>
              <a:gd name="connsiteY338" fmla="*/ 1581161 h 2596087"/>
              <a:gd name="connisteX339" fmla="*/ 447625 w 2884175"/>
              <a:gd name="connsiteY339" fmla="*/ 1545601 h 2596087"/>
              <a:gd name="connisteX340" fmla="*/ 554305 w 2884175"/>
              <a:gd name="connsiteY340" fmla="*/ 1517026 h 2596087"/>
              <a:gd name="connisteX341" fmla="*/ 695910 w 2884175"/>
              <a:gd name="connsiteY341" fmla="*/ 1489086 h 2596087"/>
              <a:gd name="connisteX342" fmla="*/ 837515 w 2884175"/>
              <a:gd name="connsiteY342" fmla="*/ 1453526 h 2596087"/>
              <a:gd name="connisteX343" fmla="*/ 993725 w 2884175"/>
              <a:gd name="connsiteY343" fmla="*/ 1431936 h 2596087"/>
              <a:gd name="connisteX344" fmla="*/ 1128345 w 2884175"/>
              <a:gd name="connsiteY344" fmla="*/ 1410981 h 2596087"/>
              <a:gd name="connisteX345" fmla="*/ 1283920 w 2884175"/>
              <a:gd name="connsiteY345" fmla="*/ 1397011 h 2596087"/>
              <a:gd name="connisteX346" fmla="*/ 1411555 w 2884175"/>
              <a:gd name="connsiteY346" fmla="*/ 1389391 h 2596087"/>
              <a:gd name="connisteX347" fmla="*/ 1539190 w 2884175"/>
              <a:gd name="connsiteY347" fmla="*/ 1389391 h 2596087"/>
              <a:gd name="connisteX348" fmla="*/ 1659840 w 2884175"/>
              <a:gd name="connsiteY348" fmla="*/ 1389391 h 2596087"/>
              <a:gd name="connisteX349" fmla="*/ 1765885 w 2884175"/>
              <a:gd name="connsiteY349" fmla="*/ 1389391 h 2596087"/>
              <a:gd name="connisteX350" fmla="*/ 1858595 w 2884175"/>
              <a:gd name="connsiteY350" fmla="*/ 1389391 h 2596087"/>
              <a:gd name="connisteX351" fmla="*/ 1929080 w 2884175"/>
              <a:gd name="connsiteY351" fmla="*/ 1410981 h 2596087"/>
              <a:gd name="connisteX352" fmla="*/ 2007185 w 2884175"/>
              <a:gd name="connsiteY352" fmla="*/ 1431936 h 2596087"/>
              <a:gd name="connisteX353" fmla="*/ 2099260 w 2884175"/>
              <a:gd name="connsiteY353" fmla="*/ 1460511 h 2596087"/>
              <a:gd name="connisteX354" fmla="*/ 2141805 w 2884175"/>
              <a:gd name="connsiteY354" fmla="*/ 1531631 h 2596087"/>
              <a:gd name="connisteX355" fmla="*/ 2099260 w 2884175"/>
              <a:gd name="connsiteY355" fmla="*/ 1616721 h 2596087"/>
              <a:gd name="connisteX356" fmla="*/ 2014170 w 2884175"/>
              <a:gd name="connsiteY356" fmla="*/ 1687206 h 2596087"/>
              <a:gd name="connisteX357" fmla="*/ 1936065 w 2884175"/>
              <a:gd name="connsiteY357" fmla="*/ 1722766 h 2596087"/>
              <a:gd name="connisteX358" fmla="*/ 1858595 w 2884175"/>
              <a:gd name="connsiteY358" fmla="*/ 1758326 h 2596087"/>
              <a:gd name="connisteX359" fmla="*/ 1765885 w 2884175"/>
              <a:gd name="connsiteY359" fmla="*/ 1793886 h 2596087"/>
              <a:gd name="connisteX360" fmla="*/ 1666825 w 2884175"/>
              <a:gd name="connsiteY360" fmla="*/ 1807856 h 2596087"/>
              <a:gd name="connisteX361" fmla="*/ 1546175 w 2884175"/>
              <a:gd name="connsiteY361" fmla="*/ 1828811 h 2596087"/>
              <a:gd name="connisteX362" fmla="*/ 1433145 w 2884175"/>
              <a:gd name="connsiteY362" fmla="*/ 1836431 h 2596087"/>
              <a:gd name="connisteX363" fmla="*/ 1312495 w 2884175"/>
              <a:gd name="connsiteY363" fmla="*/ 1857386 h 2596087"/>
              <a:gd name="connisteX364" fmla="*/ 1191845 w 2884175"/>
              <a:gd name="connsiteY364" fmla="*/ 1878976 h 2596087"/>
              <a:gd name="connisteX365" fmla="*/ 1078815 w 2884175"/>
              <a:gd name="connsiteY365" fmla="*/ 1885961 h 2596087"/>
              <a:gd name="connisteX366" fmla="*/ 972135 w 2884175"/>
              <a:gd name="connsiteY366" fmla="*/ 1885961 h 2596087"/>
              <a:gd name="connisteX367" fmla="*/ 873075 w 2884175"/>
              <a:gd name="connsiteY367" fmla="*/ 1885961 h 2596087"/>
              <a:gd name="connisteX368" fmla="*/ 781000 w 2884175"/>
              <a:gd name="connsiteY368" fmla="*/ 1885961 h 2596087"/>
              <a:gd name="connisteX369" fmla="*/ 688925 w 2884175"/>
              <a:gd name="connsiteY369" fmla="*/ 1885961 h 2596087"/>
              <a:gd name="connisteX370" fmla="*/ 603835 w 2884175"/>
              <a:gd name="connsiteY370" fmla="*/ 1878976 h 2596087"/>
              <a:gd name="connisteX371" fmla="*/ 518745 w 2884175"/>
              <a:gd name="connsiteY371" fmla="*/ 1864371 h 2596087"/>
              <a:gd name="connisteX372" fmla="*/ 447625 w 2884175"/>
              <a:gd name="connsiteY372" fmla="*/ 1850401 h 2596087"/>
              <a:gd name="connisteX373" fmla="*/ 341580 w 2884175"/>
              <a:gd name="connsiteY373" fmla="*/ 1814841 h 2596087"/>
              <a:gd name="connisteX374" fmla="*/ 263475 w 2884175"/>
              <a:gd name="connsiteY374" fmla="*/ 1765311 h 2596087"/>
              <a:gd name="connisteX375" fmla="*/ 220930 w 2884175"/>
              <a:gd name="connsiteY375" fmla="*/ 1687206 h 2596087"/>
              <a:gd name="connisteX376" fmla="*/ 234900 w 2884175"/>
              <a:gd name="connsiteY376" fmla="*/ 1581161 h 2596087"/>
              <a:gd name="connisteX377" fmla="*/ 284430 w 2884175"/>
              <a:gd name="connsiteY377" fmla="*/ 1503056 h 2596087"/>
              <a:gd name="connisteX378" fmla="*/ 362535 w 2884175"/>
              <a:gd name="connsiteY378" fmla="*/ 1417966 h 2596087"/>
              <a:gd name="connisteX379" fmla="*/ 447625 w 2884175"/>
              <a:gd name="connsiteY379" fmla="*/ 1318906 h 2596087"/>
              <a:gd name="connisteX380" fmla="*/ 561290 w 2884175"/>
              <a:gd name="connsiteY380" fmla="*/ 1219211 h 2596087"/>
              <a:gd name="connisteX381" fmla="*/ 681305 w 2884175"/>
              <a:gd name="connsiteY381" fmla="*/ 1134121 h 2596087"/>
              <a:gd name="connisteX382" fmla="*/ 745440 w 2884175"/>
              <a:gd name="connsiteY382" fmla="*/ 1099196 h 2596087"/>
              <a:gd name="connisteX383" fmla="*/ 816560 w 2884175"/>
              <a:gd name="connsiteY383" fmla="*/ 1056651 h 2596087"/>
              <a:gd name="connisteX384" fmla="*/ 915620 w 2884175"/>
              <a:gd name="connsiteY384" fmla="*/ 1021091 h 2596087"/>
              <a:gd name="connisteX385" fmla="*/ 1014680 w 2884175"/>
              <a:gd name="connsiteY385" fmla="*/ 992516 h 2596087"/>
              <a:gd name="connisteX386" fmla="*/ 1106755 w 2884175"/>
              <a:gd name="connsiteY386" fmla="*/ 971561 h 2596087"/>
              <a:gd name="connisteX387" fmla="*/ 1191845 w 2884175"/>
              <a:gd name="connsiteY387" fmla="*/ 956956 h 2596087"/>
              <a:gd name="connisteX388" fmla="*/ 1290905 w 2884175"/>
              <a:gd name="connsiteY388" fmla="*/ 942986 h 2596087"/>
              <a:gd name="connisteX389" fmla="*/ 1369010 w 2884175"/>
              <a:gd name="connsiteY389" fmla="*/ 942986 h 2596087"/>
              <a:gd name="connisteX390" fmla="*/ 1454100 w 2884175"/>
              <a:gd name="connsiteY390" fmla="*/ 936001 h 2596087"/>
              <a:gd name="connisteX391" fmla="*/ 1546175 w 2884175"/>
              <a:gd name="connsiteY391" fmla="*/ 936001 h 2596087"/>
              <a:gd name="connisteX392" fmla="*/ 1617295 w 2884175"/>
              <a:gd name="connsiteY392" fmla="*/ 936001 h 2596087"/>
              <a:gd name="connisteX393" fmla="*/ 1695400 w 2884175"/>
              <a:gd name="connsiteY393" fmla="*/ 936001 h 2596087"/>
              <a:gd name="connisteX394" fmla="*/ 1808430 w 2884175"/>
              <a:gd name="connsiteY394" fmla="*/ 971561 h 2596087"/>
              <a:gd name="connisteX395" fmla="*/ 1879550 w 2884175"/>
              <a:gd name="connsiteY395" fmla="*/ 1021091 h 2596087"/>
              <a:gd name="connisteX396" fmla="*/ 1922095 w 2884175"/>
              <a:gd name="connsiteY396" fmla="*/ 1106181 h 2596087"/>
              <a:gd name="connisteX397" fmla="*/ 1922095 w 2884175"/>
              <a:gd name="connsiteY397" fmla="*/ 1191271 h 2596087"/>
              <a:gd name="connisteX398" fmla="*/ 1901140 w 2884175"/>
              <a:gd name="connsiteY398" fmla="*/ 1269376 h 2596087"/>
              <a:gd name="connisteX399" fmla="*/ 1843990 w 2884175"/>
              <a:gd name="connsiteY399" fmla="*/ 1354466 h 2596087"/>
              <a:gd name="connisteX400" fmla="*/ 1751915 w 2884175"/>
              <a:gd name="connsiteY400" fmla="*/ 1460511 h 2596087"/>
              <a:gd name="connisteX401" fmla="*/ 1617295 w 2884175"/>
              <a:gd name="connsiteY401" fmla="*/ 1552586 h 2596087"/>
              <a:gd name="connisteX402" fmla="*/ 1546175 w 2884175"/>
              <a:gd name="connsiteY402" fmla="*/ 1602116 h 2596087"/>
              <a:gd name="connisteX403" fmla="*/ 1454100 w 2884175"/>
              <a:gd name="connsiteY403" fmla="*/ 1637676 h 2596087"/>
              <a:gd name="connisteX404" fmla="*/ 1383615 w 2884175"/>
              <a:gd name="connsiteY404" fmla="*/ 1666251 h 2596087"/>
              <a:gd name="connisteX405" fmla="*/ 1283920 w 2884175"/>
              <a:gd name="connsiteY405" fmla="*/ 1687206 h 2596087"/>
              <a:gd name="connisteX406" fmla="*/ 1191845 w 2884175"/>
              <a:gd name="connsiteY406" fmla="*/ 1715781 h 2596087"/>
              <a:gd name="connisteX407" fmla="*/ 1085800 w 2884175"/>
              <a:gd name="connsiteY407" fmla="*/ 1722766 h 2596087"/>
              <a:gd name="connisteX408" fmla="*/ 979120 w 2884175"/>
              <a:gd name="connsiteY408" fmla="*/ 1743721 h 2596087"/>
              <a:gd name="connisteX409" fmla="*/ 880060 w 2884175"/>
              <a:gd name="connsiteY409" fmla="*/ 1751341 h 2596087"/>
              <a:gd name="connisteX410" fmla="*/ 787985 w 2884175"/>
              <a:gd name="connsiteY410" fmla="*/ 1751341 h 2596087"/>
              <a:gd name="connisteX411" fmla="*/ 702895 w 2884175"/>
              <a:gd name="connsiteY411" fmla="*/ 1751341 h 2596087"/>
              <a:gd name="connisteX412" fmla="*/ 617805 w 2884175"/>
              <a:gd name="connsiteY412" fmla="*/ 1743721 h 2596087"/>
              <a:gd name="connisteX413" fmla="*/ 546685 w 2884175"/>
              <a:gd name="connsiteY413" fmla="*/ 1722766 h 2596087"/>
              <a:gd name="connisteX414" fmla="*/ 433655 w 2884175"/>
              <a:gd name="connsiteY414" fmla="*/ 1673236 h 2596087"/>
              <a:gd name="connisteX415" fmla="*/ 341580 w 2884175"/>
              <a:gd name="connsiteY415" fmla="*/ 1595131 h 2596087"/>
              <a:gd name="connisteX416" fmla="*/ 299035 w 2884175"/>
              <a:gd name="connsiteY416" fmla="*/ 1503056 h 2596087"/>
              <a:gd name="connisteX417" fmla="*/ 284430 w 2884175"/>
              <a:gd name="connsiteY417" fmla="*/ 1410981 h 2596087"/>
              <a:gd name="connisteX418" fmla="*/ 284430 w 2884175"/>
              <a:gd name="connsiteY418" fmla="*/ 1311921 h 2596087"/>
              <a:gd name="connisteX419" fmla="*/ 334595 w 2884175"/>
              <a:gd name="connsiteY419" fmla="*/ 1212226 h 2596087"/>
              <a:gd name="connisteX420" fmla="*/ 412065 w 2884175"/>
              <a:gd name="connsiteY420" fmla="*/ 1084591 h 2596087"/>
              <a:gd name="connisteX421" fmla="*/ 461595 w 2884175"/>
              <a:gd name="connsiteY421" fmla="*/ 1014106 h 2596087"/>
              <a:gd name="connisteX422" fmla="*/ 561290 w 2884175"/>
              <a:gd name="connsiteY422" fmla="*/ 907426 h 2596087"/>
              <a:gd name="connisteX423" fmla="*/ 681305 w 2884175"/>
              <a:gd name="connsiteY423" fmla="*/ 815351 h 2596087"/>
              <a:gd name="connisteX424" fmla="*/ 745440 w 2884175"/>
              <a:gd name="connsiteY424" fmla="*/ 772806 h 2596087"/>
              <a:gd name="connisteX425" fmla="*/ 830530 w 2884175"/>
              <a:gd name="connsiteY425" fmla="*/ 730261 h 2596087"/>
              <a:gd name="connisteX426" fmla="*/ 915620 w 2884175"/>
              <a:gd name="connsiteY426" fmla="*/ 702321 h 2596087"/>
              <a:gd name="connisteX427" fmla="*/ 1000710 w 2884175"/>
              <a:gd name="connsiteY427" fmla="*/ 666761 h 2596087"/>
              <a:gd name="connisteX428" fmla="*/ 1085800 w 2884175"/>
              <a:gd name="connsiteY428" fmla="*/ 645171 h 2596087"/>
              <a:gd name="connisteX429" fmla="*/ 1184860 w 2884175"/>
              <a:gd name="connsiteY429" fmla="*/ 638186 h 2596087"/>
              <a:gd name="connisteX430" fmla="*/ 1269950 w 2884175"/>
              <a:gd name="connsiteY430" fmla="*/ 624216 h 2596087"/>
              <a:gd name="connisteX431" fmla="*/ 1362025 w 2884175"/>
              <a:gd name="connsiteY431" fmla="*/ 624216 h 2596087"/>
              <a:gd name="connisteX432" fmla="*/ 1454100 w 2884175"/>
              <a:gd name="connsiteY432" fmla="*/ 624216 h 2596087"/>
              <a:gd name="connisteX433" fmla="*/ 1539190 w 2884175"/>
              <a:gd name="connsiteY433" fmla="*/ 624216 h 2596087"/>
              <a:gd name="connisteX434" fmla="*/ 1624280 w 2884175"/>
              <a:gd name="connsiteY434" fmla="*/ 631201 h 2596087"/>
              <a:gd name="connisteX435" fmla="*/ 1695400 w 2884175"/>
              <a:gd name="connsiteY435" fmla="*/ 645171 h 2596087"/>
              <a:gd name="connisteX436" fmla="*/ 1765885 w 2884175"/>
              <a:gd name="connsiteY436" fmla="*/ 666761 h 2596087"/>
              <a:gd name="connisteX437" fmla="*/ 1830020 w 2884175"/>
              <a:gd name="connsiteY437" fmla="*/ 694701 h 2596087"/>
              <a:gd name="connisteX438" fmla="*/ 1915110 w 2884175"/>
              <a:gd name="connsiteY438" fmla="*/ 744866 h 2596087"/>
              <a:gd name="connisteX439" fmla="*/ 1993215 w 2884175"/>
              <a:gd name="connsiteY439" fmla="*/ 815351 h 2596087"/>
              <a:gd name="connisteX440" fmla="*/ 2021155 w 2884175"/>
              <a:gd name="connsiteY440" fmla="*/ 900441 h 2596087"/>
              <a:gd name="connisteX441" fmla="*/ 2021155 w 2884175"/>
              <a:gd name="connsiteY441" fmla="*/ 992516 h 2596087"/>
              <a:gd name="connisteX442" fmla="*/ 1978610 w 2884175"/>
              <a:gd name="connsiteY442" fmla="*/ 1070621 h 2596087"/>
              <a:gd name="connisteX443" fmla="*/ 1879550 w 2884175"/>
              <a:gd name="connsiteY443" fmla="*/ 1169681 h 2596087"/>
              <a:gd name="connisteX444" fmla="*/ 1801445 w 2884175"/>
              <a:gd name="connsiteY444" fmla="*/ 1219211 h 2596087"/>
              <a:gd name="connisteX445" fmla="*/ 1688415 w 2884175"/>
              <a:gd name="connsiteY445" fmla="*/ 1261756 h 2596087"/>
              <a:gd name="connisteX446" fmla="*/ 1610310 w 2884175"/>
              <a:gd name="connsiteY446" fmla="*/ 1276361 h 2596087"/>
              <a:gd name="connisteX447" fmla="*/ 1525220 w 2884175"/>
              <a:gd name="connsiteY447" fmla="*/ 1297316 h 2596087"/>
              <a:gd name="connisteX448" fmla="*/ 1440130 w 2884175"/>
              <a:gd name="connsiteY448" fmla="*/ 1318906 h 2596087"/>
              <a:gd name="connisteX449" fmla="*/ 1348055 w 2884175"/>
              <a:gd name="connsiteY449" fmla="*/ 1325891 h 2596087"/>
              <a:gd name="connisteX450" fmla="*/ 1248995 w 2884175"/>
              <a:gd name="connsiteY450" fmla="*/ 1346846 h 2596087"/>
              <a:gd name="connisteX451" fmla="*/ 1142315 w 2884175"/>
              <a:gd name="connsiteY451" fmla="*/ 1354466 h 2596087"/>
              <a:gd name="connisteX452" fmla="*/ 1050240 w 2884175"/>
              <a:gd name="connsiteY452" fmla="*/ 1354466 h 2596087"/>
              <a:gd name="connisteX453" fmla="*/ 958165 w 2884175"/>
              <a:gd name="connsiteY453" fmla="*/ 1354466 h 2596087"/>
              <a:gd name="connisteX454" fmla="*/ 873075 w 2884175"/>
              <a:gd name="connsiteY454" fmla="*/ 1354466 h 2596087"/>
              <a:gd name="connisteX455" fmla="*/ 787985 w 2884175"/>
              <a:gd name="connsiteY455" fmla="*/ 1354466 h 2596087"/>
              <a:gd name="connisteX456" fmla="*/ 723850 w 2884175"/>
              <a:gd name="connsiteY456" fmla="*/ 1332876 h 2596087"/>
              <a:gd name="connisteX457" fmla="*/ 610820 w 2884175"/>
              <a:gd name="connsiteY457" fmla="*/ 1297316 h 2596087"/>
              <a:gd name="connisteX458" fmla="*/ 518745 w 2884175"/>
              <a:gd name="connsiteY458" fmla="*/ 1247786 h 2596087"/>
              <a:gd name="connisteX459" fmla="*/ 461595 w 2884175"/>
              <a:gd name="connsiteY459" fmla="*/ 1155711 h 2596087"/>
              <a:gd name="connisteX460" fmla="*/ 447625 w 2884175"/>
              <a:gd name="connsiteY460" fmla="*/ 1042046 h 2596087"/>
              <a:gd name="connisteX461" fmla="*/ 447625 w 2884175"/>
              <a:gd name="connsiteY461" fmla="*/ 936001 h 2596087"/>
              <a:gd name="connisteX462" fmla="*/ 504140 w 2884175"/>
              <a:gd name="connsiteY462" fmla="*/ 822336 h 2596087"/>
              <a:gd name="connisteX463" fmla="*/ 582245 w 2884175"/>
              <a:gd name="connsiteY463" fmla="*/ 702321 h 2596087"/>
              <a:gd name="connisteX464" fmla="*/ 702895 w 2884175"/>
              <a:gd name="connsiteY464" fmla="*/ 588656 h 2596087"/>
              <a:gd name="connisteX465" fmla="*/ 781000 w 2884175"/>
              <a:gd name="connsiteY465" fmla="*/ 532141 h 2596087"/>
              <a:gd name="connisteX466" fmla="*/ 866090 w 2884175"/>
              <a:gd name="connsiteY466" fmla="*/ 481976 h 2596087"/>
              <a:gd name="connisteX467" fmla="*/ 979120 w 2884175"/>
              <a:gd name="connsiteY467" fmla="*/ 432446 h 2596087"/>
              <a:gd name="connisteX468" fmla="*/ 1099770 w 2884175"/>
              <a:gd name="connsiteY468" fmla="*/ 389901 h 2596087"/>
              <a:gd name="connisteX469" fmla="*/ 1241375 w 2884175"/>
              <a:gd name="connsiteY469" fmla="*/ 361961 h 2596087"/>
              <a:gd name="connisteX470" fmla="*/ 1383615 w 2884175"/>
              <a:gd name="connsiteY470" fmla="*/ 326401 h 2596087"/>
              <a:gd name="connisteX471" fmla="*/ 1518235 w 2884175"/>
              <a:gd name="connsiteY471" fmla="*/ 304811 h 2596087"/>
              <a:gd name="connisteX472" fmla="*/ 1652855 w 2884175"/>
              <a:gd name="connsiteY472" fmla="*/ 283856 h 2596087"/>
              <a:gd name="connisteX473" fmla="*/ 1801445 w 2884175"/>
              <a:gd name="connsiteY473" fmla="*/ 283856 h 2596087"/>
              <a:gd name="connisteX474" fmla="*/ 1929080 w 2884175"/>
              <a:gd name="connsiteY474" fmla="*/ 276871 h 2596087"/>
              <a:gd name="connisteX475" fmla="*/ 2078305 w 2884175"/>
              <a:gd name="connsiteY475" fmla="*/ 276871 h 2596087"/>
              <a:gd name="connisteX476" fmla="*/ 2205940 w 2884175"/>
              <a:gd name="connsiteY476" fmla="*/ 276871 h 2596087"/>
              <a:gd name="connisteX477" fmla="*/ 2318970 w 2884175"/>
              <a:gd name="connsiteY477" fmla="*/ 290841 h 2596087"/>
              <a:gd name="connisteX478" fmla="*/ 2432635 w 2884175"/>
              <a:gd name="connsiteY478" fmla="*/ 304811 h 2596087"/>
              <a:gd name="connisteX479" fmla="*/ 2524710 w 2884175"/>
              <a:gd name="connsiteY479" fmla="*/ 333386 h 2596087"/>
              <a:gd name="connisteX480" fmla="*/ 2609800 w 2884175"/>
              <a:gd name="connsiteY480" fmla="*/ 361961 h 2596087"/>
              <a:gd name="connisteX481" fmla="*/ 2744420 w 2884175"/>
              <a:gd name="connsiteY481" fmla="*/ 440066 h 2596087"/>
              <a:gd name="connisteX482" fmla="*/ 2814905 w 2884175"/>
              <a:gd name="connsiteY482" fmla="*/ 517536 h 2596087"/>
              <a:gd name="connisteX483" fmla="*/ 2865070 w 2884175"/>
              <a:gd name="connsiteY483" fmla="*/ 595641 h 2596087"/>
              <a:gd name="connisteX484" fmla="*/ 2879040 w 2884175"/>
              <a:gd name="connsiteY484" fmla="*/ 687716 h 2596087"/>
              <a:gd name="connisteX485" fmla="*/ 2879040 w 2884175"/>
              <a:gd name="connsiteY485" fmla="*/ 758836 h 2596087"/>
              <a:gd name="connisteX486" fmla="*/ 2829510 w 2884175"/>
              <a:gd name="connsiteY486" fmla="*/ 850911 h 2596087"/>
              <a:gd name="connisteX487" fmla="*/ 2737435 w 2884175"/>
              <a:gd name="connsiteY487" fmla="*/ 964576 h 2596087"/>
              <a:gd name="connisteX488" fmla="*/ 2630755 w 2884175"/>
              <a:gd name="connsiteY488" fmla="*/ 1070621 h 2596087"/>
              <a:gd name="connisteX489" fmla="*/ 2538680 w 2884175"/>
              <a:gd name="connsiteY489" fmla="*/ 1127136 h 2596087"/>
              <a:gd name="connisteX490" fmla="*/ 2453590 w 2884175"/>
              <a:gd name="connsiteY490" fmla="*/ 1176666 h 2596087"/>
              <a:gd name="connisteX491" fmla="*/ 2340560 w 2884175"/>
              <a:gd name="connsiteY491" fmla="*/ 1240801 h 2596087"/>
              <a:gd name="connisteX492" fmla="*/ 2233880 w 2884175"/>
              <a:gd name="connsiteY492" fmla="*/ 1290331 h 2596087"/>
              <a:gd name="connisteX493" fmla="*/ 2120850 w 2884175"/>
              <a:gd name="connsiteY493" fmla="*/ 1332876 h 2596087"/>
              <a:gd name="connisteX494" fmla="*/ 2014170 w 2884175"/>
              <a:gd name="connsiteY494" fmla="*/ 1368436 h 2596087"/>
              <a:gd name="connisteX495" fmla="*/ 1908125 w 2884175"/>
              <a:gd name="connsiteY495" fmla="*/ 1397011 h 2596087"/>
              <a:gd name="connisteX496" fmla="*/ 1787475 w 2884175"/>
              <a:gd name="connsiteY496" fmla="*/ 1417966 h 2596087"/>
              <a:gd name="connisteX497" fmla="*/ 1680795 w 2884175"/>
              <a:gd name="connsiteY497" fmla="*/ 1424951 h 2596087"/>
              <a:gd name="connisteX498" fmla="*/ 1574750 w 2884175"/>
              <a:gd name="connsiteY498" fmla="*/ 1424951 h 2596087"/>
              <a:gd name="connisteX499" fmla="*/ 1468705 w 2884175"/>
              <a:gd name="connsiteY499" fmla="*/ 1438921 h 2596087"/>
              <a:gd name="connisteX500" fmla="*/ 1375995 w 2884175"/>
              <a:gd name="connsiteY500" fmla="*/ 1431936 h 2596087"/>
              <a:gd name="connisteX501" fmla="*/ 1262965 w 2884175"/>
              <a:gd name="connsiteY501" fmla="*/ 1417966 h 2596087"/>
              <a:gd name="connisteX502" fmla="*/ 1177875 w 2884175"/>
              <a:gd name="connsiteY502" fmla="*/ 1389391 h 2596087"/>
              <a:gd name="connisteX503" fmla="*/ 1092785 w 2884175"/>
              <a:gd name="connsiteY503" fmla="*/ 1361451 h 2596087"/>
              <a:gd name="connisteX504" fmla="*/ 1021665 w 2884175"/>
              <a:gd name="connsiteY504" fmla="*/ 1332876 h 2596087"/>
              <a:gd name="connisteX505" fmla="*/ 944195 w 2884175"/>
              <a:gd name="connsiteY505" fmla="*/ 1290331 h 2596087"/>
              <a:gd name="connisteX506" fmla="*/ 830530 w 2884175"/>
              <a:gd name="connsiteY506" fmla="*/ 1219211 h 2596087"/>
              <a:gd name="connisteX507" fmla="*/ 752425 w 2884175"/>
              <a:gd name="connsiteY507" fmla="*/ 1155711 h 2596087"/>
              <a:gd name="connisteX508" fmla="*/ 716865 w 2884175"/>
              <a:gd name="connsiteY508" fmla="*/ 1084591 h 2596087"/>
              <a:gd name="connisteX509" fmla="*/ 695910 w 2884175"/>
              <a:gd name="connsiteY509" fmla="*/ 1007121 h 2596087"/>
              <a:gd name="connisteX510" fmla="*/ 688925 w 2884175"/>
              <a:gd name="connsiteY510" fmla="*/ 907426 h 2596087"/>
              <a:gd name="connisteX511" fmla="*/ 709880 w 2884175"/>
              <a:gd name="connsiteY511" fmla="*/ 794396 h 2596087"/>
              <a:gd name="connisteX512" fmla="*/ 752425 w 2884175"/>
              <a:gd name="connsiteY512" fmla="*/ 680731 h 2596087"/>
              <a:gd name="connisteX513" fmla="*/ 816560 w 2884175"/>
              <a:gd name="connsiteY513" fmla="*/ 546111 h 2596087"/>
              <a:gd name="connisteX514" fmla="*/ 859105 w 2884175"/>
              <a:gd name="connsiteY514" fmla="*/ 481976 h 2596087"/>
              <a:gd name="connisteX515" fmla="*/ 901650 w 2884175"/>
              <a:gd name="connsiteY515" fmla="*/ 411491 h 2596087"/>
              <a:gd name="connisteX516" fmla="*/ 951180 w 2884175"/>
              <a:gd name="connsiteY516" fmla="*/ 340371 h 2596087"/>
              <a:gd name="connisteX517" fmla="*/ 1050240 w 2884175"/>
              <a:gd name="connsiteY517" fmla="*/ 219721 h 2596087"/>
              <a:gd name="connisteX518" fmla="*/ 1156285 w 2884175"/>
              <a:gd name="connsiteY518" fmla="*/ 127646 h 2596087"/>
              <a:gd name="connisteX519" fmla="*/ 1227405 w 2884175"/>
              <a:gd name="connsiteY519" fmla="*/ 92721 h 2596087"/>
              <a:gd name="connisteX520" fmla="*/ 1362025 w 2884175"/>
              <a:gd name="connsiteY520" fmla="*/ 35571 h 2596087"/>
              <a:gd name="connisteX521" fmla="*/ 1433145 w 2884175"/>
              <a:gd name="connsiteY521" fmla="*/ 14616 h 2596087"/>
              <a:gd name="connisteX522" fmla="*/ 1511250 w 2884175"/>
              <a:gd name="connsiteY522" fmla="*/ 7631 h 2596087"/>
              <a:gd name="connisteX523" fmla="*/ 1581735 w 2884175"/>
              <a:gd name="connsiteY523" fmla="*/ 7631 h 2596087"/>
              <a:gd name="connisteX524" fmla="*/ 1702385 w 2884175"/>
              <a:gd name="connsiteY524" fmla="*/ 11 h 2596087"/>
              <a:gd name="connisteX525" fmla="*/ 1808430 w 2884175"/>
              <a:gd name="connsiteY525" fmla="*/ 7631 h 2596087"/>
              <a:gd name="connisteX526" fmla="*/ 1886535 w 2884175"/>
              <a:gd name="connsiteY526" fmla="*/ 42556 h 2596087"/>
              <a:gd name="connisteX527" fmla="*/ 1964640 w 2884175"/>
              <a:gd name="connsiteY527" fmla="*/ 92721 h 2596087"/>
              <a:gd name="connisteX528" fmla="*/ 2021155 w 2884175"/>
              <a:gd name="connsiteY528" fmla="*/ 177176 h 2596087"/>
              <a:gd name="connisteX529" fmla="*/ 2035760 w 2884175"/>
              <a:gd name="connsiteY529" fmla="*/ 255281 h 2596087"/>
              <a:gd name="connisteX530" fmla="*/ 2042745 w 2884175"/>
              <a:gd name="connsiteY530" fmla="*/ 333386 h 2596087"/>
              <a:gd name="connisteX531" fmla="*/ 2042745 w 2884175"/>
              <a:gd name="connsiteY531" fmla="*/ 432446 h 2596087"/>
              <a:gd name="connisteX532" fmla="*/ 2007185 w 2884175"/>
              <a:gd name="connsiteY532" fmla="*/ 532141 h 2596087"/>
              <a:gd name="connisteX533" fmla="*/ 1950670 w 2884175"/>
              <a:gd name="connsiteY533" fmla="*/ 652156 h 2596087"/>
              <a:gd name="connisteX534" fmla="*/ 1901140 w 2884175"/>
              <a:gd name="connsiteY534" fmla="*/ 716291 h 2596087"/>
              <a:gd name="connisteX535" fmla="*/ 1816050 w 2884175"/>
              <a:gd name="connsiteY535" fmla="*/ 829321 h 2596087"/>
              <a:gd name="connisteX536" fmla="*/ 1758900 w 2884175"/>
              <a:gd name="connsiteY536" fmla="*/ 900441 h 2596087"/>
              <a:gd name="connisteX537" fmla="*/ 1652855 w 2884175"/>
              <a:gd name="connsiteY537" fmla="*/ 999501 h 2596087"/>
              <a:gd name="connisteX538" fmla="*/ 1532205 w 2884175"/>
              <a:gd name="connsiteY538" fmla="*/ 1092211 h 2596087"/>
              <a:gd name="connisteX539" fmla="*/ 1404570 w 2884175"/>
              <a:gd name="connsiteY539" fmla="*/ 1148726 h 2596087"/>
              <a:gd name="connisteX540" fmla="*/ 1269950 w 2884175"/>
              <a:gd name="connsiteY540" fmla="*/ 1162696 h 2596087"/>
              <a:gd name="connisteX541" fmla="*/ 1142315 w 2884175"/>
              <a:gd name="connsiteY541" fmla="*/ 1169681 h 2596087"/>
              <a:gd name="connisteX542" fmla="*/ 1071195 w 2884175"/>
              <a:gd name="connsiteY542" fmla="*/ 1169681 h 2596087"/>
              <a:gd name="connisteX543" fmla="*/ 944195 w 2884175"/>
              <a:gd name="connsiteY543" fmla="*/ 1148726 h 2596087"/>
              <a:gd name="connisteX544" fmla="*/ 830530 w 2884175"/>
              <a:gd name="connsiteY544" fmla="*/ 1120151 h 2596087"/>
              <a:gd name="connisteX545" fmla="*/ 738455 w 2884175"/>
              <a:gd name="connsiteY545" fmla="*/ 1056651 h 2596087"/>
              <a:gd name="connisteX546" fmla="*/ 667335 w 2884175"/>
              <a:gd name="connsiteY546" fmla="*/ 971561 h 2596087"/>
              <a:gd name="connisteX547" fmla="*/ 646380 w 2884175"/>
              <a:gd name="connsiteY547" fmla="*/ 893456 h 2596087"/>
              <a:gd name="connisteX548" fmla="*/ 646380 w 2884175"/>
              <a:gd name="connsiteY548" fmla="*/ 808366 h 2596087"/>
              <a:gd name="connisteX549" fmla="*/ 702895 w 2884175"/>
              <a:gd name="connsiteY549" fmla="*/ 702321 h 2596087"/>
              <a:gd name="connisteX550" fmla="*/ 794970 w 2884175"/>
              <a:gd name="connsiteY550" fmla="*/ 624216 h 2596087"/>
              <a:gd name="connisteX551" fmla="*/ 894030 w 2884175"/>
              <a:gd name="connsiteY551" fmla="*/ 560081 h 2596087"/>
              <a:gd name="connisteX552" fmla="*/ 1021665 w 2884175"/>
              <a:gd name="connsiteY552" fmla="*/ 517536 h 2596087"/>
              <a:gd name="connisteX553" fmla="*/ 1099770 w 2884175"/>
              <a:gd name="connsiteY553" fmla="*/ 496581 h 2596087"/>
              <a:gd name="connisteX554" fmla="*/ 1191845 w 2884175"/>
              <a:gd name="connsiteY554" fmla="*/ 481976 h 2596087"/>
              <a:gd name="connisteX555" fmla="*/ 1298525 w 2884175"/>
              <a:gd name="connsiteY555" fmla="*/ 461021 h 2596087"/>
              <a:gd name="connisteX556" fmla="*/ 1404570 w 2884175"/>
              <a:gd name="connsiteY556" fmla="*/ 440066 h 2596087"/>
              <a:gd name="connisteX557" fmla="*/ 1511250 w 2884175"/>
              <a:gd name="connsiteY557" fmla="*/ 440066 h 2596087"/>
              <a:gd name="connisteX558" fmla="*/ 1631265 w 2884175"/>
              <a:gd name="connsiteY558" fmla="*/ 440066 h 2596087"/>
              <a:gd name="connisteX559" fmla="*/ 1737945 w 2884175"/>
              <a:gd name="connsiteY559" fmla="*/ 454036 h 2596087"/>
              <a:gd name="connisteX560" fmla="*/ 1837005 w 2884175"/>
              <a:gd name="connsiteY560" fmla="*/ 474991 h 2596087"/>
              <a:gd name="connisteX561" fmla="*/ 1929080 w 2884175"/>
              <a:gd name="connsiteY561" fmla="*/ 503566 h 2596087"/>
              <a:gd name="connisteX562" fmla="*/ 2014170 w 2884175"/>
              <a:gd name="connsiteY562" fmla="*/ 539126 h 2596087"/>
              <a:gd name="connisteX563" fmla="*/ 2106245 w 2884175"/>
              <a:gd name="connsiteY563" fmla="*/ 581671 h 2596087"/>
              <a:gd name="connisteX564" fmla="*/ 2177365 w 2884175"/>
              <a:gd name="connsiteY564" fmla="*/ 624216 h 2596087"/>
              <a:gd name="connisteX565" fmla="*/ 2247850 w 2884175"/>
              <a:gd name="connsiteY565" fmla="*/ 673746 h 2596087"/>
              <a:gd name="connisteX566" fmla="*/ 2311985 w 2884175"/>
              <a:gd name="connsiteY566" fmla="*/ 730261 h 2596087"/>
              <a:gd name="connisteX567" fmla="*/ 2390090 w 2884175"/>
              <a:gd name="connsiteY567" fmla="*/ 829321 h 2596087"/>
              <a:gd name="connisteX568" fmla="*/ 2439620 w 2884175"/>
              <a:gd name="connsiteY568" fmla="*/ 929016 h 2596087"/>
              <a:gd name="connisteX569" fmla="*/ 2468195 w 2884175"/>
              <a:gd name="connsiteY569" fmla="*/ 1028076 h 2596087"/>
              <a:gd name="connisteX570" fmla="*/ 2475180 w 2884175"/>
              <a:gd name="connsiteY570" fmla="*/ 1120151 h 2596087"/>
              <a:gd name="connisteX571" fmla="*/ 2475180 w 2884175"/>
              <a:gd name="connsiteY571" fmla="*/ 1205241 h 2596087"/>
              <a:gd name="connisteX572" fmla="*/ 2468195 w 2884175"/>
              <a:gd name="connsiteY572" fmla="*/ 1290331 h 2596087"/>
              <a:gd name="connisteX573" fmla="*/ 2404060 w 2884175"/>
              <a:gd name="connsiteY573" fmla="*/ 1382406 h 2596087"/>
              <a:gd name="connisteX574" fmla="*/ 2305000 w 2884175"/>
              <a:gd name="connsiteY574" fmla="*/ 1496071 h 2596087"/>
              <a:gd name="connisteX575" fmla="*/ 2198320 w 2884175"/>
              <a:gd name="connsiteY575" fmla="*/ 1602116 h 2596087"/>
              <a:gd name="connisteX576" fmla="*/ 2127835 w 2884175"/>
              <a:gd name="connsiteY576" fmla="*/ 1651646 h 2596087"/>
              <a:gd name="connisteX577" fmla="*/ 2063700 w 2884175"/>
              <a:gd name="connsiteY577" fmla="*/ 1687206 h 2596087"/>
              <a:gd name="connisteX578" fmla="*/ 1993215 w 2884175"/>
              <a:gd name="connsiteY578" fmla="*/ 1722766 h 2596087"/>
              <a:gd name="connisteX579" fmla="*/ 1908125 w 2884175"/>
              <a:gd name="connsiteY579" fmla="*/ 1765311 h 2596087"/>
              <a:gd name="connisteX580" fmla="*/ 1823035 w 2884175"/>
              <a:gd name="connsiteY580" fmla="*/ 1793886 h 2596087"/>
              <a:gd name="connisteX581" fmla="*/ 1723340 w 2884175"/>
              <a:gd name="connsiteY581" fmla="*/ 1814841 h 2596087"/>
              <a:gd name="connisteX582" fmla="*/ 1624280 w 2884175"/>
              <a:gd name="connsiteY582" fmla="*/ 1828811 h 2596087"/>
              <a:gd name="connisteX583" fmla="*/ 1532205 w 2884175"/>
              <a:gd name="connsiteY583" fmla="*/ 1850401 h 2596087"/>
              <a:gd name="connisteX584" fmla="*/ 1433145 w 2884175"/>
              <a:gd name="connsiteY584" fmla="*/ 1857386 h 2596087"/>
              <a:gd name="connisteX585" fmla="*/ 1341070 w 2884175"/>
              <a:gd name="connsiteY585" fmla="*/ 1871356 h 2596087"/>
              <a:gd name="connisteX586" fmla="*/ 1248995 w 2884175"/>
              <a:gd name="connsiteY586" fmla="*/ 1871356 h 2596087"/>
              <a:gd name="connisteX587" fmla="*/ 1163905 w 2884175"/>
              <a:gd name="connsiteY587" fmla="*/ 1871356 h 2596087"/>
              <a:gd name="connisteX588" fmla="*/ 1092785 w 2884175"/>
              <a:gd name="connsiteY588" fmla="*/ 1864371 h 2596087"/>
              <a:gd name="connisteX589" fmla="*/ 1021665 w 2884175"/>
              <a:gd name="connsiteY589" fmla="*/ 1857386 h 2596087"/>
              <a:gd name="connisteX590" fmla="*/ 944195 w 2884175"/>
              <a:gd name="connsiteY590" fmla="*/ 1843416 h 2596087"/>
              <a:gd name="connisteX591" fmla="*/ 844500 w 2884175"/>
              <a:gd name="connsiteY591" fmla="*/ 1807856 h 2596087"/>
              <a:gd name="connisteX592" fmla="*/ 774015 w 2884175"/>
              <a:gd name="connsiteY592" fmla="*/ 1772296 h 2596087"/>
              <a:gd name="connisteX593" fmla="*/ 731470 w 2884175"/>
              <a:gd name="connsiteY593" fmla="*/ 1701176 h 2596087"/>
              <a:gd name="connisteX594" fmla="*/ 723850 w 2884175"/>
              <a:gd name="connsiteY594" fmla="*/ 1630691 h 2596087"/>
              <a:gd name="connisteX595" fmla="*/ 752425 w 2884175"/>
              <a:gd name="connsiteY595" fmla="*/ 1552586 h 2596087"/>
              <a:gd name="connisteX596" fmla="*/ 837515 w 2884175"/>
              <a:gd name="connsiteY596" fmla="*/ 1446541 h 2596087"/>
              <a:gd name="connisteX597" fmla="*/ 922605 w 2884175"/>
              <a:gd name="connsiteY597" fmla="*/ 1332876 h 2596087"/>
              <a:gd name="connisteX598" fmla="*/ 993725 w 2884175"/>
              <a:gd name="connsiteY598" fmla="*/ 1276361 h 2596087"/>
              <a:gd name="connisteX599" fmla="*/ 1071195 w 2884175"/>
              <a:gd name="connsiteY599" fmla="*/ 1219211 h 2596087"/>
              <a:gd name="connisteX600" fmla="*/ 1142315 w 2884175"/>
              <a:gd name="connsiteY600" fmla="*/ 1162696 h 2596087"/>
              <a:gd name="connisteX601" fmla="*/ 1241375 w 2884175"/>
              <a:gd name="connsiteY601" fmla="*/ 1113166 h 2596087"/>
              <a:gd name="connisteX602" fmla="*/ 1341070 w 2884175"/>
              <a:gd name="connsiteY602" fmla="*/ 1077606 h 2596087"/>
              <a:gd name="connisteX603" fmla="*/ 1440130 w 2884175"/>
              <a:gd name="connsiteY603" fmla="*/ 1035061 h 2596087"/>
              <a:gd name="connisteX604" fmla="*/ 1546175 w 2884175"/>
              <a:gd name="connsiteY604" fmla="*/ 1007121 h 2596087"/>
              <a:gd name="connisteX605" fmla="*/ 1652855 w 2884175"/>
              <a:gd name="connsiteY605" fmla="*/ 978546 h 2596087"/>
              <a:gd name="connisteX606" fmla="*/ 1773505 w 2884175"/>
              <a:gd name="connsiteY606" fmla="*/ 964576 h 2596087"/>
              <a:gd name="connisteX607" fmla="*/ 1893520 w 2884175"/>
              <a:gd name="connsiteY607" fmla="*/ 964576 h 2596087"/>
              <a:gd name="connisteX608" fmla="*/ 2007185 w 2884175"/>
              <a:gd name="connsiteY608" fmla="*/ 964576 h 2596087"/>
              <a:gd name="connisteX609" fmla="*/ 2113230 w 2884175"/>
              <a:gd name="connsiteY609" fmla="*/ 978546 h 2596087"/>
              <a:gd name="connisteX610" fmla="*/ 2219910 w 2884175"/>
              <a:gd name="connsiteY610" fmla="*/ 999501 h 2596087"/>
              <a:gd name="connisteX611" fmla="*/ 2318970 w 2884175"/>
              <a:gd name="connsiteY611" fmla="*/ 1028076 h 2596087"/>
              <a:gd name="connisteX612" fmla="*/ 2404060 w 2884175"/>
              <a:gd name="connsiteY612" fmla="*/ 1063636 h 2596087"/>
              <a:gd name="connisteX613" fmla="*/ 2482165 w 2884175"/>
              <a:gd name="connsiteY613" fmla="*/ 1106181 h 2596087"/>
              <a:gd name="connisteX614" fmla="*/ 2602815 w 2884175"/>
              <a:gd name="connsiteY614" fmla="*/ 1184286 h 2596087"/>
              <a:gd name="connisteX615" fmla="*/ 2666315 w 2884175"/>
              <a:gd name="connsiteY615" fmla="*/ 1269376 h 2596087"/>
              <a:gd name="connisteX616" fmla="*/ 2701875 w 2884175"/>
              <a:gd name="connsiteY616" fmla="*/ 1361451 h 2596087"/>
              <a:gd name="connisteX617" fmla="*/ 2708860 w 2884175"/>
              <a:gd name="connsiteY617" fmla="*/ 1446541 h 2596087"/>
              <a:gd name="connisteX618" fmla="*/ 2687905 w 2884175"/>
              <a:gd name="connsiteY618" fmla="*/ 1552586 h 2596087"/>
              <a:gd name="connisteX619" fmla="*/ 2616785 w 2884175"/>
              <a:gd name="connsiteY619" fmla="*/ 1659266 h 2596087"/>
              <a:gd name="connisteX620" fmla="*/ 2510105 w 2884175"/>
              <a:gd name="connsiteY620" fmla="*/ 1758326 h 2596087"/>
              <a:gd name="connisteX621" fmla="*/ 2397075 w 2884175"/>
              <a:gd name="connsiteY621" fmla="*/ 1821826 h 2596087"/>
              <a:gd name="connisteX622" fmla="*/ 2318970 w 2884175"/>
              <a:gd name="connsiteY622" fmla="*/ 1836431 h 2596087"/>
              <a:gd name="connisteX623" fmla="*/ 2247850 w 2884175"/>
              <a:gd name="connsiteY623" fmla="*/ 1857386 h 2596087"/>
              <a:gd name="connisteX624" fmla="*/ 2163395 w 2884175"/>
              <a:gd name="connsiteY624" fmla="*/ 1864371 h 2596087"/>
              <a:gd name="connisteX625" fmla="*/ 2056715 w 2884175"/>
              <a:gd name="connsiteY625" fmla="*/ 1878976 h 2596087"/>
              <a:gd name="connisteX626" fmla="*/ 1964640 w 2884175"/>
              <a:gd name="connsiteY626" fmla="*/ 1885961 h 2596087"/>
              <a:gd name="connisteX627" fmla="*/ 1858595 w 2884175"/>
              <a:gd name="connsiteY627" fmla="*/ 1885961 h 2596087"/>
              <a:gd name="connisteX628" fmla="*/ 1758900 w 2884175"/>
              <a:gd name="connsiteY628" fmla="*/ 1885961 h 2596087"/>
              <a:gd name="connisteX629" fmla="*/ 1666825 w 2884175"/>
              <a:gd name="connsiteY629" fmla="*/ 1885961 h 2596087"/>
              <a:gd name="connisteX630" fmla="*/ 1560780 w 2884175"/>
              <a:gd name="connsiteY630" fmla="*/ 1864371 h 2596087"/>
              <a:gd name="connisteX631" fmla="*/ 1461085 w 2884175"/>
              <a:gd name="connsiteY631" fmla="*/ 1836431 h 2596087"/>
              <a:gd name="connisteX632" fmla="*/ 1362025 w 2884175"/>
              <a:gd name="connsiteY632" fmla="*/ 1807856 h 2596087"/>
              <a:gd name="connisteX633" fmla="*/ 1269950 w 2884175"/>
              <a:gd name="connsiteY633" fmla="*/ 1765311 h 2596087"/>
              <a:gd name="connisteX634" fmla="*/ 1177875 w 2884175"/>
              <a:gd name="connsiteY634" fmla="*/ 1729751 h 2596087"/>
              <a:gd name="connisteX635" fmla="*/ 1106755 w 2884175"/>
              <a:gd name="connsiteY635" fmla="*/ 1680221 h 2596087"/>
              <a:gd name="connisteX636" fmla="*/ 1028650 w 2884175"/>
              <a:gd name="connsiteY636" fmla="*/ 1630691 h 2596087"/>
              <a:gd name="connisteX637" fmla="*/ 908635 w 2884175"/>
              <a:gd name="connsiteY637" fmla="*/ 1538616 h 2596087"/>
              <a:gd name="connisteX638" fmla="*/ 816560 w 2884175"/>
              <a:gd name="connsiteY638" fmla="*/ 1460511 h 2596087"/>
              <a:gd name="connisteX639" fmla="*/ 752425 w 2884175"/>
              <a:gd name="connsiteY639" fmla="*/ 1389391 h 2596087"/>
              <a:gd name="connisteX640" fmla="*/ 731470 w 2884175"/>
              <a:gd name="connsiteY640" fmla="*/ 1297316 h 2596087"/>
              <a:gd name="connisteX641" fmla="*/ 731470 w 2884175"/>
              <a:gd name="connsiteY641" fmla="*/ 1205241 h 2596087"/>
              <a:gd name="connisteX642" fmla="*/ 766395 w 2884175"/>
              <a:gd name="connsiteY642" fmla="*/ 1127136 h 2596087"/>
              <a:gd name="connisteX643" fmla="*/ 823545 w 2884175"/>
              <a:gd name="connsiteY643" fmla="*/ 1049666 h 2596087"/>
              <a:gd name="connisteX644" fmla="*/ 915620 w 2884175"/>
              <a:gd name="connsiteY644" fmla="*/ 999501 h 2596087"/>
              <a:gd name="connisteX645" fmla="*/ 1028650 w 2884175"/>
              <a:gd name="connsiteY645" fmla="*/ 949971 h 2596087"/>
              <a:gd name="connisteX646" fmla="*/ 1106755 w 2884175"/>
              <a:gd name="connsiteY646" fmla="*/ 929016 h 2596087"/>
              <a:gd name="connisteX647" fmla="*/ 1191845 w 2884175"/>
              <a:gd name="connsiteY647" fmla="*/ 907426 h 2596087"/>
              <a:gd name="connisteX648" fmla="*/ 1262965 w 2884175"/>
              <a:gd name="connsiteY648" fmla="*/ 886471 h 2596087"/>
              <a:gd name="connisteX649" fmla="*/ 1348055 w 2884175"/>
              <a:gd name="connsiteY649" fmla="*/ 871866 h 2596087"/>
              <a:gd name="connisteX650" fmla="*/ 1433145 w 2884175"/>
              <a:gd name="connsiteY650" fmla="*/ 857896 h 2596087"/>
              <a:gd name="connisteX651" fmla="*/ 1532205 w 2884175"/>
              <a:gd name="connsiteY651" fmla="*/ 836941 h 2596087"/>
              <a:gd name="connisteX652" fmla="*/ 1624280 w 2884175"/>
              <a:gd name="connsiteY652" fmla="*/ 829321 h 2596087"/>
              <a:gd name="connisteX653" fmla="*/ 1709370 w 2884175"/>
              <a:gd name="connsiteY653" fmla="*/ 829321 h 2596087"/>
              <a:gd name="connisteX654" fmla="*/ 1787475 w 2884175"/>
              <a:gd name="connsiteY654" fmla="*/ 829321 h 2596087"/>
              <a:gd name="connisteX655" fmla="*/ 1901140 w 2884175"/>
              <a:gd name="connsiteY655" fmla="*/ 864881 h 2596087"/>
              <a:gd name="connisteX656" fmla="*/ 1985595 w 2884175"/>
              <a:gd name="connsiteY656" fmla="*/ 914411 h 2596087"/>
              <a:gd name="connisteX657" fmla="*/ 2042745 w 2884175"/>
              <a:gd name="connsiteY657" fmla="*/ 978546 h 2596087"/>
              <a:gd name="connisteX658" fmla="*/ 2070685 w 2884175"/>
              <a:gd name="connsiteY658" fmla="*/ 1056651 h 2596087"/>
              <a:gd name="connisteX659" fmla="*/ 2070685 w 2884175"/>
              <a:gd name="connsiteY659" fmla="*/ 1134121 h 2596087"/>
              <a:gd name="connisteX660" fmla="*/ 2070685 w 2884175"/>
              <a:gd name="connsiteY660" fmla="*/ 1205241 h 2596087"/>
              <a:gd name="connisteX661" fmla="*/ 2028140 w 2884175"/>
              <a:gd name="connsiteY661" fmla="*/ 1290331 h 2596087"/>
              <a:gd name="connisteX662" fmla="*/ 1957655 w 2884175"/>
              <a:gd name="connsiteY662" fmla="*/ 1375421 h 2596087"/>
              <a:gd name="connisteX663" fmla="*/ 1850975 w 2884175"/>
              <a:gd name="connsiteY663" fmla="*/ 1453526 h 2596087"/>
              <a:gd name="connisteX664" fmla="*/ 1723340 w 2884175"/>
              <a:gd name="connsiteY664" fmla="*/ 1531631 h 2596087"/>
              <a:gd name="connisteX665" fmla="*/ 1652855 w 2884175"/>
              <a:gd name="connsiteY665" fmla="*/ 1559571 h 2596087"/>
              <a:gd name="connisteX666" fmla="*/ 1553795 w 2884175"/>
              <a:gd name="connsiteY666" fmla="*/ 1574176 h 2596087"/>
              <a:gd name="connisteX667" fmla="*/ 1468705 w 2884175"/>
              <a:gd name="connsiteY667" fmla="*/ 1595131 h 2596087"/>
              <a:gd name="connisteX668" fmla="*/ 1375995 w 2884175"/>
              <a:gd name="connsiteY668" fmla="*/ 1616721 h 2596087"/>
              <a:gd name="connisteX669" fmla="*/ 1269950 w 2884175"/>
              <a:gd name="connsiteY669" fmla="*/ 1623706 h 2596087"/>
              <a:gd name="connisteX670" fmla="*/ 1170890 w 2884175"/>
              <a:gd name="connsiteY670" fmla="*/ 1623706 h 2596087"/>
              <a:gd name="connisteX671" fmla="*/ 1078815 w 2884175"/>
              <a:gd name="connsiteY671" fmla="*/ 1630691 h 2596087"/>
              <a:gd name="connisteX672" fmla="*/ 986105 w 2884175"/>
              <a:gd name="connsiteY672" fmla="*/ 1630691 h 2596087"/>
              <a:gd name="connisteX673" fmla="*/ 901650 w 2884175"/>
              <a:gd name="connsiteY673" fmla="*/ 1630691 h 2596087"/>
              <a:gd name="connisteX674" fmla="*/ 816560 w 2884175"/>
              <a:gd name="connsiteY674" fmla="*/ 1630691 h 2596087"/>
              <a:gd name="connisteX675" fmla="*/ 745440 w 2884175"/>
              <a:gd name="connsiteY675" fmla="*/ 1609101 h 2596087"/>
              <a:gd name="connisteX676" fmla="*/ 681305 w 2884175"/>
              <a:gd name="connsiteY676" fmla="*/ 1588146 h 2596087"/>
              <a:gd name="connisteX677" fmla="*/ 568275 w 2884175"/>
              <a:gd name="connsiteY677" fmla="*/ 1531631 h 2596087"/>
              <a:gd name="connisteX678" fmla="*/ 469215 w 2884175"/>
              <a:gd name="connsiteY678" fmla="*/ 1474481 h 2596087"/>
              <a:gd name="connisteX679" fmla="*/ 398095 w 2884175"/>
              <a:gd name="connsiteY679" fmla="*/ 1397011 h 2596087"/>
              <a:gd name="connisteX680" fmla="*/ 369520 w 2884175"/>
              <a:gd name="connsiteY680" fmla="*/ 1311921 h 2596087"/>
              <a:gd name="connisteX681" fmla="*/ 369520 w 2884175"/>
              <a:gd name="connsiteY681" fmla="*/ 1226831 h 2596087"/>
              <a:gd name="connisteX682" fmla="*/ 384125 w 2884175"/>
              <a:gd name="connsiteY682" fmla="*/ 1134121 h 2596087"/>
              <a:gd name="connisteX683" fmla="*/ 433655 w 2884175"/>
              <a:gd name="connsiteY683" fmla="*/ 1042046 h 2596087"/>
              <a:gd name="connisteX684" fmla="*/ 518745 w 2884175"/>
              <a:gd name="connsiteY684" fmla="*/ 949971 h 2596087"/>
              <a:gd name="connisteX685" fmla="*/ 624790 w 2884175"/>
              <a:gd name="connsiteY685" fmla="*/ 864881 h 2596087"/>
              <a:gd name="connisteX686" fmla="*/ 695910 w 2884175"/>
              <a:gd name="connsiteY686" fmla="*/ 829321 h 2596087"/>
              <a:gd name="connisteX687" fmla="*/ 781000 w 2884175"/>
              <a:gd name="connsiteY687" fmla="*/ 801381 h 2596087"/>
              <a:gd name="connisteX688" fmla="*/ 880060 w 2884175"/>
              <a:gd name="connsiteY688" fmla="*/ 772806 h 2596087"/>
              <a:gd name="connisteX689" fmla="*/ 979120 w 2884175"/>
              <a:gd name="connsiteY689" fmla="*/ 744866 h 2596087"/>
              <a:gd name="connisteX690" fmla="*/ 1099770 w 2884175"/>
              <a:gd name="connsiteY690" fmla="*/ 723276 h 2596087"/>
              <a:gd name="connisteX691" fmla="*/ 1206450 w 2884175"/>
              <a:gd name="connsiteY691" fmla="*/ 709306 h 2596087"/>
              <a:gd name="connisteX692" fmla="*/ 1333450 w 2884175"/>
              <a:gd name="connsiteY692" fmla="*/ 702321 h 2596087"/>
              <a:gd name="connisteX693" fmla="*/ 1461085 w 2884175"/>
              <a:gd name="connsiteY693" fmla="*/ 702321 h 2596087"/>
              <a:gd name="connisteX694" fmla="*/ 1567765 w 2884175"/>
              <a:gd name="connsiteY694" fmla="*/ 702321 h 2596087"/>
              <a:gd name="connisteX695" fmla="*/ 1673810 w 2884175"/>
              <a:gd name="connsiteY695" fmla="*/ 716291 h 2596087"/>
              <a:gd name="connisteX696" fmla="*/ 1780490 w 2884175"/>
              <a:gd name="connsiteY696" fmla="*/ 737246 h 2596087"/>
              <a:gd name="connisteX697" fmla="*/ 1865580 w 2884175"/>
              <a:gd name="connsiteY697" fmla="*/ 765821 h 2596087"/>
              <a:gd name="connisteX698" fmla="*/ 1950670 w 2884175"/>
              <a:gd name="connsiteY698" fmla="*/ 794396 h 2596087"/>
              <a:gd name="connisteX699" fmla="*/ 2028140 w 2884175"/>
              <a:gd name="connsiteY699" fmla="*/ 836941 h 2596087"/>
              <a:gd name="connisteX700" fmla="*/ 2134820 w 2884175"/>
              <a:gd name="connsiteY700" fmla="*/ 922031 h 2596087"/>
              <a:gd name="connisteX701" fmla="*/ 2212925 w 2884175"/>
              <a:gd name="connsiteY701" fmla="*/ 1007121 h 2596087"/>
              <a:gd name="connisteX702" fmla="*/ 2247850 w 2884175"/>
              <a:gd name="connsiteY702" fmla="*/ 1106181 h 2596087"/>
              <a:gd name="connisteX703" fmla="*/ 2255470 w 2884175"/>
              <a:gd name="connsiteY703" fmla="*/ 1205241 h 2596087"/>
              <a:gd name="connisteX704" fmla="*/ 2247850 w 2884175"/>
              <a:gd name="connsiteY704" fmla="*/ 1290331 h 2596087"/>
              <a:gd name="connisteX705" fmla="*/ 2191335 w 2884175"/>
              <a:gd name="connsiteY705" fmla="*/ 1397011 h 2596087"/>
              <a:gd name="connisteX706" fmla="*/ 2113230 w 2884175"/>
              <a:gd name="connsiteY706" fmla="*/ 1517026 h 2596087"/>
              <a:gd name="connisteX707" fmla="*/ 2014170 w 2884175"/>
              <a:gd name="connsiteY707" fmla="*/ 1637676 h 2596087"/>
              <a:gd name="connisteX708" fmla="*/ 1943050 w 2884175"/>
              <a:gd name="connsiteY708" fmla="*/ 1701176 h 2596087"/>
              <a:gd name="connisteX709" fmla="*/ 1837005 w 2884175"/>
              <a:gd name="connsiteY709" fmla="*/ 1800871 h 2596087"/>
              <a:gd name="connisteX710" fmla="*/ 1709370 w 2884175"/>
              <a:gd name="connsiteY710" fmla="*/ 1878976 h 2596087"/>
              <a:gd name="connisteX711" fmla="*/ 1631265 w 2884175"/>
              <a:gd name="connsiteY711" fmla="*/ 1906916 h 2596087"/>
              <a:gd name="connisteX712" fmla="*/ 1560780 w 2884175"/>
              <a:gd name="connsiteY712" fmla="*/ 1935491 h 2596087"/>
              <a:gd name="connisteX713" fmla="*/ 1475690 w 2884175"/>
              <a:gd name="connsiteY713" fmla="*/ 1949461 h 2596087"/>
              <a:gd name="connisteX714" fmla="*/ 1397585 w 2884175"/>
              <a:gd name="connsiteY714" fmla="*/ 1971051 h 2596087"/>
              <a:gd name="connisteX715" fmla="*/ 1312495 w 2884175"/>
              <a:gd name="connsiteY715" fmla="*/ 1978036 h 2596087"/>
              <a:gd name="connisteX716" fmla="*/ 1234390 w 2884175"/>
              <a:gd name="connsiteY716" fmla="*/ 1985021 h 2596087"/>
              <a:gd name="connisteX717" fmla="*/ 1149300 w 2884175"/>
              <a:gd name="connsiteY717" fmla="*/ 1985021 h 2596087"/>
              <a:gd name="connisteX718" fmla="*/ 1028650 w 2884175"/>
              <a:gd name="connsiteY718" fmla="*/ 1985021 h 2596087"/>
              <a:gd name="connisteX719" fmla="*/ 929590 w 2884175"/>
              <a:gd name="connsiteY719" fmla="*/ 1998991 h 2596087"/>
              <a:gd name="connisteX720" fmla="*/ 859105 w 2884175"/>
              <a:gd name="connsiteY720" fmla="*/ 1992006 h 2596087"/>
              <a:gd name="connisteX721" fmla="*/ 794970 w 2884175"/>
              <a:gd name="connsiteY721" fmla="*/ 1971051 h 2596087"/>
              <a:gd name="connisteX722" fmla="*/ 787985 w 2884175"/>
              <a:gd name="connsiteY722" fmla="*/ 1885961 h 2596087"/>
              <a:gd name="connisteX723" fmla="*/ 859105 w 2884175"/>
              <a:gd name="connsiteY723" fmla="*/ 1786266 h 2596087"/>
              <a:gd name="connisteX724" fmla="*/ 944195 w 2884175"/>
              <a:gd name="connsiteY724" fmla="*/ 1708796 h 2596087"/>
              <a:gd name="connisteX725" fmla="*/ 1064210 w 2884175"/>
              <a:gd name="connsiteY725" fmla="*/ 1630691 h 2596087"/>
              <a:gd name="connisteX726" fmla="*/ 1142315 w 2884175"/>
              <a:gd name="connsiteY726" fmla="*/ 1602116 h 2596087"/>
              <a:gd name="connisteX727" fmla="*/ 1213435 w 2884175"/>
              <a:gd name="connsiteY727" fmla="*/ 1566556 h 2596087"/>
              <a:gd name="connisteX728" fmla="*/ 1298525 w 2884175"/>
              <a:gd name="connsiteY728" fmla="*/ 1538616 h 2596087"/>
              <a:gd name="connisteX729" fmla="*/ 1397585 w 2884175"/>
              <a:gd name="connsiteY729" fmla="*/ 1510041 h 2596087"/>
              <a:gd name="connisteX730" fmla="*/ 1489660 w 2884175"/>
              <a:gd name="connsiteY730" fmla="*/ 1489086 h 2596087"/>
              <a:gd name="connisteX731" fmla="*/ 1588720 w 2884175"/>
              <a:gd name="connsiteY731" fmla="*/ 1481466 h 2596087"/>
              <a:gd name="connisteX732" fmla="*/ 1695400 w 2884175"/>
              <a:gd name="connsiteY732" fmla="*/ 1474481 h 2596087"/>
              <a:gd name="connisteX733" fmla="*/ 1808430 w 2884175"/>
              <a:gd name="connsiteY733" fmla="*/ 1474481 h 2596087"/>
              <a:gd name="connisteX734" fmla="*/ 1908125 w 2884175"/>
              <a:gd name="connsiteY734" fmla="*/ 1474481 h 2596087"/>
              <a:gd name="connisteX735" fmla="*/ 2000200 w 2884175"/>
              <a:gd name="connsiteY735" fmla="*/ 1474481 h 2596087"/>
              <a:gd name="connisteX736" fmla="*/ 2085290 w 2884175"/>
              <a:gd name="connsiteY736" fmla="*/ 1481466 h 2596087"/>
              <a:gd name="connisteX737" fmla="*/ 2155775 w 2884175"/>
              <a:gd name="connsiteY737" fmla="*/ 1503056 h 2596087"/>
              <a:gd name="connisteX738" fmla="*/ 2219910 w 2884175"/>
              <a:gd name="connsiteY738" fmla="*/ 1531631 h 2596087"/>
              <a:gd name="connisteX739" fmla="*/ 2340560 w 2884175"/>
              <a:gd name="connsiteY739" fmla="*/ 1595131 h 2596087"/>
              <a:gd name="connisteX740" fmla="*/ 2425650 w 2884175"/>
              <a:gd name="connsiteY740" fmla="*/ 1666251 h 2596087"/>
              <a:gd name="connisteX741" fmla="*/ 2460575 w 2884175"/>
              <a:gd name="connsiteY741" fmla="*/ 1765311 h 2596087"/>
              <a:gd name="connisteX742" fmla="*/ 2460575 w 2884175"/>
              <a:gd name="connsiteY742" fmla="*/ 1836431 h 2596087"/>
              <a:gd name="connisteX743" fmla="*/ 2446605 w 2884175"/>
              <a:gd name="connsiteY743" fmla="*/ 1928506 h 2596087"/>
              <a:gd name="connisteX744" fmla="*/ 2383105 w 2884175"/>
              <a:gd name="connsiteY744" fmla="*/ 2013596 h 2596087"/>
              <a:gd name="connisteX745" fmla="*/ 2311985 w 2884175"/>
              <a:gd name="connsiteY745" fmla="*/ 2091066 h 2596087"/>
              <a:gd name="connisteX746" fmla="*/ 2205940 w 2884175"/>
              <a:gd name="connsiteY746" fmla="*/ 2162186 h 2596087"/>
              <a:gd name="connisteX747" fmla="*/ 2092275 w 2884175"/>
              <a:gd name="connsiteY747" fmla="*/ 2197746 h 2596087"/>
              <a:gd name="connisteX748" fmla="*/ 2014170 w 2884175"/>
              <a:gd name="connsiteY748" fmla="*/ 2204731 h 2596087"/>
              <a:gd name="connisteX749" fmla="*/ 1943050 w 2884175"/>
              <a:gd name="connsiteY749" fmla="*/ 2211716 h 2596087"/>
              <a:gd name="connisteX750" fmla="*/ 1872565 w 2884175"/>
              <a:gd name="connsiteY750" fmla="*/ 2218701 h 2596087"/>
              <a:gd name="connisteX751" fmla="*/ 1801445 w 2884175"/>
              <a:gd name="connsiteY751" fmla="*/ 2233306 h 2596087"/>
              <a:gd name="connisteX752" fmla="*/ 1709370 w 2884175"/>
              <a:gd name="connsiteY752" fmla="*/ 2233306 h 2596087"/>
              <a:gd name="connisteX753" fmla="*/ 1610310 w 2884175"/>
              <a:gd name="connsiteY753" fmla="*/ 2233306 h 2596087"/>
              <a:gd name="connisteX754" fmla="*/ 1518235 w 2884175"/>
              <a:gd name="connsiteY754" fmla="*/ 2226321 h 2596087"/>
              <a:gd name="connisteX755" fmla="*/ 1418540 w 2884175"/>
              <a:gd name="connsiteY755" fmla="*/ 2211716 h 2596087"/>
              <a:gd name="connisteX756" fmla="*/ 1348055 w 2884175"/>
              <a:gd name="connsiteY756" fmla="*/ 2183776 h 2596087"/>
              <a:gd name="connisteX757" fmla="*/ 1269950 w 2884175"/>
              <a:gd name="connsiteY757" fmla="*/ 2141231 h 2596087"/>
              <a:gd name="connisteX758" fmla="*/ 1128345 w 2884175"/>
              <a:gd name="connsiteY758" fmla="*/ 2056141 h 2596087"/>
              <a:gd name="connisteX759" fmla="*/ 1064210 w 2884175"/>
              <a:gd name="connsiteY759" fmla="*/ 2013596 h 2596087"/>
              <a:gd name="connisteX760" fmla="*/ 972135 w 2884175"/>
              <a:gd name="connsiteY760" fmla="*/ 1942476 h 2596087"/>
              <a:gd name="connisteX761" fmla="*/ 901650 w 2884175"/>
              <a:gd name="connsiteY761" fmla="*/ 1871356 h 2596087"/>
              <a:gd name="connisteX762" fmla="*/ 866090 w 2884175"/>
              <a:gd name="connsiteY762" fmla="*/ 1786266 h 2596087"/>
              <a:gd name="connisteX763" fmla="*/ 859105 w 2884175"/>
              <a:gd name="connsiteY763" fmla="*/ 1687206 h 2596087"/>
              <a:gd name="connisteX764" fmla="*/ 887045 w 2884175"/>
              <a:gd name="connsiteY764" fmla="*/ 1609101 h 2596087"/>
              <a:gd name="connisteX765" fmla="*/ 951180 w 2884175"/>
              <a:gd name="connsiteY765" fmla="*/ 1538616 h 2596087"/>
              <a:gd name="connisteX766" fmla="*/ 1036270 w 2884175"/>
              <a:gd name="connsiteY766" fmla="*/ 1446541 h 2596087"/>
              <a:gd name="connisteX767" fmla="*/ 1163905 w 2884175"/>
              <a:gd name="connsiteY767" fmla="*/ 1375421 h 2596087"/>
              <a:gd name="connisteX768" fmla="*/ 1255980 w 2884175"/>
              <a:gd name="connsiteY768" fmla="*/ 1339861 h 2596087"/>
              <a:gd name="connisteX769" fmla="*/ 1348055 w 2884175"/>
              <a:gd name="connsiteY769" fmla="*/ 1311921 h 2596087"/>
              <a:gd name="connisteX770" fmla="*/ 1447115 w 2884175"/>
              <a:gd name="connsiteY770" fmla="*/ 1290331 h 2596087"/>
              <a:gd name="connisteX771" fmla="*/ 1553795 w 2884175"/>
              <a:gd name="connsiteY771" fmla="*/ 1269376 h 2596087"/>
              <a:gd name="connisteX772" fmla="*/ 1659840 w 2884175"/>
              <a:gd name="connsiteY772" fmla="*/ 1269376 h 2596087"/>
              <a:gd name="connisteX773" fmla="*/ 1751915 w 2884175"/>
              <a:gd name="connsiteY773" fmla="*/ 1261756 h 2596087"/>
              <a:gd name="connisteX774" fmla="*/ 1858595 w 2884175"/>
              <a:gd name="connsiteY774" fmla="*/ 1247786 h 2596087"/>
              <a:gd name="connisteX775" fmla="*/ 1957655 w 2884175"/>
              <a:gd name="connsiteY775" fmla="*/ 1247786 h 2596087"/>
              <a:gd name="connisteX776" fmla="*/ 2035760 w 2884175"/>
              <a:gd name="connsiteY776" fmla="*/ 1247786 h 2596087"/>
              <a:gd name="connisteX777" fmla="*/ 2113230 w 2884175"/>
              <a:gd name="connsiteY777" fmla="*/ 1261756 h 2596087"/>
              <a:gd name="connisteX778" fmla="*/ 2184350 w 2884175"/>
              <a:gd name="connsiteY778" fmla="*/ 1290331 h 2596087"/>
              <a:gd name="connisteX779" fmla="*/ 2305000 w 2884175"/>
              <a:gd name="connsiteY779" fmla="*/ 1361451 h 2596087"/>
              <a:gd name="connisteX780" fmla="*/ 2375485 w 2884175"/>
              <a:gd name="connsiteY780" fmla="*/ 1424951 h 2596087"/>
              <a:gd name="connisteX781" fmla="*/ 2418030 w 2884175"/>
              <a:gd name="connsiteY781" fmla="*/ 1489086 h 2596087"/>
              <a:gd name="connisteX782" fmla="*/ 2432635 w 2884175"/>
              <a:gd name="connsiteY782" fmla="*/ 1595131 h 2596087"/>
              <a:gd name="connisteX783" fmla="*/ 2397075 w 2884175"/>
              <a:gd name="connsiteY783" fmla="*/ 1673236 h 2596087"/>
              <a:gd name="connisteX784" fmla="*/ 2318970 w 2884175"/>
              <a:gd name="connsiteY784" fmla="*/ 1758326 h 2596087"/>
              <a:gd name="connisteX785" fmla="*/ 2212925 w 2884175"/>
              <a:gd name="connsiteY785" fmla="*/ 1828811 h 2596087"/>
              <a:gd name="connisteX786" fmla="*/ 2148790 w 2884175"/>
              <a:gd name="connsiteY786" fmla="*/ 1857386 h 2596087"/>
              <a:gd name="connisteX787" fmla="*/ 2063700 w 2884175"/>
              <a:gd name="connsiteY787" fmla="*/ 1878976 h 2596087"/>
              <a:gd name="connisteX788" fmla="*/ 1978610 w 2884175"/>
              <a:gd name="connsiteY788" fmla="*/ 1892946 h 2596087"/>
              <a:gd name="connisteX789" fmla="*/ 1872565 w 2884175"/>
              <a:gd name="connsiteY789" fmla="*/ 1906916 h 2596087"/>
              <a:gd name="connisteX790" fmla="*/ 1765885 w 2884175"/>
              <a:gd name="connsiteY790" fmla="*/ 1913901 h 2596087"/>
              <a:gd name="connisteX791" fmla="*/ 1652855 w 2884175"/>
              <a:gd name="connsiteY791" fmla="*/ 1913901 h 2596087"/>
              <a:gd name="connisteX792" fmla="*/ 1546175 w 2884175"/>
              <a:gd name="connsiteY792" fmla="*/ 1921521 h 2596087"/>
              <a:gd name="connisteX793" fmla="*/ 1433145 w 2884175"/>
              <a:gd name="connsiteY793" fmla="*/ 1921521 h 2596087"/>
              <a:gd name="connisteX794" fmla="*/ 1326465 w 2884175"/>
              <a:gd name="connsiteY794" fmla="*/ 1913901 h 2596087"/>
              <a:gd name="connisteX795" fmla="*/ 1213435 w 2884175"/>
              <a:gd name="connsiteY795" fmla="*/ 1892946 h 2596087"/>
              <a:gd name="connisteX796" fmla="*/ 1099770 w 2884175"/>
              <a:gd name="connsiteY796" fmla="*/ 1864371 h 2596087"/>
              <a:gd name="connisteX797" fmla="*/ 993725 w 2884175"/>
              <a:gd name="connsiteY797" fmla="*/ 1828811 h 2596087"/>
              <a:gd name="connisteX798" fmla="*/ 894030 w 2884175"/>
              <a:gd name="connsiteY798" fmla="*/ 1793886 h 2596087"/>
              <a:gd name="connisteX799" fmla="*/ 801955 w 2884175"/>
              <a:gd name="connsiteY799" fmla="*/ 1751341 h 2596087"/>
              <a:gd name="connisteX800" fmla="*/ 702895 w 2884175"/>
              <a:gd name="connsiteY800" fmla="*/ 1701176 h 2596087"/>
              <a:gd name="connisteX801" fmla="*/ 624790 w 2884175"/>
              <a:gd name="connsiteY801" fmla="*/ 1659266 h 2596087"/>
              <a:gd name="connisteX802" fmla="*/ 546685 w 2884175"/>
              <a:gd name="connsiteY802" fmla="*/ 1609101 h 2596087"/>
              <a:gd name="connisteX803" fmla="*/ 440640 w 2884175"/>
              <a:gd name="connsiteY803" fmla="*/ 1510041 h 2596087"/>
              <a:gd name="connisteX804" fmla="*/ 369520 w 2884175"/>
              <a:gd name="connsiteY804" fmla="*/ 1424951 h 2596087"/>
              <a:gd name="connisteX805" fmla="*/ 348565 w 2884175"/>
              <a:gd name="connsiteY805" fmla="*/ 1354466 h 2596087"/>
              <a:gd name="connisteX806" fmla="*/ 341580 w 2884175"/>
              <a:gd name="connsiteY806" fmla="*/ 1290331 h 2596087"/>
              <a:gd name="connisteX807" fmla="*/ 348565 w 2884175"/>
              <a:gd name="connsiteY807" fmla="*/ 1212226 h 2596087"/>
              <a:gd name="connisteX808" fmla="*/ 405080 w 2884175"/>
              <a:gd name="connsiteY808" fmla="*/ 1120151 h 2596087"/>
              <a:gd name="connisteX809" fmla="*/ 483185 w 2884175"/>
              <a:gd name="connsiteY809" fmla="*/ 1035061 h 2596087"/>
              <a:gd name="connisteX810" fmla="*/ 589230 w 2884175"/>
              <a:gd name="connsiteY810" fmla="*/ 956956 h 2596087"/>
              <a:gd name="connisteX811" fmla="*/ 653365 w 2884175"/>
              <a:gd name="connsiteY811" fmla="*/ 922031 h 2596087"/>
              <a:gd name="connisteX812" fmla="*/ 723850 w 2884175"/>
              <a:gd name="connsiteY812" fmla="*/ 893456 h 2596087"/>
              <a:gd name="connisteX813" fmla="*/ 837515 w 2884175"/>
              <a:gd name="connsiteY813" fmla="*/ 857896 h 2596087"/>
              <a:gd name="connisteX814" fmla="*/ 944195 w 2884175"/>
              <a:gd name="connsiteY814" fmla="*/ 829321 h 2596087"/>
              <a:gd name="connisteX815" fmla="*/ 1064210 w 2884175"/>
              <a:gd name="connsiteY815" fmla="*/ 815351 h 2596087"/>
              <a:gd name="connisteX816" fmla="*/ 1177875 w 2884175"/>
              <a:gd name="connsiteY816" fmla="*/ 794396 h 2596087"/>
              <a:gd name="connisteX817" fmla="*/ 1298525 w 2884175"/>
              <a:gd name="connsiteY817" fmla="*/ 772806 h 2596087"/>
              <a:gd name="connisteX818" fmla="*/ 1418540 w 2884175"/>
              <a:gd name="connsiteY818" fmla="*/ 765821 h 2596087"/>
              <a:gd name="connisteX819" fmla="*/ 1532205 w 2884175"/>
              <a:gd name="connsiteY819" fmla="*/ 751851 h 2596087"/>
              <a:gd name="connisteX820" fmla="*/ 1652855 w 2884175"/>
              <a:gd name="connsiteY820" fmla="*/ 751851 h 2596087"/>
              <a:gd name="connisteX821" fmla="*/ 1758900 w 2884175"/>
              <a:gd name="connsiteY821" fmla="*/ 751851 h 2596087"/>
              <a:gd name="connisteX822" fmla="*/ 1865580 w 2884175"/>
              <a:gd name="connsiteY822" fmla="*/ 765821 h 2596087"/>
              <a:gd name="connisteX823" fmla="*/ 1950670 w 2884175"/>
              <a:gd name="connsiteY823" fmla="*/ 794396 h 2596087"/>
              <a:gd name="connisteX824" fmla="*/ 2035760 w 2884175"/>
              <a:gd name="connsiteY824" fmla="*/ 822336 h 2596087"/>
              <a:gd name="connisteX825" fmla="*/ 2113230 w 2884175"/>
              <a:gd name="connsiteY825" fmla="*/ 850911 h 2596087"/>
              <a:gd name="connisteX826" fmla="*/ 2177365 w 2884175"/>
              <a:gd name="connsiteY826" fmla="*/ 886471 h 2596087"/>
              <a:gd name="connisteX827" fmla="*/ 2247850 w 2884175"/>
              <a:gd name="connsiteY827" fmla="*/ 949971 h 2596087"/>
              <a:gd name="connisteX828" fmla="*/ 2290395 w 2884175"/>
              <a:gd name="connsiteY828" fmla="*/ 1035061 h 2596087"/>
              <a:gd name="connisteX829" fmla="*/ 2298015 w 2884175"/>
              <a:gd name="connsiteY829" fmla="*/ 1134121 h 2596087"/>
              <a:gd name="connisteX830" fmla="*/ 2290395 w 2884175"/>
              <a:gd name="connsiteY830" fmla="*/ 1240801 h 2596087"/>
              <a:gd name="connisteX831" fmla="*/ 2233880 w 2884175"/>
              <a:gd name="connsiteY831" fmla="*/ 1361451 h 2596087"/>
              <a:gd name="connisteX832" fmla="*/ 2148790 w 2884175"/>
              <a:gd name="connsiteY832" fmla="*/ 1474481 h 2596087"/>
              <a:gd name="connisteX833" fmla="*/ 2099260 w 2884175"/>
              <a:gd name="connsiteY833" fmla="*/ 1545601 h 2596087"/>
              <a:gd name="connisteX834" fmla="*/ 1985595 w 2884175"/>
              <a:gd name="connsiteY834" fmla="*/ 1666251 h 2596087"/>
              <a:gd name="connisteX835" fmla="*/ 1915110 w 2884175"/>
              <a:gd name="connsiteY835" fmla="*/ 1708796 h 2596087"/>
              <a:gd name="connisteX836" fmla="*/ 1850975 w 2884175"/>
              <a:gd name="connsiteY836" fmla="*/ 1765311 h 2596087"/>
              <a:gd name="connisteX837" fmla="*/ 1765885 w 2884175"/>
              <a:gd name="connsiteY837" fmla="*/ 1814841 h 2596087"/>
              <a:gd name="connisteX838" fmla="*/ 1680795 w 2884175"/>
              <a:gd name="connsiteY838" fmla="*/ 1864371 h 2596087"/>
              <a:gd name="connisteX839" fmla="*/ 1588720 w 2884175"/>
              <a:gd name="connsiteY839" fmla="*/ 1899931 h 2596087"/>
              <a:gd name="connisteX840" fmla="*/ 1503630 w 2884175"/>
              <a:gd name="connsiteY840" fmla="*/ 1942476 h 2596087"/>
              <a:gd name="connisteX841" fmla="*/ 1404570 w 2884175"/>
              <a:gd name="connsiteY841" fmla="*/ 1978036 h 2596087"/>
              <a:gd name="connisteX842" fmla="*/ 1319480 w 2884175"/>
              <a:gd name="connsiteY842" fmla="*/ 2005976 h 2596087"/>
              <a:gd name="connisteX843" fmla="*/ 1234390 w 2884175"/>
              <a:gd name="connsiteY843" fmla="*/ 2027566 h 2596087"/>
              <a:gd name="connisteX844" fmla="*/ 1149300 w 2884175"/>
              <a:gd name="connsiteY844" fmla="*/ 2048521 h 2596087"/>
              <a:gd name="connisteX845" fmla="*/ 1057225 w 2884175"/>
              <a:gd name="connsiteY845" fmla="*/ 2063126 h 2596087"/>
              <a:gd name="connisteX846" fmla="*/ 986105 w 2884175"/>
              <a:gd name="connsiteY846" fmla="*/ 2077096 h 2596087"/>
              <a:gd name="connisteX847" fmla="*/ 901650 w 2884175"/>
              <a:gd name="connsiteY847" fmla="*/ 2084081 h 2596087"/>
              <a:gd name="connisteX848" fmla="*/ 830530 w 2884175"/>
              <a:gd name="connsiteY848" fmla="*/ 2084081 h 2596087"/>
              <a:gd name="connisteX849" fmla="*/ 766395 w 2884175"/>
              <a:gd name="connsiteY849" fmla="*/ 2084081 h 2596087"/>
              <a:gd name="connisteX850" fmla="*/ 660350 w 2884175"/>
              <a:gd name="connsiteY850" fmla="*/ 2070111 h 2596087"/>
              <a:gd name="connisteX851" fmla="*/ 582245 w 2884175"/>
              <a:gd name="connsiteY851" fmla="*/ 2048521 h 2596087"/>
              <a:gd name="connisteX852" fmla="*/ 504140 w 2884175"/>
              <a:gd name="connsiteY852" fmla="*/ 2005976 h 2596087"/>
              <a:gd name="connisteX853" fmla="*/ 483185 w 2884175"/>
              <a:gd name="connsiteY853" fmla="*/ 1935491 h 2596087"/>
              <a:gd name="connisteX854" fmla="*/ 483185 w 2884175"/>
              <a:gd name="connsiteY854" fmla="*/ 1850401 h 2596087"/>
              <a:gd name="connisteX855" fmla="*/ 504140 w 2884175"/>
              <a:gd name="connsiteY855" fmla="*/ 1758326 h 2596087"/>
              <a:gd name="connisteX856" fmla="*/ 561290 w 2884175"/>
              <a:gd name="connsiteY856" fmla="*/ 1651646 h 2596087"/>
              <a:gd name="connisteX857" fmla="*/ 653365 w 2884175"/>
              <a:gd name="connsiteY857" fmla="*/ 1545601 h 2596087"/>
              <a:gd name="connisteX858" fmla="*/ 766395 w 2884175"/>
              <a:gd name="connsiteY858" fmla="*/ 1453526 h 2596087"/>
              <a:gd name="connisteX859" fmla="*/ 837515 w 2884175"/>
              <a:gd name="connsiteY859" fmla="*/ 1403996 h 2596087"/>
              <a:gd name="connisteX860" fmla="*/ 908635 w 2884175"/>
              <a:gd name="connsiteY860" fmla="*/ 1361451 h 2596087"/>
              <a:gd name="connisteX861" fmla="*/ 1007695 w 2884175"/>
              <a:gd name="connsiteY861" fmla="*/ 1311921 h 2596087"/>
              <a:gd name="connisteX862" fmla="*/ 1121360 w 2884175"/>
              <a:gd name="connsiteY862" fmla="*/ 1269376 h 2596087"/>
              <a:gd name="connisteX863" fmla="*/ 1227405 w 2884175"/>
              <a:gd name="connsiteY863" fmla="*/ 1233816 h 2596087"/>
              <a:gd name="connisteX864" fmla="*/ 1348055 w 2884175"/>
              <a:gd name="connsiteY864" fmla="*/ 1191271 h 2596087"/>
              <a:gd name="connisteX865" fmla="*/ 1468705 w 2884175"/>
              <a:gd name="connsiteY865" fmla="*/ 1169681 h 2596087"/>
              <a:gd name="connisteX866" fmla="*/ 1574750 w 2884175"/>
              <a:gd name="connsiteY866" fmla="*/ 1148726 h 2596087"/>
              <a:gd name="connisteX867" fmla="*/ 1709370 w 2884175"/>
              <a:gd name="connsiteY867" fmla="*/ 1127136 h 2596087"/>
              <a:gd name="connisteX868" fmla="*/ 1816050 w 2884175"/>
              <a:gd name="connsiteY868" fmla="*/ 1120151 h 2596087"/>
              <a:gd name="connisteX869" fmla="*/ 1922095 w 2884175"/>
              <a:gd name="connsiteY869" fmla="*/ 1113166 h 2596087"/>
              <a:gd name="connisteX870" fmla="*/ 2007185 w 2884175"/>
              <a:gd name="connsiteY870" fmla="*/ 1113166 h 2596087"/>
              <a:gd name="connisteX871" fmla="*/ 2078305 w 2884175"/>
              <a:gd name="connsiteY871" fmla="*/ 1113166 h 2596087"/>
              <a:gd name="connisteX872" fmla="*/ 2148790 w 2884175"/>
              <a:gd name="connsiteY872" fmla="*/ 1120151 h 2596087"/>
              <a:gd name="connisteX873" fmla="*/ 2212925 w 2884175"/>
              <a:gd name="connsiteY873" fmla="*/ 1148726 h 2596087"/>
              <a:gd name="connisteX874" fmla="*/ 2318970 w 2884175"/>
              <a:gd name="connsiteY874" fmla="*/ 1198256 h 2596087"/>
              <a:gd name="connisteX875" fmla="*/ 2383105 w 2884175"/>
              <a:gd name="connsiteY875" fmla="*/ 1276361 h 2596087"/>
              <a:gd name="connisteX876" fmla="*/ 2411045 w 2884175"/>
              <a:gd name="connsiteY876" fmla="*/ 1368436 h 2596087"/>
              <a:gd name="connisteX877" fmla="*/ 2418030 w 2884175"/>
              <a:gd name="connsiteY877" fmla="*/ 1460511 h 2596087"/>
              <a:gd name="connisteX878" fmla="*/ 2397075 w 2884175"/>
              <a:gd name="connsiteY878" fmla="*/ 1566556 h 2596087"/>
              <a:gd name="connisteX879" fmla="*/ 2347545 w 2884175"/>
              <a:gd name="connsiteY879" fmla="*/ 1666251 h 2596087"/>
              <a:gd name="connisteX880" fmla="*/ 2276425 w 2884175"/>
              <a:gd name="connsiteY880" fmla="*/ 1765311 h 2596087"/>
              <a:gd name="connisteX881" fmla="*/ 2177365 w 2884175"/>
              <a:gd name="connsiteY881" fmla="*/ 1850401 h 2596087"/>
              <a:gd name="connisteX882" fmla="*/ 2113230 w 2884175"/>
              <a:gd name="connsiteY882" fmla="*/ 1899931 h 2596087"/>
              <a:gd name="connisteX883" fmla="*/ 2014170 w 2884175"/>
              <a:gd name="connsiteY883" fmla="*/ 1956446 h 2596087"/>
              <a:gd name="connisteX884" fmla="*/ 1908125 w 2884175"/>
              <a:gd name="connsiteY884" fmla="*/ 2005976 h 2596087"/>
              <a:gd name="connisteX885" fmla="*/ 1794460 w 2884175"/>
              <a:gd name="connsiteY885" fmla="*/ 2056141 h 2596087"/>
              <a:gd name="connisteX886" fmla="*/ 1666825 w 2884175"/>
              <a:gd name="connsiteY886" fmla="*/ 2112656 h 2596087"/>
              <a:gd name="connisteX887" fmla="*/ 1553795 w 2884175"/>
              <a:gd name="connsiteY887" fmla="*/ 2141231 h 2596087"/>
              <a:gd name="connisteX888" fmla="*/ 1433145 w 2884175"/>
              <a:gd name="connsiteY888" fmla="*/ 2162186 h 2596087"/>
              <a:gd name="connisteX889" fmla="*/ 1298525 w 2884175"/>
              <a:gd name="connsiteY889" fmla="*/ 2183776 h 2596087"/>
              <a:gd name="connisteX890" fmla="*/ 1177875 w 2884175"/>
              <a:gd name="connsiteY890" fmla="*/ 2190761 h 2596087"/>
              <a:gd name="connisteX891" fmla="*/ 1064210 w 2884175"/>
              <a:gd name="connsiteY891" fmla="*/ 2197746 h 2596087"/>
              <a:gd name="connisteX892" fmla="*/ 958165 w 2884175"/>
              <a:gd name="connsiteY892" fmla="*/ 2197746 h 2596087"/>
              <a:gd name="connisteX893" fmla="*/ 859105 w 2884175"/>
              <a:gd name="connsiteY893" fmla="*/ 2197746 h 2596087"/>
              <a:gd name="connisteX894" fmla="*/ 766395 w 2884175"/>
              <a:gd name="connsiteY894" fmla="*/ 2190761 h 2596087"/>
              <a:gd name="connisteX895" fmla="*/ 681305 w 2884175"/>
              <a:gd name="connsiteY895" fmla="*/ 2176156 h 2596087"/>
              <a:gd name="connisteX896" fmla="*/ 610820 w 2884175"/>
              <a:gd name="connsiteY896" fmla="*/ 2169171 h 2596087"/>
              <a:gd name="connisteX897" fmla="*/ 539700 w 2884175"/>
              <a:gd name="connsiteY897" fmla="*/ 2155201 h 2596087"/>
              <a:gd name="connisteX898" fmla="*/ 433655 w 2884175"/>
              <a:gd name="connsiteY898" fmla="*/ 2119641 h 2596087"/>
              <a:gd name="connisteX899" fmla="*/ 355550 w 2884175"/>
              <a:gd name="connsiteY899" fmla="*/ 2070111 h 2596087"/>
              <a:gd name="connisteX900" fmla="*/ 313005 w 2884175"/>
              <a:gd name="connsiteY900" fmla="*/ 1992006 h 2596087"/>
              <a:gd name="connisteX901" fmla="*/ 306020 w 2884175"/>
              <a:gd name="connsiteY901" fmla="*/ 1899931 h 2596087"/>
              <a:gd name="connisteX902" fmla="*/ 319990 w 2884175"/>
              <a:gd name="connsiteY902" fmla="*/ 1807856 h 2596087"/>
              <a:gd name="connisteX903" fmla="*/ 384125 w 2884175"/>
              <a:gd name="connsiteY903" fmla="*/ 1687206 h 2596087"/>
              <a:gd name="connisteX904" fmla="*/ 469215 w 2884175"/>
              <a:gd name="connsiteY904" fmla="*/ 1566556 h 2596087"/>
              <a:gd name="connisteX905" fmla="*/ 568275 w 2884175"/>
              <a:gd name="connsiteY905" fmla="*/ 1438921 h 2596087"/>
              <a:gd name="connisteX906" fmla="*/ 688925 w 2884175"/>
              <a:gd name="connsiteY906" fmla="*/ 1318906 h 2596087"/>
              <a:gd name="connisteX907" fmla="*/ 766395 w 2884175"/>
              <a:gd name="connsiteY907" fmla="*/ 1254771 h 2596087"/>
              <a:gd name="connisteX908" fmla="*/ 851485 w 2884175"/>
              <a:gd name="connsiteY908" fmla="*/ 1212226 h 2596087"/>
              <a:gd name="connisteX909" fmla="*/ 951180 w 2884175"/>
              <a:gd name="connsiteY909" fmla="*/ 1162696 h 2596087"/>
              <a:gd name="connisteX910" fmla="*/ 1064210 w 2884175"/>
              <a:gd name="connsiteY910" fmla="*/ 1120151 h 2596087"/>
              <a:gd name="connisteX911" fmla="*/ 1170890 w 2884175"/>
              <a:gd name="connsiteY911" fmla="*/ 1092211 h 2596087"/>
              <a:gd name="connisteX912" fmla="*/ 1290905 w 2884175"/>
              <a:gd name="connsiteY912" fmla="*/ 1070621 h 2596087"/>
              <a:gd name="connisteX913" fmla="*/ 1397585 w 2884175"/>
              <a:gd name="connsiteY913" fmla="*/ 1049666 h 2596087"/>
              <a:gd name="connisteX914" fmla="*/ 1482675 w 2884175"/>
              <a:gd name="connsiteY914" fmla="*/ 1049666 h 2596087"/>
              <a:gd name="connisteX915" fmla="*/ 1574750 w 2884175"/>
              <a:gd name="connsiteY915" fmla="*/ 1049666 h 2596087"/>
              <a:gd name="connisteX916" fmla="*/ 1666825 w 2884175"/>
              <a:gd name="connsiteY916" fmla="*/ 1056651 h 2596087"/>
              <a:gd name="connisteX917" fmla="*/ 1751915 w 2884175"/>
              <a:gd name="connsiteY917" fmla="*/ 1063636 h 2596087"/>
              <a:gd name="connisteX918" fmla="*/ 1837005 w 2884175"/>
              <a:gd name="connsiteY918" fmla="*/ 1084591 h 2596087"/>
              <a:gd name="connisteX919" fmla="*/ 1915110 w 2884175"/>
              <a:gd name="connsiteY919" fmla="*/ 1113166 h 2596087"/>
              <a:gd name="connisteX920" fmla="*/ 2028140 w 2884175"/>
              <a:gd name="connsiteY920" fmla="*/ 1191271 h 2596087"/>
              <a:gd name="connisteX921" fmla="*/ 2099260 w 2884175"/>
              <a:gd name="connsiteY921" fmla="*/ 1290331 h 2596087"/>
              <a:gd name="connisteX922" fmla="*/ 2127835 w 2884175"/>
              <a:gd name="connsiteY922" fmla="*/ 1354466 h 2596087"/>
              <a:gd name="connisteX923" fmla="*/ 2141805 w 2884175"/>
              <a:gd name="connsiteY923" fmla="*/ 1453526 h 2596087"/>
              <a:gd name="connisteX924" fmla="*/ 2148790 w 2884175"/>
              <a:gd name="connsiteY924" fmla="*/ 1545601 h 2596087"/>
              <a:gd name="connisteX925" fmla="*/ 2134820 w 2884175"/>
              <a:gd name="connsiteY925" fmla="*/ 1659266 h 2596087"/>
              <a:gd name="connisteX926" fmla="*/ 2056715 w 2884175"/>
              <a:gd name="connsiteY926" fmla="*/ 1786266 h 2596087"/>
              <a:gd name="connisteX927" fmla="*/ 1978610 w 2884175"/>
              <a:gd name="connsiteY927" fmla="*/ 1906916 h 2596087"/>
              <a:gd name="connisteX928" fmla="*/ 1922095 w 2884175"/>
              <a:gd name="connsiteY928" fmla="*/ 1971051 h 2596087"/>
              <a:gd name="connisteX929" fmla="*/ 1801445 w 2884175"/>
              <a:gd name="connsiteY929" fmla="*/ 2063126 h 2596087"/>
              <a:gd name="connisteX930" fmla="*/ 1673810 w 2884175"/>
              <a:gd name="connsiteY930" fmla="*/ 2141231 h 2596087"/>
              <a:gd name="connisteX931" fmla="*/ 1588720 w 2884175"/>
              <a:gd name="connsiteY931" fmla="*/ 2169171 h 2596087"/>
              <a:gd name="connisteX932" fmla="*/ 1511250 w 2884175"/>
              <a:gd name="connsiteY932" fmla="*/ 2183776 h 2596087"/>
              <a:gd name="connisteX933" fmla="*/ 1418540 w 2884175"/>
              <a:gd name="connsiteY933" fmla="*/ 2204731 h 2596087"/>
              <a:gd name="connisteX934" fmla="*/ 1319480 w 2884175"/>
              <a:gd name="connsiteY934" fmla="*/ 2211716 h 2596087"/>
              <a:gd name="connisteX935" fmla="*/ 1227405 w 2884175"/>
              <a:gd name="connsiteY935" fmla="*/ 2226321 h 2596087"/>
              <a:gd name="connisteX936" fmla="*/ 1135330 w 2884175"/>
              <a:gd name="connsiteY936" fmla="*/ 2233306 h 2596087"/>
              <a:gd name="connisteX937" fmla="*/ 1036270 w 2884175"/>
              <a:gd name="connsiteY937" fmla="*/ 2233306 h 2596087"/>
              <a:gd name="connisteX938" fmla="*/ 944195 w 2884175"/>
              <a:gd name="connsiteY938" fmla="*/ 2233306 h 2596087"/>
              <a:gd name="connisteX939" fmla="*/ 859105 w 2884175"/>
              <a:gd name="connsiteY939" fmla="*/ 2218701 h 2596087"/>
              <a:gd name="connisteX940" fmla="*/ 774015 w 2884175"/>
              <a:gd name="connsiteY940" fmla="*/ 2190761 h 2596087"/>
              <a:gd name="connisteX941" fmla="*/ 688925 w 2884175"/>
              <a:gd name="connsiteY941" fmla="*/ 2162186 h 2596087"/>
              <a:gd name="connisteX942" fmla="*/ 624790 w 2884175"/>
              <a:gd name="connsiteY942" fmla="*/ 2126626 h 2596087"/>
              <a:gd name="connisteX943" fmla="*/ 546685 w 2884175"/>
              <a:gd name="connsiteY943" fmla="*/ 2098686 h 2596087"/>
              <a:gd name="connisteX944" fmla="*/ 440640 w 2884175"/>
              <a:gd name="connsiteY944" fmla="*/ 2041536 h 2596087"/>
              <a:gd name="connisteX945" fmla="*/ 355550 w 2884175"/>
              <a:gd name="connsiteY945" fmla="*/ 1971051 h 2596087"/>
              <a:gd name="connisteX946" fmla="*/ 299035 w 2884175"/>
              <a:gd name="connsiteY946" fmla="*/ 1899931 h 2596087"/>
              <a:gd name="connisteX947" fmla="*/ 284430 w 2884175"/>
              <a:gd name="connsiteY947" fmla="*/ 1821826 h 2596087"/>
              <a:gd name="connisteX948" fmla="*/ 284430 w 2884175"/>
              <a:gd name="connsiteY948" fmla="*/ 1722766 h 2596087"/>
              <a:gd name="connisteX949" fmla="*/ 306020 w 2884175"/>
              <a:gd name="connsiteY949" fmla="*/ 1609101 h 2596087"/>
              <a:gd name="connisteX950" fmla="*/ 369520 w 2884175"/>
              <a:gd name="connsiteY950" fmla="*/ 1496071 h 2596087"/>
              <a:gd name="connisteX951" fmla="*/ 469215 w 2884175"/>
              <a:gd name="connsiteY951" fmla="*/ 1389391 h 2596087"/>
              <a:gd name="connisteX952" fmla="*/ 603835 w 2884175"/>
              <a:gd name="connsiteY952" fmla="*/ 1276361 h 2596087"/>
              <a:gd name="connisteX953" fmla="*/ 674320 w 2884175"/>
              <a:gd name="connsiteY953" fmla="*/ 1226831 h 2596087"/>
              <a:gd name="connisteX954" fmla="*/ 759410 w 2884175"/>
              <a:gd name="connsiteY954" fmla="*/ 1184286 h 2596087"/>
              <a:gd name="connisteX955" fmla="*/ 873075 w 2884175"/>
              <a:gd name="connsiteY955" fmla="*/ 1148726 h 2596087"/>
              <a:gd name="connisteX956" fmla="*/ 979120 w 2884175"/>
              <a:gd name="connsiteY956" fmla="*/ 1106181 h 2596087"/>
              <a:gd name="connisteX957" fmla="*/ 1085800 w 2884175"/>
              <a:gd name="connsiteY957" fmla="*/ 1092211 h 2596087"/>
              <a:gd name="connisteX958" fmla="*/ 1191845 w 2884175"/>
              <a:gd name="connsiteY958" fmla="*/ 1070621 h 2596087"/>
              <a:gd name="connisteX959" fmla="*/ 1312495 w 2884175"/>
              <a:gd name="connsiteY959" fmla="*/ 1056651 h 2596087"/>
              <a:gd name="connisteX960" fmla="*/ 1440130 w 2884175"/>
              <a:gd name="connsiteY960" fmla="*/ 1049666 h 2596087"/>
              <a:gd name="connisteX961" fmla="*/ 1560780 w 2884175"/>
              <a:gd name="connsiteY961" fmla="*/ 1049666 h 2596087"/>
              <a:gd name="connisteX962" fmla="*/ 1666825 w 2884175"/>
              <a:gd name="connsiteY962" fmla="*/ 1063636 h 2596087"/>
              <a:gd name="connisteX963" fmla="*/ 1773505 w 2884175"/>
              <a:gd name="connsiteY963" fmla="*/ 1084591 h 2596087"/>
              <a:gd name="connisteX964" fmla="*/ 1879550 w 2884175"/>
              <a:gd name="connsiteY964" fmla="*/ 1113166 h 2596087"/>
              <a:gd name="connisteX965" fmla="*/ 1971625 w 2884175"/>
              <a:gd name="connsiteY965" fmla="*/ 1148726 h 2596087"/>
              <a:gd name="connisteX966" fmla="*/ 2042745 w 2884175"/>
              <a:gd name="connsiteY966" fmla="*/ 1184286 h 2596087"/>
              <a:gd name="connisteX967" fmla="*/ 2120850 w 2884175"/>
              <a:gd name="connsiteY967" fmla="*/ 1233816 h 2596087"/>
              <a:gd name="connisteX968" fmla="*/ 2226895 w 2884175"/>
              <a:gd name="connsiteY968" fmla="*/ 1332876 h 2596087"/>
              <a:gd name="connisteX969" fmla="*/ 2305000 w 2884175"/>
              <a:gd name="connsiteY969" fmla="*/ 1438921 h 2596087"/>
              <a:gd name="connisteX970" fmla="*/ 2325955 w 2884175"/>
              <a:gd name="connsiteY970" fmla="*/ 1531631 h 2596087"/>
              <a:gd name="connisteX971" fmla="*/ 2332940 w 2884175"/>
              <a:gd name="connsiteY971" fmla="*/ 1630691 h 2596087"/>
              <a:gd name="connisteX972" fmla="*/ 2332940 w 2884175"/>
              <a:gd name="connsiteY972" fmla="*/ 1729751 h 2596087"/>
              <a:gd name="connisteX973" fmla="*/ 2290395 w 2884175"/>
              <a:gd name="connsiteY973" fmla="*/ 1828811 h 2596087"/>
              <a:gd name="connisteX974" fmla="*/ 2205940 w 2884175"/>
              <a:gd name="connsiteY974" fmla="*/ 1949461 h 2596087"/>
              <a:gd name="connisteX975" fmla="*/ 2106245 w 2884175"/>
              <a:gd name="connsiteY975" fmla="*/ 2056141 h 2596087"/>
              <a:gd name="connisteX976" fmla="*/ 2049730 w 2884175"/>
              <a:gd name="connsiteY976" fmla="*/ 2126626 h 2596087"/>
              <a:gd name="connisteX977" fmla="*/ 1943050 w 2884175"/>
              <a:gd name="connsiteY977" fmla="*/ 2226321 h 2596087"/>
              <a:gd name="connisteX978" fmla="*/ 1837005 w 2884175"/>
              <a:gd name="connsiteY978" fmla="*/ 2296806 h 2596087"/>
              <a:gd name="connisteX979" fmla="*/ 1716355 w 2884175"/>
              <a:gd name="connsiteY979" fmla="*/ 2360941 h 2596087"/>
              <a:gd name="connisteX980" fmla="*/ 1603325 w 2884175"/>
              <a:gd name="connsiteY980" fmla="*/ 2410471 h 2596087"/>
              <a:gd name="connisteX981" fmla="*/ 1489660 w 2884175"/>
              <a:gd name="connsiteY981" fmla="*/ 2438411 h 2596087"/>
              <a:gd name="connisteX982" fmla="*/ 1404570 w 2884175"/>
              <a:gd name="connsiteY982" fmla="*/ 2453016 h 2596087"/>
              <a:gd name="connisteX983" fmla="*/ 1326465 w 2884175"/>
              <a:gd name="connsiteY983" fmla="*/ 2453016 h 2596087"/>
              <a:gd name="connisteX984" fmla="*/ 1248995 w 2884175"/>
              <a:gd name="connsiteY984" fmla="*/ 2438411 h 2596087"/>
              <a:gd name="connisteX985" fmla="*/ 1206450 w 2884175"/>
              <a:gd name="connsiteY985" fmla="*/ 2360941 h 2596087"/>
              <a:gd name="connisteX986" fmla="*/ 1206450 w 2884175"/>
              <a:gd name="connsiteY986" fmla="*/ 2289821 h 2596087"/>
              <a:gd name="connisteX987" fmla="*/ 1255980 w 2884175"/>
              <a:gd name="connsiteY987" fmla="*/ 2218701 h 2596087"/>
              <a:gd name="connisteX988" fmla="*/ 1348055 w 2884175"/>
              <a:gd name="connsiteY988" fmla="*/ 2176156 h 2596087"/>
              <a:gd name="connisteX989" fmla="*/ 1489660 w 2884175"/>
              <a:gd name="connsiteY989" fmla="*/ 2133611 h 2596087"/>
              <a:gd name="connisteX990" fmla="*/ 1581735 w 2884175"/>
              <a:gd name="connsiteY990" fmla="*/ 2126626 h 2596087"/>
              <a:gd name="connisteX991" fmla="*/ 1666825 w 2884175"/>
              <a:gd name="connsiteY991" fmla="*/ 2112656 h 2596087"/>
              <a:gd name="connisteX992" fmla="*/ 1744930 w 2884175"/>
              <a:gd name="connsiteY992" fmla="*/ 2112656 h 2596087"/>
              <a:gd name="connisteX993" fmla="*/ 1843990 w 2884175"/>
              <a:gd name="connsiteY993" fmla="*/ 2119641 h 2596087"/>
              <a:gd name="connisteX994" fmla="*/ 1936065 w 2884175"/>
              <a:gd name="connsiteY994" fmla="*/ 2126626 h 2596087"/>
              <a:gd name="connisteX995" fmla="*/ 2021155 w 2884175"/>
              <a:gd name="connsiteY995" fmla="*/ 2148216 h 2596087"/>
              <a:gd name="connisteX996" fmla="*/ 2106245 w 2884175"/>
              <a:gd name="connsiteY996" fmla="*/ 2162186 h 2596087"/>
              <a:gd name="connisteX997" fmla="*/ 2191335 w 2884175"/>
              <a:gd name="connsiteY997" fmla="*/ 2190761 h 2596087"/>
              <a:gd name="connisteX998" fmla="*/ 2255470 w 2884175"/>
              <a:gd name="connsiteY998" fmla="*/ 2218701 h 2596087"/>
              <a:gd name="connisteX999" fmla="*/ 2361515 w 2884175"/>
              <a:gd name="connsiteY999" fmla="*/ 2282836 h 2596087"/>
              <a:gd name="connisteX1000" fmla="*/ 2425650 w 2884175"/>
              <a:gd name="connsiteY1000" fmla="*/ 2346336 h 2596087"/>
              <a:gd name="connisteX1001" fmla="*/ 2446605 w 2884175"/>
              <a:gd name="connsiteY1001" fmla="*/ 2417456 h 2596087"/>
              <a:gd name="connisteX1002" fmla="*/ 2411045 w 2884175"/>
              <a:gd name="connsiteY1002" fmla="*/ 2495561 h 2596087"/>
              <a:gd name="connisteX1003" fmla="*/ 2318970 w 2884175"/>
              <a:gd name="connsiteY1003" fmla="*/ 2559061 h 2596087"/>
              <a:gd name="connisteX1004" fmla="*/ 2184350 w 2884175"/>
              <a:gd name="connsiteY1004" fmla="*/ 2587636 h 2596087"/>
              <a:gd name="connisteX1005" fmla="*/ 2099260 w 2884175"/>
              <a:gd name="connsiteY1005" fmla="*/ 2594621 h 2596087"/>
              <a:gd name="connisteX1006" fmla="*/ 2014170 w 2884175"/>
              <a:gd name="connsiteY1006" fmla="*/ 2594621 h 2596087"/>
              <a:gd name="connisteX1007" fmla="*/ 1908125 w 2884175"/>
              <a:gd name="connsiteY1007" fmla="*/ 2580651 h 2596087"/>
              <a:gd name="connisteX1008" fmla="*/ 1808430 w 2884175"/>
              <a:gd name="connsiteY1008" fmla="*/ 2552076 h 2596087"/>
              <a:gd name="connisteX1009" fmla="*/ 1702385 w 2884175"/>
              <a:gd name="connsiteY1009" fmla="*/ 2516516 h 2596087"/>
              <a:gd name="connisteX1010" fmla="*/ 1596340 w 2884175"/>
              <a:gd name="connsiteY1010" fmla="*/ 2460001 h 2596087"/>
              <a:gd name="connisteX1011" fmla="*/ 1496645 w 2884175"/>
              <a:gd name="connsiteY1011" fmla="*/ 2403486 h 2596087"/>
              <a:gd name="connisteX1012" fmla="*/ 1397585 w 2884175"/>
              <a:gd name="connsiteY1012" fmla="*/ 2346336 h 2596087"/>
              <a:gd name="connisteX1013" fmla="*/ 1305510 w 2884175"/>
              <a:gd name="connsiteY1013" fmla="*/ 2275851 h 2596087"/>
              <a:gd name="connisteX1014" fmla="*/ 1227405 w 2884175"/>
              <a:gd name="connsiteY1014" fmla="*/ 2204731 h 2596087"/>
              <a:gd name="connisteX1015" fmla="*/ 1106755 w 2884175"/>
              <a:gd name="connsiteY1015" fmla="*/ 2077096 h 2596087"/>
              <a:gd name="connisteX1016" fmla="*/ 1050240 w 2884175"/>
              <a:gd name="connsiteY1016" fmla="*/ 1985021 h 2596087"/>
              <a:gd name="connisteX1017" fmla="*/ 1007695 w 2884175"/>
              <a:gd name="connsiteY1017" fmla="*/ 1913901 h 2596087"/>
              <a:gd name="connisteX1018" fmla="*/ 972135 w 2884175"/>
              <a:gd name="connsiteY1018" fmla="*/ 1836431 h 2596087"/>
              <a:gd name="connisteX1019" fmla="*/ 944195 w 2884175"/>
              <a:gd name="connsiteY1019" fmla="*/ 1765311 h 2596087"/>
              <a:gd name="connisteX1020" fmla="*/ 922605 w 2884175"/>
              <a:gd name="connsiteY1020" fmla="*/ 1687206 h 2596087"/>
              <a:gd name="connisteX1021" fmla="*/ 915620 w 2884175"/>
              <a:gd name="connsiteY1021" fmla="*/ 1602116 h 2596087"/>
              <a:gd name="connisteX1022" fmla="*/ 915620 w 2884175"/>
              <a:gd name="connsiteY1022" fmla="*/ 1531631 h 2596087"/>
              <a:gd name="connisteX1023" fmla="*/ 915620 w 2884175"/>
              <a:gd name="connsiteY1023" fmla="*/ 1460511 h 2596087"/>
              <a:gd name="connisteX1024" fmla="*/ 951180 w 2884175"/>
              <a:gd name="connsiteY1024" fmla="*/ 1346846 h 2596087"/>
              <a:gd name="connisteX1025" fmla="*/ 1043255 w 2884175"/>
              <a:gd name="connsiteY1025" fmla="*/ 1247786 h 2596087"/>
              <a:gd name="connisteX1026" fmla="*/ 1149300 w 2884175"/>
              <a:gd name="connsiteY1026" fmla="*/ 1162696 h 2596087"/>
              <a:gd name="connisteX1027" fmla="*/ 1213435 w 2884175"/>
              <a:gd name="connsiteY1027" fmla="*/ 1113166 h 2596087"/>
              <a:gd name="connisteX1028" fmla="*/ 1290905 w 2884175"/>
              <a:gd name="connsiteY1028" fmla="*/ 1077606 h 2596087"/>
              <a:gd name="connisteX1029" fmla="*/ 1390600 w 2884175"/>
              <a:gd name="connsiteY1029" fmla="*/ 1028076 h 2596087"/>
              <a:gd name="connisteX1030" fmla="*/ 1482675 w 2884175"/>
              <a:gd name="connsiteY1030" fmla="*/ 999501 h 2596087"/>
              <a:gd name="connisteX1031" fmla="*/ 1574750 w 2884175"/>
              <a:gd name="connsiteY1031" fmla="*/ 971561 h 2596087"/>
              <a:gd name="connisteX1032" fmla="*/ 1680795 w 2884175"/>
              <a:gd name="connsiteY1032" fmla="*/ 949971 h 2596087"/>
              <a:gd name="connisteX1033" fmla="*/ 1773505 w 2884175"/>
              <a:gd name="connsiteY1033" fmla="*/ 929016 h 2596087"/>
              <a:gd name="connisteX1034" fmla="*/ 1879550 w 2884175"/>
              <a:gd name="connsiteY1034" fmla="*/ 922031 h 2596087"/>
              <a:gd name="connisteX1035" fmla="*/ 1978610 w 2884175"/>
              <a:gd name="connsiteY1035" fmla="*/ 922031 h 2596087"/>
              <a:gd name="connisteX1036" fmla="*/ 2056715 w 2884175"/>
              <a:gd name="connsiteY1036" fmla="*/ 922031 h 2596087"/>
              <a:gd name="connisteX1037" fmla="*/ 2141805 w 2884175"/>
              <a:gd name="connsiteY1037" fmla="*/ 922031 h 2596087"/>
              <a:gd name="connisteX1038" fmla="*/ 2205940 w 2884175"/>
              <a:gd name="connsiteY1038" fmla="*/ 942986 h 2596087"/>
              <a:gd name="connisteX1039" fmla="*/ 2305000 w 2884175"/>
              <a:gd name="connsiteY1039" fmla="*/ 978546 h 2596087"/>
              <a:gd name="connisteX1040" fmla="*/ 2375485 w 2884175"/>
              <a:gd name="connsiteY1040" fmla="*/ 1021091 h 2596087"/>
              <a:gd name="connisteX1041" fmla="*/ 2439620 w 2884175"/>
              <a:gd name="connsiteY1041" fmla="*/ 1106181 h 2596087"/>
              <a:gd name="connisteX1042" fmla="*/ 2439620 w 2884175"/>
              <a:gd name="connsiteY1042" fmla="*/ 1176666 h 2596087"/>
              <a:gd name="connisteX1043" fmla="*/ 2425650 w 2884175"/>
              <a:gd name="connsiteY1043" fmla="*/ 1254771 h 2596087"/>
              <a:gd name="connisteX1044" fmla="*/ 2361515 w 2884175"/>
              <a:gd name="connsiteY1044" fmla="*/ 1361451 h 2596087"/>
              <a:gd name="connisteX1045" fmla="*/ 2276425 w 2884175"/>
              <a:gd name="connsiteY1045" fmla="*/ 1446541 h 2596087"/>
              <a:gd name="connisteX1046" fmla="*/ 2170380 w 2884175"/>
              <a:gd name="connsiteY1046" fmla="*/ 1545601 h 2596087"/>
              <a:gd name="connisteX1047" fmla="*/ 2092275 w 2884175"/>
              <a:gd name="connsiteY1047" fmla="*/ 1602116 h 2596087"/>
              <a:gd name="connisteX1048" fmla="*/ 2014170 w 2884175"/>
              <a:gd name="connsiteY1048" fmla="*/ 1651646 h 2596087"/>
              <a:gd name="connisteX1049" fmla="*/ 1929080 w 2884175"/>
              <a:gd name="connsiteY1049" fmla="*/ 1708796 h 2596087"/>
              <a:gd name="connisteX1050" fmla="*/ 1830020 w 2884175"/>
              <a:gd name="connsiteY1050" fmla="*/ 1758326 h 2596087"/>
              <a:gd name="connisteX1051" fmla="*/ 1744930 w 2884175"/>
              <a:gd name="connsiteY1051" fmla="*/ 1800871 h 2596087"/>
              <a:gd name="connisteX1052" fmla="*/ 1652855 w 2884175"/>
              <a:gd name="connsiteY1052" fmla="*/ 1843416 h 2596087"/>
              <a:gd name="connisteX1053" fmla="*/ 1560780 w 2884175"/>
              <a:gd name="connsiteY1053" fmla="*/ 1878976 h 2596087"/>
              <a:gd name="connisteX1054" fmla="*/ 1461085 w 2884175"/>
              <a:gd name="connsiteY1054" fmla="*/ 1913901 h 2596087"/>
              <a:gd name="connisteX1055" fmla="*/ 1355040 w 2884175"/>
              <a:gd name="connsiteY1055" fmla="*/ 1942476 h 2596087"/>
              <a:gd name="connisteX1056" fmla="*/ 1255980 w 2884175"/>
              <a:gd name="connsiteY1056" fmla="*/ 1964066 h 2596087"/>
              <a:gd name="connisteX1057" fmla="*/ 1163905 w 2884175"/>
              <a:gd name="connsiteY1057" fmla="*/ 1971051 h 2596087"/>
              <a:gd name="connisteX1058" fmla="*/ 1057225 w 2884175"/>
              <a:gd name="connsiteY1058" fmla="*/ 1985021 h 2596087"/>
              <a:gd name="connisteX1059" fmla="*/ 958165 w 2884175"/>
              <a:gd name="connsiteY1059" fmla="*/ 1985021 h 2596087"/>
              <a:gd name="connisteX1060" fmla="*/ 880060 w 2884175"/>
              <a:gd name="connsiteY1060" fmla="*/ 1992006 h 2596087"/>
              <a:gd name="connisteX1061" fmla="*/ 794970 w 2884175"/>
              <a:gd name="connsiteY1061" fmla="*/ 1992006 h 2596087"/>
              <a:gd name="connisteX1062" fmla="*/ 695910 w 2884175"/>
              <a:gd name="connsiteY1062" fmla="*/ 1964066 h 2596087"/>
              <a:gd name="connisteX1063" fmla="*/ 610820 w 2884175"/>
              <a:gd name="connsiteY1063" fmla="*/ 1906916 h 2596087"/>
              <a:gd name="connisteX1064" fmla="*/ 539700 w 2884175"/>
              <a:gd name="connsiteY1064" fmla="*/ 1821826 h 2596087"/>
              <a:gd name="connisteX1065" fmla="*/ 525730 w 2884175"/>
              <a:gd name="connsiteY1065" fmla="*/ 1743721 h 2596087"/>
              <a:gd name="connisteX1066" fmla="*/ 518745 w 2884175"/>
              <a:gd name="connsiteY1066" fmla="*/ 1651646 h 2596087"/>
              <a:gd name="connisteX1067" fmla="*/ 518745 w 2884175"/>
              <a:gd name="connsiteY1067" fmla="*/ 1531631 h 2596087"/>
              <a:gd name="connisteX1068" fmla="*/ 525730 w 2884175"/>
              <a:gd name="connsiteY1068" fmla="*/ 1467496 h 2596087"/>
              <a:gd name="connisteX1069" fmla="*/ 539700 w 2884175"/>
              <a:gd name="connsiteY1069" fmla="*/ 1397011 h 2596087"/>
              <a:gd name="connisteX1070" fmla="*/ 568275 w 2884175"/>
              <a:gd name="connsiteY1070" fmla="*/ 1318906 h 2596087"/>
              <a:gd name="connisteX1071" fmla="*/ 596850 w 2884175"/>
              <a:gd name="connsiteY1071" fmla="*/ 1247786 h 2596087"/>
              <a:gd name="connisteX1072" fmla="*/ 617805 w 2884175"/>
              <a:gd name="connsiteY1072" fmla="*/ 1169681 h 2596087"/>
              <a:gd name="connisteX1073" fmla="*/ 660350 w 2884175"/>
              <a:gd name="connsiteY1073" fmla="*/ 1099196 h 2596087"/>
              <a:gd name="connisteX1074" fmla="*/ 695910 w 2884175"/>
              <a:gd name="connsiteY1074" fmla="*/ 1021091 h 2596087"/>
              <a:gd name="connisteX1075" fmla="*/ 752425 w 2884175"/>
              <a:gd name="connsiteY1075" fmla="*/ 942986 h 2596087"/>
              <a:gd name="connisteX1076" fmla="*/ 859105 w 2884175"/>
              <a:gd name="connsiteY1076" fmla="*/ 815351 h 2596087"/>
              <a:gd name="connisteX1077" fmla="*/ 915620 w 2884175"/>
              <a:gd name="connsiteY1077" fmla="*/ 744866 h 2596087"/>
              <a:gd name="connisteX1078" fmla="*/ 1043255 w 2884175"/>
              <a:gd name="connsiteY1078" fmla="*/ 645171 h 2596087"/>
              <a:gd name="connisteX1079" fmla="*/ 1121360 w 2884175"/>
              <a:gd name="connsiteY1079" fmla="*/ 588656 h 2596087"/>
              <a:gd name="connisteX1080" fmla="*/ 1206450 w 2884175"/>
              <a:gd name="connsiteY1080" fmla="*/ 546111 h 2596087"/>
              <a:gd name="connisteX1081" fmla="*/ 1290905 w 2884175"/>
              <a:gd name="connsiteY1081" fmla="*/ 510551 h 2596087"/>
              <a:gd name="connisteX1082" fmla="*/ 1383615 w 2884175"/>
              <a:gd name="connsiteY1082" fmla="*/ 481976 h 2596087"/>
              <a:gd name="connisteX1083" fmla="*/ 1454100 w 2884175"/>
              <a:gd name="connsiteY1083" fmla="*/ 461021 h 2596087"/>
              <a:gd name="connisteX1084" fmla="*/ 1539190 w 2884175"/>
              <a:gd name="connsiteY1084" fmla="*/ 454036 h 2596087"/>
              <a:gd name="connisteX1085" fmla="*/ 1624280 w 2884175"/>
              <a:gd name="connsiteY1085" fmla="*/ 447051 h 2596087"/>
              <a:gd name="connisteX1086" fmla="*/ 1695400 w 2884175"/>
              <a:gd name="connsiteY1086" fmla="*/ 447051 h 2596087"/>
              <a:gd name="connisteX1087" fmla="*/ 1801445 w 2884175"/>
              <a:gd name="connsiteY1087" fmla="*/ 447051 h 2596087"/>
              <a:gd name="connisteX1088" fmla="*/ 1893520 w 2884175"/>
              <a:gd name="connsiteY1088" fmla="*/ 468006 h 2596087"/>
              <a:gd name="connisteX1089" fmla="*/ 1971625 w 2884175"/>
              <a:gd name="connsiteY1089" fmla="*/ 524521 h 2596087"/>
              <a:gd name="connisteX1090" fmla="*/ 2014170 w 2884175"/>
              <a:gd name="connsiteY1090" fmla="*/ 602626 h 2596087"/>
              <a:gd name="connisteX1091" fmla="*/ 2028140 w 2884175"/>
              <a:gd name="connsiteY1091" fmla="*/ 680731 h 2596087"/>
              <a:gd name="connisteX1092" fmla="*/ 2028140 w 2884175"/>
              <a:gd name="connsiteY1092" fmla="*/ 765821 h 2596087"/>
              <a:gd name="connisteX1093" fmla="*/ 2000200 w 2884175"/>
              <a:gd name="connsiteY1093" fmla="*/ 857896 h 2596087"/>
              <a:gd name="connisteX1094" fmla="*/ 1978610 w 2884175"/>
              <a:gd name="connsiteY1094" fmla="*/ 922031 h 2596087"/>
              <a:gd name="connisteX1095" fmla="*/ 1893520 w 2884175"/>
              <a:gd name="connsiteY1095" fmla="*/ 1042046 h 2596087"/>
              <a:gd name="connisteX1096" fmla="*/ 1843990 w 2884175"/>
              <a:gd name="connsiteY1096" fmla="*/ 1106181 h 2596087"/>
              <a:gd name="connisteX1097" fmla="*/ 1737945 w 2884175"/>
              <a:gd name="connsiteY1097" fmla="*/ 1226831 h 2596087"/>
              <a:gd name="connisteX1098" fmla="*/ 1659840 w 2884175"/>
              <a:gd name="connsiteY1098" fmla="*/ 1276361 h 2596087"/>
              <a:gd name="connisteX1099" fmla="*/ 1511250 w 2884175"/>
              <a:gd name="connsiteY1099" fmla="*/ 1361451 h 2596087"/>
              <a:gd name="connisteX1100" fmla="*/ 1411555 w 2884175"/>
              <a:gd name="connsiteY1100" fmla="*/ 1397011 h 2596087"/>
              <a:gd name="connisteX1101" fmla="*/ 1326465 w 2884175"/>
              <a:gd name="connsiteY1101" fmla="*/ 1417966 h 2596087"/>
              <a:gd name="connisteX1102" fmla="*/ 1220420 w 2884175"/>
              <a:gd name="connsiteY1102" fmla="*/ 1424951 h 2596087"/>
              <a:gd name="connisteX1103" fmla="*/ 1121360 w 2884175"/>
              <a:gd name="connsiteY1103" fmla="*/ 1431936 h 2596087"/>
              <a:gd name="connisteX1104" fmla="*/ 1014680 w 2884175"/>
              <a:gd name="connsiteY1104" fmla="*/ 1431936 h 2596087"/>
              <a:gd name="connisteX1105" fmla="*/ 922605 w 2884175"/>
              <a:gd name="connsiteY1105" fmla="*/ 1431936 h 2596087"/>
              <a:gd name="connisteX1106" fmla="*/ 830530 w 2884175"/>
              <a:gd name="connsiteY1106" fmla="*/ 1431936 h 2596087"/>
              <a:gd name="connisteX1107" fmla="*/ 745440 w 2884175"/>
              <a:gd name="connsiteY1107" fmla="*/ 1424951 h 2596087"/>
              <a:gd name="connisteX1108" fmla="*/ 674320 w 2884175"/>
              <a:gd name="connsiteY1108" fmla="*/ 1403996 h 2596087"/>
              <a:gd name="connisteX1109" fmla="*/ 554305 w 2884175"/>
              <a:gd name="connsiteY1109" fmla="*/ 1339861 h 2596087"/>
              <a:gd name="connisteX1110" fmla="*/ 476200 w 2884175"/>
              <a:gd name="connsiteY1110" fmla="*/ 1254771 h 2596087"/>
              <a:gd name="connisteX1111" fmla="*/ 426670 w 2884175"/>
              <a:gd name="connsiteY1111" fmla="*/ 1176666 h 2596087"/>
              <a:gd name="connisteX1112" fmla="*/ 412065 w 2884175"/>
              <a:gd name="connsiteY1112" fmla="*/ 1077606 h 2596087"/>
              <a:gd name="connisteX1113" fmla="*/ 405080 w 2884175"/>
              <a:gd name="connsiteY1113" fmla="*/ 964576 h 2596087"/>
              <a:gd name="connisteX1114" fmla="*/ 405080 w 2884175"/>
              <a:gd name="connsiteY1114" fmla="*/ 893456 h 2596087"/>
              <a:gd name="connisteX1115" fmla="*/ 419050 w 2884175"/>
              <a:gd name="connsiteY1115" fmla="*/ 772806 h 2596087"/>
              <a:gd name="connisteX1116" fmla="*/ 447625 w 2884175"/>
              <a:gd name="connsiteY1116" fmla="*/ 694701 h 2596087"/>
              <a:gd name="connisteX1117" fmla="*/ 532715 w 2884175"/>
              <a:gd name="connsiteY1117" fmla="*/ 553096 h 2596087"/>
              <a:gd name="connisteX1118" fmla="*/ 646380 w 2884175"/>
              <a:gd name="connsiteY1118" fmla="*/ 425461 h 2596087"/>
              <a:gd name="connisteX1119" fmla="*/ 781000 w 2884175"/>
              <a:gd name="connsiteY1119" fmla="*/ 333386 h 2596087"/>
              <a:gd name="connisteX1120" fmla="*/ 873075 w 2884175"/>
              <a:gd name="connsiteY1120" fmla="*/ 290841 h 2596087"/>
              <a:gd name="connisteX1121" fmla="*/ 972135 w 2884175"/>
              <a:gd name="connsiteY1121" fmla="*/ 276871 h 2596087"/>
              <a:gd name="connisteX1122" fmla="*/ 1092785 w 2884175"/>
              <a:gd name="connsiteY1122" fmla="*/ 241311 h 2596087"/>
              <a:gd name="connisteX1123" fmla="*/ 1198830 w 2884175"/>
              <a:gd name="connsiteY1123" fmla="*/ 212736 h 2596087"/>
              <a:gd name="connisteX1124" fmla="*/ 1326465 w 2884175"/>
              <a:gd name="connsiteY1124" fmla="*/ 205751 h 2596087"/>
              <a:gd name="connisteX1125" fmla="*/ 1433145 w 2884175"/>
              <a:gd name="connsiteY1125" fmla="*/ 184796 h 2596087"/>
              <a:gd name="connisteX1126" fmla="*/ 1553795 w 2884175"/>
              <a:gd name="connsiteY1126" fmla="*/ 184796 h 2596087"/>
              <a:gd name="connisteX1127" fmla="*/ 1659840 w 2884175"/>
              <a:gd name="connsiteY1127" fmla="*/ 184796 h 2596087"/>
              <a:gd name="connisteX1128" fmla="*/ 1751915 w 2884175"/>
              <a:gd name="connsiteY1128" fmla="*/ 198766 h 2596087"/>
              <a:gd name="connisteX1129" fmla="*/ 1850975 w 2884175"/>
              <a:gd name="connsiteY1129" fmla="*/ 212736 h 2596087"/>
              <a:gd name="connisteX1130" fmla="*/ 1936065 w 2884175"/>
              <a:gd name="connsiteY1130" fmla="*/ 234326 h 2596087"/>
              <a:gd name="connisteX1131" fmla="*/ 2007185 w 2884175"/>
              <a:gd name="connsiteY1131" fmla="*/ 262266 h 2596087"/>
              <a:gd name="connisteX1132" fmla="*/ 2085290 w 2884175"/>
              <a:gd name="connsiteY1132" fmla="*/ 290841 h 2596087"/>
              <a:gd name="connisteX1133" fmla="*/ 2191335 w 2884175"/>
              <a:gd name="connsiteY1133" fmla="*/ 354976 h 2596087"/>
              <a:gd name="connisteX1134" fmla="*/ 2255470 w 2884175"/>
              <a:gd name="connsiteY1134" fmla="*/ 425461 h 2596087"/>
              <a:gd name="connisteX1135" fmla="*/ 2276425 w 2884175"/>
              <a:gd name="connsiteY1135" fmla="*/ 496581 h 2596087"/>
              <a:gd name="connisteX1136" fmla="*/ 2276425 w 2884175"/>
              <a:gd name="connsiteY1136" fmla="*/ 581671 h 2596087"/>
              <a:gd name="connisteX1137" fmla="*/ 2269440 w 2884175"/>
              <a:gd name="connsiteY1137" fmla="*/ 687716 h 2596087"/>
              <a:gd name="connisteX1138" fmla="*/ 2247850 w 2884175"/>
              <a:gd name="connsiteY1138" fmla="*/ 751851 h 2596087"/>
              <a:gd name="connisteX1139" fmla="*/ 2177365 w 2884175"/>
              <a:gd name="connsiteY1139" fmla="*/ 871866 h 2596087"/>
              <a:gd name="connisteX1140" fmla="*/ 2120850 w 2884175"/>
              <a:gd name="connsiteY1140" fmla="*/ 936001 h 2596087"/>
              <a:gd name="connisteX1141" fmla="*/ 2021155 w 2884175"/>
              <a:gd name="connsiteY1141" fmla="*/ 1042046 h 2596087"/>
              <a:gd name="connisteX1142" fmla="*/ 1879550 w 2884175"/>
              <a:gd name="connsiteY1142" fmla="*/ 1148726 h 2596087"/>
              <a:gd name="connisteX1143" fmla="*/ 1801445 w 2884175"/>
              <a:gd name="connsiteY1143" fmla="*/ 1184286 h 2596087"/>
              <a:gd name="connisteX1144" fmla="*/ 1730960 w 2884175"/>
              <a:gd name="connsiteY1144" fmla="*/ 1226831 h 2596087"/>
              <a:gd name="connisteX1145" fmla="*/ 1631265 w 2884175"/>
              <a:gd name="connsiteY1145" fmla="*/ 1254771 h 2596087"/>
              <a:gd name="connisteX1146" fmla="*/ 1546175 w 2884175"/>
              <a:gd name="connsiteY1146" fmla="*/ 1261756 h 2596087"/>
              <a:gd name="connisteX1147" fmla="*/ 1454100 w 2884175"/>
              <a:gd name="connsiteY1147" fmla="*/ 1283346 h 2596087"/>
              <a:gd name="connisteX1148" fmla="*/ 1355040 w 2884175"/>
              <a:gd name="connsiteY1148" fmla="*/ 1283346 h 2596087"/>
              <a:gd name="connisteX1149" fmla="*/ 1276935 w 2884175"/>
              <a:gd name="connsiteY1149" fmla="*/ 1290331 h 2596087"/>
              <a:gd name="connisteX1150" fmla="*/ 1177875 w 2884175"/>
              <a:gd name="connsiteY1150" fmla="*/ 1290331 h 2596087"/>
              <a:gd name="connisteX1151" fmla="*/ 1085800 w 2884175"/>
              <a:gd name="connsiteY1151" fmla="*/ 1290331 h 2596087"/>
              <a:gd name="connisteX1152" fmla="*/ 1000710 w 2884175"/>
              <a:gd name="connsiteY1152" fmla="*/ 1276361 h 2596087"/>
              <a:gd name="connisteX1153" fmla="*/ 915620 w 2884175"/>
              <a:gd name="connsiteY1153" fmla="*/ 1247786 h 2596087"/>
              <a:gd name="connisteX1154" fmla="*/ 844500 w 2884175"/>
              <a:gd name="connsiteY1154" fmla="*/ 1219211 h 2596087"/>
              <a:gd name="connisteX1155" fmla="*/ 766395 w 2884175"/>
              <a:gd name="connsiteY1155" fmla="*/ 1184286 h 2596087"/>
              <a:gd name="connisteX1156" fmla="*/ 646380 w 2884175"/>
              <a:gd name="connsiteY1156" fmla="*/ 1120151 h 2596087"/>
              <a:gd name="connisteX1157" fmla="*/ 568275 w 2884175"/>
              <a:gd name="connsiteY1157" fmla="*/ 1063636 h 2596087"/>
              <a:gd name="connisteX1158" fmla="*/ 504140 w 2884175"/>
              <a:gd name="connsiteY1158" fmla="*/ 985531 h 2596087"/>
              <a:gd name="connisteX1159" fmla="*/ 497155 w 2884175"/>
              <a:gd name="connsiteY1159" fmla="*/ 879486 h 2596087"/>
              <a:gd name="connisteX1160" fmla="*/ 511760 w 2884175"/>
              <a:gd name="connsiteY1160" fmla="*/ 808366 h 2596087"/>
              <a:gd name="connisteX1161" fmla="*/ 568275 w 2884175"/>
              <a:gd name="connsiteY1161" fmla="*/ 709306 h 2596087"/>
              <a:gd name="connisteX1162" fmla="*/ 646380 w 2884175"/>
              <a:gd name="connsiteY1162" fmla="*/ 638186 h 2596087"/>
              <a:gd name="connisteX1163" fmla="*/ 752425 w 2884175"/>
              <a:gd name="connsiteY1163" fmla="*/ 567066 h 2596087"/>
              <a:gd name="connisteX1164" fmla="*/ 823545 w 2884175"/>
              <a:gd name="connsiteY1164" fmla="*/ 524521 h 2596087"/>
              <a:gd name="connisteX1165" fmla="*/ 901650 w 2884175"/>
              <a:gd name="connsiteY1165" fmla="*/ 510551 h 2596087"/>
              <a:gd name="connisteX1166" fmla="*/ 986105 w 2884175"/>
              <a:gd name="connsiteY1166" fmla="*/ 489596 h 2596087"/>
              <a:gd name="connisteX1167" fmla="*/ 1078815 w 2884175"/>
              <a:gd name="connsiteY1167" fmla="*/ 481976 h 2596087"/>
              <a:gd name="connisteX1168" fmla="*/ 1177875 w 2884175"/>
              <a:gd name="connsiteY1168" fmla="*/ 468006 h 2596087"/>
              <a:gd name="connisteX1169" fmla="*/ 1276935 w 2884175"/>
              <a:gd name="connsiteY1169" fmla="*/ 468006 h 2596087"/>
              <a:gd name="connisteX1170" fmla="*/ 1375995 w 2884175"/>
              <a:gd name="connsiteY1170" fmla="*/ 474991 h 2596087"/>
              <a:gd name="connisteX1171" fmla="*/ 1468705 w 2884175"/>
              <a:gd name="connsiteY1171" fmla="*/ 481976 h 2596087"/>
              <a:gd name="connisteX1172" fmla="*/ 1546175 w 2884175"/>
              <a:gd name="connsiteY1172" fmla="*/ 510551 h 2596087"/>
              <a:gd name="connisteX1173" fmla="*/ 1631265 w 2884175"/>
              <a:gd name="connsiteY1173" fmla="*/ 532141 h 2596087"/>
              <a:gd name="connisteX1174" fmla="*/ 1702385 w 2884175"/>
              <a:gd name="connsiteY1174" fmla="*/ 567066 h 2596087"/>
              <a:gd name="connisteX1175" fmla="*/ 1837005 w 2884175"/>
              <a:gd name="connsiteY1175" fmla="*/ 638186 h 2596087"/>
              <a:gd name="connisteX1176" fmla="*/ 1929080 w 2884175"/>
              <a:gd name="connsiteY1176" fmla="*/ 709306 h 2596087"/>
              <a:gd name="connisteX1177" fmla="*/ 1993215 w 2884175"/>
              <a:gd name="connsiteY1177" fmla="*/ 787411 h 2596087"/>
              <a:gd name="connisteX1178" fmla="*/ 2028140 w 2884175"/>
              <a:gd name="connsiteY1178" fmla="*/ 879486 h 2596087"/>
              <a:gd name="connisteX1179" fmla="*/ 2028140 w 2884175"/>
              <a:gd name="connsiteY1179" fmla="*/ 978546 h 2596087"/>
              <a:gd name="connisteX1180" fmla="*/ 2000200 w 2884175"/>
              <a:gd name="connsiteY1180" fmla="*/ 1049666 h 2596087"/>
              <a:gd name="connisteX1181" fmla="*/ 1943050 w 2884175"/>
              <a:gd name="connsiteY1181" fmla="*/ 1120151 h 2596087"/>
              <a:gd name="connisteX1182" fmla="*/ 1858595 w 2884175"/>
              <a:gd name="connsiteY1182" fmla="*/ 1191271 h 2596087"/>
              <a:gd name="connisteX1183" fmla="*/ 1751915 w 2884175"/>
              <a:gd name="connsiteY1183" fmla="*/ 1240801 h 2596087"/>
              <a:gd name="connisteX1184" fmla="*/ 1617295 w 2884175"/>
              <a:gd name="connsiteY1184" fmla="*/ 1283346 h 2596087"/>
              <a:gd name="connisteX1185" fmla="*/ 1546175 w 2884175"/>
              <a:gd name="connsiteY1185" fmla="*/ 1297316 h 2596087"/>
              <a:gd name="connisteX1186" fmla="*/ 1461085 w 2884175"/>
              <a:gd name="connsiteY1186" fmla="*/ 1304301 h 2596087"/>
              <a:gd name="connisteX1187" fmla="*/ 1375995 w 2884175"/>
              <a:gd name="connsiteY1187" fmla="*/ 1318906 h 2596087"/>
              <a:gd name="connisteX1188" fmla="*/ 1298525 w 2884175"/>
              <a:gd name="connsiteY1188" fmla="*/ 1318906 h 2596087"/>
              <a:gd name="connisteX1189" fmla="*/ 1213435 w 2884175"/>
              <a:gd name="connsiteY1189" fmla="*/ 1318906 h 2596087"/>
              <a:gd name="connisteX1190" fmla="*/ 1128345 w 2884175"/>
              <a:gd name="connsiteY1190" fmla="*/ 1318906 h 2596087"/>
              <a:gd name="connisteX1191" fmla="*/ 1057225 w 2884175"/>
              <a:gd name="connsiteY1191" fmla="*/ 1311921 h 2596087"/>
              <a:gd name="connisteX1192" fmla="*/ 986105 w 2884175"/>
              <a:gd name="connsiteY1192" fmla="*/ 1311921 h 2596087"/>
              <a:gd name="connisteX1193" fmla="*/ 873075 w 2884175"/>
              <a:gd name="connsiteY1193" fmla="*/ 1283346 h 2596087"/>
              <a:gd name="connisteX1194" fmla="*/ 781000 w 2884175"/>
              <a:gd name="connsiteY1194" fmla="*/ 1247786 h 2596087"/>
              <a:gd name="connisteX1195" fmla="*/ 709880 w 2884175"/>
              <a:gd name="connsiteY1195" fmla="*/ 1184286 h 2596087"/>
              <a:gd name="connisteX1196" fmla="*/ 688925 w 2884175"/>
              <a:gd name="connsiteY1196" fmla="*/ 1106181 h 2596087"/>
              <a:gd name="connisteX1197" fmla="*/ 688925 w 2884175"/>
              <a:gd name="connsiteY1197" fmla="*/ 1042046 h 2596087"/>
              <a:gd name="connisteX1198" fmla="*/ 723850 w 2884175"/>
              <a:gd name="connsiteY1198" fmla="*/ 964576 h 2596087"/>
              <a:gd name="connisteX1199" fmla="*/ 808940 w 2884175"/>
              <a:gd name="connsiteY1199" fmla="*/ 886471 h 2596087"/>
              <a:gd name="connisteX1200" fmla="*/ 915620 w 2884175"/>
              <a:gd name="connsiteY1200" fmla="*/ 815351 h 2596087"/>
              <a:gd name="connisteX1201" fmla="*/ 993725 w 2884175"/>
              <a:gd name="connsiteY1201" fmla="*/ 787411 h 2596087"/>
              <a:gd name="connisteX1202" fmla="*/ 1064210 w 2884175"/>
              <a:gd name="connsiteY1202" fmla="*/ 758836 h 2596087"/>
              <a:gd name="connisteX1203" fmla="*/ 1135330 w 2884175"/>
              <a:gd name="connsiteY1203" fmla="*/ 744866 h 2596087"/>
              <a:gd name="connisteX1204" fmla="*/ 1213435 w 2884175"/>
              <a:gd name="connsiteY1204" fmla="*/ 730261 h 2596087"/>
              <a:gd name="connisteX1205" fmla="*/ 1333450 w 2884175"/>
              <a:gd name="connsiteY1205" fmla="*/ 723276 h 2596087"/>
              <a:gd name="connisteX1206" fmla="*/ 1447115 w 2884175"/>
              <a:gd name="connsiteY1206" fmla="*/ 723276 h 2596087"/>
              <a:gd name="connisteX1207" fmla="*/ 1546175 w 2884175"/>
              <a:gd name="connsiteY1207" fmla="*/ 723276 h 2596087"/>
              <a:gd name="connisteX1208" fmla="*/ 1617295 w 2884175"/>
              <a:gd name="connsiteY1208" fmla="*/ 758836 h 25960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  <a:cxn ang="0">
                <a:pos x="connisteX269" y="connsiteY269"/>
              </a:cxn>
              <a:cxn ang="0">
                <a:pos x="connisteX270" y="connsiteY270"/>
              </a:cxn>
              <a:cxn ang="0">
                <a:pos x="connisteX271" y="connsiteY271"/>
              </a:cxn>
              <a:cxn ang="0">
                <a:pos x="connisteX272" y="connsiteY272"/>
              </a:cxn>
              <a:cxn ang="0">
                <a:pos x="connisteX273" y="connsiteY273"/>
              </a:cxn>
              <a:cxn ang="0">
                <a:pos x="connisteX274" y="connsiteY274"/>
              </a:cxn>
              <a:cxn ang="0">
                <a:pos x="connisteX275" y="connsiteY275"/>
              </a:cxn>
              <a:cxn ang="0">
                <a:pos x="connisteX276" y="connsiteY276"/>
              </a:cxn>
              <a:cxn ang="0">
                <a:pos x="connisteX277" y="connsiteY277"/>
              </a:cxn>
              <a:cxn ang="0">
                <a:pos x="connisteX278" y="connsiteY278"/>
              </a:cxn>
              <a:cxn ang="0">
                <a:pos x="connisteX279" y="connsiteY279"/>
              </a:cxn>
              <a:cxn ang="0">
                <a:pos x="connisteX280" y="connsiteY280"/>
              </a:cxn>
              <a:cxn ang="0">
                <a:pos x="connisteX281" y="connsiteY281"/>
              </a:cxn>
              <a:cxn ang="0">
                <a:pos x="connisteX282" y="connsiteY282"/>
              </a:cxn>
              <a:cxn ang="0">
                <a:pos x="connisteX283" y="connsiteY283"/>
              </a:cxn>
              <a:cxn ang="0">
                <a:pos x="connisteX284" y="connsiteY284"/>
              </a:cxn>
              <a:cxn ang="0">
                <a:pos x="connisteX285" y="connsiteY285"/>
              </a:cxn>
              <a:cxn ang="0">
                <a:pos x="connisteX286" y="connsiteY286"/>
              </a:cxn>
              <a:cxn ang="0">
                <a:pos x="connisteX287" y="connsiteY287"/>
              </a:cxn>
              <a:cxn ang="0">
                <a:pos x="connisteX288" y="connsiteY288"/>
              </a:cxn>
              <a:cxn ang="0">
                <a:pos x="connisteX289" y="connsiteY289"/>
              </a:cxn>
              <a:cxn ang="0">
                <a:pos x="connisteX290" y="connsiteY290"/>
              </a:cxn>
              <a:cxn ang="0">
                <a:pos x="connisteX291" y="connsiteY291"/>
              </a:cxn>
              <a:cxn ang="0">
                <a:pos x="connisteX292" y="connsiteY292"/>
              </a:cxn>
              <a:cxn ang="0">
                <a:pos x="connisteX293" y="connsiteY293"/>
              </a:cxn>
              <a:cxn ang="0">
                <a:pos x="connisteX294" y="connsiteY294"/>
              </a:cxn>
              <a:cxn ang="0">
                <a:pos x="connisteX295" y="connsiteY295"/>
              </a:cxn>
              <a:cxn ang="0">
                <a:pos x="connisteX296" y="connsiteY296"/>
              </a:cxn>
              <a:cxn ang="0">
                <a:pos x="connisteX297" y="connsiteY297"/>
              </a:cxn>
              <a:cxn ang="0">
                <a:pos x="connisteX298" y="connsiteY298"/>
              </a:cxn>
              <a:cxn ang="0">
                <a:pos x="connisteX299" y="connsiteY299"/>
              </a:cxn>
              <a:cxn ang="0">
                <a:pos x="connisteX300" y="connsiteY300"/>
              </a:cxn>
              <a:cxn ang="0">
                <a:pos x="connisteX301" y="connsiteY301"/>
              </a:cxn>
              <a:cxn ang="0">
                <a:pos x="connisteX302" y="connsiteY302"/>
              </a:cxn>
              <a:cxn ang="0">
                <a:pos x="connisteX303" y="connsiteY303"/>
              </a:cxn>
              <a:cxn ang="0">
                <a:pos x="connisteX304" y="connsiteY304"/>
              </a:cxn>
              <a:cxn ang="0">
                <a:pos x="connisteX305" y="connsiteY305"/>
              </a:cxn>
              <a:cxn ang="0">
                <a:pos x="connisteX306" y="connsiteY306"/>
              </a:cxn>
              <a:cxn ang="0">
                <a:pos x="connisteX307" y="connsiteY307"/>
              </a:cxn>
              <a:cxn ang="0">
                <a:pos x="connisteX308" y="connsiteY308"/>
              </a:cxn>
              <a:cxn ang="0">
                <a:pos x="connisteX309" y="connsiteY309"/>
              </a:cxn>
              <a:cxn ang="0">
                <a:pos x="connisteX310" y="connsiteY310"/>
              </a:cxn>
              <a:cxn ang="0">
                <a:pos x="connisteX311" y="connsiteY311"/>
              </a:cxn>
              <a:cxn ang="0">
                <a:pos x="connisteX312" y="connsiteY312"/>
              </a:cxn>
              <a:cxn ang="0">
                <a:pos x="connisteX313" y="connsiteY313"/>
              </a:cxn>
              <a:cxn ang="0">
                <a:pos x="connisteX314" y="connsiteY314"/>
              </a:cxn>
              <a:cxn ang="0">
                <a:pos x="connisteX315" y="connsiteY315"/>
              </a:cxn>
              <a:cxn ang="0">
                <a:pos x="connisteX316" y="connsiteY316"/>
              </a:cxn>
              <a:cxn ang="0">
                <a:pos x="connisteX317" y="connsiteY317"/>
              </a:cxn>
              <a:cxn ang="0">
                <a:pos x="connisteX318" y="connsiteY318"/>
              </a:cxn>
              <a:cxn ang="0">
                <a:pos x="connisteX319" y="connsiteY319"/>
              </a:cxn>
              <a:cxn ang="0">
                <a:pos x="connisteX320" y="connsiteY320"/>
              </a:cxn>
              <a:cxn ang="0">
                <a:pos x="connisteX321" y="connsiteY321"/>
              </a:cxn>
              <a:cxn ang="0">
                <a:pos x="connisteX322" y="connsiteY322"/>
              </a:cxn>
              <a:cxn ang="0">
                <a:pos x="connisteX323" y="connsiteY323"/>
              </a:cxn>
              <a:cxn ang="0">
                <a:pos x="connisteX324" y="connsiteY324"/>
              </a:cxn>
              <a:cxn ang="0">
                <a:pos x="connisteX325" y="connsiteY325"/>
              </a:cxn>
              <a:cxn ang="0">
                <a:pos x="connisteX326" y="connsiteY326"/>
              </a:cxn>
              <a:cxn ang="0">
                <a:pos x="connisteX327" y="connsiteY327"/>
              </a:cxn>
              <a:cxn ang="0">
                <a:pos x="connisteX328" y="connsiteY328"/>
              </a:cxn>
              <a:cxn ang="0">
                <a:pos x="connisteX329" y="connsiteY329"/>
              </a:cxn>
              <a:cxn ang="0">
                <a:pos x="connisteX330" y="connsiteY330"/>
              </a:cxn>
              <a:cxn ang="0">
                <a:pos x="connisteX331" y="connsiteY331"/>
              </a:cxn>
              <a:cxn ang="0">
                <a:pos x="connisteX332" y="connsiteY332"/>
              </a:cxn>
              <a:cxn ang="0">
                <a:pos x="connisteX333" y="connsiteY333"/>
              </a:cxn>
              <a:cxn ang="0">
                <a:pos x="connisteX334" y="connsiteY334"/>
              </a:cxn>
              <a:cxn ang="0">
                <a:pos x="connisteX335" y="connsiteY335"/>
              </a:cxn>
              <a:cxn ang="0">
                <a:pos x="connisteX336" y="connsiteY336"/>
              </a:cxn>
              <a:cxn ang="0">
                <a:pos x="connisteX337" y="connsiteY337"/>
              </a:cxn>
              <a:cxn ang="0">
                <a:pos x="connisteX338" y="connsiteY338"/>
              </a:cxn>
              <a:cxn ang="0">
                <a:pos x="connisteX339" y="connsiteY339"/>
              </a:cxn>
              <a:cxn ang="0">
                <a:pos x="connisteX340" y="connsiteY340"/>
              </a:cxn>
              <a:cxn ang="0">
                <a:pos x="connisteX341" y="connsiteY341"/>
              </a:cxn>
              <a:cxn ang="0">
                <a:pos x="connisteX342" y="connsiteY342"/>
              </a:cxn>
              <a:cxn ang="0">
                <a:pos x="connisteX343" y="connsiteY343"/>
              </a:cxn>
              <a:cxn ang="0">
                <a:pos x="connisteX344" y="connsiteY344"/>
              </a:cxn>
              <a:cxn ang="0">
                <a:pos x="connisteX345" y="connsiteY345"/>
              </a:cxn>
              <a:cxn ang="0">
                <a:pos x="connisteX346" y="connsiteY346"/>
              </a:cxn>
              <a:cxn ang="0">
                <a:pos x="connisteX347" y="connsiteY347"/>
              </a:cxn>
              <a:cxn ang="0">
                <a:pos x="connisteX348" y="connsiteY348"/>
              </a:cxn>
              <a:cxn ang="0">
                <a:pos x="connisteX349" y="connsiteY349"/>
              </a:cxn>
              <a:cxn ang="0">
                <a:pos x="connisteX350" y="connsiteY350"/>
              </a:cxn>
              <a:cxn ang="0">
                <a:pos x="connisteX351" y="connsiteY351"/>
              </a:cxn>
              <a:cxn ang="0">
                <a:pos x="connisteX352" y="connsiteY352"/>
              </a:cxn>
              <a:cxn ang="0">
                <a:pos x="connisteX353" y="connsiteY353"/>
              </a:cxn>
              <a:cxn ang="0">
                <a:pos x="connisteX354" y="connsiteY354"/>
              </a:cxn>
              <a:cxn ang="0">
                <a:pos x="connisteX355" y="connsiteY355"/>
              </a:cxn>
              <a:cxn ang="0">
                <a:pos x="connisteX356" y="connsiteY356"/>
              </a:cxn>
              <a:cxn ang="0">
                <a:pos x="connisteX357" y="connsiteY357"/>
              </a:cxn>
              <a:cxn ang="0">
                <a:pos x="connisteX358" y="connsiteY358"/>
              </a:cxn>
              <a:cxn ang="0">
                <a:pos x="connisteX359" y="connsiteY359"/>
              </a:cxn>
              <a:cxn ang="0">
                <a:pos x="connisteX360" y="connsiteY360"/>
              </a:cxn>
              <a:cxn ang="0">
                <a:pos x="connisteX361" y="connsiteY361"/>
              </a:cxn>
              <a:cxn ang="0">
                <a:pos x="connisteX362" y="connsiteY362"/>
              </a:cxn>
              <a:cxn ang="0">
                <a:pos x="connisteX363" y="connsiteY363"/>
              </a:cxn>
              <a:cxn ang="0">
                <a:pos x="connisteX364" y="connsiteY364"/>
              </a:cxn>
              <a:cxn ang="0">
                <a:pos x="connisteX365" y="connsiteY365"/>
              </a:cxn>
              <a:cxn ang="0">
                <a:pos x="connisteX366" y="connsiteY366"/>
              </a:cxn>
              <a:cxn ang="0">
                <a:pos x="connisteX367" y="connsiteY367"/>
              </a:cxn>
              <a:cxn ang="0">
                <a:pos x="connisteX368" y="connsiteY368"/>
              </a:cxn>
              <a:cxn ang="0">
                <a:pos x="connisteX369" y="connsiteY369"/>
              </a:cxn>
              <a:cxn ang="0">
                <a:pos x="connisteX370" y="connsiteY370"/>
              </a:cxn>
              <a:cxn ang="0">
                <a:pos x="connisteX371" y="connsiteY371"/>
              </a:cxn>
              <a:cxn ang="0">
                <a:pos x="connisteX372" y="connsiteY372"/>
              </a:cxn>
              <a:cxn ang="0">
                <a:pos x="connisteX373" y="connsiteY373"/>
              </a:cxn>
              <a:cxn ang="0">
                <a:pos x="connisteX374" y="connsiteY374"/>
              </a:cxn>
              <a:cxn ang="0">
                <a:pos x="connisteX375" y="connsiteY375"/>
              </a:cxn>
              <a:cxn ang="0">
                <a:pos x="connisteX376" y="connsiteY376"/>
              </a:cxn>
              <a:cxn ang="0">
                <a:pos x="connisteX377" y="connsiteY377"/>
              </a:cxn>
              <a:cxn ang="0">
                <a:pos x="connisteX378" y="connsiteY378"/>
              </a:cxn>
              <a:cxn ang="0">
                <a:pos x="connisteX379" y="connsiteY379"/>
              </a:cxn>
              <a:cxn ang="0">
                <a:pos x="connisteX380" y="connsiteY380"/>
              </a:cxn>
              <a:cxn ang="0">
                <a:pos x="connisteX381" y="connsiteY381"/>
              </a:cxn>
              <a:cxn ang="0">
                <a:pos x="connisteX382" y="connsiteY382"/>
              </a:cxn>
              <a:cxn ang="0">
                <a:pos x="connisteX383" y="connsiteY383"/>
              </a:cxn>
              <a:cxn ang="0">
                <a:pos x="connisteX384" y="connsiteY384"/>
              </a:cxn>
              <a:cxn ang="0">
                <a:pos x="connisteX385" y="connsiteY385"/>
              </a:cxn>
              <a:cxn ang="0">
                <a:pos x="connisteX386" y="connsiteY386"/>
              </a:cxn>
              <a:cxn ang="0">
                <a:pos x="connisteX387" y="connsiteY387"/>
              </a:cxn>
              <a:cxn ang="0">
                <a:pos x="connisteX388" y="connsiteY388"/>
              </a:cxn>
              <a:cxn ang="0">
                <a:pos x="connisteX389" y="connsiteY389"/>
              </a:cxn>
              <a:cxn ang="0">
                <a:pos x="connisteX390" y="connsiteY390"/>
              </a:cxn>
              <a:cxn ang="0">
                <a:pos x="connisteX391" y="connsiteY391"/>
              </a:cxn>
              <a:cxn ang="0">
                <a:pos x="connisteX392" y="connsiteY392"/>
              </a:cxn>
              <a:cxn ang="0">
                <a:pos x="connisteX393" y="connsiteY393"/>
              </a:cxn>
              <a:cxn ang="0">
                <a:pos x="connisteX394" y="connsiteY394"/>
              </a:cxn>
              <a:cxn ang="0">
                <a:pos x="connisteX395" y="connsiteY395"/>
              </a:cxn>
              <a:cxn ang="0">
                <a:pos x="connisteX396" y="connsiteY396"/>
              </a:cxn>
              <a:cxn ang="0">
                <a:pos x="connisteX397" y="connsiteY397"/>
              </a:cxn>
              <a:cxn ang="0">
                <a:pos x="connisteX398" y="connsiteY398"/>
              </a:cxn>
              <a:cxn ang="0">
                <a:pos x="connisteX399" y="connsiteY399"/>
              </a:cxn>
              <a:cxn ang="0">
                <a:pos x="connisteX400" y="connsiteY400"/>
              </a:cxn>
              <a:cxn ang="0">
                <a:pos x="connisteX401" y="connsiteY401"/>
              </a:cxn>
              <a:cxn ang="0">
                <a:pos x="connisteX402" y="connsiteY402"/>
              </a:cxn>
              <a:cxn ang="0">
                <a:pos x="connisteX403" y="connsiteY403"/>
              </a:cxn>
              <a:cxn ang="0">
                <a:pos x="connisteX404" y="connsiteY404"/>
              </a:cxn>
              <a:cxn ang="0">
                <a:pos x="connisteX405" y="connsiteY405"/>
              </a:cxn>
              <a:cxn ang="0">
                <a:pos x="connisteX406" y="connsiteY406"/>
              </a:cxn>
              <a:cxn ang="0">
                <a:pos x="connisteX407" y="connsiteY407"/>
              </a:cxn>
              <a:cxn ang="0">
                <a:pos x="connisteX408" y="connsiteY408"/>
              </a:cxn>
              <a:cxn ang="0">
                <a:pos x="connisteX409" y="connsiteY409"/>
              </a:cxn>
              <a:cxn ang="0">
                <a:pos x="connisteX410" y="connsiteY410"/>
              </a:cxn>
              <a:cxn ang="0">
                <a:pos x="connisteX411" y="connsiteY411"/>
              </a:cxn>
              <a:cxn ang="0">
                <a:pos x="connisteX412" y="connsiteY412"/>
              </a:cxn>
              <a:cxn ang="0">
                <a:pos x="connisteX413" y="connsiteY413"/>
              </a:cxn>
              <a:cxn ang="0">
                <a:pos x="connisteX414" y="connsiteY414"/>
              </a:cxn>
              <a:cxn ang="0">
                <a:pos x="connisteX415" y="connsiteY415"/>
              </a:cxn>
              <a:cxn ang="0">
                <a:pos x="connisteX416" y="connsiteY416"/>
              </a:cxn>
              <a:cxn ang="0">
                <a:pos x="connisteX417" y="connsiteY417"/>
              </a:cxn>
              <a:cxn ang="0">
                <a:pos x="connisteX418" y="connsiteY418"/>
              </a:cxn>
              <a:cxn ang="0">
                <a:pos x="connisteX419" y="connsiteY419"/>
              </a:cxn>
              <a:cxn ang="0">
                <a:pos x="connisteX420" y="connsiteY420"/>
              </a:cxn>
              <a:cxn ang="0">
                <a:pos x="connisteX421" y="connsiteY421"/>
              </a:cxn>
              <a:cxn ang="0">
                <a:pos x="connisteX422" y="connsiteY422"/>
              </a:cxn>
              <a:cxn ang="0">
                <a:pos x="connisteX423" y="connsiteY423"/>
              </a:cxn>
              <a:cxn ang="0">
                <a:pos x="connisteX424" y="connsiteY424"/>
              </a:cxn>
              <a:cxn ang="0">
                <a:pos x="connisteX425" y="connsiteY425"/>
              </a:cxn>
              <a:cxn ang="0">
                <a:pos x="connisteX426" y="connsiteY426"/>
              </a:cxn>
              <a:cxn ang="0">
                <a:pos x="connisteX427" y="connsiteY427"/>
              </a:cxn>
              <a:cxn ang="0">
                <a:pos x="connisteX428" y="connsiteY428"/>
              </a:cxn>
              <a:cxn ang="0">
                <a:pos x="connisteX429" y="connsiteY429"/>
              </a:cxn>
              <a:cxn ang="0">
                <a:pos x="connisteX430" y="connsiteY430"/>
              </a:cxn>
              <a:cxn ang="0">
                <a:pos x="connisteX431" y="connsiteY431"/>
              </a:cxn>
              <a:cxn ang="0">
                <a:pos x="connisteX432" y="connsiteY432"/>
              </a:cxn>
              <a:cxn ang="0">
                <a:pos x="connisteX433" y="connsiteY433"/>
              </a:cxn>
              <a:cxn ang="0">
                <a:pos x="connisteX434" y="connsiteY434"/>
              </a:cxn>
              <a:cxn ang="0">
                <a:pos x="connisteX435" y="connsiteY435"/>
              </a:cxn>
              <a:cxn ang="0">
                <a:pos x="connisteX436" y="connsiteY436"/>
              </a:cxn>
              <a:cxn ang="0">
                <a:pos x="connisteX437" y="connsiteY437"/>
              </a:cxn>
              <a:cxn ang="0">
                <a:pos x="connisteX438" y="connsiteY438"/>
              </a:cxn>
              <a:cxn ang="0">
                <a:pos x="connisteX439" y="connsiteY439"/>
              </a:cxn>
              <a:cxn ang="0">
                <a:pos x="connisteX440" y="connsiteY440"/>
              </a:cxn>
              <a:cxn ang="0">
                <a:pos x="connisteX441" y="connsiteY441"/>
              </a:cxn>
              <a:cxn ang="0">
                <a:pos x="connisteX442" y="connsiteY442"/>
              </a:cxn>
              <a:cxn ang="0">
                <a:pos x="connisteX443" y="connsiteY443"/>
              </a:cxn>
              <a:cxn ang="0">
                <a:pos x="connisteX444" y="connsiteY444"/>
              </a:cxn>
              <a:cxn ang="0">
                <a:pos x="connisteX445" y="connsiteY445"/>
              </a:cxn>
              <a:cxn ang="0">
                <a:pos x="connisteX446" y="connsiteY446"/>
              </a:cxn>
              <a:cxn ang="0">
                <a:pos x="connisteX447" y="connsiteY447"/>
              </a:cxn>
              <a:cxn ang="0">
                <a:pos x="connisteX448" y="connsiteY448"/>
              </a:cxn>
              <a:cxn ang="0">
                <a:pos x="connisteX449" y="connsiteY449"/>
              </a:cxn>
              <a:cxn ang="0">
                <a:pos x="connisteX450" y="connsiteY450"/>
              </a:cxn>
              <a:cxn ang="0">
                <a:pos x="connisteX451" y="connsiteY451"/>
              </a:cxn>
              <a:cxn ang="0">
                <a:pos x="connisteX452" y="connsiteY452"/>
              </a:cxn>
              <a:cxn ang="0">
                <a:pos x="connisteX453" y="connsiteY453"/>
              </a:cxn>
              <a:cxn ang="0">
                <a:pos x="connisteX454" y="connsiteY454"/>
              </a:cxn>
              <a:cxn ang="0">
                <a:pos x="connisteX455" y="connsiteY455"/>
              </a:cxn>
              <a:cxn ang="0">
                <a:pos x="connisteX456" y="connsiteY456"/>
              </a:cxn>
              <a:cxn ang="0">
                <a:pos x="connisteX457" y="connsiteY457"/>
              </a:cxn>
              <a:cxn ang="0">
                <a:pos x="connisteX458" y="connsiteY458"/>
              </a:cxn>
              <a:cxn ang="0">
                <a:pos x="connisteX459" y="connsiteY459"/>
              </a:cxn>
              <a:cxn ang="0">
                <a:pos x="connisteX460" y="connsiteY460"/>
              </a:cxn>
              <a:cxn ang="0">
                <a:pos x="connisteX461" y="connsiteY461"/>
              </a:cxn>
              <a:cxn ang="0">
                <a:pos x="connisteX462" y="connsiteY462"/>
              </a:cxn>
              <a:cxn ang="0">
                <a:pos x="connisteX463" y="connsiteY463"/>
              </a:cxn>
              <a:cxn ang="0">
                <a:pos x="connisteX464" y="connsiteY464"/>
              </a:cxn>
              <a:cxn ang="0">
                <a:pos x="connisteX465" y="connsiteY465"/>
              </a:cxn>
              <a:cxn ang="0">
                <a:pos x="connisteX466" y="connsiteY466"/>
              </a:cxn>
              <a:cxn ang="0">
                <a:pos x="connisteX467" y="connsiteY467"/>
              </a:cxn>
              <a:cxn ang="0">
                <a:pos x="connisteX468" y="connsiteY468"/>
              </a:cxn>
              <a:cxn ang="0">
                <a:pos x="connisteX469" y="connsiteY469"/>
              </a:cxn>
              <a:cxn ang="0">
                <a:pos x="connisteX470" y="connsiteY470"/>
              </a:cxn>
              <a:cxn ang="0">
                <a:pos x="connisteX471" y="connsiteY471"/>
              </a:cxn>
              <a:cxn ang="0">
                <a:pos x="connisteX472" y="connsiteY472"/>
              </a:cxn>
              <a:cxn ang="0">
                <a:pos x="connisteX473" y="connsiteY473"/>
              </a:cxn>
              <a:cxn ang="0">
                <a:pos x="connisteX474" y="connsiteY474"/>
              </a:cxn>
              <a:cxn ang="0">
                <a:pos x="connisteX475" y="connsiteY475"/>
              </a:cxn>
              <a:cxn ang="0">
                <a:pos x="connisteX476" y="connsiteY476"/>
              </a:cxn>
              <a:cxn ang="0">
                <a:pos x="connisteX477" y="connsiteY477"/>
              </a:cxn>
              <a:cxn ang="0">
                <a:pos x="connisteX478" y="connsiteY478"/>
              </a:cxn>
              <a:cxn ang="0">
                <a:pos x="connisteX479" y="connsiteY479"/>
              </a:cxn>
              <a:cxn ang="0">
                <a:pos x="connisteX480" y="connsiteY480"/>
              </a:cxn>
              <a:cxn ang="0">
                <a:pos x="connisteX481" y="connsiteY481"/>
              </a:cxn>
              <a:cxn ang="0">
                <a:pos x="connisteX482" y="connsiteY482"/>
              </a:cxn>
              <a:cxn ang="0">
                <a:pos x="connisteX483" y="connsiteY483"/>
              </a:cxn>
              <a:cxn ang="0">
                <a:pos x="connisteX484" y="connsiteY484"/>
              </a:cxn>
              <a:cxn ang="0">
                <a:pos x="connisteX485" y="connsiteY485"/>
              </a:cxn>
              <a:cxn ang="0">
                <a:pos x="connisteX486" y="connsiteY486"/>
              </a:cxn>
              <a:cxn ang="0">
                <a:pos x="connisteX487" y="connsiteY487"/>
              </a:cxn>
              <a:cxn ang="0">
                <a:pos x="connisteX488" y="connsiteY488"/>
              </a:cxn>
              <a:cxn ang="0">
                <a:pos x="connisteX489" y="connsiteY489"/>
              </a:cxn>
              <a:cxn ang="0">
                <a:pos x="connisteX490" y="connsiteY490"/>
              </a:cxn>
              <a:cxn ang="0">
                <a:pos x="connisteX491" y="connsiteY491"/>
              </a:cxn>
              <a:cxn ang="0">
                <a:pos x="connisteX492" y="connsiteY492"/>
              </a:cxn>
              <a:cxn ang="0">
                <a:pos x="connisteX493" y="connsiteY493"/>
              </a:cxn>
              <a:cxn ang="0">
                <a:pos x="connisteX494" y="connsiteY494"/>
              </a:cxn>
              <a:cxn ang="0">
                <a:pos x="connisteX495" y="connsiteY495"/>
              </a:cxn>
              <a:cxn ang="0">
                <a:pos x="connisteX496" y="connsiteY496"/>
              </a:cxn>
              <a:cxn ang="0">
                <a:pos x="connisteX497" y="connsiteY497"/>
              </a:cxn>
              <a:cxn ang="0">
                <a:pos x="connisteX498" y="connsiteY498"/>
              </a:cxn>
              <a:cxn ang="0">
                <a:pos x="connisteX499" y="connsiteY499"/>
              </a:cxn>
              <a:cxn ang="0">
                <a:pos x="connisteX500" y="connsiteY500"/>
              </a:cxn>
              <a:cxn ang="0">
                <a:pos x="connisteX501" y="connsiteY501"/>
              </a:cxn>
              <a:cxn ang="0">
                <a:pos x="connisteX502" y="connsiteY502"/>
              </a:cxn>
              <a:cxn ang="0">
                <a:pos x="connisteX503" y="connsiteY503"/>
              </a:cxn>
              <a:cxn ang="0">
                <a:pos x="connisteX504" y="connsiteY504"/>
              </a:cxn>
              <a:cxn ang="0">
                <a:pos x="connisteX505" y="connsiteY505"/>
              </a:cxn>
              <a:cxn ang="0">
                <a:pos x="connisteX506" y="connsiteY506"/>
              </a:cxn>
              <a:cxn ang="0">
                <a:pos x="connisteX507" y="connsiteY507"/>
              </a:cxn>
              <a:cxn ang="0">
                <a:pos x="connisteX508" y="connsiteY508"/>
              </a:cxn>
              <a:cxn ang="0">
                <a:pos x="connisteX509" y="connsiteY509"/>
              </a:cxn>
              <a:cxn ang="0">
                <a:pos x="connisteX510" y="connsiteY510"/>
              </a:cxn>
              <a:cxn ang="0">
                <a:pos x="connisteX511" y="connsiteY511"/>
              </a:cxn>
              <a:cxn ang="0">
                <a:pos x="connisteX512" y="connsiteY512"/>
              </a:cxn>
              <a:cxn ang="0">
                <a:pos x="connisteX513" y="connsiteY513"/>
              </a:cxn>
              <a:cxn ang="0">
                <a:pos x="connisteX514" y="connsiteY514"/>
              </a:cxn>
              <a:cxn ang="0">
                <a:pos x="connisteX515" y="connsiteY515"/>
              </a:cxn>
              <a:cxn ang="0">
                <a:pos x="connisteX516" y="connsiteY516"/>
              </a:cxn>
              <a:cxn ang="0">
                <a:pos x="connisteX517" y="connsiteY517"/>
              </a:cxn>
              <a:cxn ang="0">
                <a:pos x="connisteX518" y="connsiteY518"/>
              </a:cxn>
              <a:cxn ang="0">
                <a:pos x="connisteX519" y="connsiteY519"/>
              </a:cxn>
              <a:cxn ang="0">
                <a:pos x="connisteX520" y="connsiteY520"/>
              </a:cxn>
              <a:cxn ang="0">
                <a:pos x="connisteX521" y="connsiteY521"/>
              </a:cxn>
              <a:cxn ang="0">
                <a:pos x="connisteX522" y="connsiteY522"/>
              </a:cxn>
              <a:cxn ang="0">
                <a:pos x="connisteX523" y="connsiteY523"/>
              </a:cxn>
              <a:cxn ang="0">
                <a:pos x="connisteX524" y="connsiteY524"/>
              </a:cxn>
              <a:cxn ang="0">
                <a:pos x="connisteX525" y="connsiteY525"/>
              </a:cxn>
              <a:cxn ang="0">
                <a:pos x="connisteX526" y="connsiteY526"/>
              </a:cxn>
              <a:cxn ang="0">
                <a:pos x="connisteX527" y="connsiteY527"/>
              </a:cxn>
              <a:cxn ang="0">
                <a:pos x="connisteX528" y="connsiteY528"/>
              </a:cxn>
              <a:cxn ang="0">
                <a:pos x="connisteX529" y="connsiteY529"/>
              </a:cxn>
              <a:cxn ang="0">
                <a:pos x="connisteX530" y="connsiteY530"/>
              </a:cxn>
              <a:cxn ang="0">
                <a:pos x="connisteX531" y="connsiteY531"/>
              </a:cxn>
              <a:cxn ang="0">
                <a:pos x="connisteX532" y="connsiteY532"/>
              </a:cxn>
              <a:cxn ang="0">
                <a:pos x="connisteX533" y="connsiteY533"/>
              </a:cxn>
              <a:cxn ang="0">
                <a:pos x="connisteX534" y="connsiteY534"/>
              </a:cxn>
              <a:cxn ang="0">
                <a:pos x="connisteX535" y="connsiteY535"/>
              </a:cxn>
              <a:cxn ang="0">
                <a:pos x="connisteX536" y="connsiteY536"/>
              </a:cxn>
              <a:cxn ang="0">
                <a:pos x="connisteX537" y="connsiteY537"/>
              </a:cxn>
              <a:cxn ang="0">
                <a:pos x="connisteX538" y="connsiteY538"/>
              </a:cxn>
              <a:cxn ang="0">
                <a:pos x="connisteX539" y="connsiteY539"/>
              </a:cxn>
              <a:cxn ang="0">
                <a:pos x="connisteX540" y="connsiteY540"/>
              </a:cxn>
              <a:cxn ang="0">
                <a:pos x="connisteX541" y="connsiteY541"/>
              </a:cxn>
              <a:cxn ang="0">
                <a:pos x="connisteX542" y="connsiteY542"/>
              </a:cxn>
              <a:cxn ang="0">
                <a:pos x="connisteX543" y="connsiteY543"/>
              </a:cxn>
              <a:cxn ang="0">
                <a:pos x="connisteX544" y="connsiteY544"/>
              </a:cxn>
              <a:cxn ang="0">
                <a:pos x="connisteX545" y="connsiteY545"/>
              </a:cxn>
              <a:cxn ang="0">
                <a:pos x="connisteX546" y="connsiteY546"/>
              </a:cxn>
              <a:cxn ang="0">
                <a:pos x="connisteX547" y="connsiteY547"/>
              </a:cxn>
              <a:cxn ang="0">
                <a:pos x="connisteX548" y="connsiteY548"/>
              </a:cxn>
              <a:cxn ang="0">
                <a:pos x="connisteX549" y="connsiteY549"/>
              </a:cxn>
              <a:cxn ang="0">
                <a:pos x="connisteX550" y="connsiteY550"/>
              </a:cxn>
              <a:cxn ang="0">
                <a:pos x="connisteX551" y="connsiteY551"/>
              </a:cxn>
              <a:cxn ang="0">
                <a:pos x="connisteX552" y="connsiteY552"/>
              </a:cxn>
              <a:cxn ang="0">
                <a:pos x="connisteX553" y="connsiteY553"/>
              </a:cxn>
              <a:cxn ang="0">
                <a:pos x="connisteX554" y="connsiteY554"/>
              </a:cxn>
              <a:cxn ang="0">
                <a:pos x="connisteX555" y="connsiteY555"/>
              </a:cxn>
              <a:cxn ang="0">
                <a:pos x="connisteX556" y="connsiteY556"/>
              </a:cxn>
              <a:cxn ang="0">
                <a:pos x="connisteX557" y="connsiteY557"/>
              </a:cxn>
              <a:cxn ang="0">
                <a:pos x="connisteX558" y="connsiteY558"/>
              </a:cxn>
              <a:cxn ang="0">
                <a:pos x="connisteX559" y="connsiteY559"/>
              </a:cxn>
              <a:cxn ang="0">
                <a:pos x="connisteX560" y="connsiteY560"/>
              </a:cxn>
              <a:cxn ang="0">
                <a:pos x="connisteX561" y="connsiteY561"/>
              </a:cxn>
              <a:cxn ang="0">
                <a:pos x="connisteX562" y="connsiteY562"/>
              </a:cxn>
              <a:cxn ang="0">
                <a:pos x="connisteX563" y="connsiteY563"/>
              </a:cxn>
              <a:cxn ang="0">
                <a:pos x="connisteX564" y="connsiteY564"/>
              </a:cxn>
              <a:cxn ang="0">
                <a:pos x="connisteX565" y="connsiteY565"/>
              </a:cxn>
              <a:cxn ang="0">
                <a:pos x="connisteX566" y="connsiteY566"/>
              </a:cxn>
              <a:cxn ang="0">
                <a:pos x="connisteX567" y="connsiteY567"/>
              </a:cxn>
              <a:cxn ang="0">
                <a:pos x="connisteX568" y="connsiteY568"/>
              </a:cxn>
              <a:cxn ang="0">
                <a:pos x="connisteX569" y="connsiteY569"/>
              </a:cxn>
              <a:cxn ang="0">
                <a:pos x="connisteX570" y="connsiteY570"/>
              </a:cxn>
              <a:cxn ang="0">
                <a:pos x="connisteX571" y="connsiteY571"/>
              </a:cxn>
              <a:cxn ang="0">
                <a:pos x="connisteX572" y="connsiteY572"/>
              </a:cxn>
              <a:cxn ang="0">
                <a:pos x="connisteX573" y="connsiteY573"/>
              </a:cxn>
              <a:cxn ang="0">
                <a:pos x="connisteX574" y="connsiteY574"/>
              </a:cxn>
              <a:cxn ang="0">
                <a:pos x="connisteX575" y="connsiteY575"/>
              </a:cxn>
              <a:cxn ang="0">
                <a:pos x="connisteX576" y="connsiteY576"/>
              </a:cxn>
              <a:cxn ang="0">
                <a:pos x="connisteX577" y="connsiteY577"/>
              </a:cxn>
              <a:cxn ang="0">
                <a:pos x="connisteX578" y="connsiteY578"/>
              </a:cxn>
              <a:cxn ang="0">
                <a:pos x="connisteX579" y="connsiteY579"/>
              </a:cxn>
              <a:cxn ang="0">
                <a:pos x="connisteX580" y="connsiteY580"/>
              </a:cxn>
              <a:cxn ang="0">
                <a:pos x="connisteX581" y="connsiteY581"/>
              </a:cxn>
              <a:cxn ang="0">
                <a:pos x="connisteX582" y="connsiteY582"/>
              </a:cxn>
              <a:cxn ang="0">
                <a:pos x="connisteX583" y="connsiteY583"/>
              </a:cxn>
              <a:cxn ang="0">
                <a:pos x="connisteX584" y="connsiteY584"/>
              </a:cxn>
              <a:cxn ang="0">
                <a:pos x="connisteX585" y="connsiteY585"/>
              </a:cxn>
              <a:cxn ang="0">
                <a:pos x="connisteX586" y="connsiteY586"/>
              </a:cxn>
              <a:cxn ang="0">
                <a:pos x="connisteX587" y="connsiteY587"/>
              </a:cxn>
              <a:cxn ang="0">
                <a:pos x="connisteX588" y="connsiteY588"/>
              </a:cxn>
              <a:cxn ang="0">
                <a:pos x="connisteX589" y="connsiteY589"/>
              </a:cxn>
              <a:cxn ang="0">
                <a:pos x="connisteX590" y="connsiteY590"/>
              </a:cxn>
              <a:cxn ang="0">
                <a:pos x="connisteX591" y="connsiteY591"/>
              </a:cxn>
              <a:cxn ang="0">
                <a:pos x="connisteX592" y="connsiteY592"/>
              </a:cxn>
              <a:cxn ang="0">
                <a:pos x="connisteX593" y="connsiteY593"/>
              </a:cxn>
              <a:cxn ang="0">
                <a:pos x="connisteX594" y="connsiteY594"/>
              </a:cxn>
              <a:cxn ang="0">
                <a:pos x="connisteX595" y="connsiteY595"/>
              </a:cxn>
              <a:cxn ang="0">
                <a:pos x="connisteX596" y="connsiteY596"/>
              </a:cxn>
              <a:cxn ang="0">
                <a:pos x="connisteX597" y="connsiteY597"/>
              </a:cxn>
              <a:cxn ang="0">
                <a:pos x="connisteX598" y="connsiteY598"/>
              </a:cxn>
              <a:cxn ang="0">
                <a:pos x="connisteX599" y="connsiteY599"/>
              </a:cxn>
              <a:cxn ang="0">
                <a:pos x="connisteX600" y="connsiteY600"/>
              </a:cxn>
              <a:cxn ang="0">
                <a:pos x="connisteX601" y="connsiteY601"/>
              </a:cxn>
              <a:cxn ang="0">
                <a:pos x="connisteX602" y="connsiteY602"/>
              </a:cxn>
              <a:cxn ang="0">
                <a:pos x="connisteX603" y="connsiteY603"/>
              </a:cxn>
              <a:cxn ang="0">
                <a:pos x="connisteX604" y="connsiteY604"/>
              </a:cxn>
              <a:cxn ang="0">
                <a:pos x="connisteX605" y="connsiteY605"/>
              </a:cxn>
              <a:cxn ang="0">
                <a:pos x="connisteX606" y="connsiteY606"/>
              </a:cxn>
              <a:cxn ang="0">
                <a:pos x="connisteX607" y="connsiteY607"/>
              </a:cxn>
              <a:cxn ang="0">
                <a:pos x="connisteX608" y="connsiteY608"/>
              </a:cxn>
              <a:cxn ang="0">
                <a:pos x="connisteX609" y="connsiteY609"/>
              </a:cxn>
              <a:cxn ang="0">
                <a:pos x="connisteX610" y="connsiteY610"/>
              </a:cxn>
              <a:cxn ang="0">
                <a:pos x="connisteX611" y="connsiteY611"/>
              </a:cxn>
              <a:cxn ang="0">
                <a:pos x="connisteX612" y="connsiteY612"/>
              </a:cxn>
              <a:cxn ang="0">
                <a:pos x="connisteX613" y="connsiteY613"/>
              </a:cxn>
              <a:cxn ang="0">
                <a:pos x="connisteX614" y="connsiteY614"/>
              </a:cxn>
              <a:cxn ang="0">
                <a:pos x="connisteX615" y="connsiteY615"/>
              </a:cxn>
              <a:cxn ang="0">
                <a:pos x="connisteX616" y="connsiteY616"/>
              </a:cxn>
              <a:cxn ang="0">
                <a:pos x="connisteX617" y="connsiteY617"/>
              </a:cxn>
              <a:cxn ang="0">
                <a:pos x="connisteX618" y="connsiteY618"/>
              </a:cxn>
              <a:cxn ang="0">
                <a:pos x="connisteX619" y="connsiteY619"/>
              </a:cxn>
              <a:cxn ang="0">
                <a:pos x="connisteX620" y="connsiteY620"/>
              </a:cxn>
              <a:cxn ang="0">
                <a:pos x="connisteX621" y="connsiteY621"/>
              </a:cxn>
              <a:cxn ang="0">
                <a:pos x="connisteX622" y="connsiteY622"/>
              </a:cxn>
              <a:cxn ang="0">
                <a:pos x="connisteX623" y="connsiteY623"/>
              </a:cxn>
              <a:cxn ang="0">
                <a:pos x="connisteX624" y="connsiteY624"/>
              </a:cxn>
              <a:cxn ang="0">
                <a:pos x="connisteX625" y="connsiteY625"/>
              </a:cxn>
              <a:cxn ang="0">
                <a:pos x="connisteX626" y="connsiteY626"/>
              </a:cxn>
              <a:cxn ang="0">
                <a:pos x="connisteX627" y="connsiteY627"/>
              </a:cxn>
              <a:cxn ang="0">
                <a:pos x="connisteX628" y="connsiteY628"/>
              </a:cxn>
              <a:cxn ang="0">
                <a:pos x="connisteX629" y="connsiteY629"/>
              </a:cxn>
              <a:cxn ang="0">
                <a:pos x="connisteX630" y="connsiteY630"/>
              </a:cxn>
              <a:cxn ang="0">
                <a:pos x="connisteX631" y="connsiteY631"/>
              </a:cxn>
              <a:cxn ang="0">
                <a:pos x="connisteX632" y="connsiteY632"/>
              </a:cxn>
              <a:cxn ang="0">
                <a:pos x="connisteX633" y="connsiteY633"/>
              </a:cxn>
              <a:cxn ang="0">
                <a:pos x="connisteX634" y="connsiteY634"/>
              </a:cxn>
              <a:cxn ang="0">
                <a:pos x="connisteX635" y="connsiteY635"/>
              </a:cxn>
              <a:cxn ang="0">
                <a:pos x="connisteX636" y="connsiteY636"/>
              </a:cxn>
              <a:cxn ang="0">
                <a:pos x="connisteX637" y="connsiteY637"/>
              </a:cxn>
              <a:cxn ang="0">
                <a:pos x="connisteX638" y="connsiteY638"/>
              </a:cxn>
              <a:cxn ang="0">
                <a:pos x="connisteX639" y="connsiteY639"/>
              </a:cxn>
              <a:cxn ang="0">
                <a:pos x="connisteX640" y="connsiteY640"/>
              </a:cxn>
              <a:cxn ang="0">
                <a:pos x="connisteX641" y="connsiteY641"/>
              </a:cxn>
              <a:cxn ang="0">
                <a:pos x="connisteX642" y="connsiteY642"/>
              </a:cxn>
              <a:cxn ang="0">
                <a:pos x="connisteX643" y="connsiteY643"/>
              </a:cxn>
              <a:cxn ang="0">
                <a:pos x="connisteX644" y="connsiteY644"/>
              </a:cxn>
              <a:cxn ang="0">
                <a:pos x="connisteX645" y="connsiteY645"/>
              </a:cxn>
              <a:cxn ang="0">
                <a:pos x="connisteX646" y="connsiteY646"/>
              </a:cxn>
              <a:cxn ang="0">
                <a:pos x="connisteX647" y="connsiteY647"/>
              </a:cxn>
              <a:cxn ang="0">
                <a:pos x="connisteX648" y="connsiteY648"/>
              </a:cxn>
              <a:cxn ang="0">
                <a:pos x="connisteX649" y="connsiteY649"/>
              </a:cxn>
              <a:cxn ang="0">
                <a:pos x="connisteX650" y="connsiteY650"/>
              </a:cxn>
              <a:cxn ang="0">
                <a:pos x="connisteX651" y="connsiteY651"/>
              </a:cxn>
              <a:cxn ang="0">
                <a:pos x="connisteX652" y="connsiteY652"/>
              </a:cxn>
              <a:cxn ang="0">
                <a:pos x="connisteX653" y="connsiteY653"/>
              </a:cxn>
              <a:cxn ang="0">
                <a:pos x="connisteX654" y="connsiteY654"/>
              </a:cxn>
              <a:cxn ang="0">
                <a:pos x="connisteX655" y="connsiteY655"/>
              </a:cxn>
              <a:cxn ang="0">
                <a:pos x="connisteX656" y="connsiteY656"/>
              </a:cxn>
              <a:cxn ang="0">
                <a:pos x="connisteX657" y="connsiteY657"/>
              </a:cxn>
              <a:cxn ang="0">
                <a:pos x="connisteX658" y="connsiteY658"/>
              </a:cxn>
              <a:cxn ang="0">
                <a:pos x="connisteX659" y="connsiteY659"/>
              </a:cxn>
              <a:cxn ang="0">
                <a:pos x="connisteX660" y="connsiteY660"/>
              </a:cxn>
              <a:cxn ang="0">
                <a:pos x="connisteX661" y="connsiteY661"/>
              </a:cxn>
              <a:cxn ang="0">
                <a:pos x="connisteX662" y="connsiteY662"/>
              </a:cxn>
              <a:cxn ang="0">
                <a:pos x="connisteX663" y="connsiteY663"/>
              </a:cxn>
              <a:cxn ang="0">
                <a:pos x="connisteX664" y="connsiteY664"/>
              </a:cxn>
              <a:cxn ang="0">
                <a:pos x="connisteX665" y="connsiteY665"/>
              </a:cxn>
              <a:cxn ang="0">
                <a:pos x="connisteX666" y="connsiteY666"/>
              </a:cxn>
              <a:cxn ang="0">
                <a:pos x="connisteX667" y="connsiteY667"/>
              </a:cxn>
              <a:cxn ang="0">
                <a:pos x="connisteX668" y="connsiteY668"/>
              </a:cxn>
              <a:cxn ang="0">
                <a:pos x="connisteX669" y="connsiteY669"/>
              </a:cxn>
              <a:cxn ang="0">
                <a:pos x="connisteX670" y="connsiteY670"/>
              </a:cxn>
              <a:cxn ang="0">
                <a:pos x="connisteX671" y="connsiteY671"/>
              </a:cxn>
              <a:cxn ang="0">
                <a:pos x="connisteX672" y="connsiteY672"/>
              </a:cxn>
              <a:cxn ang="0">
                <a:pos x="connisteX673" y="connsiteY673"/>
              </a:cxn>
              <a:cxn ang="0">
                <a:pos x="connisteX674" y="connsiteY674"/>
              </a:cxn>
              <a:cxn ang="0">
                <a:pos x="connisteX675" y="connsiteY675"/>
              </a:cxn>
              <a:cxn ang="0">
                <a:pos x="connisteX676" y="connsiteY676"/>
              </a:cxn>
              <a:cxn ang="0">
                <a:pos x="connisteX677" y="connsiteY677"/>
              </a:cxn>
              <a:cxn ang="0">
                <a:pos x="connisteX678" y="connsiteY678"/>
              </a:cxn>
              <a:cxn ang="0">
                <a:pos x="connisteX679" y="connsiteY679"/>
              </a:cxn>
              <a:cxn ang="0">
                <a:pos x="connisteX680" y="connsiteY680"/>
              </a:cxn>
              <a:cxn ang="0">
                <a:pos x="connisteX681" y="connsiteY681"/>
              </a:cxn>
              <a:cxn ang="0">
                <a:pos x="connisteX682" y="connsiteY682"/>
              </a:cxn>
              <a:cxn ang="0">
                <a:pos x="connisteX683" y="connsiteY683"/>
              </a:cxn>
              <a:cxn ang="0">
                <a:pos x="connisteX684" y="connsiteY684"/>
              </a:cxn>
              <a:cxn ang="0">
                <a:pos x="connisteX685" y="connsiteY685"/>
              </a:cxn>
              <a:cxn ang="0">
                <a:pos x="connisteX686" y="connsiteY686"/>
              </a:cxn>
              <a:cxn ang="0">
                <a:pos x="connisteX687" y="connsiteY687"/>
              </a:cxn>
              <a:cxn ang="0">
                <a:pos x="connisteX688" y="connsiteY688"/>
              </a:cxn>
              <a:cxn ang="0">
                <a:pos x="connisteX689" y="connsiteY689"/>
              </a:cxn>
              <a:cxn ang="0">
                <a:pos x="connisteX690" y="connsiteY690"/>
              </a:cxn>
              <a:cxn ang="0">
                <a:pos x="connisteX691" y="connsiteY691"/>
              </a:cxn>
              <a:cxn ang="0">
                <a:pos x="connisteX692" y="connsiteY692"/>
              </a:cxn>
              <a:cxn ang="0">
                <a:pos x="connisteX693" y="connsiteY693"/>
              </a:cxn>
              <a:cxn ang="0">
                <a:pos x="connisteX694" y="connsiteY694"/>
              </a:cxn>
              <a:cxn ang="0">
                <a:pos x="connisteX695" y="connsiteY695"/>
              </a:cxn>
              <a:cxn ang="0">
                <a:pos x="connisteX696" y="connsiteY696"/>
              </a:cxn>
              <a:cxn ang="0">
                <a:pos x="connisteX697" y="connsiteY697"/>
              </a:cxn>
              <a:cxn ang="0">
                <a:pos x="connisteX698" y="connsiteY698"/>
              </a:cxn>
              <a:cxn ang="0">
                <a:pos x="connisteX699" y="connsiteY699"/>
              </a:cxn>
              <a:cxn ang="0">
                <a:pos x="connisteX700" y="connsiteY700"/>
              </a:cxn>
              <a:cxn ang="0">
                <a:pos x="connisteX701" y="connsiteY701"/>
              </a:cxn>
              <a:cxn ang="0">
                <a:pos x="connisteX702" y="connsiteY702"/>
              </a:cxn>
              <a:cxn ang="0">
                <a:pos x="connisteX703" y="connsiteY703"/>
              </a:cxn>
              <a:cxn ang="0">
                <a:pos x="connisteX704" y="connsiteY704"/>
              </a:cxn>
              <a:cxn ang="0">
                <a:pos x="connisteX705" y="connsiteY705"/>
              </a:cxn>
              <a:cxn ang="0">
                <a:pos x="connisteX706" y="connsiteY706"/>
              </a:cxn>
              <a:cxn ang="0">
                <a:pos x="connisteX707" y="connsiteY707"/>
              </a:cxn>
              <a:cxn ang="0">
                <a:pos x="connisteX708" y="connsiteY708"/>
              </a:cxn>
              <a:cxn ang="0">
                <a:pos x="connisteX709" y="connsiteY709"/>
              </a:cxn>
              <a:cxn ang="0">
                <a:pos x="connisteX710" y="connsiteY710"/>
              </a:cxn>
              <a:cxn ang="0">
                <a:pos x="connisteX711" y="connsiteY711"/>
              </a:cxn>
              <a:cxn ang="0">
                <a:pos x="connisteX712" y="connsiteY712"/>
              </a:cxn>
              <a:cxn ang="0">
                <a:pos x="connisteX713" y="connsiteY713"/>
              </a:cxn>
              <a:cxn ang="0">
                <a:pos x="connisteX714" y="connsiteY714"/>
              </a:cxn>
              <a:cxn ang="0">
                <a:pos x="connisteX715" y="connsiteY715"/>
              </a:cxn>
              <a:cxn ang="0">
                <a:pos x="connisteX716" y="connsiteY716"/>
              </a:cxn>
              <a:cxn ang="0">
                <a:pos x="connisteX717" y="connsiteY717"/>
              </a:cxn>
              <a:cxn ang="0">
                <a:pos x="connisteX718" y="connsiteY718"/>
              </a:cxn>
              <a:cxn ang="0">
                <a:pos x="connisteX719" y="connsiteY719"/>
              </a:cxn>
              <a:cxn ang="0">
                <a:pos x="connisteX720" y="connsiteY720"/>
              </a:cxn>
              <a:cxn ang="0">
                <a:pos x="connisteX721" y="connsiteY721"/>
              </a:cxn>
              <a:cxn ang="0">
                <a:pos x="connisteX722" y="connsiteY722"/>
              </a:cxn>
              <a:cxn ang="0">
                <a:pos x="connisteX723" y="connsiteY723"/>
              </a:cxn>
              <a:cxn ang="0">
                <a:pos x="connisteX724" y="connsiteY724"/>
              </a:cxn>
              <a:cxn ang="0">
                <a:pos x="connisteX725" y="connsiteY725"/>
              </a:cxn>
              <a:cxn ang="0">
                <a:pos x="connisteX726" y="connsiteY726"/>
              </a:cxn>
              <a:cxn ang="0">
                <a:pos x="connisteX727" y="connsiteY727"/>
              </a:cxn>
              <a:cxn ang="0">
                <a:pos x="connisteX728" y="connsiteY728"/>
              </a:cxn>
              <a:cxn ang="0">
                <a:pos x="connisteX729" y="connsiteY729"/>
              </a:cxn>
              <a:cxn ang="0">
                <a:pos x="connisteX730" y="connsiteY730"/>
              </a:cxn>
              <a:cxn ang="0">
                <a:pos x="connisteX731" y="connsiteY731"/>
              </a:cxn>
              <a:cxn ang="0">
                <a:pos x="connisteX732" y="connsiteY732"/>
              </a:cxn>
              <a:cxn ang="0">
                <a:pos x="connisteX733" y="connsiteY733"/>
              </a:cxn>
              <a:cxn ang="0">
                <a:pos x="connisteX734" y="connsiteY734"/>
              </a:cxn>
              <a:cxn ang="0">
                <a:pos x="connisteX735" y="connsiteY735"/>
              </a:cxn>
              <a:cxn ang="0">
                <a:pos x="connisteX736" y="connsiteY736"/>
              </a:cxn>
              <a:cxn ang="0">
                <a:pos x="connisteX737" y="connsiteY737"/>
              </a:cxn>
              <a:cxn ang="0">
                <a:pos x="connisteX738" y="connsiteY738"/>
              </a:cxn>
              <a:cxn ang="0">
                <a:pos x="connisteX739" y="connsiteY739"/>
              </a:cxn>
              <a:cxn ang="0">
                <a:pos x="connisteX740" y="connsiteY740"/>
              </a:cxn>
              <a:cxn ang="0">
                <a:pos x="connisteX741" y="connsiteY741"/>
              </a:cxn>
              <a:cxn ang="0">
                <a:pos x="connisteX742" y="connsiteY742"/>
              </a:cxn>
              <a:cxn ang="0">
                <a:pos x="connisteX743" y="connsiteY743"/>
              </a:cxn>
              <a:cxn ang="0">
                <a:pos x="connisteX744" y="connsiteY744"/>
              </a:cxn>
              <a:cxn ang="0">
                <a:pos x="connisteX745" y="connsiteY745"/>
              </a:cxn>
              <a:cxn ang="0">
                <a:pos x="connisteX746" y="connsiteY746"/>
              </a:cxn>
              <a:cxn ang="0">
                <a:pos x="connisteX747" y="connsiteY747"/>
              </a:cxn>
              <a:cxn ang="0">
                <a:pos x="connisteX748" y="connsiteY748"/>
              </a:cxn>
              <a:cxn ang="0">
                <a:pos x="connisteX749" y="connsiteY749"/>
              </a:cxn>
              <a:cxn ang="0">
                <a:pos x="connisteX750" y="connsiteY750"/>
              </a:cxn>
              <a:cxn ang="0">
                <a:pos x="connisteX751" y="connsiteY751"/>
              </a:cxn>
              <a:cxn ang="0">
                <a:pos x="connisteX752" y="connsiteY752"/>
              </a:cxn>
              <a:cxn ang="0">
                <a:pos x="connisteX753" y="connsiteY753"/>
              </a:cxn>
              <a:cxn ang="0">
                <a:pos x="connisteX754" y="connsiteY754"/>
              </a:cxn>
              <a:cxn ang="0">
                <a:pos x="connisteX755" y="connsiteY755"/>
              </a:cxn>
              <a:cxn ang="0">
                <a:pos x="connisteX756" y="connsiteY756"/>
              </a:cxn>
              <a:cxn ang="0">
                <a:pos x="connisteX757" y="connsiteY757"/>
              </a:cxn>
              <a:cxn ang="0">
                <a:pos x="connisteX758" y="connsiteY758"/>
              </a:cxn>
              <a:cxn ang="0">
                <a:pos x="connisteX759" y="connsiteY759"/>
              </a:cxn>
              <a:cxn ang="0">
                <a:pos x="connisteX760" y="connsiteY760"/>
              </a:cxn>
              <a:cxn ang="0">
                <a:pos x="connisteX761" y="connsiteY761"/>
              </a:cxn>
              <a:cxn ang="0">
                <a:pos x="connisteX762" y="connsiteY762"/>
              </a:cxn>
              <a:cxn ang="0">
                <a:pos x="connisteX763" y="connsiteY763"/>
              </a:cxn>
              <a:cxn ang="0">
                <a:pos x="connisteX764" y="connsiteY764"/>
              </a:cxn>
              <a:cxn ang="0">
                <a:pos x="connisteX765" y="connsiteY765"/>
              </a:cxn>
              <a:cxn ang="0">
                <a:pos x="connisteX766" y="connsiteY766"/>
              </a:cxn>
              <a:cxn ang="0">
                <a:pos x="connisteX767" y="connsiteY767"/>
              </a:cxn>
              <a:cxn ang="0">
                <a:pos x="connisteX768" y="connsiteY768"/>
              </a:cxn>
              <a:cxn ang="0">
                <a:pos x="connisteX769" y="connsiteY769"/>
              </a:cxn>
              <a:cxn ang="0">
                <a:pos x="connisteX770" y="connsiteY770"/>
              </a:cxn>
              <a:cxn ang="0">
                <a:pos x="connisteX771" y="connsiteY771"/>
              </a:cxn>
              <a:cxn ang="0">
                <a:pos x="connisteX772" y="connsiteY772"/>
              </a:cxn>
              <a:cxn ang="0">
                <a:pos x="connisteX773" y="connsiteY773"/>
              </a:cxn>
              <a:cxn ang="0">
                <a:pos x="connisteX774" y="connsiteY774"/>
              </a:cxn>
              <a:cxn ang="0">
                <a:pos x="connisteX775" y="connsiteY775"/>
              </a:cxn>
              <a:cxn ang="0">
                <a:pos x="connisteX776" y="connsiteY776"/>
              </a:cxn>
              <a:cxn ang="0">
                <a:pos x="connisteX777" y="connsiteY777"/>
              </a:cxn>
              <a:cxn ang="0">
                <a:pos x="connisteX778" y="connsiteY778"/>
              </a:cxn>
              <a:cxn ang="0">
                <a:pos x="connisteX779" y="connsiteY779"/>
              </a:cxn>
              <a:cxn ang="0">
                <a:pos x="connisteX780" y="connsiteY780"/>
              </a:cxn>
              <a:cxn ang="0">
                <a:pos x="connisteX781" y="connsiteY781"/>
              </a:cxn>
              <a:cxn ang="0">
                <a:pos x="connisteX782" y="connsiteY782"/>
              </a:cxn>
              <a:cxn ang="0">
                <a:pos x="connisteX783" y="connsiteY783"/>
              </a:cxn>
              <a:cxn ang="0">
                <a:pos x="connisteX784" y="connsiteY784"/>
              </a:cxn>
              <a:cxn ang="0">
                <a:pos x="connisteX785" y="connsiteY785"/>
              </a:cxn>
              <a:cxn ang="0">
                <a:pos x="connisteX786" y="connsiteY786"/>
              </a:cxn>
              <a:cxn ang="0">
                <a:pos x="connisteX787" y="connsiteY787"/>
              </a:cxn>
              <a:cxn ang="0">
                <a:pos x="connisteX788" y="connsiteY788"/>
              </a:cxn>
              <a:cxn ang="0">
                <a:pos x="connisteX789" y="connsiteY789"/>
              </a:cxn>
              <a:cxn ang="0">
                <a:pos x="connisteX790" y="connsiteY790"/>
              </a:cxn>
              <a:cxn ang="0">
                <a:pos x="connisteX791" y="connsiteY791"/>
              </a:cxn>
              <a:cxn ang="0">
                <a:pos x="connisteX792" y="connsiteY792"/>
              </a:cxn>
              <a:cxn ang="0">
                <a:pos x="connisteX793" y="connsiteY793"/>
              </a:cxn>
              <a:cxn ang="0">
                <a:pos x="connisteX794" y="connsiteY794"/>
              </a:cxn>
              <a:cxn ang="0">
                <a:pos x="connisteX795" y="connsiteY795"/>
              </a:cxn>
              <a:cxn ang="0">
                <a:pos x="connisteX796" y="connsiteY796"/>
              </a:cxn>
              <a:cxn ang="0">
                <a:pos x="connisteX797" y="connsiteY797"/>
              </a:cxn>
              <a:cxn ang="0">
                <a:pos x="connisteX798" y="connsiteY798"/>
              </a:cxn>
              <a:cxn ang="0">
                <a:pos x="connisteX799" y="connsiteY799"/>
              </a:cxn>
              <a:cxn ang="0">
                <a:pos x="connisteX800" y="connsiteY800"/>
              </a:cxn>
              <a:cxn ang="0">
                <a:pos x="connisteX801" y="connsiteY801"/>
              </a:cxn>
              <a:cxn ang="0">
                <a:pos x="connisteX802" y="connsiteY802"/>
              </a:cxn>
              <a:cxn ang="0">
                <a:pos x="connisteX803" y="connsiteY803"/>
              </a:cxn>
              <a:cxn ang="0">
                <a:pos x="connisteX804" y="connsiteY804"/>
              </a:cxn>
              <a:cxn ang="0">
                <a:pos x="connisteX805" y="connsiteY805"/>
              </a:cxn>
              <a:cxn ang="0">
                <a:pos x="connisteX806" y="connsiteY806"/>
              </a:cxn>
              <a:cxn ang="0">
                <a:pos x="connisteX807" y="connsiteY807"/>
              </a:cxn>
              <a:cxn ang="0">
                <a:pos x="connisteX808" y="connsiteY808"/>
              </a:cxn>
              <a:cxn ang="0">
                <a:pos x="connisteX809" y="connsiteY809"/>
              </a:cxn>
              <a:cxn ang="0">
                <a:pos x="connisteX810" y="connsiteY810"/>
              </a:cxn>
              <a:cxn ang="0">
                <a:pos x="connisteX811" y="connsiteY811"/>
              </a:cxn>
              <a:cxn ang="0">
                <a:pos x="connisteX812" y="connsiteY812"/>
              </a:cxn>
              <a:cxn ang="0">
                <a:pos x="connisteX813" y="connsiteY813"/>
              </a:cxn>
              <a:cxn ang="0">
                <a:pos x="connisteX814" y="connsiteY814"/>
              </a:cxn>
              <a:cxn ang="0">
                <a:pos x="connisteX815" y="connsiteY815"/>
              </a:cxn>
              <a:cxn ang="0">
                <a:pos x="connisteX816" y="connsiteY816"/>
              </a:cxn>
              <a:cxn ang="0">
                <a:pos x="connisteX817" y="connsiteY817"/>
              </a:cxn>
              <a:cxn ang="0">
                <a:pos x="connisteX818" y="connsiteY818"/>
              </a:cxn>
              <a:cxn ang="0">
                <a:pos x="connisteX819" y="connsiteY819"/>
              </a:cxn>
              <a:cxn ang="0">
                <a:pos x="connisteX820" y="connsiteY820"/>
              </a:cxn>
              <a:cxn ang="0">
                <a:pos x="connisteX821" y="connsiteY821"/>
              </a:cxn>
              <a:cxn ang="0">
                <a:pos x="connisteX822" y="connsiteY822"/>
              </a:cxn>
              <a:cxn ang="0">
                <a:pos x="connisteX823" y="connsiteY823"/>
              </a:cxn>
              <a:cxn ang="0">
                <a:pos x="connisteX824" y="connsiteY824"/>
              </a:cxn>
              <a:cxn ang="0">
                <a:pos x="connisteX825" y="connsiteY825"/>
              </a:cxn>
              <a:cxn ang="0">
                <a:pos x="connisteX826" y="connsiteY826"/>
              </a:cxn>
              <a:cxn ang="0">
                <a:pos x="connisteX827" y="connsiteY827"/>
              </a:cxn>
              <a:cxn ang="0">
                <a:pos x="connisteX828" y="connsiteY828"/>
              </a:cxn>
              <a:cxn ang="0">
                <a:pos x="connisteX829" y="connsiteY829"/>
              </a:cxn>
              <a:cxn ang="0">
                <a:pos x="connisteX830" y="connsiteY830"/>
              </a:cxn>
              <a:cxn ang="0">
                <a:pos x="connisteX831" y="connsiteY831"/>
              </a:cxn>
              <a:cxn ang="0">
                <a:pos x="connisteX832" y="connsiteY832"/>
              </a:cxn>
              <a:cxn ang="0">
                <a:pos x="connisteX833" y="connsiteY833"/>
              </a:cxn>
              <a:cxn ang="0">
                <a:pos x="connisteX834" y="connsiteY834"/>
              </a:cxn>
              <a:cxn ang="0">
                <a:pos x="connisteX835" y="connsiteY835"/>
              </a:cxn>
              <a:cxn ang="0">
                <a:pos x="connisteX836" y="connsiteY836"/>
              </a:cxn>
              <a:cxn ang="0">
                <a:pos x="connisteX837" y="connsiteY837"/>
              </a:cxn>
              <a:cxn ang="0">
                <a:pos x="connisteX838" y="connsiteY838"/>
              </a:cxn>
              <a:cxn ang="0">
                <a:pos x="connisteX839" y="connsiteY839"/>
              </a:cxn>
              <a:cxn ang="0">
                <a:pos x="connisteX840" y="connsiteY840"/>
              </a:cxn>
              <a:cxn ang="0">
                <a:pos x="connisteX841" y="connsiteY841"/>
              </a:cxn>
              <a:cxn ang="0">
                <a:pos x="connisteX842" y="connsiteY842"/>
              </a:cxn>
              <a:cxn ang="0">
                <a:pos x="connisteX843" y="connsiteY843"/>
              </a:cxn>
              <a:cxn ang="0">
                <a:pos x="connisteX844" y="connsiteY844"/>
              </a:cxn>
              <a:cxn ang="0">
                <a:pos x="connisteX845" y="connsiteY845"/>
              </a:cxn>
              <a:cxn ang="0">
                <a:pos x="connisteX846" y="connsiteY846"/>
              </a:cxn>
              <a:cxn ang="0">
                <a:pos x="connisteX847" y="connsiteY847"/>
              </a:cxn>
              <a:cxn ang="0">
                <a:pos x="connisteX848" y="connsiteY848"/>
              </a:cxn>
              <a:cxn ang="0">
                <a:pos x="connisteX849" y="connsiteY849"/>
              </a:cxn>
              <a:cxn ang="0">
                <a:pos x="connisteX850" y="connsiteY850"/>
              </a:cxn>
              <a:cxn ang="0">
                <a:pos x="connisteX851" y="connsiteY851"/>
              </a:cxn>
              <a:cxn ang="0">
                <a:pos x="connisteX852" y="connsiteY852"/>
              </a:cxn>
              <a:cxn ang="0">
                <a:pos x="connisteX853" y="connsiteY853"/>
              </a:cxn>
              <a:cxn ang="0">
                <a:pos x="connisteX854" y="connsiteY854"/>
              </a:cxn>
              <a:cxn ang="0">
                <a:pos x="connisteX855" y="connsiteY855"/>
              </a:cxn>
              <a:cxn ang="0">
                <a:pos x="connisteX856" y="connsiteY856"/>
              </a:cxn>
              <a:cxn ang="0">
                <a:pos x="connisteX857" y="connsiteY857"/>
              </a:cxn>
              <a:cxn ang="0">
                <a:pos x="connisteX858" y="connsiteY858"/>
              </a:cxn>
              <a:cxn ang="0">
                <a:pos x="connisteX859" y="connsiteY859"/>
              </a:cxn>
              <a:cxn ang="0">
                <a:pos x="connisteX860" y="connsiteY860"/>
              </a:cxn>
              <a:cxn ang="0">
                <a:pos x="connisteX861" y="connsiteY861"/>
              </a:cxn>
              <a:cxn ang="0">
                <a:pos x="connisteX862" y="connsiteY862"/>
              </a:cxn>
              <a:cxn ang="0">
                <a:pos x="connisteX863" y="connsiteY863"/>
              </a:cxn>
              <a:cxn ang="0">
                <a:pos x="connisteX864" y="connsiteY864"/>
              </a:cxn>
              <a:cxn ang="0">
                <a:pos x="connisteX865" y="connsiteY865"/>
              </a:cxn>
              <a:cxn ang="0">
                <a:pos x="connisteX866" y="connsiteY866"/>
              </a:cxn>
              <a:cxn ang="0">
                <a:pos x="connisteX867" y="connsiteY867"/>
              </a:cxn>
              <a:cxn ang="0">
                <a:pos x="connisteX868" y="connsiteY868"/>
              </a:cxn>
              <a:cxn ang="0">
                <a:pos x="connisteX869" y="connsiteY869"/>
              </a:cxn>
              <a:cxn ang="0">
                <a:pos x="connisteX870" y="connsiteY870"/>
              </a:cxn>
              <a:cxn ang="0">
                <a:pos x="connisteX871" y="connsiteY871"/>
              </a:cxn>
              <a:cxn ang="0">
                <a:pos x="connisteX872" y="connsiteY872"/>
              </a:cxn>
              <a:cxn ang="0">
                <a:pos x="connisteX873" y="connsiteY873"/>
              </a:cxn>
              <a:cxn ang="0">
                <a:pos x="connisteX874" y="connsiteY874"/>
              </a:cxn>
              <a:cxn ang="0">
                <a:pos x="connisteX875" y="connsiteY875"/>
              </a:cxn>
              <a:cxn ang="0">
                <a:pos x="connisteX876" y="connsiteY876"/>
              </a:cxn>
              <a:cxn ang="0">
                <a:pos x="connisteX877" y="connsiteY877"/>
              </a:cxn>
              <a:cxn ang="0">
                <a:pos x="connisteX878" y="connsiteY878"/>
              </a:cxn>
              <a:cxn ang="0">
                <a:pos x="connisteX879" y="connsiteY879"/>
              </a:cxn>
              <a:cxn ang="0">
                <a:pos x="connisteX880" y="connsiteY880"/>
              </a:cxn>
              <a:cxn ang="0">
                <a:pos x="connisteX881" y="connsiteY881"/>
              </a:cxn>
              <a:cxn ang="0">
                <a:pos x="connisteX882" y="connsiteY882"/>
              </a:cxn>
              <a:cxn ang="0">
                <a:pos x="connisteX883" y="connsiteY883"/>
              </a:cxn>
              <a:cxn ang="0">
                <a:pos x="connisteX884" y="connsiteY884"/>
              </a:cxn>
              <a:cxn ang="0">
                <a:pos x="connisteX885" y="connsiteY885"/>
              </a:cxn>
              <a:cxn ang="0">
                <a:pos x="connisteX886" y="connsiteY886"/>
              </a:cxn>
              <a:cxn ang="0">
                <a:pos x="connisteX887" y="connsiteY887"/>
              </a:cxn>
              <a:cxn ang="0">
                <a:pos x="connisteX888" y="connsiteY888"/>
              </a:cxn>
              <a:cxn ang="0">
                <a:pos x="connisteX889" y="connsiteY889"/>
              </a:cxn>
              <a:cxn ang="0">
                <a:pos x="connisteX890" y="connsiteY890"/>
              </a:cxn>
              <a:cxn ang="0">
                <a:pos x="connisteX891" y="connsiteY891"/>
              </a:cxn>
              <a:cxn ang="0">
                <a:pos x="connisteX892" y="connsiteY892"/>
              </a:cxn>
              <a:cxn ang="0">
                <a:pos x="connisteX893" y="connsiteY893"/>
              </a:cxn>
              <a:cxn ang="0">
                <a:pos x="connisteX894" y="connsiteY894"/>
              </a:cxn>
              <a:cxn ang="0">
                <a:pos x="connisteX895" y="connsiteY895"/>
              </a:cxn>
              <a:cxn ang="0">
                <a:pos x="connisteX896" y="connsiteY896"/>
              </a:cxn>
              <a:cxn ang="0">
                <a:pos x="connisteX897" y="connsiteY897"/>
              </a:cxn>
              <a:cxn ang="0">
                <a:pos x="connisteX898" y="connsiteY898"/>
              </a:cxn>
              <a:cxn ang="0">
                <a:pos x="connisteX899" y="connsiteY899"/>
              </a:cxn>
              <a:cxn ang="0">
                <a:pos x="connisteX900" y="connsiteY900"/>
              </a:cxn>
              <a:cxn ang="0">
                <a:pos x="connisteX901" y="connsiteY901"/>
              </a:cxn>
              <a:cxn ang="0">
                <a:pos x="connisteX902" y="connsiteY902"/>
              </a:cxn>
              <a:cxn ang="0">
                <a:pos x="connisteX903" y="connsiteY903"/>
              </a:cxn>
              <a:cxn ang="0">
                <a:pos x="connisteX904" y="connsiteY904"/>
              </a:cxn>
              <a:cxn ang="0">
                <a:pos x="connisteX905" y="connsiteY905"/>
              </a:cxn>
              <a:cxn ang="0">
                <a:pos x="connisteX906" y="connsiteY906"/>
              </a:cxn>
              <a:cxn ang="0">
                <a:pos x="connisteX907" y="connsiteY907"/>
              </a:cxn>
              <a:cxn ang="0">
                <a:pos x="connisteX908" y="connsiteY908"/>
              </a:cxn>
              <a:cxn ang="0">
                <a:pos x="connisteX909" y="connsiteY909"/>
              </a:cxn>
              <a:cxn ang="0">
                <a:pos x="connisteX910" y="connsiteY910"/>
              </a:cxn>
              <a:cxn ang="0">
                <a:pos x="connisteX911" y="connsiteY911"/>
              </a:cxn>
              <a:cxn ang="0">
                <a:pos x="connisteX912" y="connsiteY912"/>
              </a:cxn>
              <a:cxn ang="0">
                <a:pos x="connisteX913" y="connsiteY913"/>
              </a:cxn>
              <a:cxn ang="0">
                <a:pos x="connisteX914" y="connsiteY914"/>
              </a:cxn>
              <a:cxn ang="0">
                <a:pos x="connisteX915" y="connsiteY915"/>
              </a:cxn>
              <a:cxn ang="0">
                <a:pos x="connisteX916" y="connsiteY916"/>
              </a:cxn>
              <a:cxn ang="0">
                <a:pos x="connisteX917" y="connsiteY917"/>
              </a:cxn>
              <a:cxn ang="0">
                <a:pos x="connisteX918" y="connsiteY918"/>
              </a:cxn>
              <a:cxn ang="0">
                <a:pos x="connisteX919" y="connsiteY919"/>
              </a:cxn>
              <a:cxn ang="0">
                <a:pos x="connisteX920" y="connsiteY920"/>
              </a:cxn>
              <a:cxn ang="0">
                <a:pos x="connisteX921" y="connsiteY921"/>
              </a:cxn>
              <a:cxn ang="0">
                <a:pos x="connisteX922" y="connsiteY922"/>
              </a:cxn>
              <a:cxn ang="0">
                <a:pos x="connisteX923" y="connsiteY923"/>
              </a:cxn>
              <a:cxn ang="0">
                <a:pos x="connisteX924" y="connsiteY924"/>
              </a:cxn>
              <a:cxn ang="0">
                <a:pos x="connisteX925" y="connsiteY925"/>
              </a:cxn>
              <a:cxn ang="0">
                <a:pos x="connisteX926" y="connsiteY926"/>
              </a:cxn>
              <a:cxn ang="0">
                <a:pos x="connisteX927" y="connsiteY927"/>
              </a:cxn>
              <a:cxn ang="0">
                <a:pos x="connisteX928" y="connsiteY928"/>
              </a:cxn>
              <a:cxn ang="0">
                <a:pos x="connisteX929" y="connsiteY929"/>
              </a:cxn>
              <a:cxn ang="0">
                <a:pos x="connisteX930" y="connsiteY930"/>
              </a:cxn>
              <a:cxn ang="0">
                <a:pos x="connisteX931" y="connsiteY931"/>
              </a:cxn>
              <a:cxn ang="0">
                <a:pos x="connisteX932" y="connsiteY932"/>
              </a:cxn>
              <a:cxn ang="0">
                <a:pos x="connisteX933" y="connsiteY933"/>
              </a:cxn>
              <a:cxn ang="0">
                <a:pos x="connisteX934" y="connsiteY934"/>
              </a:cxn>
              <a:cxn ang="0">
                <a:pos x="connisteX935" y="connsiteY935"/>
              </a:cxn>
              <a:cxn ang="0">
                <a:pos x="connisteX936" y="connsiteY936"/>
              </a:cxn>
              <a:cxn ang="0">
                <a:pos x="connisteX937" y="connsiteY937"/>
              </a:cxn>
              <a:cxn ang="0">
                <a:pos x="connisteX938" y="connsiteY938"/>
              </a:cxn>
              <a:cxn ang="0">
                <a:pos x="connisteX939" y="connsiteY939"/>
              </a:cxn>
              <a:cxn ang="0">
                <a:pos x="connisteX940" y="connsiteY940"/>
              </a:cxn>
              <a:cxn ang="0">
                <a:pos x="connisteX941" y="connsiteY941"/>
              </a:cxn>
              <a:cxn ang="0">
                <a:pos x="connisteX942" y="connsiteY942"/>
              </a:cxn>
              <a:cxn ang="0">
                <a:pos x="connisteX943" y="connsiteY943"/>
              </a:cxn>
              <a:cxn ang="0">
                <a:pos x="connisteX944" y="connsiteY944"/>
              </a:cxn>
              <a:cxn ang="0">
                <a:pos x="connisteX945" y="connsiteY945"/>
              </a:cxn>
              <a:cxn ang="0">
                <a:pos x="connisteX946" y="connsiteY946"/>
              </a:cxn>
              <a:cxn ang="0">
                <a:pos x="connisteX947" y="connsiteY947"/>
              </a:cxn>
              <a:cxn ang="0">
                <a:pos x="connisteX948" y="connsiteY948"/>
              </a:cxn>
              <a:cxn ang="0">
                <a:pos x="connisteX949" y="connsiteY949"/>
              </a:cxn>
              <a:cxn ang="0">
                <a:pos x="connisteX950" y="connsiteY950"/>
              </a:cxn>
              <a:cxn ang="0">
                <a:pos x="connisteX951" y="connsiteY951"/>
              </a:cxn>
              <a:cxn ang="0">
                <a:pos x="connisteX952" y="connsiteY952"/>
              </a:cxn>
              <a:cxn ang="0">
                <a:pos x="connisteX953" y="connsiteY953"/>
              </a:cxn>
              <a:cxn ang="0">
                <a:pos x="connisteX954" y="connsiteY954"/>
              </a:cxn>
              <a:cxn ang="0">
                <a:pos x="connisteX955" y="connsiteY955"/>
              </a:cxn>
              <a:cxn ang="0">
                <a:pos x="connisteX956" y="connsiteY956"/>
              </a:cxn>
              <a:cxn ang="0">
                <a:pos x="connisteX957" y="connsiteY957"/>
              </a:cxn>
              <a:cxn ang="0">
                <a:pos x="connisteX958" y="connsiteY958"/>
              </a:cxn>
              <a:cxn ang="0">
                <a:pos x="connisteX959" y="connsiteY959"/>
              </a:cxn>
              <a:cxn ang="0">
                <a:pos x="connisteX960" y="connsiteY960"/>
              </a:cxn>
              <a:cxn ang="0">
                <a:pos x="connisteX961" y="connsiteY961"/>
              </a:cxn>
              <a:cxn ang="0">
                <a:pos x="connisteX962" y="connsiteY962"/>
              </a:cxn>
              <a:cxn ang="0">
                <a:pos x="connisteX963" y="connsiteY963"/>
              </a:cxn>
              <a:cxn ang="0">
                <a:pos x="connisteX964" y="connsiteY964"/>
              </a:cxn>
              <a:cxn ang="0">
                <a:pos x="connisteX965" y="connsiteY965"/>
              </a:cxn>
              <a:cxn ang="0">
                <a:pos x="connisteX966" y="connsiteY966"/>
              </a:cxn>
              <a:cxn ang="0">
                <a:pos x="connisteX967" y="connsiteY967"/>
              </a:cxn>
              <a:cxn ang="0">
                <a:pos x="connisteX968" y="connsiteY968"/>
              </a:cxn>
              <a:cxn ang="0">
                <a:pos x="connisteX969" y="connsiteY969"/>
              </a:cxn>
              <a:cxn ang="0">
                <a:pos x="connisteX970" y="connsiteY970"/>
              </a:cxn>
              <a:cxn ang="0">
                <a:pos x="connisteX971" y="connsiteY971"/>
              </a:cxn>
              <a:cxn ang="0">
                <a:pos x="connisteX972" y="connsiteY972"/>
              </a:cxn>
              <a:cxn ang="0">
                <a:pos x="connisteX973" y="connsiteY973"/>
              </a:cxn>
              <a:cxn ang="0">
                <a:pos x="connisteX974" y="connsiteY974"/>
              </a:cxn>
              <a:cxn ang="0">
                <a:pos x="connisteX975" y="connsiteY975"/>
              </a:cxn>
              <a:cxn ang="0">
                <a:pos x="connisteX976" y="connsiteY976"/>
              </a:cxn>
              <a:cxn ang="0">
                <a:pos x="connisteX977" y="connsiteY977"/>
              </a:cxn>
              <a:cxn ang="0">
                <a:pos x="connisteX978" y="connsiteY978"/>
              </a:cxn>
              <a:cxn ang="0">
                <a:pos x="connisteX979" y="connsiteY979"/>
              </a:cxn>
              <a:cxn ang="0">
                <a:pos x="connisteX980" y="connsiteY980"/>
              </a:cxn>
              <a:cxn ang="0">
                <a:pos x="connisteX981" y="connsiteY981"/>
              </a:cxn>
              <a:cxn ang="0">
                <a:pos x="connisteX982" y="connsiteY982"/>
              </a:cxn>
              <a:cxn ang="0">
                <a:pos x="connisteX983" y="connsiteY983"/>
              </a:cxn>
              <a:cxn ang="0">
                <a:pos x="connisteX984" y="connsiteY984"/>
              </a:cxn>
              <a:cxn ang="0">
                <a:pos x="connisteX985" y="connsiteY985"/>
              </a:cxn>
              <a:cxn ang="0">
                <a:pos x="connisteX986" y="connsiteY986"/>
              </a:cxn>
              <a:cxn ang="0">
                <a:pos x="connisteX987" y="connsiteY987"/>
              </a:cxn>
              <a:cxn ang="0">
                <a:pos x="connisteX988" y="connsiteY988"/>
              </a:cxn>
              <a:cxn ang="0">
                <a:pos x="connisteX989" y="connsiteY989"/>
              </a:cxn>
              <a:cxn ang="0">
                <a:pos x="connisteX990" y="connsiteY990"/>
              </a:cxn>
              <a:cxn ang="0">
                <a:pos x="connisteX991" y="connsiteY991"/>
              </a:cxn>
              <a:cxn ang="0">
                <a:pos x="connisteX992" y="connsiteY992"/>
              </a:cxn>
              <a:cxn ang="0">
                <a:pos x="connisteX993" y="connsiteY993"/>
              </a:cxn>
              <a:cxn ang="0">
                <a:pos x="connisteX994" y="connsiteY994"/>
              </a:cxn>
              <a:cxn ang="0">
                <a:pos x="connisteX995" y="connsiteY995"/>
              </a:cxn>
              <a:cxn ang="0">
                <a:pos x="connisteX996" y="connsiteY996"/>
              </a:cxn>
              <a:cxn ang="0">
                <a:pos x="connisteX997" y="connsiteY997"/>
              </a:cxn>
              <a:cxn ang="0">
                <a:pos x="connisteX998" y="connsiteY998"/>
              </a:cxn>
              <a:cxn ang="0">
                <a:pos x="connisteX999" y="connsiteY999"/>
              </a:cxn>
              <a:cxn ang="0">
                <a:pos x="connisteX1000" y="connsiteY1000"/>
              </a:cxn>
              <a:cxn ang="0">
                <a:pos x="connisteX1001" y="connsiteY1001"/>
              </a:cxn>
              <a:cxn ang="0">
                <a:pos x="connisteX1002" y="connsiteY1002"/>
              </a:cxn>
              <a:cxn ang="0">
                <a:pos x="connisteX1003" y="connsiteY1003"/>
              </a:cxn>
              <a:cxn ang="0">
                <a:pos x="connisteX1004" y="connsiteY1004"/>
              </a:cxn>
              <a:cxn ang="0">
                <a:pos x="connisteX1005" y="connsiteY1005"/>
              </a:cxn>
              <a:cxn ang="0">
                <a:pos x="connisteX1006" y="connsiteY1006"/>
              </a:cxn>
              <a:cxn ang="0">
                <a:pos x="connisteX1007" y="connsiteY1007"/>
              </a:cxn>
              <a:cxn ang="0">
                <a:pos x="connisteX1008" y="connsiteY1008"/>
              </a:cxn>
              <a:cxn ang="0">
                <a:pos x="connisteX1009" y="connsiteY1009"/>
              </a:cxn>
              <a:cxn ang="0">
                <a:pos x="connisteX1010" y="connsiteY1010"/>
              </a:cxn>
              <a:cxn ang="0">
                <a:pos x="connisteX1011" y="connsiteY1011"/>
              </a:cxn>
              <a:cxn ang="0">
                <a:pos x="connisteX1012" y="connsiteY1012"/>
              </a:cxn>
              <a:cxn ang="0">
                <a:pos x="connisteX1013" y="connsiteY1013"/>
              </a:cxn>
              <a:cxn ang="0">
                <a:pos x="connisteX1014" y="connsiteY1014"/>
              </a:cxn>
              <a:cxn ang="0">
                <a:pos x="connisteX1015" y="connsiteY1015"/>
              </a:cxn>
              <a:cxn ang="0">
                <a:pos x="connisteX1016" y="connsiteY1016"/>
              </a:cxn>
              <a:cxn ang="0">
                <a:pos x="connisteX1017" y="connsiteY1017"/>
              </a:cxn>
              <a:cxn ang="0">
                <a:pos x="connisteX1018" y="connsiteY1018"/>
              </a:cxn>
              <a:cxn ang="0">
                <a:pos x="connisteX1019" y="connsiteY1019"/>
              </a:cxn>
              <a:cxn ang="0">
                <a:pos x="connisteX1020" y="connsiteY1020"/>
              </a:cxn>
              <a:cxn ang="0">
                <a:pos x="connisteX1021" y="connsiteY1021"/>
              </a:cxn>
              <a:cxn ang="0">
                <a:pos x="connisteX1022" y="connsiteY1022"/>
              </a:cxn>
              <a:cxn ang="0">
                <a:pos x="connisteX1023" y="connsiteY1023"/>
              </a:cxn>
              <a:cxn ang="0">
                <a:pos x="connisteX1024" y="connsiteY1024"/>
              </a:cxn>
              <a:cxn ang="0">
                <a:pos x="connisteX1025" y="connsiteY1025"/>
              </a:cxn>
              <a:cxn ang="0">
                <a:pos x="connisteX1026" y="connsiteY1026"/>
              </a:cxn>
              <a:cxn ang="0">
                <a:pos x="connisteX1027" y="connsiteY1027"/>
              </a:cxn>
              <a:cxn ang="0">
                <a:pos x="connisteX1028" y="connsiteY1028"/>
              </a:cxn>
              <a:cxn ang="0">
                <a:pos x="connisteX1029" y="connsiteY1029"/>
              </a:cxn>
              <a:cxn ang="0">
                <a:pos x="connisteX1030" y="connsiteY1030"/>
              </a:cxn>
              <a:cxn ang="0">
                <a:pos x="connisteX1031" y="connsiteY1031"/>
              </a:cxn>
              <a:cxn ang="0">
                <a:pos x="connisteX1032" y="connsiteY1032"/>
              </a:cxn>
              <a:cxn ang="0">
                <a:pos x="connisteX1033" y="connsiteY1033"/>
              </a:cxn>
              <a:cxn ang="0">
                <a:pos x="connisteX1034" y="connsiteY1034"/>
              </a:cxn>
              <a:cxn ang="0">
                <a:pos x="connisteX1035" y="connsiteY1035"/>
              </a:cxn>
              <a:cxn ang="0">
                <a:pos x="connisteX1036" y="connsiteY1036"/>
              </a:cxn>
              <a:cxn ang="0">
                <a:pos x="connisteX1037" y="connsiteY1037"/>
              </a:cxn>
              <a:cxn ang="0">
                <a:pos x="connisteX1038" y="connsiteY1038"/>
              </a:cxn>
              <a:cxn ang="0">
                <a:pos x="connisteX1039" y="connsiteY1039"/>
              </a:cxn>
              <a:cxn ang="0">
                <a:pos x="connisteX1040" y="connsiteY1040"/>
              </a:cxn>
              <a:cxn ang="0">
                <a:pos x="connisteX1041" y="connsiteY1041"/>
              </a:cxn>
              <a:cxn ang="0">
                <a:pos x="connisteX1042" y="connsiteY1042"/>
              </a:cxn>
              <a:cxn ang="0">
                <a:pos x="connisteX1043" y="connsiteY1043"/>
              </a:cxn>
              <a:cxn ang="0">
                <a:pos x="connisteX1044" y="connsiteY1044"/>
              </a:cxn>
              <a:cxn ang="0">
                <a:pos x="connisteX1045" y="connsiteY1045"/>
              </a:cxn>
              <a:cxn ang="0">
                <a:pos x="connisteX1046" y="connsiteY1046"/>
              </a:cxn>
              <a:cxn ang="0">
                <a:pos x="connisteX1047" y="connsiteY1047"/>
              </a:cxn>
              <a:cxn ang="0">
                <a:pos x="connisteX1048" y="connsiteY1048"/>
              </a:cxn>
              <a:cxn ang="0">
                <a:pos x="connisteX1049" y="connsiteY1049"/>
              </a:cxn>
              <a:cxn ang="0">
                <a:pos x="connisteX1050" y="connsiteY1050"/>
              </a:cxn>
              <a:cxn ang="0">
                <a:pos x="connisteX1051" y="connsiteY1051"/>
              </a:cxn>
              <a:cxn ang="0">
                <a:pos x="connisteX1052" y="connsiteY1052"/>
              </a:cxn>
              <a:cxn ang="0">
                <a:pos x="connisteX1053" y="connsiteY1053"/>
              </a:cxn>
              <a:cxn ang="0">
                <a:pos x="connisteX1054" y="connsiteY1054"/>
              </a:cxn>
              <a:cxn ang="0">
                <a:pos x="connisteX1055" y="connsiteY1055"/>
              </a:cxn>
              <a:cxn ang="0">
                <a:pos x="connisteX1056" y="connsiteY1056"/>
              </a:cxn>
              <a:cxn ang="0">
                <a:pos x="connisteX1057" y="connsiteY1057"/>
              </a:cxn>
              <a:cxn ang="0">
                <a:pos x="connisteX1058" y="connsiteY1058"/>
              </a:cxn>
              <a:cxn ang="0">
                <a:pos x="connisteX1059" y="connsiteY1059"/>
              </a:cxn>
              <a:cxn ang="0">
                <a:pos x="connisteX1060" y="connsiteY1060"/>
              </a:cxn>
              <a:cxn ang="0">
                <a:pos x="connisteX1061" y="connsiteY1061"/>
              </a:cxn>
              <a:cxn ang="0">
                <a:pos x="connisteX1062" y="connsiteY1062"/>
              </a:cxn>
              <a:cxn ang="0">
                <a:pos x="connisteX1063" y="connsiteY1063"/>
              </a:cxn>
              <a:cxn ang="0">
                <a:pos x="connisteX1064" y="connsiteY1064"/>
              </a:cxn>
              <a:cxn ang="0">
                <a:pos x="connisteX1065" y="connsiteY1065"/>
              </a:cxn>
              <a:cxn ang="0">
                <a:pos x="connisteX1066" y="connsiteY1066"/>
              </a:cxn>
              <a:cxn ang="0">
                <a:pos x="connisteX1067" y="connsiteY1067"/>
              </a:cxn>
              <a:cxn ang="0">
                <a:pos x="connisteX1068" y="connsiteY1068"/>
              </a:cxn>
              <a:cxn ang="0">
                <a:pos x="connisteX1069" y="connsiteY1069"/>
              </a:cxn>
              <a:cxn ang="0">
                <a:pos x="connisteX1070" y="connsiteY1070"/>
              </a:cxn>
              <a:cxn ang="0">
                <a:pos x="connisteX1071" y="connsiteY1071"/>
              </a:cxn>
              <a:cxn ang="0">
                <a:pos x="connisteX1072" y="connsiteY1072"/>
              </a:cxn>
              <a:cxn ang="0">
                <a:pos x="connisteX1073" y="connsiteY1073"/>
              </a:cxn>
              <a:cxn ang="0">
                <a:pos x="connisteX1074" y="connsiteY1074"/>
              </a:cxn>
              <a:cxn ang="0">
                <a:pos x="connisteX1075" y="connsiteY1075"/>
              </a:cxn>
              <a:cxn ang="0">
                <a:pos x="connisteX1076" y="connsiteY1076"/>
              </a:cxn>
              <a:cxn ang="0">
                <a:pos x="connisteX1077" y="connsiteY1077"/>
              </a:cxn>
              <a:cxn ang="0">
                <a:pos x="connisteX1078" y="connsiteY1078"/>
              </a:cxn>
              <a:cxn ang="0">
                <a:pos x="connisteX1079" y="connsiteY1079"/>
              </a:cxn>
              <a:cxn ang="0">
                <a:pos x="connisteX1080" y="connsiteY1080"/>
              </a:cxn>
              <a:cxn ang="0">
                <a:pos x="connisteX1081" y="connsiteY1081"/>
              </a:cxn>
              <a:cxn ang="0">
                <a:pos x="connisteX1082" y="connsiteY1082"/>
              </a:cxn>
              <a:cxn ang="0">
                <a:pos x="connisteX1083" y="connsiteY1083"/>
              </a:cxn>
              <a:cxn ang="0">
                <a:pos x="connisteX1084" y="connsiteY1084"/>
              </a:cxn>
              <a:cxn ang="0">
                <a:pos x="connisteX1085" y="connsiteY1085"/>
              </a:cxn>
              <a:cxn ang="0">
                <a:pos x="connisteX1086" y="connsiteY1086"/>
              </a:cxn>
              <a:cxn ang="0">
                <a:pos x="connisteX1087" y="connsiteY1087"/>
              </a:cxn>
              <a:cxn ang="0">
                <a:pos x="connisteX1088" y="connsiteY1088"/>
              </a:cxn>
              <a:cxn ang="0">
                <a:pos x="connisteX1089" y="connsiteY1089"/>
              </a:cxn>
              <a:cxn ang="0">
                <a:pos x="connisteX1090" y="connsiteY1090"/>
              </a:cxn>
              <a:cxn ang="0">
                <a:pos x="connisteX1091" y="connsiteY1091"/>
              </a:cxn>
              <a:cxn ang="0">
                <a:pos x="connisteX1092" y="connsiteY1092"/>
              </a:cxn>
              <a:cxn ang="0">
                <a:pos x="connisteX1093" y="connsiteY1093"/>
              </a:cxn>
              <a:cxn ang="0">
                <a:pos x="connisteX1094" y="connsiteY1094"/>
              </a:cxn>
              <a:cxn ang="0">
                <a:pos x="connisteX1095" y="connsiteY1095"/>
              </a:cxn>
              <a:cxn ang="0">
                <a:pos x="connisteX1096" y="connsiteY1096"/>
              </a:cxn>
              <a:cxn ang="0">
                <a:pos x="connisteX1097" y="connsiteY1097"/>
              </a:cxn>
              <a:cxn ang="0">
                <a:pos x="connisteX1098" y="connsiteY1098"/>
              </a:cxn>
              <a:cxn ang="0">
                <a:pos x="connisteX1099" y="connsiteY1099"/>
              </a:cxn>
              <a:cxn ang="0">
                <a:pos x="connisteX1100" y="connsiteY1100"/>
              </a:cxn>
              <a:cxn ang="0">
                <a:pos x="connisteX1101" y="connsiteY1101"/>
              </a:cxn>
              <a:cxn ang="0">
                <a:pos x="connisteX1102" y="connsiteY1102"/>
              </a:cxn>
              <a:cxn ang="0">
                <a:pos x="connisteX1103" y="connsiteY1103"/>
              </a:cxn>
              <a:cxn ang="0">
                <a:pos x="connisteX1104" y="connsiteY1104"/>
              </a:cxn>
              <a:cxn ang="0">
                <a:pos x="connisteX1105" y="connsiteY1105"/>
              </a:cxn>
              <a:cxn ang="0">
                <a:pos x="connisteX1106" y="connsiteY1106"/>
              </a:cxn>
              <a:cxn ang="0">
                <a:pos x="connisteX1107" y="connsiteY1107"/>
              </a:cxn>
              <a:cxn ang="0">
                <a:pos x="connisteX1108" y="connsiteY1108"/>
              </a:cxn>
              <a:cxn ang="0">
                <a:pos x="connisteX1109" y="connsiteY1109"/>
              </a:cxn>
              <a:cxn ang="0">
                <a:pos x="connisteX1110" y="connsiteY1110"/>
              </a:cxn>
              <a:cxn ang="0">
                <a:pos x="connisteX1111" y="connsiteY1111"/>
              </a:cxn>
              <a:cxn ang="0">
                <a:pos x="connisteX1112" y="connsiteY1112"/>
              </a:cxn>
              <a:cxn ang="0">
                <a:pos x="connisteX1113" y="connsiteY1113"/>
              </a:cxn>
              <a:cxn ang="0">
                <a:pos x="connisteX1114" y="connsiteY1114"/>
              </a:cxn>
              <a:cxn ang="0">
                <a:pos x="connisteX1115" y="connsiteY1115"/>
              </a:cxn>
              <a:cxn ang="0">
                <a:pos x="connisteX1116" y="connsiteY1116"/>
              </a:cxn>
              <a:cxn ang="0">
                <a:pos x="connisteX1117" y="connsiteY1117"/>
              </a:cxn>
              <a:cxn ang="0">
                <a:pos x="connisteX1118" y="connsiteY1118"/>
              </a:cxn>
              <a:cxn ang="0">
                <a:pos x="connisteX1119" y="connsiteY1119"/>
              </a:cxn>
              <a:cxn ang="0">
                <a:pos x="connisteX1120" y="connsiteY1120"/>
              </a:cxn>
              <a:cxn ang="0">
                <a:pos x="connisteX1121" y="connsiteY1121"/>
              </a:cxn>
              <a:cxn ang="0">
                <a:pos x="connisteX1122" y="connsiteY1122"/>
              </a:cxn>
              <a:cxn ang="0">
                <a:pos x="connisteX1123" y="connsiteY1123"/>
              </a:cxn>
              <a:cxn ang="0">
                <a:pos x="connisteX1124" y="connsiteY1124"/>
              </a:cxn>
              <a:cxn ang="0">
                <a:pos x="connisteX1125" y="connsiteY1125"/>
              </a:cxn>
              <a:cxn ang="0">
                <a:pos x="connisteX1126" y="connsiteY1126"/>
              </a:cxn>
              <a:cxn ang="0">
                <a:pos x="connisteX1127" y="connsiteY1127"/>
              </a:cxn>
              <a:cxn ang="0">
                <a:pos x="connisteX1128" y="connsiteY1128"/>
              </a:cxn>
              <a:cxn ang="0">
                <a:pos x="connisteX1129" y="connsiteY1129"/>
              </a:cxn>
              <a:cxn ang="0">
                <a:pos x="connisteX1130" y="connsiteY1130"/>
              </a:cxn>
              <a:cxn ang="0">
                <a:pos x="connisteX1131" y="connsiteY1131"/>
              </a:cxn>
              <a:cxn ang="0">
                <a:pos x="connisteX1132" y="connsiteY1132"/>
              </a:cxn>
              <a:cxn ang="0">
                <a:pos x="connisteX1133" y="connsiteY1133"/>
              </a:cxn>
              <a:cxn ang="0">
                <a:pos x="connisteX1134" y="connsiteY1134"/>
              </a:cxn>
              <a:cxn ang="0">
                <a:pos x="connisteX1135" y="connsiteY1135"/>
              </a:cxn>
              <a:cxn ang="0">
                <a:pos x="connisteX1136" y="connsiteY1136"/>
              </a:cxn>
              <a:cxn ang="0">
                <a:pos x="connisteX1137" y="connsiteY1137"/>
              </a:cxn>
              <a:cxn ang="0">
                <a:pos x="connisteX1138" y="connsiteY1138"/>
              </a:cxn>
              <a:cxn ang="0">
                <a:pos x="connisteX1139" y="connsiteY1139"/>
              </a:cxn>
              <a:cxn ang="0">
                <a:pos x="connisteX1140" y="connsiteY1140"/>
              </a:cxn>
              <a:cxn ang="0">
                <a:pos x="connisteX1141" y="connsiteY1141"/>
              </a:cxn>
              <a:cxn ang="0">
                <a:pos x="connisteX1142" y="connsiteY1142"/>
              </a:cxn>
              <a:cxn ang="0">
                <a:pos x="connisteX1143" y="connsiteY1143"/>
              </a:cxn>
              <a:cxn ang="0">
                <a:pos x="connisteX1144" y="connsiteY1144"/>
              </a:cxn>
              <a:cxn ang="0">
                <a:pos x="connisteX1145" y="connsiteY1145"/>
              </a:cxn>
              <a:cxn ang="0">
                <a:pos x="connisteX1146" y="connsiteY1146"/>
              </a:cxn>
              <a:cxn ang="0">
                <a:pos x="connisteX1147" y="connsiteY1147"/>
              </a:cxn>
              <a:cxn ang="0">
                <a:pos x="connisteX1148" y="connsiteY1148"/>
              </a:cxn>
              <a:cxn ang="0">
                <a:pos x="connisteX1149" y="connsiteY1149"/>
              </a:cxn>
              <a:cxn ang="0">
                <a:pos x="connisteX1150" y="connsiteY1150"/>
              </a:cxn>
              <a:cxn ang="0">
                <a:pos x="connisteX1151" y="connsiteY1151"/>
              </a:cxn>
              <a:cxn ang="0">
                <a:pos x="connisteX1152" y="connsiteY1152"/>
              </a:cxn>
              <a:cxn ang="0">
                <a:pos x="connisteX1153" y="connsiteY1153"/>
              </a:cxn>
              <a:cxn ang="0">
                <a:pos x="connisteX1154" y="connsiteY1154"/>
              </a:cxn>
              <a:cxn ang="0">
                <a:pos x="connisteX1155" y="connsiteY1155"/>
              </a:cxn>
              <a:cxn ang="0">
                <a:pos x="connisteX1156" y="connsiteY1156"/>
              </a:cxn>
              <a:cxn ang="0">
                <a:pos x="connisteX1157" y="connsiteY1157"/>
              </a:cxn>
              <a:cxn ang="0">
                <a:pos x="connisteX1158" y="connsiteY1158"/>
              </a:cxn>
              <a:cxn ang="0">
                <a:pos x="connisteX1159" y="connsiteY1159"/>
              </a:cxn>
              <a:cxn ang="0">
                <a:pos x="connisteX1160" y="connsiteY1160"/>
              </a:cxn>
              <a:cxn ang="0">
                <a:pos x="connisteX1161" y="connsiteY1161"/>
              </a:cxn>
              <a:cxn ang="0">
                <a:pos x="connisteX1162" y="connsiteY1162"/>
              </a:cxn>
              <a:cxn ang="0">
                <a:pos x="connisteX1163" y="connsiteY1163"/>
              </a:cxn>
              <a:cxn ang="0">
                <a:pos x="connisteX1164" y="connsiteY1164"/>
              </a:cxn>
              <a:cxn ang="0">
                <a:pos x="connisteX1165" y="connsiteY1165"/>
              </a:cxn>
              <a:cxn ang="0">
                <a:pos x="connisteX1166" y="connsiteY1166"/>
              </a:cxn>
              <a:cxn ang="0">
                <a:pos x="connisteX1167" y="connsiteY1167"/>
              </a:cxn>
              <a:cxn ang="0">
                <a:pos x="connisteX1168" y="connsiteY1168"/>
              </a:cxn>
              <a:cxn ang="0">
                <a:pos x="connisteX1169" y="connsiteY1169"/>
              </a:cxn>
              <a:cxn ang="0">
                <a:pos x="connisteX1170" y="connsiteY1170"/>
              </a:cxn>
              <a:cxn ang="0">
                <a:pos x="connisteX1171" y="connsiteY1171"/>
              </a:cxn>
              <a:cxn ang="0">
                <a:pos x="connisteX1172" y="connsiteY1172"/>
              </a:cxn>
              <a:cxn ang="0">
                <a:pos x="connisteX1173" y="connsiteY1173"/>
              </a:cxn>
              <a:cxn ang="0">
                <a:pos x="connisteX1174" y="connsiteY1174"/>
              </a:cxn>
              <a:cxn ang="0">
                <a:pos x="connisteX1175" y="connsiteY1175"/>
              </a:cxn>
              <a:cxn ang="0">
                <a:pos x="connisteX1176" y="connsiteY1176"/>
              </a:cxn>
              <a:cxn ang="0">
                <a:pos x="connisteX1177" y="connsiteY1177"/>
              </a:cxn>
              <a:cxn ang="0">
                <a:pos x="connisteX1178" y="connsiteY1178"/>
              </a:cxn>
              <a:cxn ang="0">
                <a:pos x="connisteX1179" y="connsiteY1179"/>
              </a:cxn>
              <a:cxn ang="0">
                <a:pos x="connisteX1180" y="connsiteY1180"/>
              </a:cxn>
              <a:cxn ang="0">
                <a:pos x="connisteX1181" y="connsiteY1181"/>
              </a:cxn>
              <a:cxn ang="0">
                <a:pos x="connisteX1182" y="connsiteY1182"/>
              </a:cxn>
              <a:cxn ang="0">
                <a:pos x="connisteX1183" y="connsiteY1183"/>
              </a:cxn>
              <a:cxn ang="0">
                <a:pos x="connisteX1184" y="connsiteY1184"/>
              </a:cxn>
              <a:cxn ang="0">
                <a:pos x="connisteX1185" y="connsiteY1185"/>
              </a:cxn>
              <a:cxn ang="0">
                <a:pos x="connisteX1186" y="connsiteY1186"/>
              </a:cxn>
              <a:cxn ang="0">
                <a:pos x="connisteX1187" y="connsiteY1187"/>
              </a:cxn>
              <a:cxn ang="0">
                <a:pos x="connisteX1188" y="connsiteY1188"/>
              </a:cxn>
              <a:cxn ang="0">
                <a:pos x="connisteX1189" y="connsiteY1189"/>
              </a:cxn>
              <a:cxn ang="0">
                <a:pos x="connisteX1190" y="connsiteY1190"/>
              </a:cxn>
              <a:cxn ang="0">
                <a:pos x="connisteX1191" y="connsiteY1191"/>
              </a:cxn>
              <a:cxn ang="0">
                <a:pos x="connisteX1192" y="connsiteY1192"/>
              </a:cxn>
              <a:cxn ang="0">
                <a:pos x="connisteX1193" y="connsiteY1193"/>
              </a:cxn>
              <a:cxn ang="0">
                <a:pos x="connisteX1194" y="connsiteY1194"/>
              </a:cxn>
              <a:cxn ang="0">
                <a:pos x="connisteX1195" y="connsiteY1195"/>
              </a:cxn>
              <a:cxn ang="0">
                <a:pos x="connisteX1196" y="connsiteY1196"/>
              </a:cxn>
              <a:cxn ang="0">
                <a:pos x="connisteX1197" y="connsiteY1197"/>
              </a:cxn>
              <a:cxn ang="0">
                <a:pos x="connisteX1198" y="connsiteY1198"/>
              </a:cxn>
              <a:cxn ang="0">
                <a:pos x="connisteX1199" y="connsiteY1199"/>
              </a:cxn>
              <a:cxn ang="0">
                <a:pos x="connisteX1200" y="connsiteY1200"/>
              </a:cxn>
              <a:cxn ang="0">
                <a:pos x="connisteX1201" y="connsiteY1201"/>
              </a:cxn>
              <a:cxn ang="0">
                <a:pos x="connisteX1202" y="connsiteY1202"/>
              </a:cxn>
              <a:cxn ang="0">
                <a:pos x="connisteX1203" y="connsiteY1203"/>
              </a:cxn>
              <a:cxn ang="0">
                <a:pos x="connisteX1204" y="connsiteY1204"/>
              </a:cxn>
              <a:cxn ang="0">
                <a:pos x="connisteX1205" y="connsiteY1205"/>
              </a:cxn>
              <a:cxn ang="0">
                <a:pos x="connisteX1206" y="connsiteY1206"/>
              </a:cxn>
              <a:cxn ang="0">
                <a:pos x="connisteX1207" y="connsiteY1207"/>
              </a:cxn>
              <a:cxn ang="0">
                <a:pos x="connisteX1208" y="connsiteY1208"/>
              </a:cxn>
            </a:cxnLst>
            <a:rect l="l" t="t" r="r" b="b"/>
            <a:pathLst>
              <a:path w="2884175" h="2596088">
                <a:moveTo>
                  <a:pt x="405080" y="1056651"/>
                </a:moveTo>
                <a:cubicBezTo>
                  <a:pt x="401270" y="1042681"/>
                  <a:pt x="389840" y="1008391"/>
                  <a:pt x="384125" y="978546"/>
                </a:cubicBezTo>
                <a:cubicBezTo>
                  <a:pt x="378410" y="948701"/>
                  <a:pt x="378410" y="937271"/>
                  <a:pt x="377140" y="907426"/>
                </a:cubicBezTo>
                <a:cubicBezTo>
                  <a:pt x="375870" y="877581"/>
                  <a:pt x="372695" y="860436"/>
                  <a:pt x="377140" y="829321"/>
                </a:cubicBezTo>
                <a:cubicBezTo>
                  <a:pt x="381585" y="798206"/>
                  <a:pt x="378410" y="787411"/>
                  <a:pt x="398095" y="751851"/>
                </a:cubicBezTo>
                <a:cubicBezTo>
                  <a:pt x="417780" y="716291"/>
                  <a:pt x="439370" y="683271"/>
                  <a:pt x="476200" y="652156"/>
                </a:cubicBezTo>
                <a:cubicBezTo>
                  <a:pt x="513030" y="621041"/>
                  <a:pt x="542875" y="610881"/>
                  <a:pt x="582245" y="595641"/>
                </a:cubicBezTo>
                <a:cubicBezTo>
                  <a:pt x="621615" y="580401"/>
                  <a:pt x="633045" y="580401"/>
                  <a:pt x="674320" y="574686"/>
                </a:cubicBezTo>
                <a:cubicBezTo>
                  <a:pt x="715595" y="568971"/>
                  <a:pt x="744170" y="568336"/>
                  <a:pt x="787985" y="567066"/>
                </a:cubicBezTo>
                <a:cubicBezTo>
                  <a:pt x="831800" y="565796"/>
                  <a:pt x="859740" y="565796"/>
                  <a:pt x="894030" y="567066"/>
                </a:cubicBezTo>
                <a:cubicBezTo>
                  <a:pt x="928320" y="568336"/>
                  <a:pt x="909905" y="560716"/>
                  <a:pt x="958165" y="574686"/>
                </a:cubicBezTo>
                <a:cubicBezTo>
                  <a:pt x="1006425" y="588656"/>
                  <a:pt x="1074370" y="612786"/>
                  <a:pt x="1135330" y="638186"/>
                </a:cubicBezTo>
                <a:cubicBezTo>
                  <a:pt x="1196290" y="663586"/>
                  <a:pt x="1219150" y="673746"/>
                  <a:pt x="1262965" y="702321"/>
                </a:cubicBezTo>
                <a:cubicBezTo>
                  <a:pt x="1306780" y="730896"/>
                  <a:pt x="1329640" y="749946"/>
                  <a:pt x="1355040" y="779791"/>
                </a:cubicBezTo>
                <a:cubicBezTo>
                  <a:pt x="1380440" y="809636"/>
                  <a:pt x="1386155" y="822336"/>
                  <a:pt x="1390600" y="850911"/>
                </a:cubicBezTo>
                <a:cubicBezTo>
                  <a:pt x="1395045" y="879486"/>
                  <a:pt x="1395680" y="892186"/>
                  <a:pt x="1375995" y="922031"/>
                </a:cubicBezTo>
                <a:cubicBezTo>
                  <a:pt x="1356310" y="951876"/>
                  <a:pt x="1329005" y="978546"/>
                  <a:pt x="1290905" y="999501"/>
                </a:cubicBezTo>
                <a:cubicBezTo>
                  <a:pt x="1252805" y="1020456"/>
                  <a:pt x="1226135" y="1017916"/>
                  <a:pt x="1184860" y="1028076"/>
                </a:cubicBezTo>
                <a:cubicBezTo>
                  <a:pt x="1143585" y="1038236"/>
                  <a:pt x="1127075" y="1043951"/>
                  <a:pt x="1085800" y="1049666"/>
                </a:cubicBezTo>
                <a:cubicBezTo>
                  <a:pt x="1044525" y="1055381"/>
                  <a:pt x="1021665" y="1055381"/>
                  <a:pt x="979120" y="1056651"/>
                </a:cubicBezTo>
                <a:cubicBezTo>
                  <a:pt x="936575" y="1057921"/>
                  <a:pt x="915620" y="1056651"/>
                  <a:pt x="873075" y="1056651"/>
                </a:cubicBezTo>
                <a:cubicBezTo>
                  <a:pt x="830530" y="1056651"/>
                  <a:pt x="806400" y="1057921"/>
                  <a:pt x="766395" y="1056651"/>
                </a:cubicBezTo>
                <a:cubicBezTo>
                  <a:pt x="726390" y="1055381"/>
                  <a:pt x="711150" y="1059826"/>
                  <a:pt x="674320" y="1049666"/>
                </a:cubicBezTo>
                <a:cubicBezTo>
                  <a:pt x="637490" y="1039506"/>
                  <a:pt x="613360" y="1028711"/>
                  <a:pt x="582245" y="1007121"/>
                </a:cubicBezTo>
                <a:cubicBezTo>
                  <a:pt x="551130" y="985531"/>
                  <a:pt x="524460" y="971561"/>
                  <a:pt x="518745" y="942986"/>
                </a:cubicBezTo>
                <a:cubicBezTo>
                  <a:pt x="513030" y="914411"/>
                  <a:pt x="527635" y="893456"/>
                  <a:pt x="554305" y="864881"/>
                </a:cubicBezTo>
                <a:cubicBezTo>
                  <a:pt x="580975" y="836306"/>
                  <a:pt x="617805" y="819796"/>
                  <a:pt x="653365" y="801381"/>
                </a:cubicBezTo>
                <a:cubicBezTo>
                  <a:pt x="688925" y="782966"/>
                  <a:pt x="697180" y="785506"/>
                  <a:pt x="731470" y="772806"/>
                </a:cubicBezTo>
                <a:cubicBezTo>
                  <a:pt x="765760" y="760106"/>
                  <a:pt x="785445" y="751216"/>
                  <a:pt x="823545" y="737246"/>
                </a:cubicBezTo>
                <a:cubicBezTo>
                  <a:pt x="861645" y="723276"/>
                  <a:pt x="880060" y="710576"/>
                  <a:pt x="922605" y="702321"/>
                </a:cubicBezTo>
                <a:cubicBezTo>
                  <a:pt x="965150" y="694066"/>
                  <a:pt x="992455" y="695971"/>
                  <a:pt x="1036270" y="694701"/>
                </a:cubicBezTo>
                <a:cubicBezTo>
                  <a:pt x="1080085" y="693431"/>
                  <a:pt x="1099770" y="694701"/>
                  <a:pt x="1142315" y="694701"/>
                </a:cubicBezTo>
                <a:cubicBezTo>
                  <a:pt x="1184860" y="694701"/>
                  <a:pt x="1207720" y="694701"/>
                  <a:pt x="1248995" y="694701"/>
                </a:cubicBezTo>
                <a:cubicBezTo>
                  <a:pt x="1290270" y="694701"/>
                  <a:pt x="1311225" y="687716"/>
                  <a:pt x="1348055" y="694701"/>
                </a:cubicBezTo>
                <a:cubicBezTo>
                  <a:pt x="1384885" y="701686"/>
                  <a:pt x="1403300" y="710576"/>
                  <a:pt x="1433145" y="730261"/>
                </a:cubicBezTo>
                <a:cubicBezTo>
                  <a:pt x="1462990" y="749946"/>
                  <a:pt x="1479500" y="767726"/>
                  <a:pt x="1496645" y="794396"/>
                </a:cubicBezTo>
                <a:cubicBezTo>
                  <a:pt x="1513790" y="821066"/>
                  <a:pt x="1515060" y="836306"/>
                  <a:pt x="1518235" y="864881"/>
                </a:cubicBezTo>
                <a:cubicBezTo>
                  <a:pt x="1521410" y="893456"/>
                  <a:pt x="1527125" y="904886"/>
                  <a:pt x="1511250" y="936001"/>
                </a:cubicBezTo>
                <a:cubicBezTo>
                  <a:pt x="1495375" y="967116"/>
                  <a:pt x="1469975" y="994421"/>
                  <a:pt x="1440130" y="1021091"/>
                </a:cubicBezTo>
                <a:cubicBezTo>
                  <a:pt x="1410285" y="1047761"/>
                  <a:pt x="1396315" y="1052206"/>
                  <a:pt x="1362025" y="1070621"/>
                </a:cubicBezTo>
                <a:cubicBezTo>
                  <a:pt x="1327735" y="1089036"/>
                  <a:pt x="1308050" y="1101736"/>
                  <a:pt x="1269950" y="1113166"/>
                </a:cubicBezTo>
                <a:cubicBezTo>
                  <a:pt x="1231850" y="1124596"/>
                  <a:pt x="1212165" y="1122691"/>
                  <a:pt x="1170890" y="1127136"/>
                </a:cubicBezTo>
                <a:cubicBezTo>
                  <a:pt x="1129615" y="1131581"/>
                  <a:pt x="1109295" y="1132851"/>
                  <a:pt x="1064210" y="1134121"/>
                </a:cubicBezTo>
                <a:cubicBezTo>
                  <a:pt x="1019125" y="1135391"/>
                  <a:pt x="992455" y="1135391"/>
                  <a:pt x="944195" y="1134121"/>
                </a:cubicBezTo>
                <a:cubicBezTo>
                  <a:pt x="895935" y="1132851"/>
                  <a:pt x="870535" y="1135391"/>
                  <a:pt x="823545" y="1127136"/>
                </a:cubicBezTo>
                <a:cubicBezTo>
                  <a:pt x="776555" y="1118881"/>
                  <a:pt x="747980" y="1107451"/>
                  <a:pt x="709880" y="1092211"/>
                </a:cubicBezTo>
                <a:cubicBezTo>
                  <a:pt x="671780" y="1076971"/>
                  <a:pt x="662890" y="1075066"/>
                  <a:pt x="631775" y="1049666"/>
                </a:cubicBezTo>
                <a:cubicBezTo>
                  <a:pt x="600660" y="1024266"/>
                  <a:pt x="575260" y="1000136"/>
                  <a:pt x="554305" y="964576"/>
                </a:cubicBezTo>
                <a:cubicBezTo>
                  <a:pt x="533350" y="929016"/>
                  <a:pt x="531445" y="906156"/>
                  <a:pt x="525730" y="871866"/>
                </a:cubicBezTo>
                <a:cubicBezTo>
                  <a:pt x="520015" y="837576"/>
                  <a:pt x="521285" y="828051"/>
                  <a:pt x="525730" y="794396"/>
                </a:cubicBezTo>
                <a:cubicBezTo>
                  <a:pt x="530175" y="760741"/>
                  <a:pt x="533985" y="733436"/>
                  <a:pt x="546685" y="702321"/>
                </a:cubicBezTo>
                <a:cubicBezTo>
                  <a:pt x="559385" y="671206"/>
                  <a:pt x="565100" y="662316"/>
                  <a:pt x="589230" y="638186"/>
                </a:cubicBezTo>
                <a:cubicBezTo>
                  <a:pt x="613360" y="614056"/>
                  <a:pt x="631775" y="604531"/>
                  <a:pt x="667335" y="581671"/>
                </a:cubicBezTo>
                <a:cubicBezTo>
                  <a:pt x="702895" y="558811"/>
                  <a:pt x="723850" y="542936"/>
                  <a:pt x="766395" y="524521"/>
                </a:cubicBezTo>
                <a:cubicBezTo>
                  <a:pt x="808940" y="506106"/>
                  <a:pt x="844500" y="499756"/>
                  <a:pt x="880060" y="489596"/>
                </a:cubicBezTo>
                <a:cubicBezTo>
                  <a:pt x="915620" y="479436"/>
                  <a:pt x="907365" y="480706"/>
                  <a:pt x="944195" y="474991"/>
                </a:cubicBezTo>
                <a:cubicBezTo>
                  <a:pt x="981025" y="469276"/>
                  <a:pt x="1026110" y="463561"/>
                  <a:pt x="1064210" y="461021"/>
                </a:cubicBezTo>
                <a:cubicBezTo>
                  <a:pt x="1102310" y="458481"/>
                  <a:pt x="1097230" y="461021"/>
                  <a:pt x="1135330" y="461021"/>
                </a:cubicBezTo>
                <a:cubicBezTo>
                  <a:pt x="1173430" y="461021"/>
                  <a:pt x="1217880" y="461021"/>
                  <a:pt x="1255980" y="461021"/>
                </a:cubicBezTo>
                <a:cubicBezTo>
                  <a:pt x="1294080" y="461021"/>
                  <a:pt x="1292175" y="458481"/>
                  <a:pt x="1326465" y="461021"/>
                </a:cubicBezTo>
                <a:cubicBezTo>
                  <a:pt x="1360755" y="463561"/>
                  <a:pt x="1391870" y="463561"/>
                  <a:pt x="1426160" y="474991"/>
                </a:cubicBezTo>
                <a:cubicBezTo>
                  <a:pt x="1460450" y="486421"/>
                  <a:pt x="1468070" y="492136"/>
                  <a:pt x="1496645" y="517536"/>
                </a:cubicBezTo>
                <a:cubicBezTo>
                  <a:pt x="1525220" y="542936"/>
                  <a:pt x="1549350" y="570241"/>
                  <a:pt x="1567765" y="602626"/>
                </a:cubicBezTo>
                <a:cubicBezTo>
                  <a:pt x="1586180" y="635011"/>
                  <a:pt x="1584275" y="649616"/>
                  <a:pt x="1588720" y="680731"/>
                </a:cubicBezTo>
                <a:cubicBezTo>
                  <a:pt x="1593165" y="711846"/>
                  <a:pt x="1593165" y="728991"/>
                  <a:pt x="1588720" y="758836"/>
                </a:cubicBezTo>
                <a:cubicBezTo>
                  <a:pt x="1584275" y="788681"/>
                  <a:pt x="1579195" y="802651"/>
                  <a:pt x="1567765" y="829321"/>
                </a:cubicBezTo>
                <a:cubicBezTo>
                  <a:pt x="1556335" y="855991"/>
                  <a:pt x="1555065" y="863611"/>
                  <a:pt x="1532205" y="893456"/>
                </a:cubicBezTo>
                <a:cubicBezTo>
                  <a:pt x="1509345" y="923301"/>
                  <a:pt x="1488390" y="948701"/>
                  <a:pt x="1454100" y="978546"/>
                </a:cubicBezTo>
                <a:cubicBezTo>
                  <a:pt x="1419810" y="1008391"/>
                  <a:pt x="1397585" y="1021091"/>
                  <a:pt x="1362025" y="1042046"/>
                </a:cubicBezTo>
                <a:cubicBezTo>
                  <a:pt x="1326465" y="1063001"/>
                  <a:pt x="1311225" y="1068716"/>
                  <a:pt x="1276935" y="1084591"/>
                </a:cubicBezTo>
                <a:cubicBezTo>
                  <a:pt x="1242645" y="1100466"/>
                  <a:pt x="1227405" y="1108721"/>
                  <a:pt x="1191845" y="1120151"/>
                </a:cubicBezTo>
                <a:cubicBezTo>
                  <a:pt x="1156285" y="1131581"/>
                  <a:pt x="1134060" y="1136026"/>
                  <a:pt x="1099770" y="1141741"/>
                </a:cubicBezTo>
                <a:cubicBezTo>
                  <a:pt x="1065480" y="1147456"/>
                  <a:pt x="1052780" y="1147456"/>
                  <a:pt x="1021665" y="1148726"/>
                </a:cubicBezTo>
                <a:cubicBezTo>
                  <a:pt x="990550" y="1149996"/>
                  <a:pt x="972770" y="1155711"/>
                  <a:pt x="944195" y="1148726"/>
                </a:cubicBezTo>
                <a:cubicBezTo>
                  <a:pt x="915620" y="1141741"/>
                  <a:pt x="894030" y="1134756"/>
                  <a:pt x="880060" y="1113166"/>
                </a:cubicBezTo>
                <a:cubicBezTo>
                  <a:pt x="866090" y="1091576"/>
                  <a:pt x="871805" y="1077606"/>
                  <a:pt x="873075" y="1042046"/>
                </a:cubicBezTo>
                <a:cubicBezTo>
                  <a:pt x="874345" y="1006486"/>
                  <a:pt x="869900" y="975371"/>
                  <a:pt x="887045" y="936001"/>
                </a:cubicBezTo>
                <a:cubicBezTo>
                  <a:pt x="904190" y="896631"/>
                  <a:pt x="925780" y="878216"/>
                  <a:pt x="958165" y="843926"/>
                </a:cubicBezTo>
                <a:cubicBezTo>
                  <a:pt x="990550" y="809636"/>
                  <a:pt x="1015950" y="791221"/>
                  <a:pt x="1050240" y="765821"/>
                </a:cubicBezTo>
                <a:cubicBezTo>
                  <a:pt x="1084530" y="740421"/>
                  <a:pt x="1094055" y="735976"/>
                  <a:pt x="1128345" y="716291"/>
                </a:cubicBezTo>
                <a:cubicBezTo>
                  <a:pt x="1162635" y="696606"/>
                  <a:pt x="1182320" y="683906"/>
                  <a:pt x="1220420" y="666761"/>
                </a:cubicBezTo>
                <a:cubicBezTo>
                  <a:pt x="1258520" y="649616"/>
                  <a:pt x="1287095" y="641361"/>
                  <a:pt x="1319480" y="631201"/>
                </a:cubicBezTo>
                <a:cubicBezTo>
                  <a:pt x="1351865" y="621041"/>
                  <a:pt x="1349325" y="621676"/>
                  <a:pt x="1383615" y="617231"/>
                </a:cubicBezTo>
                <a:cubicBezTo>
                  <a:pt x="1417905" y="612786"/>
                  <a:pt x="1448385" y="610881"/>
                  <a:pt x="1489660" y="609611"/>
                </a:cubicBezTo>
                <a:cubicBezTo>
                  <a:pt x="1530935" y="608341"/>
                  <a:pt x="1551890" y="605166"/>
                  <a:pt x="1588720" y="609611"/>
                </a:cubicBezTo>
                <a:cubicBezTo>
                  <a:pt x="1625550" y="614056"/>
                  <a:pt x="1643965" y="612786"/>
                  <a:pt x="1673810" y="631201"/>
                </a:cubicBezTo>
                <a:cubicBezTo>
                  <a:pt x="1703655" y="649616"/>
                  <a:pt x="1722070" y="671206"/>
                  <a:pt x="1737945" y="702321"/>
                </a:cubicBezTo>
                <a:cubicBezTo>
                  <a:pt x="1753820" y="733436"/>
                  <a:pt x="1749375" y="756296"/>
                  <a:pt x="1751915" y="787411"/>
                </a:cubicBezTo>
                <a:cubicBezTo>
                  <a:pt x="1754455" y="818526"/>
                  <a:pt x="1753185" y="831226"/>
                  <a:pt x="1751915" y="857896"/>
                </a:cubicBezTo>
                <a:cubicBezTo>
                  <a:pt x="1750645" y="884566"/>
                  <a:pt x="1755090" y="893456"/>
                  <a:pt x="1744930" y="922031"/>
                </a:cubicBezTo>
                <a:cubicBezTo>
                  <a:pt x="1734770" y="950606"/>
                  <a:pt x="1723975" y="967116"/>
                  <a:pt x="1702385" y="999501"/>
                </a:cubicBezTo>
                <a:cubicBezTo>
                  <a:pt x="1680795" y="1031886"/>
                  <a:pt x="1669365" y="1050301"/>
                  <a:pt x="1638250" y="1084591"/>
                </a:cubicBezTo>
                <a:cubicBezTo>
                  <a:pt x="1607135" y="1118881"/>
                  <a:pt x="1581735" y="1137296"/>
                  <a:pt x="1546175" y="1169681"/>
                </a:cubicBezTo>
                <a:cubicBezTo>
                  <a:pt x="1510615" y="1202066"/>
                  <a:pt x="1496645" y="1219211"/>
                  <a:pt x="1461085" y="1247786"/>
                </a:cubicBezTo>
                <a:cubicBezTo>
                  <a:pt x="1425525" y="1276361"/>
                  <a:pt x="1408380" y="1290331"/>
                  <a:pt x="1369010" y="1311921"/>
                </a:cubicBezTo>
                <a:cubicBezTo>
                  <a:pt x="1329640" y="1333511"/>
                  <a:pt x="1304240" y="1343036"/>
                  <a:pt x="1262965" y="1354466"/>
                </a:cubicBezTo>
                <a:cubicBezTo>
                  <a:pt x="1221690" y="1365896"/>
                  <a:pt x="1203910" y="1362721"/>
                  <a:pt x="1163905" y="1368436"/>
                </a:cubicBezTo>
                <a:cubicBezTo>
                  <a:pt x="1123900" y="1374151"/>
                  <a:pt x="1105485" y="1381136"/>
                  <a:pt x="1064210" y="1382406"/>
                </a:cubicBezTo>
                <a:cubicBezTo>
                  <a:pt x="1022935" y="1383676"/>
                  <a:pt x="999440" y="1379866"/>
                  <a:pt x="958165" y="1375421"/>
                </a:cubicBezTo>
                <a:cubicBezTo>
                  <a:pt x="916890" y="1370976"/>
                  <a:pt x="893395" y="1372881"/>
                  <a:pt x="859105" y="1361451"/>
                </a:cubicBezTo>
                <a:cubicBezTo>
                  <a:pt x="824815" y="1350021"/>
                  <a:pt x="815290" y="1336051"/>
                  <a:pt x="787985" y="1318906"/>
                </a:cubicBezTo>
                <a:cubicBezTo>
                  <a:pt x="760680" y="1301761"/>
                  <a:pt x="746710" y="1297951"/>
                  <a:pt x="723850" y="1276361"/>
                </a:cubicBezTo>
                <a:cubicBezTo>
                  <a:pt x="700990" y="1254771"/>
                  <a:pt x="688290" y="1240801"/>
                  <a:pt x="674320" y="1212226"/>
                </a:cubicBezTo>
                <a:cubicBezTo>
                  <a:pt x="660350" y="1183651"/>
                  <a:pt x="659080" y="1165236"/>
                  <a:pt x="653365" y="1134121"/>
                </a:cubicBezTo>
                <a:cubicBezTo>
                  <a:pt x="647650" y="1103006"/>
                  <a:pt x="647650" y="1089036"/>
                  <a:pt x="646380" y="1056651"/>
                </a:cubicBezTo>
                <a:cubicBezTo>
                  <a:pt x="645110" y="1024266"/>
                  <a:pt x="638125" y="1008391"/>
                  <a:pt x="646380" y="971561"/>
                </a:cubicBezTo>
                <a:cubicBezTo>
                  <a:pt x="654635" y="934731"/>
                  <a:pt x="667970" y="911871"/>
                  <a:pt x="688925" y="871866"/>
                </a:cubicBezTo>
                <a:cubicBezTo>
                  <a:pt x="709880" y="831861"/>
                  <a:pt x="722580" y="809636"/>
                  <a:pt x="752425" y="772806"/>
                </a:cubicBezTo>
                <a:cubicBezTo>
                  <a:pt x="782270" y="735976"/>
                  <a:pt x="800685" y="723276"/>
                  <a:pt x="837515" y="687716"/>
                </a:cubicBezTo>
                <a:cubicBezTo>
                  <a:pt x="874345" y="652156"/>
                  <a:pt x="904190" y="621041"/>
                  <a:pt x="936575" y="595641"/>
                </a:cubicBezTo>
                <a:cubicBezTo>
                  <a:pt x="968960" y="570241"/>
                  <a:pt x="962610" y="579766"/>
                  <a:pt x="1000710" y="560081"/>
                </a:cubicBezTo>
                <a:cubicBezTo>
                  <a:pt x="1038810" y="540396"/>
                  <a:pt x="1088975" y="512456"/>
                  <a:pt x="1128345" y="496581"/>
                </a:cubicBezTo>
                <a:cubicBezTo>
                  <a:pt x="1167715" y="480706"/>
                  <a:pt x="1170255" y="488961"/>
                  <a:pt x="1198830" y="481976"/>
                </a:cubicBezTo>
                <a:cubicBezTo>
                  <a:pt x="1227405" y="474991"/>
                  <a:pt x="1229945" y="469276"/>
                  <a:pt x="1269950" y="461021"/>
                </a:cubicBezTo>
                <a:cubicBezTo>
                  <a:pt x="1309955" y="452766"/>
                  <a:pt x="1350595" y="442606"/>
                  <a:pt x="1397585" y="440066"/>
                </a:cubicBezTo>
                <a:cubicBezTo>
                  <a:pt x="1444575" y="437526"/>
                  <a:pt x="1463625" y="441336"/>
                  <a:pt x="1503630" y="447051"/>
                </a:cubicBezTo>
                <a:cubicBezTo>
                  <a:pt x="1543635" y="452766"/>
                  <a:pt x="1559510" y="449591"/>
                  <a:pt x="1596340" y="468006"/>
                </a:cubicBezTo>
                <a:cubicBezTo>
                  <a:pt x="1633170" y="486421"/>
                  <a:pt x="1658570" y="506741"/>
                  <a:pt x="1688415" y="539126"/>
                </a:cubicBezTo>
                <a:cubicBezTo>
                  <a:pt x="1718260" y="571511"/>
                  <a:pt x="1729690" y="593101"/>
                  <a:pt x="1744930" y="631201"/>
                </a:cubicBezTo>
                <a:cubicBezTo>
                  <a:pt x="1760170" y="669301"/>
                  <a:pt x="1761440" y="697876"/>
                  <a:pt x="1765885" y="730261"/>
                </a:cubicBezTo>
                <a:cubicBezTo>
                  <a:pt x="1770330" y="762646"/>
                  <a:pt x="1767155" y="763281"/>
                  <a:pt x="1765885" y="794396"/>
                </a:cubicBezTo>
                <a:cubicBezTo>
                  <a:pt x="1764615" y="825511"/>
                  <a:pt x="1765885" y="854086"/>
                  <a:pt x="1758900" y="886471"/>
                </a:cubicBezTo>
                <a:cubicBezTo>
                  <a:pt x="1751915" y="918856"/>
                  <a:pt x="1746835" y="928381"/>
                  <a:pt x="1730960" y="956956"/>
                </a:cubicBezTo>
                <a:cubicBezTo>
                  <a:pt x="1715085" y="985531"/>
                  <a:pt x="1706195" y="996961"/>
                  <a:pt x="1680795" y="1028076"/>
                </a:cubicBezTo>
                <a:cubicBezTo>
                  <a:pt x="1655395" y="1059191"/>
                  <a:pt x="1635710" y="1080781"/>
                  <a:pt x="1603325" y="1113166"/>
                </a:cubicBezTo>
                <a:cubicBezTo>
                  <a:pt x="1570940" y="1145551"/>
                  <a:pt x="1552525" y="1164601"/>
                  <a:pt x="1518235" y="1191271"/>
                </a:cubicBezTo>
                <a:cubicBezTo>
                  <a:pt x="1483945" y="1217941"/>
                  <a:pt x="1471245" y="1224926"/>
                  <a:pt x="1433145" y="1247786"/>
                </a:cubicBezTo>
                <a:cubicBezTo>
                  <a:pt x="1395045" y="1270646"/>
                  <a:pt x="1370280" y="1285886"/>
                  <a:pt x="1326465" y="1304301"/>
                </a:cubicBezTo>
                <a:cubicBezTo>
                  <a:pt x="1282650" y="1322716"/>
                  <a:pt x="1257250" y="1331606"/>
                  <a:pt x="1213435" y="1339861"/>
                </a:cubicBezTo>
                <a:cubicBezTo>
                  <a:pt x="1169620" y="1348116"/>
                  <a:pt x="1149300" y="1345576"/>
                  <a:pt x="1106755" y="1346846"/>
                </a:cubicBezTo>
                <a:cubicBezTo>
                  <a:pt x="1064210" y="1348116"/>
                  <a:pt x="1035000" y="1346846"/>
                  <a:pt x="1000710" y="1346846"/>
                </a:cubicBezTo>
                <a:cubicBezTo>
                  <a:pt x="966420" y="1346846"/>
                  <a:pt x="968960" y="1348116"/>
                  <a:pt x="936575" y="1346846"/>
                </a:cubicBezTo>
                <a:cubicBezTo>
                  <a:pt x="904190" y="1345576"/>
                  <a:pt x="874345" y="1353831"/>
                  <a:pt x="837515" y="1339861"/>
                </a:cubicBezTo>
                <a:cubicBezTo>
                  <a:pt x="800685" y="1325891"/>
                  <a:pt x="781000" y="1308746"/>
                  <a:pt x="752425" y="1276361"/>
                </a:cubicBezTo>
                <a:cubicBezTo>
                  <a:pt x="723850" y="1243976"/>
                  <a:pt x="709880" y="1212226"/>
                  <a:pt x="695910" y="1176666"/>
                </a:cubicBezTo>
                <a:cubicBezTo>
                  <a:pt x="681940" y="1141106"/>
                  <a:pt x="685750" y="1130311"/>
                  <a:pt x="681305" y="1099196"/>
                </a:cubicBezTo>
                <a:cubicBezTo>
                  <a:pt x="676860" y="1068081"/>
                  <a:pt x="671145" y="1053476"/>
                  <a:pt x="674320" y="1021091"/>
                </a:cubicBezTo>
                <a:cubicBezTo>
                  <a:pt x="677495" y="988706"/>
                  <a:pt x="683210" y="971561"/>
                  <a:pt x="695910" y="936001"/>
                </a:cubicBezTo>
                <a:cubicBezTo>
                  <a:pt x="708610" y="900441"/>
                  <a:pt x="715595" y="882026"/>
                  <a:pt x="738455" y="843926"/>
                </a:cubicBezTo>
                <a:cubicBezTo>
                  <a:pt x="761315" y="805826"/>
                  <a:pt x="774650" y="780426"/>
                  <a:pt x="808940" y="744866"/>
                </a:cubicBezTo>
                <a:cubicBezTo>
                  <a:pt x="843230" y="709306"/>
                  <a:pt x="867360" y="695336"/>
                  <a:pt x="908635" y="666761"/>
                </a:cubicBezTo>
                <a:cubicBezTo>
                  <a:pt x="949910" y="638186"/>
                  <a:pt x="966420" y="619771"/>
                  <a:pt x="1014680" y="602626"/>
                </a:cubicBezTo>
                <a:cubicBezTo>
                  <a:pt x="1062940" y="585481"/>
                  <a:pt x="1106755" y="586116"/>
                  <a:pt x="1149300" y="581671"/>
                </a:cubicBezTo>
                <a:cubicBezTo>
                  <a:pt x="1191845" y="577226"/>
                  <a:pt x="1195020" y="581671"/>
                  <a:pt x="1227405" y="581671"/>
                </a:cubicBezTo>
                <a:cubicBezTo>
                  <a:pt x="1259790" y="581671"/>
                  <a:pt x="1276935" y="581671"/>
                  <a:pt x="1312495" y="581671"/>
                </a:cubicBezTo>
                <a:cubicBezTo>
                  <a:pt x="1348055" y="581671"/>
                  <a:pt x="1369010" y="581671"/>
                  <a:pt x="1404570" y="581671"/>
                </a:cubicBezTo>
                <a:cubicBezTo>
                  <a:pt x="1440130" y="581671"/>
                  <a:pt x="1458545" y="580401"/>
                  <a:pt x="1489660" y="581671"/>
                </a:cubicBezTo>
                <a:cubicBezTo>
                  <a:pt x="1520775" y="582941"/>
                  <a:pt x="1529665" y="582941"/>
                  <a:pt x="1560780" y="588656"/>
                </a:cubicBezTo>
                <a:cubicBezTo>
                  <a:pt x="1591895" y="594371"/>
                  <a:pt x="1613485" y="599451"/>
                  <a:pt x="1645870" y="609611"/>
                </a:cubicBezTo>
                <a:cubicBezTo>
                  <a:pt x="1678255" y="619771"/>
                  <a:pt x="1694765" y="626756"/>
                  <a:pt x="1723340" y="638186"/>
                </a:cubicBezTo>
                <a:cubicBezTo>
                  <a:pt x="1751915" y="649616"/>
                  <a:pt x="1751915" y="649616"/>
                  <a:pt x="1787475" y="666761"/>
                </a:cubicBezTo>
                <a:cubicBezTo>
                  <a:pt x="1823035" y="683906"/>
                  <a:pt x="1858595" y="694701"/>
                  <a:pt x="1901140" y="723276"/>
                </a:cubicBezTo>
                <a:cubicBezTo>
                  <a:pt x="1943685" y="751851"/>
                  <a:pt x="1971625" y="777251"/>
                  <a:pt x="2000200" y="808366"/>
                </a:cubicBezTo>
                <a:cubicBezTo>
                  <a:pt x="2028775" y="839481"/>
                  <a:pt x="2028775" y="848371"/>
                  <a:pt x="2042745" y="879486"/>
                </a:cubicBezTo>
                <a:cubicBezTo>
                  <a:pt x="2056715" y="910601"/>
                  <a:pt x="2063700" y="929016"/>
                  <a:pt x="2070685" y="964576"/>
                </a:cubicBezTo>
                <a:cubicBezTo>
                  <a:pt x="2077670" y="1000136"/>
                  <a:pt x="2077035" y="1021091"/>
                  <a:pt x="2078305" y="1056651"/>
                </a:cubicBezTo>
                <a:cubicBezTo>
                  <a:pt x="2079575" y="1092211"/>
                  <a:pt x="2084020" y="1107451"/>
                  <a:pt x="2078305" y="1141741"/>
                </a:cubicBezTo>
                <a:cubicBezTo>
                  <a:pt x="2072590" y="1176031"/>
                  <a:pt x="2066875" y="1190001"/>
                  <a:pt x="2049730" y="1226831"/>
                </a:cubicBezTo>
                <a:cubicBezTo>
                  <a:pt x="2032585" y="1263661"/>
                  <a:pt x="2019885" y="1293506"/>
                  <a:pt x="1993215" y="1325891"/>
                </a:cubicBezTo>
                <a:cubicBezTo>
                  <a:pt x="1966545" y="1358276"/>
                  <a:pt x="1947495" y="1362721"/>
                  <a:pt x="1915110" y="1389391"/>
                </a:cubicBezTo>
                <a:cubicBezTo>
                  <a:pt x="1882725" y="1416061"/>
                  <a:pt x="1868120" y="1431936"/>
                  <a:pt x="1830020" y="1460511"/>
                </a:cubicBezTo>
                <a:cubicBezTo>
                  <a:pt x="1791920" y="1489086"/>
                  <a:pt x="1768425" y="1508771"/>
                  <a:pt x="1723340" y="1531631"/>
                </a:cubicBezTo>
                <a:cubicBezTo>
                  <a:pt x="1678255" y="1554491"/>
                  <a:pt x="1640155" y="1561476"/>
                  <a:pt x="1603325" y="1574176"/>
                </a:cubicBezTo>
                <a:cubicBezTo>
                  <a:pt x="1566495" y="1586876"/>
                  <a:pt x="1565860" y="1589416"/>
                  <a:pt x="1539190" y="1595131"/>
                </a:cubicBezTo>
                <a:cubicBezTo>
                  <a:pt x="1512520" y="1600846"/>
                  <a:pt x="1498550" y="1599576"/>
                  <a:pt x="1468705" y="1602116"/>
                </a:cubicBezTo>
                <a:cubicBezTo>
                  <a:pt x="1438860" y="1604656"/>
                  <a:pt x="1421715" y="1607831"/>
                  <a:pt x="1390600" y="1609101"/>
                </a:cubicBezTo>
                <a:cubicBezTo>
                  <a:pt x="1359485" y="1610371"/>
                  <a:pt x="1344880" y="1609101"/>
                  <a:pt x="1312495" y="1609101"/>
                </a:cubicBezTo>
                <a:cubicBezTo>
                  <a:pt x="1280110" y="1609101"/>
                  <a:pt x="1261695" y="1609101"/>
                  <a:pt x="1227405" y="1609101"/>
                </a:cubicBezTo>
                <a:cubicBezTo>
                  <a:pt x="1193115" y="1609101"/>
                  <a:pt x="1173430" y="1609101"/>
                  <a:pt x="1142315" y="1609101"/>
                </a:cubicBezTo>
                <a:cubicBezTo>
                  <a:pt x="1111200" y="1609101"/>
                  <a:pt x="1099770" y="1609101"/>
                  <a:pt x="1071195" y="1609101"/>
                </a:cubicBezTo>
                <a:cubicBezTo>
                  <a:pt x="1042620" y="1609101"/>
                  <a:pt x="1029285" y="1613546"/>
                  <a:pt x="1000710" y="1609101"/>
                </a:cubicBezTo>
                <a:cubicBezTo>
                  <a:pt x="972135" y="1604656"/>
                  <a:pt x="969595" y="1600846"/>
                  <a:pt x="929590" y="1588146"/>
                </a:cubicBezTo>
                <a:cubicBezTo>
                  <a:pt x="889585" y="1575446"/>
                  <a:pt x="848945" y="1567191"/>
                  <a:pt x="801955" y="1545601"/>
                </a:cubicBezTo>
                <a:cubicBezTo>
                  <a:pt x="754965" y="1524011"/>
                  <a:pt x="731470" y="1506866"/>
                  <a:pt x="695910" y="1481466"/>
                </a:cubicBezTo>
                <a:cubicBezTo>
                  <a:pt x="660350" y="1456066"/>
                  <a:pt x="648920" y="1446541"/>
                  <a:pt x="624790" y="1417966"/>
                </a:cubicBezTo>
                <a:cubicBezTo>
                  <a:pt x="600660" y="1389391"/>
                  <a:pt x="586690" y="1372246"/>
                  <a:pt x="575260" y="1339861"/>
                </a:cubicBezTo>
                <a:cubicBezTo>
                  <a:pt x="563830" y="1307476"/>
                  <a:pt x="556845" y="1290331"/>
                  <a:pt x="568275" y="1254771"/>
                </a:cubicBezTo>
                <a:cubicBezTo>
                  <a:pt x="579705" y="1219211"/>
                  <a:pt x="603200" y="1193811"/>
                  <a:pt x="631775" y="1162696"/>
                </a:cubicBezTo>
                <a:cubicBezTo>
                  <a:pt x="660350" y="1131581"/>
                  <a:pt x="673050" y="1120151"/>
                  <a:pt x="709880" y="1099196"/>
                </a:cubicBezTo>
                <a:cubicBezTo>
                  <a:pt x="746710" y="1078241"/>
                  <a:pt x="781000" y="1069351"/>
                  <a:pt x="816560" y="1056651"/>
                </a:cubicBezTo>
                <a:cubicBezTo>
                  <a:pt x="852120" y="1043951"/>
                  <a:pt x="854660" y="1043316"/>
                  <a:pt x="887045" y="1035061"/>
                </a:cubicBezTo>
                <a:cubicBezTo>
                  <a:pt x="919430" y="1026806"/>
                  <a:pt x="941020" y="1019821"/>
                  <a:pt x="979120" y="1014106"/>
                </a:cubicBezTo>
                <a:cubicBezTo>
                  <a:pt x="1017220" y="1008391"/>
                  <a:pt x="1036270" y="1008391"/>
                  <a:pt x="1078815" y="1007121"/>
                </a:cubicBezTo>
                <a:cubicBezTo>
                  <a:pt x="1121360" y="1005851"/>
                  <a:pt x="1148030" y="1008391"/>
                  <a:pt x="1191845" y="1007121"/>
                </a:cubicBezTo>
                <a:cubicBezTo>
                  <a:pt x="1235660" y="1005851"/>
                  <a:pt x="1255980" y="1000771"/>
                  <a:pt x="1298525" y="999501"/>
                </a:cubicBezTo>
                <a:cubicBezTo>
                  <a:pt x="1341070" y="998231"/>
                  <a:pt x="1359485" y="999501"/>
                  <a:pt x="1404570" y="999501"/>
                </a:cubicBezTo>
                <a:cubicBezTo>
                  <a:pt x="1449655" y="999501"/>
                  <a:pt x="1482675" y="999501"/>
                  <a:pt x="1525220" y="999501"/>
                </a:cubicBezTo>
                <a:cubicBezTo>
                  <a:pt x="1567765" y="999501"/>
                  <a:pt x="1577925" y="995056"/>
                  <a:pt x="1617295" y="999501"/>
                </a:cubicBezTo>
                <a:cubicBezTo>
                  <a:pt x="1656665" y="1003946"/>
                  <a:pt x="1682065" y="1009661"/>
                  <a:pt x="1723340" y="1021091"/>
                </a:cubicBezTo>
                <a:cubicBezTo>
                  <a:pt x="1764615" y="1032521"/>
                  <a:pt x="1786205" y="1043951"/>
                  <a:pt x="1823035" y="1056651"/>
                </a:cubicBezTo>
                <a:cubicBezTo>
                  <a:pt x="1859865" y="1069351"/>
                  <a:pt x="1875740" y="1070621"/>
                  <a:pt x="1908125" y="1084591"/>
                </a:cubicBezTo>
                <a:cubicBezTo>
                  <a:pt x="1940510" y="1098561"/>
                  <a:pt x="1954480" y="1109991"/>
                  <a:pt x="1985595" y="1127136"/>
                </a:cubicBezTo>
                <a:cubicBezTo>
                  <a:pt x="2016710" y="1144281"/>
                  <a:pt x="2035125" y="1151266"/>
                  <a:pt x="2063700" y="1169681"/>
                </a:cubicBezTo>
                <a:cubicBezTo>
                  <a:pt x="2092275" y="1188096"/>
                  <a:pt x="2095450" y="1192541"/>
                  <a:pt x="2127835" y="1219211"/>
                </a:cubicBezTo>
                <a:cubicBezTo>
                  <a:pt x="2160220" y="1245881"/>
                  <a:pt x="2195780" y="1267471"/>
                  <a:pt x="2226895" y="1304301"/>
                </a:cubicBezTo>
                <a:cubicBezTo>
                  <a:pt x="2258010" y="1341131"/>
                  <a:pt x="2266265" y="1367166"/>
                  <a:pt x="2283410" y="1403996"/>
                </a:cubicBezTo>
                <a:cubicBezTo>
                  <a:pt x="2300555" y="1440826"/>
                  <a:pt x="2306270" y="1456701"/>
                  <a:pt x="2311985" y="1489086"/>
                </a:cubicBezTo>
                <a:cubicBezTo>
                  <a:pt x="2317700" y="1521471"/>
                  <a:pt x="2314525" y="1535441"/>
                  <a:pt x="2311985" y="1566556"/>
                </a:cubicBezTo>
                <a:cubicBezTo>
                  <a:pt x="2309445" y="1597671"/>
                  <a:pt x="2308175" y="1614816"/>
                  <a:pt x="2298015" y="1644661"/>
                </a:cubicBezTo>
                <a:cubicBezTo>
                  <a:pt x="2287855" y="1674506"/>
                  <a:pt x="2286585" y="1685936"/>
                  <a:pt x="2262455" y="1715781"/>
                </a:cubicBezTo>
                <a:cubicBezTo>
                  <a:pt x="2238325" y="1745626"/>
                  <a:pt x="2215465" y="1767216"/>
                  <a:pt x="2177365" y="1793886"/>
                </a:cubicBezTo>
                <a:cubicBezTo>
                  <a:pt x="2139265" y="1820556"/>
                  <a:pt x="2117675" y="1831986"/>
                  <a:pt x="2070685" y="1850401"/>
                </a:cubicBezTo>
                <a:cubicBezTo>
                  <a:pt x="2023695" y="1868816"/>
                  <a:pt x="1982420" y="1875801"/>
                  <a:pt x="1943050" y="1885961"/>
                </a:cubicBezTo>
                <a:cubicBezTo>
                  <a:pt x="1903680" y="1896121"/>
                  <a:pt x="1903680" y="1895486"/>
                  <a:pt x="1872565" y="1899931"/>
                </a:cubicBezTo>
                <a:cubicBezTo>
                  <a:pt x="1841450" y="1904376"/>
                  <a:pt x="1823035" y="1905646"/>
                  <a:pt x="1787475" y="1906916"/>
                </a:cubicBezTo>
                <a:cubicBezTo>
                  <a:pt x="1751915" y="1908186"/>
                  <a:pt x="1732230" y="1906916"/>
                  <a:pt x="1695400" y="1906916"/>
                </a:cubicBezTo>
                <a:cubicBezTo>
                  <a:pt x="1658570" y="1906916"/>
                  <a:pt x="1643330" y="1909456"/>
                  <a:pt x="1603325" y="1906916"/>
                </a:cubicBezTo>
                <a:cubicBezTo>
                  <a:pt x="1563320" y="1904376"/>
                  <a:pt x="1540460" y="1899931"/>
                  <a:pt x="1496645" y="1892946"/>
                </a:cubicBezTo>
                <a:cubicBezTo>
                  <a:pt x="1452830" y="1885961"/>
                  <a:pt x="1428700" y="1878341"/>
                  <a:pt x="1383615" y="1871356"/>
                </a:cubicBezTo>
                <a:cubicBezTo>
                  <a:pt x="1338530" y="1864371"/>
                  <a:pt x="1315670" y="1867546"/>
                  <a:pt x="1269950" y="1857386"/>
                </a:cubicBezTo>
                <a:cubicBezTo>
                  <a:pt x="1224230" y="1847226"/>
                  <a:pt x="1200100" y="1835796"/>
                  <a:pt x="1156285" y="1821826"/>
                </a:cubicBezTo>
                <a:cubicBezTo>
                  <a:pt x="1112470" y="1807856"/>
                  <a:pt x="1095325" y="1798966"/>
                  <a:pt x="1050240" y="1786266"/>
                </a:cubicBezTo>
                <a:cubicBezTo>
                  <a:pt x="1005155" y="1773566"/>
                  <a:pt x="974675" y="1773566"/>
                  <a:pt x="929590" y="1758326"/>
                </a:cubicBezTo>
                <a:cubicBezTo>
                  <a:pt x="884505" y="1743086"/>
                  <a:pt x="867360" y="1728481"/>
                  <a:pt x="823545" y="1708796"/>
                </a:cubicBezTo>
                <a:cubicBezTo>
                  <a:pt x="779730" y="1689111"/>
                  <a:pt x="753695" y="1678951"/>
                  <a:pt x="709880" y="1659266"/>
                </a:cubicBezTo>
                <a:cubicBezTo>
                  <a:pt x="666065" y="1639581"/>
                  <a:pt x="643205" y="1631961"/>
                  <a:pt x="603835" y="1609101"/>
                </a:cubicBezTo>
                <a:cubicBezTo>
                  <a:pt x="564465" y="1586241"/>
                  <a:pt x="544145" y="1566556"/>
                  <a:pt x="511760" y="1545601"/>
                </a:cubicBezTo>
                <a:cubicBezTo>
                  <a:pt x="479375" y="1524646"/>
                  <a:pt x="469215" y="1522741"/>
                  <a:pt x="440640" y="1503056"/>
                </a:cubicBezTo>
                <a:cubicBezTo>
                  <a:pt x="412065" y="1483371"/>
                  <a:pt x="405080" y="1475116"/>
                  <a:pt x="369520" y="1446541"/>
                </a:cubicBezTo>
                <a:cubicBezTo>
                  <a:pt x="333960" y="1417966"/>
                  <a:pt x="295860" y="1391296"/>
                  <a:pt x="263475" y="1361451"/>
                </a:cubicBezTo>
                <a:cubicBezTo>
                  <a:pt x="231090" y="1331606"/>
                  <a:pt x="224105" y="1325891"/>
                  <a:pt x="206960" y="1297316"/>
                </a:cubicBezTo>
                <a:cubicBezTo>
                  <a:pt x="189815" y="1268741"/>
                  <a:pt x="178385" y="1250326"/>
                  <a:pt x="178385" y="1219211"/>
                </a:cubicBezTo>
                <a:cubicBezTo>
                  <a:pt x="178385" y="1188096"/>
                  <a:pt x="186005" y="1170316"/>
                  <a:pt x="206960" y="1141741"/>
                </a:cubicBezTo>
                <a:cubicBezTo>
                  <a:pt x="227915" y="1113166"/>
                  <a:pt x="248870" y="1101736"/>
                  <a:pt x="284430" y="1077606"/>
                </a:cubicBezTo>
                <a:cubicBezTo>
                  <a:pt x="319990" y="1053476"/>
                  <a:pt x="334595" y="1040776"/>
                  <a:pt x="384125" y="1021091"/>
                </a:cubicBezTo>
                <a:cubicBezTo>
                  <a:pt x="433655" y="1001406"/>
                  <a:pt x="485725" y="991246"/>
                  <a:pt x="532715" y="978546"/>
                </a:cubicBezTo>
                <a:cubicBezTo>
                  <a:pt x="579705" y="965846"/>
                  <a:pt x="579705" y="962671"/>
                  <a:pt x="617805" y="956956"/>
                </a:cubicBezTo>
                <a:cubicBezTo>
                  <a:pt x="655905" y="951241"/>
                  <a:pt x="678765" y="955686"/>
                  <a:pt x="723850" y="949971"/>
                </a:cubicBezTo>
                <a:cubicBezTo>
                  <a:pt x="768935" y="944256"/>
                  <a:pt x="798780" y="934731"/>
                  <a:pt x="844500" y="929016"/>
                </a:cubicBezTo>
                <a:cubicBezTo>
                  <a:pt x="890220" y="923301"/>
                  <a:pt x="906095" y="926476"/>
                  <a:pt x="951180" y="922031"/>
                </a:cubicBezTo>
                <a:cubicBezTo>
                  <a:pt x="996265" y="917586"/>
                  <a:pt x="1021665" y="911871"/>
                  <a:pt x="1071195" y="907426"/>
                </a:cubicBezTo>
                <a:cubicBezTo>
                  <a:pt x="1120725" y="902981"/>
                  <a:pt x="1151840" y="901711"/>
                  <a:pt x="1198830" y="900441"/>
                </a:cubicBezTo>
                <a:cubicBezTo>
                  <a:pt x="1245820" y="899171"/>
                  <a:pt x="1259790" y="900441"/>
                  <a:pt x="1305510" y="900441"/>
                </a:cubicBezTo>
                <a:cubicBezTo>
                  <a:pt x="1351230" y="900441"/>
                  <a:pt x="1379170" y="897901"/>
                  <a:pt x="1426160" y="900441"/>
                </a:cubicBezTo>
                <a:cubicBezTo>
                  <a:pt x="1473150" y="902981"/>
                  <a:pt x="1496645" y="908696"/>
                  <a:pt x="1539190" y="914411"/>
                </a:cubicBezTo>
                <a:cubicBezTo>
                  <a:pt x="1581735" y="920126"/>
                  <a:pt x="1601420" y="920761"/>
                  <a:pt x="1638250" y="929016"/>
                </a:cubicBezTo>
                <a:cubicBezTo>
                  <a:pt x="1675080" y="937271"/>
                  <a:pt x="1690955" y="942986"/>
                  <a:pt x="1723340" y="956956"/>
                </a:cubicBezTo>
                <a:cubicBezTo>
                  <a:pt x="1755725" y="970926"/>
                  <a:pt x="1772870" y="983626"/>
                  <a:pt x="1801445" y="999501"/>
                </a:cubicBezTo>
                <a:cubicBezTo>
                  <a:pt x="1830020" y="1015376"/>
                  <a:pt x="1831290" y="1012201"/>
                  <a:pt x="1865580" y="1035061"/>
                </a:cubicBezTo>
                <a:cubicBezTo>
                  <a:pt x="1899870" y="1057921"/>
                  <a:pt x="1939240" y="1082051"/>
                  <a:pt x="1971625" y="1113166"/>
                </a:cubicBezTo>
                <a:cubicBezTo>
                  <a:pt x="2004010" y="1144281"/>
                  <a:pt x="2012265" y="1155711"/>
                  <a:pt x="2028140" y="1191271"/>
                </a:cubicBezTo>
                <a:cubicBezTo>
                  <a:pt x="2044015" y="1226831"/>
                  <a:pt x="2045285" y="1257946"/>
                  <a:pt x="2049730" y="1290331"/>
                </a:cubicBezTo>
                <a:cubicBezTo>
                  <a:pt x="2054175" y="1322716"/>
                  <a:pt x="2057985" y="1323351"/>
                  <a:pt x="2049730" y="1354466"/>
                </a:cubicBezTo>
                <a:cubicBezTo>
                  <a:pt x="2041475" y="1385581"/>
                  <a:pt x="2031315" y="1408441"/>
                  <a:pt x="2007185" y="1446541"/>
                </a:cubicBezTo>
                <a:cubicBezTo>
                  <a:pt x="1983055" y="1484641"/>
                  <a:pt x="1965910" y="1510041"/>
                  <a:pt x="1929080" y="1545601"/>
                </a:cubicBezTo>
                <a:cubicBezTo>
                  <a:pt x="1892250" y="1581161"/>
                  <a:pt x="1857325" y="1600846"/>
                  <a:pt x="1823035" y="1623706"/>
                </a:cubicBezTo>
                <a:cubicBezTo>
                  <a:pt x="1788745" y="1646566"/>
                  <a:pt x="1787475" y="1646566"/>
                  <a:pt x="1758900" y="1659266"/>
                </a:cubicBezTo>
                <a:cubicBezTo>
                  <a:pt x="1730325" y="1671966"/>
                  <a:pt x="1713180" y="1675776"/>
                  <a:pt x="1680795" y="1687206"/>
                </a:cubicBezTo>
                <a:cubicBezTo>
                  <a:pt x="1648410" y="1698636"/>
                  <a:pt x="1631900" y="1707526"/>
                  <a:pt x="1596340" y="1715781"/>
                </a:cubicBezTo>
                <a:cubicBezTo>
                  <a:pt x="1560780" y="1724036"/>
                  <a:pt x="1541730" y="1725306"/>
                  <a:pt x="1503630" y="1729751"/>
                </a:cubicBezTo>
                <a:cubicBezTo>
                  <a:pt x="1465530" y="1734196"/>
                  <a:pt x="1445845" y="1734196"/>
                  <a:pt x="1404570" y="1736736"/>
                </a:cubicBezTo>
                <a:cubicBezTo>
                  <a:pt x="1363295" y="1739276"/>
                  <a:pt x="1341070" y="1742451"/>
                  <a:pt x="1298525" y="1743721"/>
                </a:cubicBezTo>
                <a:cubicBezTo>
                  <a:pt x="1255980" y="1744991"/>
                  <a:pt x="1234390" y="1740546"/>
                  <a:pt x="1191845" y="1743721"/>
                </a:cubicBezTo>
                <a:cubicBezTo>
                  <a:pt x="1149300" y="1746896"/>
                  <a:pt x="1128345" y="1755151"/>
                  <a:pt x="1085800" y="1758326"/>
                </a:cubicBezTo>
                <a:cubicBezTo>
                  <a:pt x="1043255" y="1761501"/>
                  <a:pt x="1019125" y="1758326"/>
                  <a:pt x="979120" y="1758326"/>
                </a:cubicBezTo>
                <a:cubicBezTo>
                  <a:pt x="939115" y="1758326"/>
                  <a:pt x="923875" y="1759596"/>
                  <a:pt x="887045" y="1758326"/>
                </a:cubicBezTo>
                <a:cubicBezTo>
                  <a:pt x="850215" y="1757056"/>
                  <a:pt x="833070" y="1754516"/>
                  <a:pt x="794970" y="1751341"/>
                </a:cubicBezTo>
                <a:cubicBezTo>
                  <a:pt x="756870" y="1748166"/>
                  <a:pt x="732740" y="1749436"/>
                  <a:pt x="695910" y="1743721"/>
                </a:cubicBezTo>
                <a:cubicBezTo>
                  <a:pt x="659080" y="1738006"/>
                  <a:pt x="645110" y="1728481"/>
                  <a:pt x="610820" y="1722766"/>
                </a:cubicBezTo>
                <a:cubicBezTo>
                  <a:pt x="576530" y="1717051"/>
                  <a:pt x="556845" y="1722766"/>
                  <a:pt x="525730" y="1715781"/>
                </a:cubicBezTo>
                <a:cubicBezTo>
                  <a:pt x="494615" y="1708796"/>
                  <a:pt x="483185" y="1695461"/>
                  <a:pt x="454610" y="1687206"/>
                </a:cubicBezTo>
                <a:cubicBezTo>
                  <a:pt x="426035" y="1678951"/>
                  <a:pt x="410795" y="1680221"/>
                  <a:pt x="384125" y="1673236"/>
                </a:cubicBezTo>
                <a:cubicBezTo>
                  <a:pt x="357455" y="1666251"/>
                  <a:pt x="351105" y="1665616"/>
                  <a:pt x="319990" y="1651646"/>
                </a:cubicBezTo>
                <a:cubicBezTo>
                  <a:pt x="288875" y="1637676"/>
                  <a:pt x="263475" y="1623071"/>
                  <a:pt x="227915" y="1602116"/>
                </a:cubicBezTo>
                <a:cubicBezTo>
                  <a:pt x="192355" y="1581161"/>
                  <a:pt x="165685" y="1571001"/>
                  <a:pt x="142825" y="1545601"/>
                </a:cubicBezTo>
                <a:cubicBezTo>
                  <a:pt x="119965" y="1520201"/>
                  <a:pt x="116790" y="1503056"/>
                  <a:pt x="114250" y="1474481"/>
                </a:cubicBezTo>
                <a:cubicBezTo>
                  <a:pt x="111710" y="1445906"/>
                  <a:pt x="116155" y="1432571"/>
                  <a:pt x="128855" y="1403996"/>
                </a:cubicBezTo>
                <a:cubicBezTo>
                  <a:pt x="141555" y="1375421"/>
                  <a:pt x="151715" y="1361451"/>
                  <a:pt x="178385" y="1332876"/>
                </a:cubicBezTo>
                <a:cubicBezTo>
                  <a:pt x="205055" y="1304301"/>
                  <a:pt x="225375" y="1290331"/>
                  <a:pt x="263475" y="1261756"/>
                </a:cubicBezTo>
                <a:cubicBezTo>
                  <a:pt x="301575" y="1233181"/>
                  <a:pt x="332690" y="1210956"/>
                  <a:pt x="369520" y="1191271"/>
                </a:cubicBezTo>
                <a:cubicBezTo>
                  <a:pt x="406350" y="1171586"/>
                  <a:pt x="415240" y="1175396"/>
                  <a:pt x="447625" y="1162696"/>
                </a:cubicBezTo>
                <a:cubicBezTo>
                  <a:pt x="480010" y="1149996"/>
                  <a:pt x="494615" y="1139836"/>
                  <a:pt x="532715" y="1127136"/>
                </a:cubicBezTo>
                <a:cubicBezTo>
                  <a:pt x="570815" y="1114436"/>
                  <a:pt x="596850" y="1110626"/>
                  <a:pt x="639395" y="1099196"/>
                </a:cubicBezTo>
                <a:cubicBezTo>
                  <a:pt x="681940" y="1087766"/>
                  <a:pt x="700355" y="1083321"/>
                  <a:pt x="745440" y="1070621"/>
                </a:cubicBezTo>
                <a:cubicBezTo>
                  <a:pt x="790525" y="1057921"/>
                  <a:pt x="817830" y="1045221"/>
                  <a:pt x="866090" y="1035061"/>
                </a:cubicBezTo>
                <a:cubicBezTo>
                  <a:pt x="914350" y="1024901"/>
                  <a:pt x="935305" y="1028076"/>
                  <a:pt x="986105" y="1021091"/>
                </a:cubicBezTo>
                <a:cubicBezTo>
                  <a:pt x="1036905" y="1014106"/>
                  <a:pt x="1071830" y="1006486"/>
                  <a:pt x="1121360" y="999501"/>
                </a:cubicBezTo>
                <a:cubicBezTo>
                  <a:pt x="1170890" y="992516"/>
                  <a:pt x="1191845" y="989976"/>
                  <a:pt x="1234390" y="985531"/>
                </a:cubicBezTo>
                <a:cubicBezTo>
                  <a:pt x="1276935" y="981086"/>
                  <a:pt x="1292175" y="979816"/>
                  <a:pt x="1333450" y="978546"/>
                </a:cubicBezTo>
                <a:cubicBezTo>
                  <a:pt x="1374725" y="977276"/>
                  <a:pt x="1403300" y="978546"/>
                  <a:pt x="1440130" y="978546"/>
                </a:cubicBezTo>
                <a:cubicBezTo>
                  <a:pt x="1476960" y="978546"/>
                  <a:pt x="1488390" y="978546"/>
                  <a:pt x="1518235" y="978546"/>
                </a:cubicBezTo>
                <a:cubicBezTo>
                  <a:pt x="1548080" y="978546"/>
                  <a:pt x="1558875" y="974101"/>
                  <a:pt x="1588720" y="978546"/>
                </a:cubicBezTo>
                <a:cubicBezTo>
                  <a:pt x="1618565" y="982991"/>
                  <a:pt x="1638250" y="989341"/>
                  <a:pt x="1666825" y="999501"/>
                </a:cubicBezTo>
                <a:cubicBezTo>
                  <a:pt x="1695400" y="1009661"/>
                  <a:pt x="1699845" y="1012201"/>
                  <a:pt x="1730960" y="1028076"/>
                </a:cubicBezTo>
                <a:cubicBezTo>
                  <a:pt x="1762075" y="1043951"/>
                  <a:pt x="1790650" y="1050936"/>
                  <a:pt x="1823035" y="1077606"/>
                </a:cubicBezTo>
                <a:cubicBezTo>
                  <a:pt x="1855420" y="1104276"/>
                  <a:pt x="1877645" y="1131581"/>
                  <a:pt x="1893520" y="1162696"/>
                </a:cubicBezTo>
                <a:cubicBezTo>
                  <a:pt x="1909395" y="1193811"/>
                  <a:pt x="1901140" y="1203971"/>
                  <a:pt x="1901140" y="1233816"/>
                </a:cubicBezTo>
                <a:cubicBezTo>
                  <a:pt x="1901140" y="1263661"/>
                  <a:pt x="1907490" y="1279536"/>
                  <a:pt x="1893520" y="1311921"/>
                </a:cubicBezTo>
                <a:cubicBezTo>
                  <a:pt x="1879550" y="1344306"/>
                  <a:pt x="1859865" y="1364626"/>
                  <a:pt x="1830020" y="1397011"/>
                </a:cubicBezTo>
                <a:cubicBezTo>
                  <a:pt x="1800175" y="1429396"/>
                  <a:pt x="1783030" y="1440826"/>
                  <a:pt x="1744930" y="1474481"/>
                </a:cubicBezTo>
                <a:cubicBezTo>
                  <a:pt x="1706830" y="1508136"/>
                  <a:pt x="1683335" y="1534171"/>
                  <a:pt x="1638250" y="1566556"/>
                </a:cubicBezTo>
                <a:cubicBezTo>
                  <a:pt x="1593165" y="1598941"/>
                  <a:pt x="1555065" y="1616086"/>
                  <a:pt x="1518235" y="1637676"/>
                </a:cubicBezTo>
                <a:cubicBezTo>
                  <a:pt x="1481405" y="1659266"/>
                  <a:pt x="1494105" y="1656091"/>
                  <a:pt x="1454100" y="1673236"/>
                </a:cubicBezTo>
                <a:cubicBezTo>
                  <a:pt x="1414095" y="1690381"/>
                  <a:pt x="1362025" y="1706891"/>
                  <a:pt x="1319480" y="1722766"/>
                </a:cubicBezTo>
                <a:cubicBezTo>
                  <a:pt x="1276935" y="1738641"/>
                  <a:pt x="1271220" y="1743086"/>
                  <a:pt x="1241375" y="1751341"/>
                </a:cubicBezTo>
                <a:cubicBezTo>
                  <a:pt x="1211530" y="1759596"/>
                  <a:pt x="1202005" y="1758326"/>
                  <a:pt x="1170890" y="1765311"/>
                </a:cubicBezTo>
                <a:cubicBezTo>
                  <a:pt x="1139775" y="1772296"/>
                  <a:pt x="1120090" y="1778011"/>
                  <a:pt x="1085800" y="1786266"/>
                </a:cubicBezTo>
                <a:cubicBezTo>
                  <a:pt x="1051510" y="1794521"/>
                  <a:pt x="1031825" y="1800871"/>
                  <a:pt x="1000710" y="1807856"/>
                </a:cubicBezTo>
                <a:cubicBezTo>
                  <a:pt x="969595" y="1814841"/>
                  <a:pt x="960705" y="1817381"/>
                  <a:pt x="929590" y="1821826"/>
                </a:cubicBezTo>
                <a:cubicBezTo>
                  <a:pt x="898475" y="1826271"/>
                  <a:pt x="875615" y="1823096"/>
                  <a:pt x="844500" y="1828811"/>
                </a:cubicBezTo>
                <a:cubicBezTo>
                  <a:pt x="813385" y="1834526"/>
                  <a:pt x="803860" y="1844686"/>
                  <a:pt x="774015" y="1850401"/>
                </a:cubicBezTo>
                <a:cubicBezTo>
                  <a:pt x="744170" y="1856116"/>
                  <a:pt x="732740" y="1856116"/>
                  <a:pt x="695910" y="1857386"/>
                </a:cubicBezTo>
                <a:cubicBezTo>
                  <a:pt x="659080" y="1858656"/>
                  <a:pt x="629235" y="1857386"/>
                  <a:pt x="589230" y="1857386"/>
                </a:cubicBezTo>
                <a:cubicBezTo>
                  <a:pt x="549225" y="1857386"/>
                  <a:pt x="531445" y="1857386"/>
                  <a:pt x="497155" y="1857386"/>
                </a:cubicBezTo>
                <a:cubicBezTo>
                  <a:pt x="462865" y="1857386"/>
                  <a:pt x="414605" y="1873261"/>
                  <a:pt x="419050" y="1857386"/>
                </a:cubicBezTo>
                <a:cubicBezTo>
                  <a:pt x="423495" y="1841511"/>
                  <a:pt x="478740" y="1798966"/>
                  <a:pt x="518745" y="1779281"/>
                </a:cubicBezTo>
                <a:cubicBezTo>
                  <a:pt x="558750" y="1759596"/>
                  <a:pt x="576530" y="1764041"/>
                  <a:pt x="617805" y="1758326"/>
                </a:cubicBezTo>
                <a:cubicBezTo>
                  <a:pt x="659080" y="1752611"/>
                  <a:pt x="685750" y="1752611"/>
                  <a:pt x="723850" y="1751341"/>
                </a:cubicBezTo>
                <a:cubicBezTo>
                  <a:pt x="761950" y="1750071"/>
                  <a:pt x="774650" y="1751341"/>
                  <a:pt x="808940" y="1751341"/>
                </a:cubicBezTo>
                <a:cubicBezTo>
                  <a:pt x="843230" y="1751341"/>
                  <a:pt x="858470" y="1751341"/>
                  <a:pt x="894030" y="1751341"/>
                </a:cubicBezTo>
                <a:cubicBezTo>
                  <a:pt x="929590" y="1751341"/>
                  <a:pt x="949275" y="1751341"/>
                  <a:pt x="986105" y="1751341"/>
                </a:cubicBezTo>
                <a:cubicBezTo>
                  <a:pt x="1022935" y="1751341"/>
                  <a:pt x="1044525" y="1746896"/>
                  <a:pt x="1078815" y="1751341"/>
                </a:cubicBezTo>
                <a:cubicBezTo>
                  <a:pt x="1113105" y="1755786"/>
                  <a:pt x="1126440" y="1764041"/>
                  <a:pt x="1156285" y="1772296"/>
                </a:cubicBezTo>
                <a:cubicBezTo>
                  <a:pt x="1186130" y="1780551"/>
                  <a:pt x="1190575" y="1779916"/>
                  <a:pt x="1227405" y="1793886"/>
                </a:cubicBezTo>
                <a:cubicBezTo>
                  <a:pt x="1264235" y="1807856"/>
                  <a:pt x="1301065" y="1825001"/>
                  <a:pt x="1341070" y="1843416"/>
                </a:cubicBezTo>
                <a:cubicBezTo>
                  <a:pt x="1381075" y="1861831"/>
                  <a:pt x="1397585" y="1861831"/>
                  <a:pt x="1426160" y="1885961"/>
                </a:cubicBezTo>
                <a:cubicBezTo>
                  <a:pt x="1454735" y="1910091"/>
                  <a:pt x="1471245" y="1932951"/>
                  <a:pt x="1482675" y="1964066"/>
                </a:cubicBezTo>
                <a:cubicBezTo>
                  <a:pt x="1494105" y="1995181"/>
                  <a:pt x="1499820" y="2011691"/>
                  <a:pt x="1482675" y="2041536"/>
                </a:cubicBezTo>
                <a:cubicBezTo>
                  <a:pt x="1465530" y="2071381"/>
                  <a:pt x="1433145" y="2091066"/>
                  <a:pt x="1397585" y="2112656"/>
                </a:cubicBezTo>
                <a:cubicBezTo>
                  <a:pt x="1362025" y="2134246"/>
                  <a:pt x="1336625" y="2136786"/>
                  <a:pt x="1305510" y="2148216"/>
                </a:cubicBezTo>
                <a:cubicBezTo>
                  <a:pt x="1274395" y="2159646"/>
                  <a:pt x="1278205" y="2163456"/>
                  <a:pt x="1241375" y="2169171"/>
                </a:cubicBezTo>
                <a:cubicBezTo>
                  <a:pt x="1204545" y="2174886"/>
                  <a:pt x="1162635" y="2174886"/>
                  <a:pt x="1121360" y="2176156"/>
                </a:cubicBezTo>
                <a:cubicBezTo>
                  <a:pt x="1080085" y="2177426"/>
                  <a:pt x="1070560" y="2174886"/>
                  <a:pt x="1036270" y="2176156"/>
                </a:cubicBezTo>
                <a:cubicBezTo>
                  <a:pt x="1001980" y="2177426"/>
                  <a:pt x="988010" y="2182506"/>
                  <a:pt x="951180" y="2183776"/>
                </a:cubicBezTo>
                <a:cubicBezTo>
                  <a:pt x="914350" y="2185046"/>
                  <a:pt x="891490" y="2183776"/>
                  <a:pt x="851485" y="2183776"/>
                </a:cubicBezTo>
                <a:cubicBezTo>
                  <a:pt x="811480" y="2183776"/>
                  <a:pt x="790525" y="2188221"/>
                  <a:pt x="752425" y="2183776"/>
                </a:cubicBezTo>
                <a:cubicBezTo>
                  <a:pt x="714325" y="2179331"/>
                  <a:pt x="695910" y="2169171"/>
                  <a:pt x="660350" y="2162186"/>
                </a:cubicBezTo>
                <a:cubicBezTo>
                  <a:pt x="624790" y="2155201"/>
                  <a:pt x="612090" y="2155201"/>
                  <a:pt x="575260" y="2148216"/>
                </a:cubicBezTo>
                <a:cubicBezTo>
                  <a:pt x="538430" y="2141231"/>
                  <a:pt x="510490" y="2134881"/>
                  <a:pt x="476200" y="2126626"/>
                </a:cubicBezTo>
                <a:cubicBezTo>
                  <a:pt x="441910" y="2118371"/>
                  <a:pt x="436195" y="2115831"/>
                  <a:pt x="405080" y="2105671"/>
                </a:cubicBezTo>
                <a:cubicBezTo>
                  <a:pt x="373965" y="2095511"/>
                  <a:pt x="352375" y="2088526"/>
                  <a:pt x="319990" y="2077096"/>
                </a:cubicBezTo>
                <a:cubicBezTo>
                  <a:pt x="287605" y="2065666"/>
                  <a:pt x="279985" y="2065666"/>
                  <a:pt x="241885" y="2048521"/>
                </a:cubicBezTo>
                <a:cubicBezTo>
                  <a:pt x="203785" y="2031376"/>
                  <a:pt x="166955" y="2014866"/>
                  <a:pt x="128855" y="1992006"/>
                </a:cubicBezTo>
                <a:cubicBezTo>
                  <a:pt x="90755" y="1969146"/>
                  <a:pt x="74880" y="1962161"/>
                  <a:pt x="50750" y="1935491"/>
                </a:cubicBezTo>
                <a:cubicBezTo>
                  <a:pt x="26620" y="1908821"/>
                  <a:pt x="15190" y="1887231"/>
                  <a:pt x="8205" y="1857386"/>
                </a:cubicBezTo>
                <a:cubicBezTo>
                  <a:pt x="1220" y="1827541"/>
                  <a:pt x="-8940" y="1820556"/>
                  <a:pt x="15190" y="1786266"/>
                </a:cubicBezTo>
                <a:cubicBezTo>
                  <a:pt x="39320" y="1751976"/>
                  <a:pt x="80595" y="1720861"/>
                  <a:pt x="128855" y="1687206"/>
                </a:cubicBezTo>
                <a:cubicBezTo>
                  <a:pt x="177115" y="1653551"/>
                  <a:pt x="213945" y="1637676"/>
                  <a:pt x="256490" y="1616721"/>
                </a:cubicBezTo>
                <a:cubicBezTo>
                  <a:pt x="299035" y="1595766"/>
                  <a:pt x="303480" y="1595131"/>
                  <a:pt x="341580" y="1581161"/>
                </a:cubicBezTo>
                <a:cubicBezTo>
                  <a:pt x="379680" y="1567191"/>
                  <a:pt x="405080" y="1558301"/>
                  <a:pt x="447625" y="1545601"/>
                </a:cubicBezTo>
                <a:cubicBezTo>
                  <a:pt x="490170" y="1532901"/>
                  <a:pt x="504775" y="1528456"/>
                  <a:pt x="554305" y="1517026"/>
                </a:cubicBezTo>
                <a:cubicBezTo>
                  <a:pt x="603835" y="1505596"/>
                  <a:pt x="639395" y="1501786"/>
                  <a:pt x="695910" y="1489086"/>
                </a:cubicBezTo>
                <a:cubicBezTo>
                  <a:pt x="752425" y="1476386"/>
                  <a:pt x="777825" y="1464956"/>
                  <a:pt x="837515" y="1453526"/>
                </a:cubicBezTo>
                <a:cubicBezTo>
                  <a:pt x="897205" y="1442096"/>
                  <a:pt x="935305" y="1440191"/>
                  <a:pt x="993725" y="1431936"/>
                </a:cubicBezTo>
                <a:cubicBezTo>
                  <a:pt x="1052145" y="1423681"/>
                  <a:pt x="1070560" y="1417966"/>
                  <a:pt x="1128345" y="1410981"/>
                </a:cubicBezTo>
                <a:cubicBezTo>
                  <a:pt x="1186130" y="1403996"/>
                  <a:pt x="1227405" y="1401456"/>
                  <a:pt x="1283920" y="1397011"/>
                </a:cubicBezTo>
                <a:cubicBezTo>
                  <a:pt x="1340435" y="1392566"/>
                  <a:pt x="1360755" y="1390661"/>
                  <a:pt x="1411555" y="1389391"/>
                </a:cubicBezTo>
                <a:cubicBezTo>
                  <a:pt x="1462355" y="1388121"/>
                  <a:pt x="1489660" y="1389391"/>
                  <a:pt x="1539190" y="1389391"/>
                </a:cubicBezTo>
                <a:cubicBezTo>
                  <a:pt x="1588720" y="1389391"/>
                  <a:pt x="1614755" y="1389391"/>
                  <a:pt x="1659840" y="1389391"/>
                </a:cubicBezTo>
                <a:cubicBezTo>
                  <a:pt x="1704925" y="1389391"/>
                  <a:pt x="1725880" y="1389391"/>
                  <a:pt x="1765885" y="1389391"/>
                </a:cubicBezTo>
                <a:cubicBezTo>
                  <a:pt x="1805890" y="1389391"/>
                  <a:pt x="1826210" y="1384946"/>
                  <a:pt x="1858595" y="1389391"/>
                </a:cubicBezTo>
                <a:cubicBezTo>
                  <a:pt x="1890980" y="1393836"/>
                  <a:pt x="1899235" y="1402726"/>
                  <a:pt x="1929080" y="1410981"/>
                </a:cubicBezTo>
                <a:cubicBezTo>
                  <a:pt x="1958925" y="1419236"/>
                  <a:pt x="1972895" y="1421776"/>
                  <a:pt x="2007185" y="1431936"/>
                </a:cubicBezTo>
                <a:cubicBezTo>
                  <a:pt x="2041475" y="1442096"/>
                  <a:pt x="2072590" y="1440826"/>
                  <a:pt x="2099260" y="1460511"/>
                </a:cubicBezTo>
                <a:cubicBezTo>
                  <a:pt x="2125930" y="1480196"/>
                  <a:pt x="2141805" y="1500516"/>
                  <a:pt x="2141805" y="1531631"/>
                </a:cubicBezTo>
                <a:cubicBezTo>
                  <a:pt x="2141805" y="1562746"/>
                  <a:pt x="2124660" y="1585606"/>
                  <a:pt x="2099260" y="1616721"/>
                </a:cubicBezTo>
                <a:cubicBezTo>
                  <a:pt x="2073860" y="1647836"/>
                  <a:pt x="2046555" y="1666251"/>
                  <a:pt x="2014170" y="1687206"/>
                </a:cubicBezTo>
                <a:cubicBezTo>
                  <a:pt x="1981785" y="1708161"/>
                  <a:pt x="1967180" y="1708796"/>
                  <a:pt x="1936065" y="1722766"/>
                </a:cubicBezTo>
                <a:cubicBezTo>
                  <a:pt x="1904950" y="1736736"/>
                  <a:pt x="1892885" y="1744356"/>
                  <a:pt x="1858595" y="1758326"/>
                </a:cubicBezTo>
                <a:cubicBezTo>
                  <a:pt x="1824305" y="1772296"/>
                  <a:pt x="1803985" y="1783726"/>
                  <a:pt x="1765885" y="1793886"/>
                </a:cubicBezTo>
                <a:cubicBezTo>
                  <a:pt x="1727785" y="1804046"/>
                  <a:pt x="1710640" y="1800871"/>
                  <a:pt x="1666825" y="1807856"/>
                </a:cubicBezTo>
                <a:cubicBezTo>
                  <a:pt x="1623010" y="1814841"/>
                  <a:pt x="1593165" y="1823096"/>
                  <a:pt x="1546175" y="1828811"/>
                </a:cubicBezTo>
                <a:cubicBezTo>
                  <a:pt x="1499185" y="1834526"/>
                  <a:pt x="1480135" y="1830716"/>
                  <a:pt x="1433145" y="1836431"/>
                </a:cubicBezTo>
                <a:cubicBezTo>
                  <a:pt x="1386155" y="1842146"/>
                  <a:pt x="1360755" y="1849131"/>
                  <a:pt x="1312495" y="1857386"/>
                </a:cubicBezTo>
                <a:cubicBezTo>
                  <a:pt x="1264235" y="1865641"/>
                  <a:pt x="1238835" y="1873261"/>
                  <a:pt x="1191845" y="1878976"/>
                </a:cubicBezTo>
                <a:cubicBezTo>
                  <a:pt x="1144855" y="1884691"/>
                  <a:pt x="1122630" y="1884691"/>
                  <a:pt x="1078815" y="1885961"/>
                </a:cubicBezTo>
                <a:cubicBezTo>
                  <a:pt x="1035000" y="1887231"/>
                  <a:pt x="1013410" y="1885961"/>
                  <a:pt x="972135" y="1885961"/>
                </a:cubicBezTo>
                <a:cubicBezTo>
                  <a:pt x="930860" y="1885961"/>
                  <a:pt x="911175" y="1885961"/>
                  <a:pt x="873075" y="1885961"/>
                </a:cubicBezTo>
                <a:cubicBezTo>
                  <a:pt x="834975" y="1885961"/>
                  <a:pt x="817830" y="1885961"/>
                  <a:pt x="781000" y="1885961"/>
                </a:cubicBezTo>
                <a:cubicBezTo>
                  <a:pt x="744170" y="1885961"/>
                  <a:pt x="724485" y="1887231"/>
                  <a:pt x="688925" y="1885961"/>
                </a:cubicBezTo>
                <a:cubicBezTo>
                  <a:pt x="653365" y="1884691"/>
                  <a:pt x="638125" y="1883421"/>
                  <a:pt x="603835" y="1878976"/>
                </a:cubicBezTo>
                <a:cubicBezTo>
                  <a:pt x="569545" y="1874531"/>
                  <a:pt x="549860" y="1870086"/>
                  <a:pt x="518745" y="1864371"/>
                </a:cubicBezTo>
                <a:cubicBezTo>
                  <a:pt x="487630" y="1858656"/>
                  <a:pt x="483185" y="1860561"/>
                  <a:pt x="447625" y="1850401"/>
                </a:cubicBezTo>
                <a:cubicBezTo>
                  <a:pt x="412065" y="1840241"/>
                  <a:pt x="378410" y="1831986"/>
                  <a:pt x="341580" y="1814841"/>
                </a:cubicBezTo>
                <a:cubicBezTo>
                  <a:pt x="304750" y="1797696"/>
                  <a:pt x="287605" y="1790711"/>
                  <a:pt x="263475" y="1765311"/>
                </a:cubicBezTo>
                <a:cubicBezTo>
                  <a:pt x="239345" y="1739911"/>
                  <a:pt x="226645" y="1724036"/>
                  <a:pt x="220930" y="1687206"/>
                </a:cubicBezTo>
                <a:cubicBezTo>
                  <a:pt x="215215" y="1650376"/>
                  <a:pt x="222200" y="1617991"/>
                  <a:pt x="234900" y="1581161"/>
                </a:cubicBezTo>
                <a:cubicBezTo>
                  <a:pt x="247600" y="1544331"/>
                  <a:pt x="259030" y="1535441"/>
                  <a:pt x="284430" y="1503056"/>
                </a:cubicBezTo>
                <a:cubicBezTo>
                  <a:pt x="309830" y="1470671"/>
                  <a:pt x="330150" y="1454796"/>
                  <a:pt x="362535" y="1417966"/>
                </a:cubicBezTo>
                <a:cubicBezTo>
                  <a:pt x="394920" y="1381136"/>
                  <a:pt x="407620" y="1358911"/>
                  <a:pt x="447625" y="1318906"/>
                </a:cubicBezTo>
                <a:cubicBezTo>
                  <a:pt x="487630" y="1278901"/>
                  <a:pt x="514300" y="1256041"/>
                  <a:pt x="561290" y="1219211"/>
                </a:cubicBezTo>
                <a:cubicBezTo>
                  <a:pt x="608280" y="1182381"/>
                  <a:pt x="644475" y="1158251"/>
                  <a:pt x="681305" y="1134121"/>
                </a:cubicBezTo>
                <a:cubicBezTo>
                  <a:pt x="718135" y="1109991"/>
                  <a:pt x="718135" y="1114436"/>
                  <a:pt x="745440" y="1099196"/>
                </a:cubicBezTo>
                <a:cubicBezTo>
                  <a:pt x="772745" y="1083956"/>
                  <a:pt x="782270" y="1072526"/>
                  <a:pt x="816560" y="1056651"/>
                </a:cubicBezTo>
                <a:cubicBezTo>
                  <a:pt x="850850" y="1040776"/>
                  <a:pt x="876250" y="1033791"/>
                  <a:pt x="915620" y="1021091"/>
                </a:cubicBezTo>
                <a:cubicBezTo>
                  <a:pt x="954990" y="1008391"/>
                  <a:pt x="976580" y="1002676"/>
                  <a:pt x="1014680" y="992516"/>
                </a:cubicBezTo>
                <a:cubicBezTo>
                  <a:pt x="1052780" y="982356"/>
                  <a:pt x="1071195" y="978546"/>
                  <a:pt x="1106755" y="971561"/>
                </a:cubicBezTo>
                <a:cubicBezTo>
                  <a:pt x="1142315" y="964576"/>
                  <a:pt x="1155015" y="962671"/>
                  <a:pt x="1191845" y="956956"/>
                </a:cubicBezTo>
                <a:cubicBezTo>
                  <a:pt x="1228675" y="951241"/>
                  <a:pt x="1255345" y="945526"/>
                  <a:pt x="1290905" y="942986"/>
                </a:cubicBezTo>
                <a:cubicBezTo>
                  <a:pt x="1326465" y="940446"/>
                  <a:pt x="1336625" y="944256"/>
                  <a:pt x="1369010" y="942986"/>
                </a:cubicBezTo>
                <a:cubicBezTo>
                  <a:pt x="1401395" y="941716"/>
                  <a:pt x="1418540" y="937271"/>
                  <a:pt x="1454100" y="936001"/>
                </a:cubicBezTo>
                <a:cubicBezTo>
                  <a:pt x="1489660" y="934731"/>
                  <a:pt x="1513790" y="936001"/>
                  <a:pt x="1546175" y="936001"/>
                </a:cubicBezTo>
                <a:cubicBezTo>
                  <a:pt x="1578560" y="936001"/>
                  <a:pt x="1587450" y="936001"/>
                  <a:pt x="1617295" y="936001"/>
                </a:cubicBezTo>
                <a:cubicBezTo>
                  <a:pt x="1647140" y="936001"/>
                  <a:pt x="1657300" y="929016"/>
                  <a:pt x="1695400" y="936001"/>
                </a:cubicBezTo>
                <a:cubicBezTo>
                  <a:pt x="1733500" y="942986"/>
                  <a:pt x="1771600" y="954416"/>
                  <a:pt x="1808430" y="971561"/>
                </a:cubicBezTo>
                <a:cubicBezTo>
                  <a:pt x="1845260" y="988706"/>
                  <a:pt x="1856690" y="994421"/>
                  <a:pt x="1879550" y="1021091"/>
                </a:cubicBezTo>
                <a:cubicBezTo>
                  <a:pt x="1902410" y="1047761"/>
                  <a:pt x="1913840" y="1071891"/>
                  <a:pt x="1922095" y="1106181"/>
                </a:cubicBezTo>
                <a:cubicBezTo>
                  <a:pt x="1930350" y="1140471"/>
                  <a:pt x="1926540" y="1158886"/>
                  <a:pt x="1922095" y="1191271"/>
                </a:cubicBezTo>
                <a:cubicBezTo>
                  <a:pt x="1917650" y="1223656"/>
                  <a:pt x="1917015" y="1236991"/>
                  <a:pt x="1901140" y="1269376"/>
                </a:cubicBezTo>
                <a:cubicBezTo>
                  <a:pt x="1885265" y="1301761"/>
                  <a:pt x="1873835" y="1316366"/>
                  <a:pt x="1843990" y="1354466"/>
                </a:cubicBezTo>
                <a:cubicBezTo>
                  <a:pt x="1814145" y="1392566"/>
                  <a:pt x="1797000" y="1421141"/>
                  <a:pt x="1751915" y="1460511"/>
                </a:cubicBezTo>
                <a:cubicBezTo>
                  <a:pt x="1706830" y="1499881"/>
                  <a:pt x="1658570" y="1524011"/>
                  <a:pt x="1617295" y="1552586"/>
                </a:cubicBezTo>
                <a:cubicBezTo>
                  <a:pt x="1576020" y="1581161"/>
                  <a:pt x="1578560" y="1584971"/>
                  <a:pt x="1546175" y="1602116"/>
                </a:cubicBezTo>
                <a:cubicBezTo>
                  <a:pt x="1513790" y="1619261"/>
                  <a:pt x="1486485" y="1624976"/>
                  <a:pt x="1454100" y="1637676"/>
                </a:cubicBezTo>
                <a:cubicBezTo>
                  <a:pt x="1421715" y="1650376"/>
                  <a:pt x="1417905" y="1656091"/>
                  <a:pt x="1383615" y="1666251"/>
                </a:cubicBezTo>
                <a:cubicBezTo>
                  <a:pt x="1349325" y="1676411"/>
                  <a:pt x="1322020" y="1677046"/>
                  <a:pt x="1283920" y="1687206"/>
                </a:cubicBezTo>
                <a:cubicBezTo>
                  <a:pt x="1245820" y="1697366"/>
                  <a:pt x="1231215" y="1708796"/>
                  <a:pt x="1191845" y="1715781"/>
                </a:cubicBezTo>
                <a:cubicBezTo>
                  <a:pt x="1152475" y="1722766"/>
                  <a:pt x="1128345" y="1717051"/>
                  <a:pt x="1085800" y="1722766"/>
                </a:cubicBezTo>
                <a:cubicBezTo>
                  <a:pt x="1043255" y="1728481"/>
                  <a:pt x="1020395" y="1738006"/>
                  <a:pt x="979120" y="1743721"/>
                </a:cubicBezTo>
                <a:cubicBezTo>
                  <a:pt x="937845" y="1749436"/>
                  <a:pt x="918160" y="1750071"/>
                  <a:pt x="880060" y="1751341"/>
                </a:cubicBezTo>
                <a:cubicBezTo>
                  <a:pt x="841960" y="1752611"/>
                  <a:pt x="823545" y="1751341"/>
                  <a:pt x="787985" y="1751341"/>
                </a:cubicBezTo>
                <a:cubicBezTo>
                  <a:pt x="752425" y="1751341"/>
                  <a:pt x="737185" y="1752611"/>
                  <a:pt x="702895" y="1751341"/>
                </a:cubicBezTo>
                <a:cubicBezTo>
                  <a:pt x="668605" y="1750071"/>
                  <a:pt x="648920" y="1749436"/>
                  <a:pt x="617805" y="1743721"/>
                </a:cubicBezTo>
                <a:cubicBezTo>
                  <a:pt x="586690" y="1738006"/>
                  <a:pt x="583515" y="1736736"/>
                  <a:pt x="546685" y="1722766"/>
                </a:cubicBezTo>
                <a:cubicBezTo>
                  <a:pt x="509855" y="1708796"/>
                  <a:pt x="474930" y="1698636"/>
                  <a:pt x="433655" y="1673236"/>
                </a:cubicBezTo>
                <a:cubicBezTo>
                  <a:pt x="392380" y="1647836"/>
                  <a:pt x="368250" y="1629421"/>
                  <a:pt x="341580" y="1595131"/>
                </a:cubicBezTo>
                <a:cubicBezTo>
                  <a:pt x="314910" y="1560841"/>
                  <a:pt x="310465" y="1539886"/>
                  <a:pt x="299035" y="1503056"/>
                </a:cubicBezTo>
                <a:cubicBezTo>
                  <a:pt x="287605" y="1466226"/>
                  <a:pt x="287605" y="1449081"/>
                  <a:pt x="284430" y="1410981"/>
                </a:cubicBezTo>
                <a:cubicBezTo>
                  <a:pt x="281255" y="1372881"/>
                  <a:pt x="274270" y="1351926"/>
                  <a:pt x="284430" y="1311921"/>
                </a:cubicBezTo>
                <a:cubicBezTo>
                  <a:pt x="294590" y="1271916"/>
                  <a:pt x="309195" y="1257946"/>
                  <a:pt x="334595" y="1212226"/>
                </a:cubicBezTo>
                <a:cubicBezTo>
                  <a:pt x="359995" y="1166506"/>
                  <a:pt x="386665" y="1123961"/>
                  <a:pt x="412065" y="1084591"/>
                </a:cubicBezTo>
                <a:cubicBezTo>
                  <a:pt x="437465" y="1045221"/>
                  <a:pt x="431750" y="1049666"/>
                  <a:pt x="461595" y="1014106"/>
                </a:cubicBezTo>
                <a:cubicBezTo>
                  <a:pt x="491440" y="978546"/>
                  <a:pt x="517475" y="947431"/>
                  <a:pt x="561290" y="907426"/>
                </a:cubicBezTo>
                <a:cubicBezTo>
                  <a:pt x="605105" y="867421"/>
                  <a:pt x="644475" y="842021"/>
                  <a:pt x="681305" y="815351"/>
                </a:cubicBezTo>
                <a:cubicBezTo>
                  <a:pt x="718135" y="788681"/>
                  <a:pt x="715595" y="789951"/>
                  <a:pt x="745440" y="772806"/>
                </a:cubicBezTo>
                <a:cubicBezTo>
                  <a:pt x="775285" y="755661"/>
                  <a:pt x="796240" y="744231"/>
                  <a:pt x="830530" y="730261"/>
                </a:cubicBezTo>
                <a:cubicBezTo>
                  <a:pt x="864820" y="716291"/>
                  <a:pt x="881330" y="715021"/>
                  <a:pt x="915620" y="702321"/>
                </a:cubicBezTo>
                <a:cubicBezTo>
                  <a:pt x="949910" y="689621"/>
                  <a:pt x="966420" y="678191"/>
                  <a:pt x="1000710" y="666761"/>
                </a:cubicBezTo>
                <a:cubicBezTo>
                  <a:pt x="1035000" y="655331"/>
                  <a:pt x="1048970" y="650886"/>
                  <a:pt x="1085800" y="645171"/>
                </a:cubicBezTo>
                <a:cubicBezTo>
                  <a:pt x="1122630" y="639456"/>
                  <a:pt x="1148030" y="642631"/>
                  <a:pt x="1184860" y="638186"/>
                </a:cubicBezTo>
                <a:cubicBezTo>
                  <a:pt x="1221690" y="633741"/>
                  <a:pt x="1234390" y="626756"/>
                  <a:pt x="1269950" y="624216"/>
                </a:cubicBezTo>
                <a:cubicBezTo>
                  <a:pt x="1305510" y="621676"/>
                  <a:pt x="1325195" y="624216"/>
                  <a:pt x="1362025" y="624216"/>
                </a:cubicBezTo>
                <a:cubicBezTo>
                  <a:pt x="1398855" y="624216"/>
                  <a:pt x="1418540" y="624216"/>
                  <a:pt x="1454100" y="624216"/>
                </a:cubicBezTo>
                <a:cubicBezTo>
                  <a:pt x="1489660" y="624216"/>
                  <a:pt x="1504900" y="622946"/>
                  <a:pt x="1539190" y="624216"/>
                </a:cubicBezTo>
                <a:cubicBezTo>
                  <a:pt x="1573480" y="625486"/>
                  <a:pt x="1593165" y="626756"/>
                  <a:pt x="1624280" y="631201"/>
                </a:cubicBezTo>
                <a:cubicBezTo>
                  <a:pt x="1655395" y="635646"/>
                  <a:pt x="1666825" y="638186"/>
                  <a:pt x="1695400" y="645171"/>
                </a:cubicBezTo>
                <a:cubicBezTo>
                  <a:pt x="1723975" y="652156"/>
                  <a:pt x="1739215" y="656601"/>
                  <a:pt x="1765885" y="666761"/>
                </a:cubicBezTo>
                <a:cubicBezTo>
                  <a:pt x="1792555" y="676921"/>
                  <a:pt x="1800175" y="678826"/>
                  <a:pt x="1830020" y="694701"/>
                </a:cubicBezTo>
                <a:cubicBezTo>
                  <a:pt x="1859865" y="710576"/>
                  <a:pt x="1882725" y="720736"/>
                  <a:pt x="1915110" y="744866"/>
                </a:cubicBezTo>
                <a:cubicBezTo>
                  <a:pt x="1947495" y="768996"/>
                  <a:pt x="1972260" y="784236"/>
                  <a:pt x="1993215" y="815351"/>
                </a:cubicBezTo>
                <a:cubicBezTo>
                  <a:pt x="2014170" y="846466"/>
                  <a:pt x="2015440" y="864881"/>
                  <a:pt x="2021155" y="900441"/>
                </a:cubicBezTo>
                <a:cubicBezTo>
                  <a:pt x="2026870" y="936001"/>
                  <a:pt x="2029410" y="958226"/>
                  <a:pt x="2021155" y="992516"/>
                </a:cubicBezTo>
                <a:cubicBezTo>
                  <a:pt x="2012900" y="1026806"/>
                  <a:pt x="2007185" y="1035061"/>
                  <a:pt x="1978610" y="1070621"/>
                </a:cubicBezTo>
                <a:cubicBezTo>
                  <a:pt x="1950035" y="1106181"/>
                  <a:pt x="1915110" y="1139836"/>
                  <a:pt x="1879550" y="1169681"/>
                </a:cubicBezTo>
                <a:cubicBezTo>
                  <a:pt x="1843990" y="1199526"/>
                  <a:pt x="1839545" y="1200796"/>
                  <a:pt x="1801445" y="1219211"/>
                </a:cubicBezTo>
                <a:cubicBezTo>
                  <a:pt x="1763345" y="1237626"/>
                  <a:pt x="1726515" y="1250326"/>
                  <a:pt x="1688415" y="1261756"/>
                </a:cubicBezTo>
                <a:cubicBezTo>
                  <a:pt x="1650315" y="1273186"/>
                  <a:pt x="1642695" y="1269376"/>
                  <a:pt x="1610310" y="1276361"/>
                </a:cubicBezTo>
                <a:cubicBezTo>
                  <a:pt x="1577925" y="1283346"/>
                  <a:pt x="1559510" y="1289061"/>
                  <a:pt x="1525220" y="1297316"/>
                </a:cubicBezTo>
                <a:cubicBezTo>
                  <a:pt x="1490930" y="1305571"/>
                  <a:pt x="1475690" y="1313191"/>
                  <a:pt x="1440130" y="1318906"/>
                </a:cubicBezTo>
                <a:cubicBezTo>
                  <a:pt x="1404570" y="1324621"/>
                  <a:pt x="1386155" y="1320176"/>
                  <a:pt x="1348055" y="1325891"/>
                </a:cubicBezTo>
                <a:cubicBezTo>
                  <a:pt x="1309955" y="1331606"/>
                  <a:pt x="1290270" y="1341131"/>
                  <a:pt x="1248995" y="1346846"/>
                </a:cubicBezTo>
                <a:cubicBezTo>
                  <a:pt x="1207720" y="1352561"/>
                  <a:pt x="1182320" y="1353196"/>
                  <a:pt x="1142315" y="1354466"/>
                </a:cubicBezTo>
                <a:cubicBezTo>
                  <a:pt x="1102310" y="1355736"/>
                  <a:pt x="1087070" y="1354466"/>
                  <a:pt x="1050240" y="1354466"/>
                </a:cubicBezTo>
                <a:cubicBezTo>
                  <a:pt x="1013410" y="1354466"/>
                  <a:pt x="993725" y="1354466"/>
                  <a:pt x="958165" y="1354466"/>
                </a:cubicBezTo>
                <a:cubicBezTo>
                  <a:pt x="922605" y="1354466"/>
                  <a:pt x="907365" y="1354466"/>
                  <a:pt x="873075" y="1354466"/>
                </a:cubicBezTo>
                <a:cubicBezTo>
                  <a:pt x="838785" y="1354466"/>
                  <a:pt x="817830" y="1358911"/>
                  <a:pt x="787985" y="1354466"/>
                </a:cubicBezTo>
                <a:cubicBezTo>
                  <a:pt x="758140" y="1350021"/>
                  <a:pt x="759410" y="1344306"/>
                  <a:pt x="723850" y="1332876"/>
                </a:cubicBezTo>
                <a:cubicBezTo>
                  <a:pt x="688290" y="1321446"/>
                  <a:pt x="652095" y="1314461"/>
                  <a:pt x="610820" y="1297316"/>
                </a:cubicBezTo>
                <a:cubicBezTo>
                  <a:pt x="569545" y="1280171"/>
                  <a:pt x="548590" y="1276361"/>
                  <a:pt x="518745" y="1247786"/>
                </a:cubicBezTo>
                <a:cubicBezTo>
                  <a:pt x="488900" y="1219211"/>
                  <a:pt x="475565" y="1196986"/>
                  <a:pt x="461595" y="1155711"/>
                </a:cubicBezTo>
                <a:cubicBezTo>
                  <a:pt x="447625" y="1114436"/>
                  <a:pt x="450165" y="1085861"/>
                  <a:pt x="447625" y="1042046"/>
                </a:cubicBezTo>
                <a:cubicBezTo>
                  <a:pt x="445085" y="998231"/>
                  <a:pt x="436195" y="979816"/>
                  <a:pt x="447625" y="936001"/>
                </a:cubicBezTo>
                <a:cubicBezTo>
                  <a:pt x="459055" y="892186"/>
                  <a:pt x="477470" y="869326"/>
                  <a:pt x="504140" y="822336"/>
                </a:cubicBezTo>
                <a:cubicBezTo>
                  <a:pt x="530810" y="775346"/>
                  <a:pt x="542240" y="749311"/>
                  <a:pt x="582245" y="702321"/>
                </a:cubicBezTo>
                <a:cubicBezTo>
                  <a:pt x="622250" y="655331"/>
                  <a:pt x="662890" y="622946"/>
                  <a:pt x="702895" y="588656"/>
                </a:cubicBezTo>
                <a:cubicBezTo>
                  <a:pt x="742900" y="554366"/>
                  <a:pt x="748615" y="553731"/>
                  <a:pt x="781000" y="532141"/>
                </a:cubicBezTo>
                <a:cubicBezTo>
                  <a:pt x="813385" y="510551"/>
                  <a:pt x="826720" y="501661"/>
                  <a:pt x="866090" y="481976"/>
                </a:cubicBezTo>
                <a:cubicBezTo>
                  <a:pt x="905460" y="462291"/>
                  <a:pt x="932130" y="450861"/>
                  <a:pt x="979120" y="432446"/>
                </a:cubicBezTo>
                <a:cubicBezTo>
                  <a:pt x="1026110" y="414031"/>
                  <a:pt x="1047065" y="403871"/>
                  <a:pt x="1099770" y="389901"/>
                </a:cubicBezTo>
                <a:cubicBezTo>
                  <a:pt x="1152475" y="375931"/>
                  <a:pt x="1184860" y="374661"/>
                  <a:pt x="1241375" y="361961"/>
                </a:cubicBezTo>
                <a:cubicBezTo>
                  <a:pt x="1297890" y="349261"/>
                  <a:pt x="1328370" y="337831"/>
                  <a:pt x="1383615" y="326401"/>
                </a:cubicBezTo>
                <a:cubicBezTo>
                  <a:pt x="1438860" y="314971"/>
                  <a:pt x="1464260" y="313066"/>
                  <a:pt x="1518235" y="304811"/>
                </a:cubicBezTo>
                <a:cubicBezTo>
                  <a:pt x="1572210" y="296556"/>
                  <a:pt x="1596340" y="288301"/>
                  <a:pt x="1652855" y="283856"/>
                </a:cubicBezTo>
                <a:cubicBezTo>
                  <a:pt x="1709370" y="279411"/>
                  <a:pt x="1746200" y="285126"/>
                  <a:pt x="1801445" y="283856"/>
                </a:cubicBezTo>
                <a:cubicBezTo>
                  <a:pt x="1856690" y="282586"/>
                  <a:pt x="1873835" y="278141"/>
                  <a:pt x="1929080" y="276871"/>
                </a:cubicBezTo>
                <a:cubicBezTo>
                  <a:pt x="1984325" y="275601"/>
                  <a:pt x="2023060" y="276871"/>
                  <a:pt x="2078305" y="276871"/>
                </a:cubicBezTo>
                <a:cubicBezTo>
                  <a:pt x="2133550" y="276871"/>
                  <a:pt x="2157680" y="274331"/>
                  <a:pt x="2205940" y="276871"/>
                </a:cubicBezTo>
                <a:cubicBezTo>
                  <a:pt x="2254200" y="279411"/>
                  <a:pt x="2273885" y="285126"/>
                  <a:pt x="2318970" y="290841"/>
                </a:cubicBezTo>
                <a:cubicBezTo>
                  <a:pt x="2364055" y="296556"/>
                  <a:pt x="2391360" y="296556"/>
                  <a:pt x="2432635" y="304811"/>
                </a:cubicBezTo>
                <a:cubicBezTo>
                  <a:pt x="2473910" y="313066"/>
                  <a:pt x="2489150" y="321956"/>
                  <a:pt x="2524710" y="333386"/>
                </a:cubicBezTo>
                <a:cubicBezTo>
                  <a:pt x="2560270" y="344816"/>
                  <a:pt x="2565985" y="340371"/>
                  <a:pt x="2609800" y="361961"/>
                </a:cubicBezTo>
                <a:cubicBezTo>
                  <a:pt x="2653615" y="383551"/>
                  <a:pt x="2703145" y="408951"/>
                  <a:pt x="2744420" y="440066"/>
                </a:cubicBezTo>
                <a:cubicBezTo>
                  <a:pt x="2785695" y="471181"/>
                  <a:pt x="2790775" y="486421"/>
                  <a:pt x="2814905" y="517536"/>
                </a:cubicBezTo>
                <a:cubicBezTo>
                  <a:pt x="2839035" y="548651"/>
                  <a:pt x="2852370" y="561351"/>
                  <a:pt x="2865070" y="595641"/>
                </a:cubicBezTo>
                <a:cubicBezTo>
                  <a:pt x="2877770" y="629931"/>
                  <a:pt x="2876500" y="655331"/>
                  <a:pt x="2879040" y="687716"/>
                </a:cubicBezTo>
                <a:cubicBezTo>
                  <a:pt x="2881580" y="720101"/>
                  <a:pt x="2889200" y="726451"/>
                  <a:pt x="2879040" y="758836"/>
                </a:cubicBezTo>
                <a:cubicBezTo>
                  <a:pt x="2868880" y="791221"/>
                  <a:pt x="2858085" y="809636"/>
                  <a:pt x="2829510" y="850911"/>
                </a:cubicBezTo>
                <a:cubicBezTo>
                  <a:pt x="2800935" y="892186"/>
                  <a:pt x="2777440" y="920761"/>
                  <a:pt x="2737435" y="964576"/>
                </a:cubicBezTo>
                <a:cubicBezTo>
                  <a:pt x="2697430" y="1008391"/>
                  <a:pt x="2670760" y="1038236"/>
                  <a:pt x="2630755" y="1070621"/>
                </a:cubicBezTo>
                <a:cubicBezTo>
                  <a:pt x="2590750" y="1103006"/>
                  <a:pt x="2574240" y="1106181"/>
                  <a:pt x="2538680" y="1127136"/>
                </a:cubicBezTo>
                <a:cubicBezTo>
                  <a:pt x="2503120" y="1148091"/>
                  <a:pt x="2492960" y="1153806"/>
                  <a:pt x="2453590" y="1176666"/>
                </a:cubicBezTo>
                <a:cubicBezTo>
                  <a:pt x="2414220" y="1199526"/>
                  <a:pt x="2384375" y="1217941"/>
                  <a:pt x="2340560" y="1240801"/>
                </a:cubicBezTo>
                <a:cubicBezTo>
                  <a:pt x="2296745" y="1263661"/>
                  <a:pt x="2277695" y="1271916"/>
                  <a:pt x="2233880" y="1290331"/>
                </a:cubicBezTo>
                <a:cubicBezTo>
                  <a:pt x="2190065" y="1308746"/>
                  <a:pt x="2164665" y="1317001"/>
                  <a:pt x="2120850" y="1332876"/>
                </a:cubicBezTo>
                <a:cubicBezTo>
                  <a:pt x="2077035" y="1348751"/>
                  <a:pt x="2056715" y="1355736"/>
                  <a:pt x="2014170" y="1368436"/>
                </a:cubicBezTo>
                <a:cubicBezTo>
                  <a:pt x="1971625" y="1381136"/>
                  <a:pt x="1953210" y="1386851"/>
                  <a:pt x="1908125" y="1397011"/>
                </a:cubicBezTo>
                <a:cubicBezTo>
                  <a:pt x="1863040" y="1407171"/>
                  <a:pt x="1833195" y="1412251"/>
                  <a:pt x="1787475" y="1417966"/>
                </a:cubicBezTo>
                <a:cubicBezTo>
                  <a:pt x="1741755" y="1423681"/>
                  <a:pt x="1723340" y="1423681"/>
                  <a:pt x="1680795" y="1424951"/>
                </a:cubicBezTo>
                <a:cubicBezTo>
                  <a:pt x="1638250" y="1426221"/>
                  <a:pt x="1617295" y="1422411"/>
                  <a:pt x="1574750" y="1424951"/>
                </a:cubicBezTo>
                <a:cubicBezTo>
                  <a:pt x="1532205" y="1427491"/>
                  <a:pt x="1508710" y="1437651"/>
                  <a:pt x="1468705" y="1438921"/>
                </a:cubicBezTo>
                <a:cubicBezTo>
                  <a:pt x="1428700" y="1440191"/>
                  <a:pt x="1417270" y="1436381"/>
                  <a:pt x="1375995" y="1431936"/>
                </a:cubicBezTo>
                <a:cubicBezTo>
                  <a:pt x="1334720" y="1427491"/>
                  <a:pt x="1302335" y="1426221"/>
                  <a:pt x="1262965" y="1417966"/>
                </a:cubicBezTo>
                <a:cubicBezTo>
                  <a:pt x="1223595" y="1409711"/>
                  <a:pt x="1212165" y="1400821"/>
                  <a:pt x="1177875" y="1389391"/>
                </a:cubicBezTo>
                <a:cubicBezTo>
                  <a:pt x="1143585" y="1377961"/>
                  <a:pt x="1123900" y="1372881"/>
                  <a:pt x="1092785" y="1361451"/>
                </a:cubicBezTo>
                <a:cubicBezTo>
                  <a:pt x="1061670" y="1350021"/>
                  <a:pt x="1051510" y="1346846"/>
                  <a:pt x="1021665" y="1332876"/>
                </a:cubicBezTo>
                <a:cubicBezTo>
                  <a:pt x="991820" y="1318906"/>
                  <a:pt x="982295" y="1313191"/>
                  <a:pt x="944195" y="1290331"/>
                </a:cubicBezTo>
                <a:cubicBezTo>
                  <a:pt x="906095" y="1267471"/>
                  <a:pt x="868630" y="1245881"/>
                  <a:pt x="830530" y="1219211"/>
                </a:cubicBezTo>
                <a:cubicBezTo>
                  <a:pt x="792430" y="1192541"/>
                  <a:pt x="775285" y="1182381"/>
                  <a:pt x="752425" y="1155711"/>
                </a:cubicBezTo>
                <a:cubicBezTo>
                  <a:pt x="729565" y="1129041"/>
                  <a:pt x="728295" y="1114436"/>
                  <a:pt x="716865" y="1084591"/>
                </a:cubicBezTo>
                <a:cubicBezTo>
                  <a:pt x="705435" y="1054746"/>
                  <a:pt x="701625" y="1042681"/>
                  <a:pt x="695910" y="1007121"/>
                </a:cubicBezTo>
                <a:cubicBezTo>
                  <a:pt x="690195" y="971561"/>
                  <a:pt x="686385" y="949971"/>
                  <a:pt x="688925" y="907426"/>
                </a:cubicBezTo>
                <a:cubicBezTo>
                  <a:pt x="691465" y="864881"/>
                  <a:pt x="697180" y="839481"/>
                  <a:pt x="709880" y="794396"/>
                </a:cubicBezTo>
                <a:cubicBezTo>
                  <a:pt x="722580" y="749311"/>
                  <a:pt x="730835" y="730261"/>
                  <a:pt x="752425" y="680731"/>
                </a:cubicBezTo>
                <a:cubicBezTo>
                  <a:pt x="774015" y="631201"/>
                  <a:pt x="794970" y="586116"/>
                  <a:pt x="816560" y="546111"/>
                </a:cubicBezTo>
                <a:cubicBezTo>
                  <a:pt x="838150" y="506106"/>
                  <a:pt x="841960" y="508646"/>
                  <a:pt x="859105" y="481976"/>
                </a:cubicBezTo>
                <a:cubicBezTo>
                  <a:pt x="876250" y="455306"/>
                  <a:pt x="883235" y="440066"/>
                  <a:pt x="901650" y="411491"/>
                </a:cubicBezTo>
                <a:cubicBezTo>
                  <a:pt x="920065" y="382916"/>
                  <a:pt x="921335" y="378471"/>
                  <a:pt x="951180" y="340371"/>
                </a:cubicBezTo>
                <a:cubicBezTo>
                  <a:pt x="981025" y="302271"/>
                  <a:pt x="1008965" y="262266"/>
                  <a:pt x="1050240" y="219721"/>
                </a:cubicBezTo>
                <a:cubicBezTo>
                  <a:pt x="1091515" y="177176"/>
                  <a:pt x="1120725" y="153046"/>
                  <a:pt x="1156285" y="127646"/>
                </a:cubicBezTo>
                <a:cubicBezTo>
                  <a:pt x="1191845" y="102246"/>
                  <a:pt x="1186130" y="111136"/>
                  <a:pt x="1227405" y="92721"/>
                </a:cubicBezTo>
                <a:cubicBezTo>
                  <a:pt x="1268680" y="74306"/>
                  <a:pt x="1320750" y="51446"/>
                  <a:pt x="1362025" y="35571"/>
                </a:cubicBezTo>
                <a:cubicBezTo>
                  <a:pt x="1403300" y="19696"/>
                  <a:pt x="1403300" y="20331"/>
                  <a:pt x="1433145" y="14616"/>
                </a:cubicBezTo>
                <a:cubicBezTo>
                  <a:pt x="1462990" y="8901"/>
                  <a:pt x="1481405" y="8901"/>
                  <a:pt x="1511250" y="7631"/>
                </a:cubicBezTo>
                <a:cubicBezTo>
                  <a:pt x="1541095" y="6361"/>
                  <a:pt x="1543635" y="8901"/>
                  <a:pt x="1581735" y="7631"/>
                </a:cubicBezTo>
                <a:cubicBezTo>
                  <a:pt x="1619835" y="6361"/>
                  <a:pt x="1657300" y="11"/>
                  <a:pt x="1702385" y="11"/>
                </a:cubicBezTo>
                <a:cubicBezTo>
                  <a:pt x="1747470" y="11"/>
                  <a:pt x="1771600" y="-624"/>
                  <a:pt x="1808430" y="7631"/>
                </a:cubicBezTo>
                <a:cubicBezTo>
                  <a:pt x="1845260" y="15886"/>
                  <a:pt x="1855420" y="25411"/>
                  <a:pt x="1886535" y="42556"/>
                </a:cubicBezTo>
                <a:cubicBezTo>
                  <a:pt x="1917650" y="59701"/>
                  <a:pt x="1937970" y="66051"/>
                  <a:pt x="1964640" y="92721"/>
                </a:cubicBezTo>
                <a:cubicBezTo>
                  <a:pt x="1991310" y="119391"/>
                  <a:pt x="2007185" y="144791"/>
                  <a:pt x="2021155" y="177176"/>
                </a:cubicBezTo>
                <a:cubicBezTo>
                  <a:pt x="2035125" y="209561"/>
                  <a:pt x="2031315" y="224166"/>
                  <a:pt x="2035760" y="255281"/>
                </a:cubicBezTo>
                <a:cubicBezTo>
                  <a:pt x="2040205" y="286396"/>
                  <a:pt x="2041475" y="297826"/>
                  <a:pt x="2042745" y="333386"/>
                </a:cubicBezTo>
                <a:cubicBezTo>
                  <a:pt x="2044015" y="368946"/>
                  <a:pt x="2049730" y="392441"/>
                  <a:pt x="2042745" y="432446"/>
                </a:cubicBezTo>
                <a:cubicBezTo>
                  <a:pt x="2035760" y="472451"/>
                  <a:pt x="2025600" y="488326"/>
                  <a:pt x="2007185" y="532141"/>
                </a:cubicBezTo>
                <a:cubicBezTo>
                  <a:pt x="1988770" y="575956"/>
                  <a:pt x="1971625" y="615326"/>
                  <a:pt x="1950670" y="652156"/>
                </a:cubicBezTo>
                <a:cubicBezTo>
                  <a:pt x="1929715" y="688986"/>
                  <a:pt x="1927810" y="680731"/>
                  <a:pt x="1901140" y="716291"/>
                </a:cubicBezTo>
                <a:cubicBezTo>
                  <a:pt x="1874470" y="751851"/>
                  <a:pt x="1844625" y="792491"/>
                  <a:pt x="1816050" y="829321"/>
                </a:cubicBezTo>
                <a:cubicBezTo>
                  <a:pt x="1787475" y="866151"/>
                  <a:pt x="1791285" y="866151"/>
                  <a:pt x="1758900" y="900441"/>
                </a:cubicBezTo>
                <a:cubicBezTo>
                  <a:pt x="1726515" y="934731"/>
                  <a:pt x="1697940" y="961401"/>
                  <a:pt x="1652855" y="999501"/>
                </a:cubicBezTo>
                <a:cubicBezTo>
                  <a:pt x="1607770" y="1037601"/>
                  <a:pt x="1581735" y="1062366"/>
                  <a:pt x="1532205" y="1092211"/>
                </a:cubicBezTo>
                <a:cubicBezTo>
                  <a:pt x="1482675" y="1122056"/>
                  <a:pt x="1457275" y="1134756"/>
                  <a:pt x="1404570" y="1148726"/>
                </a:cubicBezTo>
                <a:cubicBezTo>
                  <a:pt x="1351865" y="1162696"/>
                  <a:pt x="1322655" y="1158251"/>
                  <a:pt x="1269950" y="1162696"/>
                </a:cubicBezTo>
                <a:cubicBezTo>
                  <a:pt x="1217245" y="1167141"/>
                  <a:pt x="1182320" y="1168411"/>
                  <a:pt x="1142315" y="1169681"/>
                </a:cubicBezTo>
                <a:cubicBezTo>
                  <a:pt x="1102310" y="1170951"/>
                  <a:pt x="1110565" y="1174126"/>
                  <a:pt x="1071195" y="1169681"/>
                </a:cubicBezTo>
                <a:cubicBezTo>
                  <a:pt x="1031825" y="1165236"/>
                  <a:pt x="992455" y="1158886"/>
                  <a:pt x="944195" y="1148726"/>
                </a:cubicBezTo>
                <a:cubicBezTo>
                  <a:pt x="895935" y="1138566"/>
                  <a:pt x="871805" y="1138566"/>
                  <a:pt x="830530" y="1120151"/>
                </a:cubicBezTo>
                <a:cubicBezTo>
                  <a:pt x="789255" y="1101736"/>
                  <a:pt x="770840" y="1086496"/>
                  <a:pt x="738455" y="1056651"/>
                </a:cubicBezTo>
                <a:cubicBezTo>
                  <a:pt x="706070" y="1026806"/>
                  <a:pt x="685750" y="1003946"/>
                  <a:pt x="667335" y="971561"/>
                </a:cubicBezTo>
                <a:cubicBezTo>
                  <a:pt x="648920" y="939176"/>
                  <a:pt x="650825" y="925841"/>
                  <a:pt x="646380" y="893456"/>
                </a:cubicBezTo>
                <a:cubicBezTo>
                  <a:pt x="641935" y="861071"/>
                  <a:pt x="634950" y="846466"/>
                  <a:pt x="646380" y="808366"/>
                </a:cubicBezTo>
                <a:cubicBezTo>
                  <a:pt x="657810" y="770266"/>
                  <a:pt x="673050" y="739151"/>
                  <a:pt x="702895" y="702321"/>
                </a:cubicBezTo>
                <a:cubicBezTo>
                  <a:pt x="732740" y="665491"/>
                  <a:pt x="756870" y="652791"/>
                  <a:pt x="794970" y="624216"/>
                </a:cubicBezTo>
                <a:cubicBezTo>
                  <a:pt x="833070" y="595641"/>
                  <a:pt x="848945" y="581671"/>
                  <a:pt x="894030" y="560081"/>
                </a:cubicBezTo>
                <a:cubicBezTo>
                  <a:pt x="939115" y="538491"/>
                  <a:pt x="980390" y="530236"/>
                  <a:pt x="1021665" y="517536"/>
                </a:cubicBezTo>
                <a:cubicBezTo>
                  <a:pt x="1062940" y="504836"/>
                  <a:pt x="1065480" y="503566"/>
                  <a:pt x="1099770" y="496581"/>
                </a:cubicBezTo>
                <a:cubicBezTo>
                  <a:pt x="1134060" y="489596"/>
                  <a:pt x="1151840" y="488961"/>
                  <a:pt x="1191845" y="481976"/>
                </a:cubicBezTo>
                <a:cubicBezTo>
                  <a:pt x="1231850" y="474991"/>
                  <a:pt x="1255980" y="469276"/>
                  <a:pt x="1298525" y="461021"/>
                </a:cubicBezTo>
                <a:cubicBezTo>
                  <a:pt x="1341070" y="452766"/>
                  <a:pt x="1362025" y="444511"/>
                  <a:pt x="1404570" y="440066"/>
                </a:cubicBezTo>
                <a:cubicBezTo>
                  <a:pt x="1447115" y="435621"/>
                  <a:pt x="1466165" y="440066"/>
                  <a:pt x="1511250" y="440066"/>
                </a:cubicBezTo>
                <a:cubicBezTo>
                  <a:pt x="1556335" y="440066"/>
                  <a:pt x="1586180" y="437526"/>
                  <a:pt x="1631265" y="440066"/>
                </a:cubicBezTo>
                <a:cubicBezTo>
                  <a:pt x="1676350" y="442606"/>
                  <a:pt x="1696670" y="447051"/>
                  <a:pt x="1737945" y="454036"/>
                </a:cubicBezTo>
                <a:cubicBezTo>
                  <a:pt x="1779220" y="461021"/>
                  <a:pt x="1798905" y="464831"/>
                  <a:pt x="1837005" y="474991"/>
                </a:cubicBezTo>
                <a:cubicBezTo>
                  <a:pt x="1875105" y="485151"/>
                  <a:pt x="1893520" y="490866"/>
                  <a:pt x="1929080" y="503566"/>
                </a:cubicBezTo>
                <a:cubicBezTo>
                  <a:pt x="1964640" y="516266"/>
                  <a:pt x="1978610" y="523251"/>
                  <a:pt x="2014170" y="539126"/>
                </a:cubicBezTo>
                <a:cubicBezTo>
                  <a:pt x="2049730" y="555001"/>
                  <a:pt x="2073860" y="564526"/>
                  <a:pt x="2106245" y="581671"/>
                </a:cubicBezTo>
                <a:cubicBezTo>
                  <a:pt x="2138630" y="598816"/>
                  <a:pt x="2148790" y="605801"/>
                  <a:pt x="2177365" y="624216"/>
                </a:cubicBezTo>
                <a:cubicBezTo>
                  <a:pt x="2205940" y="642631"/>
                  <a:pt x="2221180" y="652791"/>
                  <a:pt x="2247850" y="673746"/>
                </a:cubicBezTo>
                <a:cubicBezTo>
                  <a:pt x="2274520" y="694701"/>
                  <a:pt x="2283410" y="699146"/>
                  <a:pt x="2311985" y="730261"/>
                </a:cubicBezTo>
                <a:cubicBezTo>
                  <a:pt x="2340560" y="761376"/>
                  <a:pt x="2364690" y="789316"/>
                  <a:pt x="2390090" y="829321"/>
                </a:cubicBezTo>
                <a:cubicBezTo>
                  <a:pt x="2415490" y="869326"/>
                  <a:pt x="2423745" y="889011"/>
                  <a:pt x="2439620" y="929016"/>
                </a:cubicBezTo>
                <a:cubicBezTo>
                  <a:pt x="2455495" y="969021"/>
                  <a:pt x="2461210" y="989976"/>
                  <a:pt x="2468195" y="1028076"/>
                </a:cubicBezTo>
                <a:cubicBezTo>
                  <a:pt x="2475180" y="1066176"/>
                  <a:pt x="2473910" y="1084591"/>
                  <a:pt x="2475180" y="1120151"/>
                </a:cubicBezTo>
                <a:cubicBezTo>
                  <a:pt x="2476450" y="1155711"/>
                  <a:pt x="2476450" y="1170951"/>
                  <a:pt x="2475180" y="1205241"/>
                </a:cubicBezTo>
                <a:cubicBezTo>
                  <a:pt x="2473910" y="1239531"/>
                  <a:pt x="2482165" y="1254771"/>
                  <a:pt x="2468195" y="1290331"/>
                </a:cubicBezTo>
                <a:cubicBezTo>
                  <a:pt x="2454225" y="1325891"/>
                  <a:pt x="2436445" y="1341131"/>
                  <a:pt x="2404060" y="1382406"/>
                </a:cubicBezTo>
                <a:cubicBezTo>
                  <a:pt x="2371675" y="1423681"/>
                  <a:pt x="2346275" y="1452256"/>
                  <a:pt x="2305000" y="1496071"/>
                </a:cubicBezTo>
                <a:cubicBezTo>
                  <a:pt x="2263725" y="1539886"/>
                  <a:pt x="2233880" y="1571001"/>
                  <a:pt x="2198320" y="1602116"/>
                </a:cubicBezTo>
                <a:cubicBezTo>
                  <a:pt x="2162760" y="1633231"/>
                  <a:pt x="2154505" y="1634501"/>
                  <a:pt x="2127835" y="1651646"/>
                </a:cubicBezTo>
                <a:cubicBezTo>
                  <a:pt x="2101165" y="1668791"/>
                  <a:pt x="2090370" y="1673236"/>
                  <a:pt x="2063700" y="1687206"/>
                </a:cubicBezTo>
                <a:cubicBezTo>
                  <a:pt x="2037030" y="1701176"/>
                  <a:pt x="2024330" y="1706891"/>
                  <a:pt x="1993215" y="1722766"/>
                </a:cubicBezTo>
                <a:cubicBezTo>
                  <a:pt x="1962100" y="1738641"/>
                  <a:pt x="1942415" y="1751341"/>
                  <a:pt x="1908125" y="1765311"/>
                </a:cubicBezTo>
                <a:cubicBezTo>
                  <a:pt x="1873835" y="1779281"/>
                  <a:pt x="1859865" y="1783726"/>
                  <a:pt x="1823035" y="1793886"/>
                </a:cubicBezTo>
                <a:cubicBezTo>
                  <a:pt x="1786205" y="1804046"/>
                  <a:pt x="1763345" y="1807856"/>
                  <a:pt x="1723340" y="1814841"/>
                </a:cubicBezTo>
                <a:cubicBezTo>
                  <a:pt x="1683335" y="1821826"/>
                  <a:pt x="1662380" y="1821826"/>
                  <a:pt x="1624280" y="1828811"/>
                </a:cubicBezTo>
                <a:cubicBezTo>
                  <a:pt x="1586180" y="1835796"/>
                  <a:pt x="1570305" y="1844686"/>
                  <a:pt x="1532205" y="1850401"/>
                </a:cubicBezTo>
                <a:cubicBezTo>
                  <a:pt x="1494105" y="1856116"/>
                  <a:pt x="1471245" y="1852941"/>
                  <a:pt x="1433145" y="1857386"/>
                </a:cubicBezTo>
                <a:cubicBezTo>
                  <a:pt x="1395045" y="1861831"/>
                  <a:pt x="1377900" y="1868816"/>
                  <a:pt x="1341070" y="1871356"/>
                </a:cubicBezTo>
                <a:cubicBezTo>
                  <a:pt x="1304240" y="1873896"/>
                  <a:pt x="1284555" y="1871356"/>
                  <a:pt x="1248995" y="1871356"/>
                </a:cubicBezTo>
                <a:cubicBezTo>
                  <a:pt x="1213435" y="1871356"/>
                  <a:pt x="1195020" y="1872626"/>
                  <a:pt x="1163905" y="1871356"/>
                </a:cubicBezTo>
                <a:cubicBezTo>
                  <a:pt x="1132790" y="1870086"/>
                  <a:pt x="1121360" y="1866911"/>
                  <a:pt x="1092785" y="1864371"/>
                </a:cubicBezTo>
                <a:cubicBezTo>
                  <a:pt x="1064210" y="1861831"/>
                  <a:pt x="1051510" y="1861831"/>
                  <a:pt x="1021665" y="1857386"/>
                </a:cubicBezTo>
                <a:cubicBezTo>
                  <a:pt x="991820" y="1852941"/>
                  <a:pt x="979755" y="1853576"/>
                  <a:pt x="944195" y="1843416"/>
                </a:cubicBezTo>
                <a:cubicBezTo>
                  <a:pt x="908635" y="1833256"/>
                  <a:pt x="878790" y="1821826"/>
                  <a:pt x="844500" y="1807856"/>
                </a:cubicBezTo>
                <a:cubicBezTo>
                  <a:pt x="810210" y="1793886"/>
                  <a:pt x="796875" y="1793886"/>
                  <a:pt x="774015" y="1772296"/>
                </a:cubicBezTo>
                <a:cubicBezTo>
                  <a:pt x="751155" y="1750706"/>
                  <a:pt x="741630" y="1729751"/>
                  <a:pt x="731470" y="1701176"/>
                </a:cubicBezTo>
                <a:cubicBezTo>
                  <a:pt x="721310" y="1672601"/>
                  <a:pt x="719405" y="1660536"/>
                  <a:pt x="723850" y="1630691"/>
                </a:cubicBezTo>
                <a:cubicBezTo>
                  <a:pt x="728295" y="1600846"/>
                  <a:pt x="729565" y="1589416"/>
                  <a:pt x="752425" y="1552586"/>
                </a:cubicBezTo>
                <a:cubicBezTo>
                  <a:pt x="775285" y="1515756"/>
                  <a:pt x="803225" y="1490356"/>
                  <a:pt x="837515" y="1446541"/>
                </a:cubicBezTo>
                <a:cubicBezTo>
                  <a:pt x="871805" y="1402726"/>
                  <a:pt x="891490" y="1367166"/>
                  <a:pt x="922605" y="1332876"/>
                </a:cubicBezTo>
                <a:cubicBezTo>
                  <a:pt x="953720" y="1298586"/>
                  <a:pt x="963880" y="1299221"/>
                  <a:pt x="993725" y="1276361"/>
                </a:cubicBezTo>
                <a:cubicBezTo>
                  <a:pt x="1023570" y="1253501"/>
                  <a:pt x="1041350" y="1242071"/>
                  <a:pt x="1071195" y="1219211"/>
                </a:cubicBezTo>
                <a:cubicBezTo>
                  <a:pt x="1101040" y="1196351"/>
                  <a:pt x="1108025" y="1183651"/>
                  <a:pt x="1142315" y="1162696"/>
                </a:cubicBezTo>
                <a:cubicBezTo>
                  <a:pt x="1176605" y="1141741"/>
                  <a:pt x="1201370" y="1130311"/>
                  <a:pt x="1241375" y="1113166"/>
                </a:cubicBezTo>
                <a:cubicBezTo>
                  <a:pt x="1281380" y="1096021"/>
                  <a:pt x="1301065" y="1093481"/>
                  <a:pt x="1341070" y="1077606"/>
                </a:cubicBezTo>
                <a:cubicBezTo>
                  <a:pt x="1381075" y="1061731"/>
                  <a:pt x="1398855" y="1049031"/>
                  <a:pt x="1440130" y="1035061"/>
                </a:cubicBezTo>
                <a:cubicBezTo>
                  <a:pt x="1481405" y="1021091"/>
                  <a:pt x="1503630" y="1018551"/>
                  <a:pt x="1546175" y="1007121"/>
                </a:cubicBezTo>
                <a:cubicBezTo>
                  <a:pt x="1588720" y="995691"/>
                  <a:pt x="1607135" y="986801"/>
                  <a:pt x="1652855" y="978546"/>
                </a:cubicBezTo>
                <a:cubicBezTo>
                  <a:pt x="1698575" y="970291"/>
                  <a:pt x="1725245" y="967116"/>
                  <a:pt x="1773505" y="964576"/>
                </a:cubicBezTo>
                <a:cubicBezTo>
                  <a:pt x="1821765" y="962036"/>
                  <a:pt x="1846530" y="964576"/>
                  <a:pt x="1893520" y="964576"/>
                </a:cubicBezTo>
                <a:cubicBezTo>
                  <a:pt x="1940510" y="964576"/>
                  <a:pt x="1963370" y="962036"/>
                  <a:pt x="2007185" y="964576"/>
                </a:cubicBezTo>
                <a:cubicBezTo>
                  <a:pt x="2051000" y="967116"/>
                  <a:pt x="2070685" y="971561"/>
                  <a:pt x="2113230" y="978546"/>
                </a:cubicBezTo>
                <a:cubicBezTo>
                  <a:pt x="2155775" y="985531"/>
                  <a:pt x="2178635" y="989341"/>
                  <a:pt x="2219910" y="999501"/>
                </a:cubicBezTo>
                <a:cubicBezTo>
                  <a:pt x="2261185" y="1009661"/>
                  <a:pt x="2282140" y="1015376"/>
                  <a:pt x="2318970" y="1028076"/>
                </a:cubicBezTo>
                <a:cubicBezTo>
                  <a:pt x="2355800" y="1040776"/>
                  <a:pt x="2371675" y="1047761"/>
                  <a:pt x="2404060" y="1063636"/>
                </a:cubicBezTo>
                <a:cubicBezTo>
                  <a:pt x="2436445" y="1079511"/>
                  <a:pt x="2442160" y="1082051"/>
                  <a:pt x="2482165" y="1106181"/>
                </a:cubicBezTo>
                <a:cubicBezTo>
                  <a:pt x="2522170" y="1130311"/>
                  <a:pt x="2565985" y="1151901"/>
                  <a:pt x="2602815" y="1184286"/>
                </a:cubicBezTo>
                <a:cubicBezTo>
                  <a:pt x="2639645" y="1216671"/>
                  <a:pt x="2646630" y="1233816"/>
                  <a:pt x="2666315" y="1269376"/>
                </a:cubicBezTo>
                <a:cubicBezTo>
                  <a:pt x="2686000" y="1304936"/>
                  <a:pt x="2693620" y="1325891"/>
                  <a:pt x="2701875" y="1361451"/>
                </a:cubicBezTo>
                <a:cubicBezTo>
                  <a:pt x="2710130" y="1397011"/>
                  <a:pt x="2711400" y="1408441"/>
                  <a:pt x="2708860" y="1446541"/>
                </a:cubicBezTo>
                <a:cubicBezTo>
                  <a:pt x="2706320" y="1484641"/>
                  <a:pt x="2706320" y="1510041"/>
                  <a:pt x="2687905" y="1552586"/>
                </a:cubicBezTo>
                <a:cubicBezTo>
                  <a:pt x="2669490" y="1595131"/>
                  <a:pt x="2652345" y="1617991"/>
                  <a:pt x="2616785" y="1659266"/>
                </a:cubicBezTo>
                <a:cubicBezTo>
                  <a:pt x="2581225" y="1700541"/>
                  <a:pt x="2553920" y="1725941"/>
                  <a:pt x="2510105" y="1758326"/>
                </a:cubicBezTo>
                <a:cubicBezTo>
                  <a:pt x="2466290" y="1790711"/>
                  <a:pt x="2435175" y="1805951"/>
                  <a:pt x="2397075" y="1821826"/>
                </a:cubicBezTo>
                <a:cubicBezTo>
                  <a:pt x="2358975" y="1837701"/>
                  <a:pt x="2348815" y="1829446"/>
                  <a:pt x="2318970" y="1836431"/>
                </a:cubicBezTo>
                <a:cubicBezTo>
                  <a:pt x="2289125" y="1843416"/>
                  <a:pt x="2278965" y="1851671"/>
                  <a:pt x="2247850" y="1857386"/>
                </a:cubicBezTo>
                <a:cubicBezTo>
                  <a:pt x="2216735" y="1863101"/>
                  <a:pt x="2201495" y="1859926"/>
                  <a:pt x="2163395" y="1864371"/>
                </a:cubicBezTo>
                <a:cubicBezTo>
                  <a:pt x="2125295" y="1868816"/>
                  <a:pt x="2096720" y="1874531"/>
                  <a:pt x="2056715" y="1878976"/>
                </a:cubicBezTo>
                <a:cubicBezTo>
                  <a:pt x="2016710" y="1883421"/>
                  <a:pt x="2004010" y="1884691"/>
                  <a:pt x="1964640" y="1885961"/>
                </a:cubicBezTo>
                <a:cubicBezTo>
                  <a:pt x="1925270" y="1887231"/>
                  <a:pt x="1899870" y="1885961"/>
                  <a:pt x="1858595" y="1885961"/>
                </a:cubicBezTo>
                <a:cubicBezTo>
                  <a:pt x="1817320" y="1885961"/>
                  <a:pt x="1797000" y="1885961"/>
                  <a:pt x="1758900" y="1885961"/>
                </a:cubicBezTo>
                <a:cubicBezTo>
                  <a:pt x="1720800" y="1885961"/>
                  <a:pt x="1706195" y="1890406"/>
                  <a:pt x="1666825" y="1885961"/>
                </a:cubicBezTo>
                <a:cubicBezTo>
                  <a:pt x="1627455" y="1881516"/>
                  <a:pt x="1602055" y="1874531"/>
                  <a:pt x="1560780" y="1864371"/>
                </a:cubicBezTo>
                <a:cubicBezTo>
                  <a:pt x="1519505" y="1854211"/>
                  <a:pt x="1501090" y="1847861"/>
                  <a:pt x="1461085" y="1836431"/>
                </a:cubicBezTo>
                <a:cubicBezTo>
                  <a:pt x="1421080" y="1825001"/>
                  <a:pt x="1400125" y="1821826"/>
                  <a:pt x="1362025" y="1807856"/>
                </a:cubicBezTo>
                <a:cubicBezTo>
                  <a:pt x="1323925" y="1793886"/>
                  <a:pt x="1306780" y="1781186"/>
                  <a:pt x="1269950" y="1765311"/>
                </a:cubicBezTo>
                <a:cubicBezTo>
                  <a:pt x="1233120" y="1749436"/>
                  <a:pt x="1210260" y="1746896"/>
                  <a:pt x="1177875" y="1729751"/>
                </a:cubicBezTo>
                <a:cubicBezTo>
                  <a:pt x="1145490" y="1712606"/>
                  <a:pt x="1136600" y="1699906"/>
                  <a:pt x="1106755" y="1680221"/>
                </a:cubicBezTo>
                <a:cubicBezTo>
                  <a:pt x="1076910" y="1660536"/>
                  <a:pt x="1068020" y="1659266"/>
                  <a:pt x="1028650" y="1630691"/>
                </a:cubicBezTo>
                <a:cubicBezTo>
                  <a:pt x="989280" y="1602116"/>
                  <a:pt x="951180" y="1572906"/>
                  <a:pt x="908635" y="1538616"/>
                </a:cubicBezTo>
                <a:cubicBezTo>
                  <a:pt x="866090" y="1504326"/>
                  <a:pt x="847675" y="1490356"/>
                  <a:pt x="816560" y="1460511"/>
                </a:cubicBezTo>
                <a:cubicBezTo>
                  <a:pt x="785445" y="1430666"/>
                  <a:pt x="769570" y="1421776"/>
                  <a:pt x="752425" y="1389391"/>
                </a:cubicBezTo>
                <a:cubicBezTo>
                  <a:pt x="735280" y="1357006"/>
                  <a:pt x="735915" y="1334146"/>
                  <a:pt x="731470" y="1297316"/>
                </a:cubicBezTo>
                <a:cubicBezTo>
                  <a:pt x="727025" y="1260486"/>
                  <a:pt x="724485" y="1239531"/>
                  <a:pt x="731470" y="1205241"/>
                </a:cubicBezTo>
                <a:cubicBezTo>
                  <a:pt x="738455" y="1170951"/>
                  <a:pt x="747980" y="1158251"/>
                  <a:pt x="766395" y="1127136"/>
                </a:cubicBezTo>
                <a:cubicBezTo>
                  <a:pt x="784810" y="1096021"/>
                  <a:pt x="793700" y="1075066"/>
                  <a:pt x="823545" y="1049666"/>
                </a:cubicBezTo>
                <a:cubicBezTo>
                  <a:pt x="853390" y="1024266"/>
                  <a:pt x="874345" y="1019186"/>
                  <a:pt x="915620" y="999501"/>
                </a:cubicBezTo>
                <a:cubicBezTo>
                  <a:pt x="956895" y="979816"/>
                  <a:pt x="990550" y="963941"/>
                  <a:pt x="1028650" y="949971"/>
                </a:cubicBezTo>
                <a:cubicBezTo>
                  <a:pt x="1066750" y="936001"/>
                  <a:pt x="1074370" y="937271"/>
                  <a:pt x="1106755" y="929016"/>
                </a:cubicBezTo>
                <a:cubicBezTo>
                  <a:pt x="1139140" y="920761"/>
                  <a:pt x="1160730" y="915681"/>
                  <a:pt x="1191845" y="907426"/>
                </a:cubicBezTo>
                <a:cubicBezTo>
                  <a:pt x="1222960" y="899171"/>
                  <a:pt x="1231850" y="893456"/>
                  <a:pt x="1262965" y="886471"/>
                </a:cubicBezTo>
                <a:cubicBezTo>
                  <a:pt x="1294080" y="879486"/>
                  <a:pt x="1313765" y="877581"/>
                  <a:pt x="1348055" y="871866"/>
                </a:cubicBezTo>
                <a:cubicBezTo>
                  <a:pt x="1382345" y="866151"/>
                  <a:pt x="1396315" y="864881"/>
                  <a:pt x="1433145" y="857896"/>
                </a:cubicBezTo>
                <a:cubicBezTo>
                  <a:pt x="1469975" y="850911"/>
                  <a:pt x="1494105" y="842656"/>
                  <a:pt x="1532205" y="836941"/>
                </a:cubicBezTo>
                <a:cubicBezTo>
                  <a:pt x="1570305" y="831226"/>
                  <a:pt x="1588720" y="830591"/>
                  <a:pt x="1624280" y="829321"/>
                </a:cubicBezTo>
                <a:cubicBezTo>
                  <a:pt x="1659840" y="828051"/>
                  <a:pt x="1676985" y="829321"/>
                  <a:pt x="1709370" y="829321"/>
                </a:cubicBezTo>
                <a:cubicBezTo>
                  <a:pt x="1741755" y="829321"/>
                  <a:pt x="1749375" y="822336"/>
                  <a:pt x="1787475" y="829321"/>
                </a:cubicBezTo>
                <a:cubicBezTo>
                  <a:pt x="1825575" y="836306"/>
                  <a:pt x="1861770" y="847736"/>
                  <a:pt x="1901140" y="864881"/>
                </a:cubicBezTo>
                <a:cubicBezTo>
                  <a:pt x="1940510" y="882026"/>
                  <a:pt x="1957020" y="891551"/>
                  <a:pt x="1985595" y="914411"/>
                </a:cubicBezTo>
                <a:cubicBezTo>
                  <a:pt x="2014170" y="937271"/>
                  <a:pt x="2025600" y="949971"/>
                  <a:pt x="2042745" y="978546"/>
                </a:cubicBezTo>
                <a:cubicBezTo>
                  <a:pt x="2059890" y="1007121"/>
                  <a:pt x="2064970" y="1025536"/>
                  <a:pt x="2070685" y="1056651"/>
                </a:cubicBezTo>
                <a:cubicBezTo>
                  <a:pt x="2076400" y="1087766"/>
                  <a:pt x="2070685" y="1104276"/>
                  <a:pt x="2070685" y="1134121"/>
                </a:cubicBezTo>
                <a:cubicBezTo>
                  <a:pt x="2070685" y="1163966"/>
                  <a:pt x="2078940" y="1174126"/>
                  <a:pt x="2070685" y="1205241"/>
                </a:cubicBezTo>
                <a:cubicBezTo>
                  <a:pt x="2062430" y="1236356"/>
                  <a:pt x="2051000" y="1256041"/>
                  <a:pt x="2028140" y="1290331"/>
                </a:cubicBezTo>
                <a:cubicBezTo>
                  <a:pt x="2005280" y="1324621"/>
                  <a:pt x="1993215" y="1343036"/>
                  <a:pt x="1957655" y="1375421"/>
                </a:cubicBezTo>
                <a:cubicBezTo>
                  <a:pt x="1922095" y="1407806"/>
                  <a:pt x="1897965" y="1422411"/>
                  <a:pt x="1850975" y="1453526"/>
                </a:cubicBezTo>
                <a:cubicBezTo>
                  <a:pt x="1803985" y="1484641"/>
                  <a:pt x="1762710" y="1510676"/>
                  <a:pt x="1723340" y="1531631"/>
                </a:cubicBezTo>
                <a:cubicBezTo>
                  <a:pt x="1683970" y="1552586"/>
                  <a:pt x="1686510" y="1551316"/>
                  <a:pt x="1652855" y="1559571"/>
                </a:cubicBezTo>
                <a:cubicBezTo>
                  <a:pt x="1619200" y="1567826"/>
                  <a:pt x="1590625" y="1567191"/>
                  <a:pt x="1553795" y="1574176"/>
                </a:cubicBezTo>
                <a:cubicBezTo>
                  <a:pt x="1516965" y="1581161"/>
                  <a:pt x="1504265" y="1586876"/>
                  <a:pt x="1468705" y="1595131"/>
                </a:cubicBezTo>
                <a:cubicBezTo>
                  <a:pt x="1433145" y="1603386"/>
                  <a:pt x="1416000" y="1611006"/>
                  <a:pt x="1375995" y="1616721"/>
                </a:cubicBezTo>
                <a:cubicBezTo>
                  <a:pt x="1335990" y="1622436"/>
                  <a:pt x="1311225" y="1622436"/>
                  <a:pt x="1269950" y="1623706"/>
                </a:cubicBezTo>
                <a:cubicBezTo>
                  <a:pt x="1228675" y="1624976"/>
                  <a:pt x="1208990" y="1622436"/>
                  <a:pt x="1170890" y="1623706"/>
                </a:cubicBezTo>
                <a:cubicBezTo>
                  <a:pt x="1132790" y="1624976"/>
                  <a:pt x="1115645" y="1629421"/>
                  <a:pt x="1078815" y="1630691"/>
                </a:cubicBezTo>
                <a:cubicBezTo>
                  <a:pt x="1041985" y="1631961"/>
                  <a:pt x="1021665" y="1630691"/>
                  <a:pt x="986105" y="1630691"/>
                </a:cubicBezTo>
                <a:cubicBezTo>
                  <a:pt x="950545" y="1630691"/>
                  <a:pt x="935305" y="1630691"/>
                  <a:pt x="901650" y="1630691"/>
                </a:cubicBezTo>
                <a:cubicBezTo>
                  <a:pt x="867995" y="1630691"/>
                  <a:pt x="847675" y="1635136"/>
                  <a:pt x="816560" y="1630691"/>
                </a:cubicBezTo>
                <a:cubicBezTo>
                  <a:pt x="785445" y="1626246"/>
                  <a:pt x="772745" y="1617356"/>
                  <a:pt x="745440" y="1609101"/>
                </a:cubicBezTo>
                <a:cubicBezTo>
                  <a:pt x="718135" y="1600846"/>
                  <a:pt x="716865" y="1603386"/>
                  <a:pt x="681305" y="1588146"/>
                </a:cubicBezTo>
                <a:cubicBezTo>
                  <a:pt x="645745" y="1572906"/>
                  <a:pt x="610820" y="1554491"/>
                  <a:pt x="568275" y="1531631"/>
                </a:cubicBezTo>
                <a:cubicBezTo>
                  <a:pt x="525730" y="1508771"/>
                  <a:pt x="503505" y="1501151"/>
                  <a:pt x="469215" y="1474481"/>
                </a:cubicBezTo>
                <a:cubicBezTo>
                  <a:pt x="434925" y="1447811"/>
                  <a:pt x="417780" y="1429396"/>
                  <a:pt x="398095" y="1397011"/>
                </a:cubicBezTo>
                <a:cubicBezTo>
                  <a:pt x="378410" y="1364626"/>
                  <a:pt x="375235" y="1346211"/>
                  <a:pt x="369520" y="1311921"/>
                </a:cubicBezTo>
                <a:cubicBezTo>
                  <a:pt x="363805" y="1277631"/>
                  <a:pt x="366345" y="1262391"/>
                  <a:pt x="369520" y="1226831"/>
                </a:cubicBezTo>
                <a:cubicBezTo>
                  <a:pt x="372695" y="1191271"/>
                  <a:pt x="371425" y="1170951"/>
                  <a:pt x="384125" y="1134121"/>
                </a:cubicBezTo>
                <a:cubicBezTo>
                  <a:pt x="396825" y="1097291"/>
                  <a:pt x="406985" y="1078876"/>
                  <a:pt x="433655" y="1042046"/>
                </a:cubicBezTo>
                <a:cubicBezTo>
                  <a:pt x="460325" y="1005216"/>
                  <a:pt x="480645" y="985531"/>
                  <a:pt x="518745" y="949971"/>
                </a:cubicBezTo>
                <a:cubicBezTo>
                  <a:pt x="556845" y="914411"/>
                  <a:pt x="589230" y="889011"/>
                  <a:pt x="624790" y="864881"/>
                </a:cubicBezTo>
                <a:cubicBezTo>
                  <a:pt x="660350" y="840751"/>
                  <a:pt x="664795" y="842021"/>
                  <a:pt x="695910" y="829321"/>
                </a:cubicBezTo>
                <a:cubicBezTo>
                  <a:pt x="727025" y="816621"/>
                  <a:pt x="744170" y="812811"/>
                  <a:pt x="781000" y="801381"/>
                </a:cubicBezTo>
                <a:cubicBezTo>
                  <a:pt x="817830" y="789951"/>
                  <a:pt x="840690" y="784236"/>
                  <a:pt x="880060" y="772806"/>
                </a:cubicBezTo>
                <a:cubicBezTo>
                  <a:pt x="919430" y="761376"/>
                  <a:pt x="935305" y="755026"/>
                  <a:pt x="979120" y="744866"/>
                </a:cubicBezTo>
                <a:cubicBezTo>
                  <a:pt x="1022935" y="734706"/>
                  <a:pt x="1054050" y="730261"/>
                  <a:pt x="1099770" y="723276"/>
                </a:cubicBezTo>
                <a:cubicBezTo>
                  <a:pt x="1145490" y="716291"/>
                  <a:pt x="1159460" y="713751"/>
                  <a:pt x="1206450" y="709306"/>
                </a:cubicBezTo>
                <a:cubicBezTo>
                  <a:pt x="1253440" y="704861"/>
                  <a:pt x="1282650" y="703591"/>
                  <a:pt x="1333450" y="702321"/>
                </a:cubicBezTo>
                <a:cubicBezTo>
                  <a:pt x="1384250" y="701051"/>
                  <a:pt x="1414095" y="702321"/>
                  <a:pt x="1461085" y="702321"/>
                </a:cubicBezTo>
                <a:cubicBezTo>
                  <a:pt x="1508075" y="702321"/>
                  <a:pt x="1525220" y="699781"/>
                  <a:pt x="1567765" y="702321"/>
                </a:cubicBezTo>
                <a:cubicBezTo>
                  <a:pt x="1610310" y="704861"/>
                  <a:pt x="1631265" y="709306"/>
                  <a:pt x="1673810" y="716291"/>
                </a:cubicBezTo>
                <a:cubicBezTo>
                  <a:pt x="1716355" y="723276"/>
                  <a:pt x="1742390" y="727086"/>
                  <a:pt x="1780490" y="737246"/>
                </a:cubicBezTo>
                <a:cubicBezTo>
                  <a:pt x="1818590" y="747406"/>
                  <a:pt x="1831290" y="754391"/>
                  <a:pt x="1865580" y="765821"/>
                </a:cubicBezTo>
                <a:cubicBezTo>
                  <a:pt x="1899870" y="777251"/>
                  <a:pt x="1918285" y="780426"/>
                  <a:pt x="1950670" y="794396"/>
                </a:cubicBezTo>
                <a:cubicBezTo>
                  <a:pt x="1983055" y="808366"/>
                  <a:pt x="1991310" y="811541"/>
                  <a:pt x="2028140" y="836941"/>
                </a:cubicBezTo>
                <a:cubicBezTo>
                  <a:pt x="2064970" y="862341"/>
                  <a:pt x="2097990" y="887741"/>
                  <a:pt x="2134820" y="922031"/>
                </a:cubicBezTo>
                <a:cubicBezTo>
                  <a:pt x="2171650" y="956321"/>
                  <a:pt x="2190065" y="970291"/>
                  <a:pt x="2212925" y="1007121"/>
                </a:cubicBezTo>
                <a:cubicBezTo>
                  <a:pt x="2235785" y="1043951"/>
                  <a:pt x="2239595" y="1066811"/>
                  <a:pt x="2247850" y="1106181"/>
                </a:cubicBezTo>
                <a:cubicBezTo>
                  <a:pt x="2256105" y="1145551"/>
                  <a:pt x="2255470" y="1168411"/>
                  <a:pt x="2255470" y="1205241"/>
                </a:cubicBezTo>
                <a:cubicBezTo>
                  <a:pt x="2255470" y="1242071"/>
                  <a:pt x="2260550" y="1252231"/>
                  <a:pt x="2247850" y="1290331"/>
                </a:cubicBezTo>
                <a:cubicBezTo>
                  <a:pt x="2235150" y="1328431"/>
                  <a:pt x="2218005" y="1351926"/>
                  <a:pt x="2191335" y="1397011"/>
                </a:cubicBezTo>
                <a:cubicBezTo>
                  <a:pt x="2164665" y="1442096"/>
                  <a:pt x="2148790" y="1468766"/>
                  <a:pt x="2113230" y="1517026"/>
                </a:cubicBezTo>
                <a:cubicBezTo>
                  <a:pt x="2077670" y="1565286"/>
                  <a:pt x="2048460" y="1600846"/>
                  <a:pt x="2014170" y="1637676"/>
                </a:cubicBezTo>
                <a:cubicBezTo>
                  <a:pt x="1979880" y="1674506"/>
                  <a:pt x="1978610" y="1668791"/>
                  <a:pt x="1943050" y="1701176"/>
                </a:cubicBezTo>
                <a:cubicBezTo>
                  <a:pt x="1907490" y="1733561"/>
                  <a:pt x="1883995" y="1765311"/>
                  <a:pt x="1837005" y="1800871"/>
                </a:cubicBezTo>
                <a:cubicBezTo>
                  <a:pt x="1790015" y="1836431"/>
                  <a:pt x="1750645" y="1858021"/>
                  <a:pt x="1709370" y="1878976"/>
                </a:cubicBezTo>
                <a:cubicBezTo>
                  <a:pt x="1668095" y="1899931"/>
                  <a:pt x="1661110" y="1895486"/>
                  <a:pt x="1631265" y="1906916"/>
                </a:cubicBezTo>
                <a:cubicBezTo>
                  <a:pt x="1601420" y="1918346"/>
                  <a:pt x="1591895" y="1927236"/>
                  <a:pt x="1560780" y="1935491"/>
                </a:cubicBezTo>
                <a:cubicBezTo>
                  <a:pt x="1529665" y="1943746"/>
                  <a:pt x="1508075" y="1942476"/>
                  <a:pt x="1475690" y="1949461"/>
                </a:cubicBezTo>
                <a:cubicBezTo>
                  <a:pt x="1443305" y="1956446"/>
                  <a:pt x="1429970" y="1965336"/>
                  <a:pt x="1397585" y="1971051"/>
                </a:cubicBezTo>
                <a:cubicBezTo>
                  <a:pt x="1365200" y="1976766"/>
                  <a:pt x="1344880" y="1975496"/>
                  <a:pt x="1312495" y="1978036"/>
                </a:cubicBezTo>
                <a:cubicBezTo>
                  <a:pt x="1280110" y="1980576"/>
                  <a:pt x="1266775" y="1983751"/>
                  <a:pt x="1234390" y="1985021"/>
                </a:cubicBezTo>
                <a:cubicBezTo>
                  <a:pt x="1202005" y="1986291"/>
                  <a:pt x="1190575" y="1985021"/>
                  <a:pt x="1149300" y="1985021"/>
                </a:cubicBezTo>
                <a:cubicBezTo>
                  <a:pt x="1108025" y="1985021"/>
                  <a:pt x="1072465" y="1982481"/>
                  <a:pt x="1028650" y="1985021"/>
                </a:cubicBezTo>
                <a:cubicBezTo>
                  <a:pt x="984835" y="1987561"/>
                  <a:pt x="963245" y="1997721"/>
                  <a:pt x="929590" y="1998991"/>
                </a:cubicBezTo>
                <a:cubicBezTo>
                  <a:pt x="895935" y="2000261"/>
                  <a:pt x="885775" y="1997721"/>
                  <a:pt x="859105" y="1992006"/>
                </a:cubicBezTo>
                <a:cubicBezTo>
                  <a:pt x="832435" y="1986291"/>
                  <a:pt x="808940" y="1992006"/>
                  <a:pt x="794970" y="1971051"/>
                </a:cubicBezTo>
                <a:cubicBezTo>
                  <a:pt x="781000" y="1950096"/>
                  <a:pt x="775285" y="1922791"/>
                  <a:pt x="787985" y="1885961"/>
                </a:cubicBezTo>
                <a:cubicBezTo>
                  <a:pt x="800685" y="1849131"/>
                  <a:pt x="827990" y="1821826"/>
                  <a:pt x="859105" y="1786266"/>
                </a:cubicBezTo>
                <a:cubicBezTo>
                  <a:pt x="890220" y="1750706"/>
                  <a:pt x="902920" y="1739911"/>
                  <a:pt x="944195" y="1708796"/>
                </a:cubicBezTo>
                <a:cubicBezTo>
                  <a:pt x="985470" y="1677681"/>
                  <a:pt x="1024840" y="1652281"/>
                  <a:pt x="1064210" y="1630691"/>
                </a:cubicBezTo>
                <a:cubicBezTo>
                  <a:pt x="1103580" y="1609101"/>
                  <a:pt x="1112470" y="1614816"/>
                  <a:pt x="1142315" y="1602116"/>
                </a:cubicBezTo>
                <a:cubicBezTo>
                  <a:pt x="1172160" y="1589416"/>
                  <a:pt x="1182320" y="1579256"/>
                  <a:pt x="1213435" y="1566556"/>
                </a:cubicBezTo>
                <a:cubicBezTo>
                  <a:pt x="1244550" y="1553856"/>
                  <a:pt x="1261695" y="1550046"/>
                  <a:pt x="1298525" y="1538616"/>
                </a:cubicBezTo>
                <a:cubicBezTo>
                  <a:pt x="1335355" y="1527186"/>
                  <a:pt x="1359485" y="1520201"/>
                  <a:pt x="1397585" y="1510041"/>
                </a:cubicBezTo>
                <a:cubicBezTo>
                  <a:pt x="1435685" y="1499881"/>
                  <a:pt x="1451560" y="1494801"/>
                  <a:pt x="1489660" y="1489086"/>
                </a:cubicBezTo>
                <a:cubicBezTo>
                  <a:pt x="1527760" y="1483371"/>
                  <a:pt x="1547445" y="1484641"/>
                  <a:pt x="1588720" y="1481466"/>
                </a:cubicBezTo>
                <a:cubicBezTo>
                  <a:pt x="1629995" y="1478291"/>
                  <a:pt x="1651585" y="1475751"/>
                  <a:pt x="1695400" y="1474481"/>
                </a:cubicBezTo>
                <a:cubicBezTo>
                  <a:pt x="1739215" y="1473211"/>
                  <a:pt x="1765885" y="1474481"/>
                  <a:pt x="1808430" y="1474481"/>
                </a:cubicBezTo>
                <a:cubicBezTo>
                  <a:pt x="1850975" y="1474481"/>
                  <a:pt x="1870025" y="1474481"/>
                  <a:pt x="1908125" y="1474481"/>
                </a:cubicBezTo>
                <a:cubicBezTo>
                  <a:pt x="1946225" y="1474481"/>
                  <a:pt x="1964640" y="1473211"/>
                  <a:pt x="2000200" y="1474481"/>
                </a:cubicBezTo>
                <a:cubicBezTo>
                  <a:pt x="2035760" y="1475751"/>
                  <a:pt x="2054175" y="1475751"/>
                  <a:pt x="2085290" y="1481466"/>
                </a:cubicBezTo>
                <a:cubicBezTo>
                  <a:pt x="2116405" y="1487181"/>
                  <a:pt x="2129105" y="1492896"/>
                  <a:pt x="2155775" y="1503056"/>
                </a:cubicBezTo>
                <a:cubicBezTo>
                  <a:pt x="2182445" y="1513216"/>
                  <a:pt x="2183080" y="1513216"/>
                  <a:pt x="2219910" y="1531631"/>
                </a:cubicBezTo>
                <a:cubicBezTo>
                  <a:pt x="2256740" y="1550046"/>
                  <a:pt x="2299285" y="1568461"/>
                  <a:pt x="2340560" y="1595131"/>
                </a:cubicBezTo>
                <a:cubicBezTo>
                  <a:pt x="2381835" y="1621801"/>
                  <a:pt x="2401520" y="1631961"/>
                  <a:pt x="2425650" y="1666251"/>
                </a:cubicBezTo>
                <a:cubicBezTo>
                  <a:pt x="2449780" y="1700541"/>
                  <a:pt x="2453590" y="1731021"/>
                  <a:pt x="2460575" y="1765311"/>
                </a:cubicBezTo>
                <a:cubicBezTo>
                  <a:pt x="2467560" y="1799601"/>
                  <a:pt x="2463115" y="1804046"/>
                  <a:pt x="2460575" y="1836431"/>
                </a:cubicBezTo>
                <a:cubicBezTo>
                  <a:pt x="2458035" y="1868816"/>
                  <a:pt x="2461845" y="1892946"/>
                  <a:pt x="2446605" y="1928506"/>
                </a:cubicBezTo>
                <a:cubicBezTo>
                  <a:pt x="2431365" y="1964066"/>
                  <a:pt x="2409775" y="1981211"/>
                  <a:pt x="2383105" y="2013596"/>
                </a:cubicBezTo>
                <a:cubicBezTo>
                  <a:pt x="2356435" y="2045981"/>
                  <a:pt x="2347545" y="2061221"/>
                  <a:pt x="2311985" y="2091066"/>
                </a:cubicBezTo>
                <a:cubicBezTo>
                  <a:pt x="2276425" y="2120911"/>
                  <a:pt x="2249755" y="2140596"/>
                  <a:pt x="2205940" y="2162186"/>
                </a:cubicBezTo>
                <a:cubicBezTo>
                  <a:pt x="2162125" y="2183776"/>
                  <a:pt x="2130375" y="2189491"/>
                  <a:pt x="2092275" y="2197746"/>
                </a:cubicBezTo>
                <a:cubicBezTo>
                  <a:pt x="2054175" y="2206001"/>
                  <a:pt x="2044015" y="2202191"/>
                  <a:pt x="2014170" y="2204731"/>
                </a:cubicBezTo>
                <a:cubicBezTo>
                  <a:pt x="1984325" y="2207271"/>
                  <a:pt x="1971625" y="2209176"/>
                  <a:pt x="1943050" y="2211716"/>
                </a:cubicBezTo>
                <a:cubicBezTo>
                  <a:pt x="1914475" y="2214256"/>
                  <a:pt x="1901140" y="2214256"/>
                  <a:pt x="1872565" y="2218701"/>
                </a:cubicBezTo>
                <a:cubicBezTo>
                  <a:pt x="1843990" y="2223146"/>
                  <a:pt x="1833830" y="2230131"/>
                  <a:pt x="1801445" y="2233306"/>
                </a:cubicBezTo>
                <a:cubicBezTo>
                  <a:pt x="1769060" y="2236481"/>
                  <a:pt x="1747470" y="2233306"/>
                  <a:pt x="1709370" y="2233306"/>
                </a:cubicBezTo>
                <a:cubicBezTo>
                  <a:pt x="1671270" y="2233306"/>
                  <a:pt x="1648410" y="2234576"/>
                  <a:pt x="1610310" y="2233306"/>
                </a:cubicBezTo>
                <a:cubicBezTo>
                  <a:pt x="1572210" y="2232036"/>
                  <a:pt x="1556335" y="2230766"/>
                  <a:pt x="1518235" y="2226321"/>
                </a:cubicBezTo>
                <a:cubicBezTo>
                  <a:pt x="1480135" y="2221876"/>
                  <a:pt x="1452830" y="2219971"/>
                  <a:pt x="1418540" y="2211716"/>
                </a:cubicBezTo>
                <a:cubicBezTo>
                  <a:pt x="1384250" y="2203461"/>
                  <a:pt x="1377900" y="2197746"/>
                  <a:pt x="1348055" y="2183776"/>
                </a:cubicBezTo>
                <a:cubicBezTo>
                  <a:pt x="1318210" y="2169806"/>
                  <a:pt x="1313765" y="2166631"/>
                  <a:pt x="1269950" y="2141231"/>
                </a:cubicBezTo>
                <a:cubicBezTo>
                  <a:pt x="1226135" y="2115831"/>
                  <a:pt x="1169620" y="2081541"/>
                  <a:pt x="1128345" y="2056141"/>
                </a:cubicBezTo>
                <a:cubicBezTo>
                  <a:pt x="1087070" y="2030741"/>
                  <a:pt x="1095325" y="2036456"/>
                  <a:pt x="1064210" y="2013596"/>
                </a:cubicBezTo>
                <a:cubicBezTo>
                  <a:pt x="1033095" y="1990736"/>
                  <a:pt x="1004520" y="1971051"/>
                  <a:pt x="972135" y="1942476"/>
                </a:cubicBezTo>
                <a:cubicBezTo>
                  <a:pt x="939750" y="1913901"/>
                  <a:pt x="922605" y="1902471"/>
                  <a:pt x="901650" y="1871356"/>
                </a:cubicBezTo>
                <a:cubicBezTo>
                  <a:pt x="880695" y="1840241"/>
                  <a:pt x="874345" y="1823096"/>
                  <a:pt x="866090" y="1786266"/>
                </a:cubicBezTo>
                <a:cubicBezTo>
                  <a:pt x="857835" y="1749436"/>
                  <a:pt x="854660" y="1722766"/>
                  <a:pt x="859105" y="1687206"/>
                </a:cubicBezTo>
                <a:cubicBezTo>
                  <a:pt x="863550" y="1651646"/>
                  <a:pt x="868630" y="1638946"/>
                  <a:pt x="887045" y="1609101"/>
                </a:cubicBezTo>
                <a:cubicBezTo>
                  <a:pt x="905460" y="1579256"/>
                  <a:pt x="921335" y="1571001"/>
                  <a:pt x="951180" y="1538616"/>
                </a:cubicBezTo>
                <a:cubicBezTo>
                  <a:pt x="981025" y="1506231"/>
                  <a:pt x="993725" y="1478926"/>
                  <a:pt x="1036270" y="1446541"/>
                </a:cubicBezTo>
                <a:cubicBezTo>
                  <a:pt x="1078815" y="1414156"/>
                  <a:pt x="1120090" y="1397011"/>
                  <a:pt x="1163905" y="1375421"/>
                </a:cubicBezTo>
                <a:cubicBezTo>
                  <a:pt x="1207720" y="1353831"/>
                  <a:pt x="1219150" y="1352561"/>
                  <a:pt x="1255980" y="1339861"/>
                </a:cubicBezTo>
                <a:cubicBezTo>
                  <a:pt x="1292810" y="1327161"/>
                  <a:pt x="1309955" y="1322081"/>
                  <a:pt x="1348055" y="1311921"/>
                </a:cubicBezTo>
                <a:cubicBezTo>
                  <a:pt x="1386155" y="1301761"/>
                  <a:pt x="1405840" y="1298586"/>
                  <a:pt x="1447115" y="1290331"/>
                </a:cubicBezTo>
                <a:cubicBezTo>
                  <a:pt x="1488390" y="1282076"/>
                  <a:pt x="1511250" y="1273821"/>
                  <a:pt x="1553795" y="1269376"/>
                </a:cubicBezTo>
                <a:cubicBezTo>
                  <a:pt x="1596340" y="1264931"/>
                  <a:pt x="1620470" y="1270646"/>
                  <a:pt x="1659840" y="1269376"/>
                </a:cubicBezTo>
                <a:cubicBezTo>
                  <a:pt x="1699210" y="1268106"/>
                  <a:pt x="1711910" y="1266201"/>
                  <a:pt x="1751915" y="1261756"/>
                </a:cubicBezTo>
                <a:cubicBezTo>
                  <a:pt x="1791920" y="1257311"/>
                  <a:pt x="1817320" y="1250326"/>
                  <a:pt x="1858595" y="1247786"/>
                </a:cubicBezTo>
                <a:cubicBezTo>
                  <a:pt x="1899870" y="1245246"/>
                  <a:pt x="1922095" y="1247786"/>
                  <a:pt x="1957655" y="1247786"/>
                </a:cubicBezTo>
                <a:cubicBezTo>
                  <a:pt x="1993215" y="1247786"/>
                  <a:pt x="2004645" y="1245246"/>
                  <a:pt x="2035760" y="1247786"/>
                </a:cubicBezTo>
                <a:cubicBezTo>
                  <a:pt x="2066875" y="1250326"/>
                  <a:pt x="2083385" y="1253501"/>
                  <a:pt x="2113230" y="1261756"/>
                </a:cubicBezTo>
                <a:cubicBezTo>
                  <a:pt x="2143075" y="1270011"/>
                  <a:pt x="2146250" y="1270646"/>
                  <a:pt x="2184350" y="1290331"/>
                </a:cubicBezTo>
                <a:cubicBezTo>
                  <a:pt x="2222450" y="1310016"/>
                  <a:pt x="2266900" y="1334781"/>
                  <a:pt x="2305000" y="1361451"/>
                </a:cubicBezTo>
                <a:cubicBezTo>
                  <a:pt x="2343100" y="1388121"/>
                  <a:pt x="2352625" y="1399551"/>
                  <a:pt x="2375485" y="1424951"/>
                </a:cubicBezTo>
                <a:cubicBezTo>
                  <a:pt x="2398345" y="1450351"/>
                  <a:pt x="2406600" y="1454796"/>
                  <a:pt x="2418030" y="1489086"/>
                </a:cubicBezTo>
                <a:cubicBezTo>
                  <a:pt x="2429460" y="1523376"/>
                  <a:pt x="2437080" y="1558301"/>
                  <a:pt x="2432635" y="1595131"/>
                </a:cubicBezTo>
                <a:cubicBezTo>
                  <a:pt x="2428190" y="1631961"/>
                  <a:pt x="2419935" y="1640851"/>
                  <a:pt x="2397075" y="1673236"/>
                </a:cubicBezTo>
                <a:cubicBezTo>
                  <a:pt x="2374215" y="1705621"/>
                  <a:pt x="2355800" y="1727211"/>
                  <a:pt x="2318970" y="1758326"/>
                </a:cubicBezTo>
                <a:cubicBezTo>
                  <a:pt x="2282140" y="1789441"/>
                  <a:pt x="2247215" y="1809126"/>
                  <a:pt x="2212925" y="1828811"/>
                </a:cubicBezTo>
                <a:cubicBezTo>
                  <a:pt x="2178635" y="1848496"/>
                  <a:pt x="2178635" y="1847226"/>
                  <a:pt x="2148790" y="1857386"/>
                </a:cubicBezTo>
                <a:cubicBezTo>
                  <a:pt x="2118945" y="1867546"/>
                  <a:pt x="2097990" y="1871991"/>
                  <a:pt x="2063700" y="1878976"/>
                </a:cubicBezTo>
                <a:cubicBezTo>
                  <a:pt x="2029410" y="1885961"/>
                  <a:pt x="2016710" y="1887231"/>
                  <a:pt x="1978610" y="1892946"/>
                </a:cubicBezTo>
                <a:cubicBezTo>
                  <a:pt x="1940510" y="1898661"/>
                  <a:pt x="1915110" y="1902471"/>
                  <a:pt x="1872565" y="1906916"/>
                </a:cubicBezTo>
                <a:cubicBezTo>
                  <a:pt x="1830020" y="1911361"/>
                  <a:pt x="1809700" y="1912631"/>
                  <a:pt x="1765885" y="1913901"/>
                </a:cubicBezTo>
                <a:cubicBezTo>
                  <a:pt x="1722070" y="1915171"/>
                  <a:pt x="1696670" y="1912631"/>
                  <a:pt x="1652855" y="1913901"/>
                </a:cubicBezTo>
                <a:cubicBezTo>
                  <a:pt x="1609040" y="1915171"/>
                  <a:pt x="1589990" y="1920251"/>
                  <a:pt x="1546175" y="1921521"/>
                </a:cubicBezTo>
                <a:cubicBezTo>
                  <a:pt x="1502360" y="1922791"/>
                  <a:pt x="1476960" y="1922791"/>
                  <a:pt x="1433145" y="1921521"/>
                </a:cubicBezTo>
                <a:cubicBezTo>
                  <a:pt x="1389330" y="1920251"/>
                  <a:pt x="1370280" y="1919616"/>
                  <a:pt x="1326465" y="1913901"/>
                </a:cubicBezTo>
                <a:cubicBezTo>
                  <a:pt x="1282650" y="1908186"/>
                  <a:pt x="1258520" y="1903106"/>
                  <a:pt x="1213435" y="1892946"/>
                </a:cubicBezTo>
                <a:cubicBezTo>
                  <a:pt x="1168350" y="1882786"/>
                  <a:pt x="1143585" y="1877071"/>
                  <a:pt x="1099770" y="1864371"/>
                </a:cubicBezTo>
                <a:cubicBezTo>
                  <a:pt x="1055955" y="1851671"/>
                  <a:pt x="1035000" y="1842781"/>
                  <a:pt x="993725" y="1828811"/>
                </a:cubicBezTo>
                <a:cubicBezTo>
                  <a:pt x="952450" y="1814841"/>
                  <a:pt x="932130" y="1809126"/>
                  <a:pt x="894030" y="1793886"/>
                </a:cubicBezTo>
                <a:cubicBezTo>
                  <a:pt x="855930" y="1778646"/>
                  <a:pt x="840055" y="1769756"/>
                  <a:pt x="801955" y="1751341"/>
                </a:cubicBezTo>
                <a:cubicBezTo>
                  <a:pt x="763855" y="1732926"/>
                  <a:pt x="738455" y="1719591"/>
                  <a:pt x="702895" y="1701176"/>
                </a:cubicBezTo>
                <a:cubicBezTo>
                  <a:pt x="667335" y="1682761"/>
                  <a:pt x="655905" y="1677681"/>
                  <a:pt x="624790" y="1659266"/>
                </a:cubicBezTo>
                <a:cubicBezTo>
                  <a:pt x="593675" y="1640851"/>
                  <a:pt x="583515" y="1638946"/>
                  <a:pt x="546685" y="1609101"/>
                </a:cubicBezTo>
                <a:cubicBezTo>
                  <a:pt x="509855" y="1579256"/>
                  <a:pt x="476200" y="1546871"/>
                  <a:pt x="440640" y="1510041"/>
                </a:cubicBezTo>
                <a:cubicBezTo>
                  <a:pt x="405080" y="1473211"/>
                  <a:pt x="387935" y="1456066"/>
                  <a:pt x="369520" y="1424951"/>
                </a:cubicBezTo>
                <a:cubicBezTo>
                  <a:pt x="351105" y="1393836"/>
                  <a:pt x="354280" y="1381136"/>
                  <a:pt x="348565" y="1354466"/>
                </a:cubicBezTo>
                <a:cubicBezTo>
                  <a:pt x="342850" y="1327796"/>
                  <a:pt x="341580" y="1318906"/>
                  <a:pt x="341580" y="1290331"/>
                </a:cubicBezTo>
                <a:cubicBezTo>
                  <a:pt x="341580" y="1261756"/>
                  <a:pt x="335865" y="1246516"/>
                  <a:pt x="348565" y="1212226"/>
                </a:cubicBezTo>
                <a:cubicBezTo>
                  <a:pt x="361265" y="1177936"/>
                  <a:pt x="378410" y="1155711"/>
                  <a:pt x="405080" y="1120151"/>
                </a:cubicBezTo>
                <a:cubicBezTo>
                  <a:pt x="431750" y="1084591"/>
                  <a:pt x="446355" y="1067446"/>
                  <a:pt x="483185" y="1035061"/>
                </a:cubicBezTo>
                <a:cubicBezTo>
                  <a:pt x="520015" y="1002676"/>
                  <a:pt x="554940" y="979816"/>
                  <a:pt x="589230" y="956956"/>
                </a:cubicBezTo>
                <a:cubicBezTo>
                  <a:pt x="623520" y="934096"/>
                  <a:pt x="626695" y="934731"/>
                  <a:pt x="653365" y="922031"/>
                </a:cubicBezTo>
                <a:cubicBezTo>
                  <a:pt x="680035" y="909331"/>
                  <a:pt x="687020" y="906156"/>
                  <a:pt x="723850" y="893456"/>
                </a:cubicBezTo>
                <a:cubicBezTo>
                  <a:pt x="760680" y="880756"/>
                  <a:pt x="793700" y="870596"/>
                  <a:pt x="837515" y="857896"/>
                </a:cubicBezTo>
                <a:cubicBezTo>
                  <a:pt x="881330" y="845196"/>
                  <a:pt x="899110" y="837576"/>
                  <a:pt x="944195" y="829321"/>
                </a:cubicBezTo>
                <a:cubicBezTo>
                  <a:pt x="989280" y="821066"/>
                  <a:pt x="1017220" y="822336"/>
                  <a:pt x="1064210" y="815351"/>
                </a:cubicBezTo>
                <a:cubicBezTo>
                  <a:pt x="1111200" y="808366"/>
                  <a:pt x="1130885" y="802651"/>
                  <a:pt x="1177875" y="794396"/>
                </a:cubicBezTo>
                <a:cubicBezTo>
                  <a:pt x="1224865" y="786141"/>
                  <a:pt x="1250265" y="778521"/>
                  <a:pt x="1298525" y="772806"/>
                </a:cubicBezTo>
                <a:cubicBezTo>
                  <a:pt x="1346785" y="767091"/>
                  <a:pt x="1371550" y="770266"/>
                  <a:pt x="1418540" y="765821"/>
                </a:cubicBezTo>
                <a:cubicBezTo>
                  <a:pt x="1465530" y="761376"/>
                  <a:pt x="1485215" y="754391"/>
                  <a:pt x="1532205" y="751851"/>
                </a:cubicBezTo>
                <a:cubicBezTo>
                  <a:pt x="1579195" y="749311"/>
                  <a:pt x="1607770" y="751851"/>
                  <a:pt x="1652855" y="751851"/>
                </a:cubicBezTo>
                <a:cubicBezTo>
                  <a:pt x="1697940" y="751851"/>
                  <a:pt x="1716355" y="749311"/>
                  <a:pt x="1758900" y="751851"/>
                </a:cubicBezTo>
                <a:cubicBezTo>
                  <a:pt x="1801445" y="754391"/>
                  <a:pt x="1827480" y="757566"/>
                  <a:pt x="1865580" y="765821"/>
                </a:cubicBezTo>
                <a:cubicBezTo>
                  <a:pt x="1903680" y="774076"/>
                  <a:pt x="1916380" y="782966"/>
                  <a:pt x="1950670" y="794396"/>
                </a:cubicBezTo>
                <a:cubicBezTo>
                  <a:pt x="1984960" y="805826"/>
                  <a:pt x="2003375" y="810906"/>
                  <a:pt x="2035760" y="822336"/>
                </a:cubicBezTo>
                <a:cubicBezTo>
                  <a:pt x="2068145" y="833766"/>
                  <a:pt x="2084655" y="838211"/>
                  <a:pt x="2113230" y="850911"/>
                </a:cubicBezTo>
                <a:cubicBezTo>
                  <a:pt x="2141805" y="863611"/>
                  <a:pt x="2150695" y="866786"/>
                  <a:pt x="2177365" y="886471"/>
                </a:cubicBezTo>
                <a:cubicBezTo>
                  <a:pt x="2204035" y="906156"/>
                  <a:pt x="2224990" y="920126"/>
                  <a:pt x="2247850" y="949971"/>
                </a:cubicBezTo>
                <a:cubicBezTo>
                  <a:pt x="2270710" y="979816"/>
                  <a:pt x="2280235" y="998231"/>
                  <a:pt x="2290395" y="1035061"/>
                </a:cubicBezTo>
                <a:cubicBezTo>
                  <a:pt x="2300555" y="1071891"/>
                  <a:pt x="2298015" y="1092846"/>
                  <a:pt x="2298015" y="1134121"/>
                </a:cubicBezTo>
                <a:cubicBezTo>
                  <a:pt x="2298015" y="1175396"/>
                  <a:pt x="2303095" y="1195081"/>
                  <a:pt x="2290395" y="1240801"/>
                </a:cubicBezTo>
                <a:cubicBezTo>
                  <a:pt x="2277695" y="1286521"/>
                  <a:pt x="2262455" y="1314461"/>
                  <a:pt x="2233880" y="1361451"/>
                </a:cubicBezTo>
                <a:cubicBezTo>
                  <a:pt x="2205305" y="1408441"/>
                  <a:pt x="2175460" y="1437651"/>
                  <a:pt x="2148790" y="1474481"/>
                </a:cubicBezTo>
                <a:cubicBezTo>
                  <a:pt x="2122120" y="1511311"/>
                  <a:pt x="2131645" y="1507501"/>
                  <a:pt x="2099260" y="1545601"/>
                </a:cubicBezTo>
                <a:cubicBezTo>
                  <a:pt x="2066875" y="1583701"/>
                  <a:pt x="2022425" y="1633866"/>
                  <a:pt x="1985595" y="1666251"/>
                </a:cubicBezTo>
                <a:cubicBezTo>
                  <a:pt x="1948765" y="1698636"/>
                  <a:pt x="1941780" y="1689111"/>
                  <a:pt x="1915110" y="1708796"/>
                </a:cubicBezTo>
                <a:cubicBezTo>
                  <a:pt x="1888440" y="1728481"/>
                  <a:pt x="1880820" y="1744356"/>
                  <a:pt x="1850975" y="1765311"/>
                </a:cubicBezTo>
                <a:cubicBezTo>
                  <a:pt x="1821130" y="1786266"/>
                  <a:pt x="1800175" y="1795156"/>
                  <a:pt x="1765885" y="1814841"/>
                </a:cubicBezTo>
                <a:cubicBezTo>
                  <a:pt x="1731595" y="1834526"/>
                  <a:pt x="1716355" y="1847226"/>
                  <a:pt x="1680795" y="1864371"/>
                </a:cubicBezTo>
                <a:cubicBezTo>
                  <a:pt x="1645235" y="1881516"/>
                  <a:pt x="1624280" y="1884056"/>
                  <a:pt x="1588720" y="1899931"/>
                </a:cubicBezTo>
                <a:cubicBezTo>
                  <a:pt x="1553160" y="1915806"/>
                  <a:pt x="1540460" y="1926601"/>
                  <a:pt x="1503630" y="1942476"/>
                </a:cubicBezTo>
                <a:cubicBezTo>
                  <a:pt x="1466800" y="1958351"/>
                  <a:pt x="1441400" y="1965336"/>
                  <a:pt x="1404570" y="1978036"/>
                </a:cubicBezTo>
                <a:cubicBezTo>
                  <a:pt x="1367740" y="1990736"/>
                  <a:pt x="1353770" y="1995816"/>
                  <a:pt x="1319480" y="2005976"/>
                </a:cubicBezTo>
                <a:cubicBezTo>
                  <a:pt x="1285190" y="2016136"/>
                  <a:pt x="1268680" y="2019311"/>
                  <a:pt x="1234390" y="2027566"/>
                </a:cubicBezTo>
                <a:cubicBezTo>
                  <a:pt x="1200100" y="2035821"/>
                  <a:pt x="1184860" y="2041536"/>
                  <a:pt x="1149300" y="2048521"/>
                </a:cubicBezTo>
                <a:cubicBezTo>
                  <a:pt x="1113740" y="2055506"/>
                  <a:pt x="1089610" y="2057411"/>
                  <a:pt x="1057225" y="2063126"/>
                </a:cubicBezTo>
                <a:cubicBezTo>
                  <a:pt x="1024840" y="2068841"/>
                  <a:pt x="1017220" y="2072651"/>
                  <a:pt x="986105" y="2077096"/>
                </a:cubicBezTo>
                <a:cubicBezTo>
                  <a:pt x="954990" y="2081541"/>
                  <a:pt x="932765" y="2082811"/>
                  <a:pt x="901650" y="2084081"/>
                </a:cubicBezTo>
                <a:cubicBezTo>
                  <a:pt x="870535" y="2085351"/>
                  <a:pt x="857835" y="2084081"/>
                  <a:pt x="830530" y="2084081"/>
                </a:cubicBezTo>
                <a:cubicBezTo>
                  <a:pt x="803225" y="2084081"/>
                  <a:pt x="800685" y="2086621"/>
                  <a:pt x="766395" y="2084081"/>
                </a:cubicBezTo>
                <a:cubicBezTo>
                  <a:pt x="732105" y="2081541"/>
                  <a:pt x="697180" y="2077096"/>
                  <a:pt x="660350" y="2070111"/>
                </a:cubicBezTo>
                <a:cubicBezTo>
                  <a:pt x="623520" y="2063126"/>
                  <a:pt x="613360" y="2061221"/>
                  <a:pt x="582245" y="2048521"/>
                </a:cubicBezTo>
                <a:cubicBezTo>
                  <a:pt x="551130" y="2035821"/>
                  <a:pt x="523825" y="2028836"/>
                  <a:pt x="504140" y="2005976"/>
                </a:cubicBezTo>
                <a:cubicBezTo>
                  <a:pt x="484455" y="1983116"/>
                  <a:pt x="487630" y="1966606"/>
                  <a:pt x="483185" y="1935491"/>
                </a:cubicBezTo>
                <a:cubicBezTo>
                  <a:pt x="478740" y="1904376"/>
                  <a:pt x="478740" y="1885961"/>
                  <a:pt x="483185" y="1850401"/>
                </a:cubicBezTo>
                <a:cubicBezTo>
                  <a:pt x="487630" y="1814841"/>
                  <a:pt x="488265" y="1798331"/>
                  <a:pt x="504140" y="1758326"/>
                </a:cubicBezTo>
                <a:cubicBezTo>
                  <a:pt x="520015" y="1718321"/>
                  <a:pt x="531445" y="1694191"/>
                  <a:pt x="561290" y="1651646"/>
                </a:cubicBezTo>
                <a:cubicBezTo>
                  <a:pt x="591135" y="1609101"/>
                  <a:pt x="612090" y="1584971"/>
                  <a:pt x="653365" y="1545601"/>
                </a:cubicBezTo>
                <a:cubicBezTo>
                  <a:pt x="694640" y="1506231"/>
                  <a:pt x="729565" y="1482101"/>
                  <a:pt x="766395" y="1453526"/>
                </a:cubicBezTo>
                <a:cubicBezTo>
                  <a:pt x="803225" y="1424951"/>
                  <a:pt x="808940" y="1422411"/>
                  <a:pt x="837515" y="1403996"/>
                </a:cubicBezTo>
                <a:cubicBezTo>
                  <a:pt x="866090" y="1385581"/>
                  <a:pt x="874345" y="1379866"/>
                  <a:pt x="908635" y="1361451"/>
                </a:cubicBezTo>
                <a:cubicBezTo>
                  <a:pt x="942925" y="1343036"/>
                  <a:pt x="965150" y="1330336"/>
                  <a:pt x="1007695" y="1311921"/>
                </a:cubicBezTo>
                <a:cubicBezTo>
                  <a:pt x="1050240" y="1293506"/>
                  <a:pt x="1077545" y="1285251"/>
                  <a:pt x="1121360" y="1269376"/>
                </a:cubicBezTo>
                <a:cubicBezTo>
                  <a:pt x="1165175" y="1253501"/>
                  <a:pt x="1182320" y="1249691"/>
                  <a:pt x="1227405" y="1233816"/>
                </a:cubicBezTo>
                <a:cubicBezTo>
                  <a:pt x="1272490" y="1217941"/>
                  <a:pt x="1299795" y="1203971"/>
                  <a:pt x="1348055" y="1191271"/>
                </a:cubicBezTo>
                <a:cubicBezTo>
                  <a:pt x="1396315" y="1178571"/>
                  <a:pt x="1423620" y="1177936"/>
                  <a:pt x="1468705" y="1169681"/>
                </a:cubicBezTo>
                <a:cubicBezTo>
                  <a:pt x="1513790" y="1161426"/>
                  <a:pt x="1526490" y="1156981"/>
                  <a:pt x="1574750" y="1148726"/>
                </a:cubicBezTo>
                <a:cubicBezTo>
                  <a:pt x="1623010" y="1140471"/>
                  <a:pt x="1661110" y="1132851"/>
                  <a:pt x="1709370" y="1127136"/>
                </a:cubicBezTo>
                <a:cubicBezTo>
                  <a:pt x="1757630" y="1121421"/>
                  <a:pt x="1773505" y="1122691"/>
                  <a:pt x="1816050" y="1120151"/>
                </a:cubicBezTo>
                <a:cubicBezTo>
                  <a:pt x="1858595" y="1117611"/>
                  <a:pt x="1883995" y="1114436"/>
                  <a:pt x="1922095" y="1113166"/>
                </a:cubicBezTo>
                <a:cubicBezTo>
                  <a:pt x="1960195" y="1111896"/>
                  <a:pt x="1976070" y="1113166"/>
                  <a:pt x="2007185" y="1113166"/>
                </a:cubicBezTo>
                <a:cubicBezTo>
                  <a:pt x="2038300" y="1113166"/>
                  <a:pt x="2049730" y="1111896"/>
                  <a:pt x="2078305" y="1113166"/>
                </a:cubicBezTo>
                <a:cubicBezTo>
                  <a:pt x="2106880" y="1114436"/>
                  <a:pt x="2122120" y="1113166"/>
                  <a:pt x="2148790" y="1120151"/>
                </a:cubicBezTo>
                <a:cubicBezTo>
                  <a:pt x="2175460" y="1127136"/>
                  <a:pt x="2178635" y="1132851"/>
                  <a:pt x="2212925" y="1148726"/>
                </a:cubicBezTo>
                <a:cubicBezTo>
                  <a:pt x="2247215" y="1164601"/>
                  <a:pt x="2284680" y="1172856"/>
                  <a:pt x="2318970" y="1198256"/>
                </a:cubicBezTo>
                <a:cubicBezTo>
                  <a:pt x="2353260" y="1223656"/>
                  <a:pt x="2364690" y="1242071"/>
                  <a:pt x="2383105" y="1276361"/>
                </a:cubicBezTo>
                <a:cubicBezTo>
                  <a:pt x="2401520" y="1310651"/>
                  <a:pt x="2404060" y="1331606"/>
                  <a:pt x="2411045" y="1368436"/>
                </a:cubicBezTo>
                <a:cubicBezTo>
                  <a:pt x="2418030" y="1405266"/>
                  <a:pt x="2420570" y="1421141"/>
                  <a:pt x="2418030" y="1460511"/>
                </a:cubicBezTo>
                <a:cubicBezTo>
                  <a:pt x="2415490" y="1499881"/>
                  <a:pt x="2411045" y="1525281"/>
                  <a:pt x="2397075" y="1566556"/>
                </a:cubicBezTo>
                <a:cubicBezTo>
                  <a:pt x="2383105" y="1607831"/>
                  <a:pt x="2371675" y="1626246"/>
                  <a:pt x="2347545" y="1666251"/>
                </a:cubicBezTo>
                <a:cubicBezTo>
                  <a:pt x="2323415" y="1706256"/>
                  <a:pt x="2310715" y="1728481"/>
                  <a:pt x="2276425" y="1765311"/>
                </a:cubicBezTo>
                <a:cubicBezTo>
                  <a:pt x="2242135" y="1802141"/>
                  <a:pt x="2209750" y="1823731"/>
                  <a:pt x="2177365" y="1850401"/>
                </a:cubicBezTo>
                <a:cubicBezTo>
                  <a:pt x="2144980" y="1877071"/>
                  <a:pt x="2145615" y="1878976"/>
                  <a:pt x="2113230" y="1899931"/>
                </a:cubicBezTo>
                <a:cubicBezTo>
                  <a:pt x="2080845" y="1920886"/>
                  <a:pt x="2055445" y="1935491"/>
                  <a:pt x="2014170" y="1956446"/>
                </a:cubicBezTo>
                <a:cubicBezTo>
                  <a:pt x="1972895" y="1977401"/>
                  <a:pt x="1951940" y="1986291"/>
                  <a:pt x="1908125" y="2005976"/>
                </a:cubicBezTo>
                <a:cubicBezTo>
                  <a:pt x="1864310" y="2025661"/>
                  <a:pt x="1842720" y="2034551"/>
                  <a:pt x="1794460" y="2056141"/>
                </a:cubicBezTo>
                <a:cubicBezTo>
                  <a:pt x="1746200" y="2077731"/>
                  <a:pt x="1715085" y="2095511"/>
                  <a:pt x="1666825" y="2112656"/>
                </a:cubicBezTo>
                <a:cubicBezTo>
                  <a:pt x="1618565" y="2129801"/>
                  <a:pt x="1600785" y="2131071"/>
                  <a:pt x="1553795" y="2141231"/>
                </a:cubicBezTo>
                <a:cubicBezTo>
                  <a:pt x="1506805" y="2151391"/>
                  <a:pt x="1483945" y="2153931"/>
                  <a:pt x="1433145" y="2162186"/>
                </a:cubicBezTo>
                <a:cubicBezTo>
                  <a:pt x="1382345" y="2170441"/>
                  <a:pt x="1349325" y="2178061"/>
                  <a:pt x="1298525" y="2183776"/>
                </a:cubicBezTo>
                <a:cubicBezTo>
                  <a:pt x="1247725" y="2189491"/>
                  <a:pt x="1224865" y="2188221"/>
                  <a:pt x="1177875" y="2190761"/>
                </a:cubicBezTo>
                <a:cubicBezTo>
                  <a:pt x="1130885" y="2193301"/>
                  <a:pt x="1108025" y="2196476"/>
                  <a:pt x="1064210" y="2197746"/>
                </a:cubicBezTo>
                <a:cubicBezTo>
                  <a:pt x="1020395" y="2199016"/>
                  <a:pt x="999440" y="2197746"/>
                  <a:pt x="958165" y="2197746"/>
                </a:cubicBezTo>
                <a:cubicBezTo>
                  <a:pt x="916890" y="2197746"/>
                  <a:pt x="897205" y="2199016"/>
                  <a:pt x="859105" y="2197746"/>
                </a:cubicBezTo>
                <a:cubicBezTo>
                  <a:pt x="821005" y="2196476"/>
                  <a:pt x="801955" y="2195206"/>
                  <a:pt x="766395" y="2190761"/>
                </a:cubicBezTo>
                <a:cubicBezTo>
                  <a:pt x="730835" y="2186316"/>
                  <a:pt x="712420" y="2180601"/>
                  <a:pt x="681305" y="2176156"/>
                </a:cubicBezTo>
                <a:cubicBezTo>
                  <a:pt x="650190" y="2171711"/>
                  <a:pt x="639395" y="2173616"/>
                  <a:pt x="610820" y="2169171"/>
                </a:cubicBezTo>
                <a:cubicBezTo>
                  <a:pt x="582245" y="2164726"/>
                  <a:pt x="575260" y="2165361"/>
                  <a:pt x="539700" y="2155201"/>
                </a:cubicBezTo>
                <a:cubicBezTo>
                  <a:pt x="504140" y="2145041"/>
                  <a:pt x="470485" y="2136786"/>
                  <a:pt x="433655" y="2119641"/>
                </a:cubicBezTo>
                <a:cubicBezTo>
                  <a:pt x="396825" y="2102496"/>
                  <a:pt x="379680" y="2095511"/>
                  <a:pt x="355550" y="2070111"/>
                </a:cubicBezTo>
                <a:cubicBezTo>
                  <a:pt x="331420" y="2044711"/>
                  <a:pt x="323165" y="2026296"/>
                  <a:pt x="313005" y="1992006"/>
                </a:cubicBezTo>
                <a:cubicBezTo>
                  <a:pt x="302845" y="1957716"/>
                  <a:pt x="304750" y="1936761"/>
                  <a:pt x="306020" y="1899931"/>
                </a:cubicBezTo>
                <a:cubicBezTo>
                  <a:pt x="307290" y="1863101"/>
                  <a:pt x="304115" y="1850401"/>
                  <a:pt x="319990" y="1807856"/>
                </a:cubicBezTo>
                <a:cubicBezTo>
                  <a:pt x="335865" y="1765311"/>
                  <a:pt x="354280" y="1735466"/>
                  <a:pt x="384125" y="1687206"/>
                </a:cubicBezTo>
                <a:cubicBezTo>
                  <a:pt x="413970" y="1638946"/>
                  <a:pt x="432385" y="1616086"/>
                  <a:pt x="469215" y="1566556"/>
                </a:cubicBezTo>
                <a:cubicBezTo>
                  <a:pt x="506045" y="1517026"/>
                  <a:pt x="524460" y="1488451"/>
                  <a:pt x="568275" y="1438921"/>
                </a:cubicBezTo>
                <a:cubicBezTo>
                  <a:pt x="612090" y="1389391"/>
                  <a:pt x="649555" y="1355736"/>
                  <a:pt x="688925" y="1318906"/>
                </a:cubicBezTo>
                <a:cubicBezTo>
                  <a:pt x="728295" y="1282076"/>
                  <a:pt x="734010" y="1276361"/>
                  <a:pt x="766395" y="1254771"/>
                </a:cubicBezTo>
                <a:cubicBezTo>
                  <a:pt x="798780" y="1233181"/>
                  <a:pt x="814655" y="1230641"/>
                  <a:pt x="851485" y="1212226"/>
                </a:cubicBezTo>
                <a:cubicBezTo>
                  <a:pt x="888315" y="1193811"/>
                  <a:pt x="908635" y="1181111"/>
                  <a:pt x="951180" y="1162696"/>
                </a:cubicBezTo>
                <a:cubicBezTo>
                  <a:pt x="993725" y="1144281"/>
                  <a:pt x="1020395" y="1134121"/>
                  <a:pt x="1064210" y="1120151"/>
                </a:cubicBezTo>
                <a:cubicBezTo>
                  <a:pt x="1108025" y="1106181"/>
                  <a:pt x="1125805" y="1102371"/>
                  <a:pt x="1170890" y="1092211"/>
                </a:cubicBezTo>
                <a:cubicBezTo>
                  <a:pt x="1215975" y="1082051"/>
                  <a:pt x="1245820" y="1078876"/>
                  <a:pt x="1290905" y="1070621"/>
                </a:cubicBezTo>
                <a:cubicBezTo>
                  <a:pt x="1335990" y="1062366"/>
                  <a:pt x="1359485" y="1054111"/>
                  <a:pt x="1397585" y="1049666"/>
                </a:cubicBezTo>
                <a:cubicBezTo>
                  <a:pt x="1435685" y="1045221"/>
                  <a:pt x="1447115" y="1049666"/>
                  <a:pt x="1482675" y="1049666"/>
                </a:cubicBezTo>
                <a:cubicBezTo>
                  <a:pt x="1518235" y="1049666"/>
                  <a:pt x="1537920" y="1048396"/>
                  <a:pt x="1574750" y="1049666"/>
                </a:cubicBezTo>
                <a:cubicBezTo>
                  <a:pt x="1611580" y="1050936"/>
                  <a:pt x="1631265" y="1054111"/>
                  <a:pt x="1666825" y="1056651"/>
                </a:cubicBezTo>
                <a:cubicBezTo>
                  <a:pt x="1702385" y="1059191"/>
                  <a:pt x="1717625" y="1057921"/>
                  <a:pt x="1751915" y="1063636"/>
                </a:cubicBezTo>
                <a:cubicBezTo>
                  <a:pt x="1786205" y="1069351"/>
                  <a:pt x="1804620" y="1074431"/>
                  <a:pt x="1837005" y="1084591"/>
                </a:cubicBezTo>
                <a:cubicBezTo>
                  <a:pt x="1869390" y="1094751"/>
                  <a:pt x="1877010" y="1091576"/>
                  <a:pt x="1915110" y="1113166"/>
                </a:cubicBezTo>
                <a:cubicBezTo>
                  <a:pt x="1953210" y="1134756"/>
                  <a:pt x="1991310" y="1155711"/>
                  <a:pt x="2028140" y="1191271"/>
                </a:cubicBezTo>
                <a:cubicBezTo>
                  <a:pt x="2064970" y="1226831"/>
                  <a:pt x="2079575" y="1257946"/>
                  <a:pt x="2099260" y="1290331"/>
                </a:cubicBezTo>
                <a:cubicBezTo>
                  <a:pt x="2118945" y="1322716"/>
                  <a:pt x="2119580" y="1322081"/>
                  <a:pt x="2127835" y="1354466"/>
                </a:cubicBezTo>
                <a:cubicBezTo>
                  <a:pt x="2136090" y="1386851"/>
                  <a:pt x="2137360" y="1415426"/>
                  <a:pt x="2141805" y="1453526"/>
                </a:cubicBezTo>
                <a:cubicBezTo>
                  <a:pt x="2146250" y="1491626"/>
                  <a:pt x="2150060" y="1504326"/>
                  <a:pt x="2148790" y="1545601"/>
                </a:cubicBezTo>
                <a:cubicBezTo>
                  <a:pt x="2147520" y="1586876"/>
                  <a:pt x="2153235" y="1611006"/>
                  <a:pt x="2134820" y="1659266"/>
                </a:cubicBezTo>
                <a:cubicBezTo>
                  <a:pt x="2116405" y="1707526"/>
                  <a:pt x="2087830" y="1736736"/>
                  <a:pt x="2056715" y="1786266"/>
                </a:cubicBezTo>
                <a:cubicBezTo>
                  <a:pt x="2025600" y="1835796"/>
                  <a:pt x="2005280" y="1870086"/>
                  <a:pt x="1978610" y="1906916"/>
                </a:cubicBezTo>
                <a:cubicBezTo>
                  <a:pt x="1951940" y="1943746"/>
                  <a:pt x="1957655" y="1939936"/>
                  <a:pt x="1922095" y="1971051"/>
                </a:cubicBezTo>
                <a:cubicBezTo>
                  <a:pt x="1886535" y="2002166"/>
                  <a:pt x="1850975" y="2028836"/>
                  <a:pt x="1801445" y="2063126"/>
                </a:cubicBezTo>
                <a:cubicBezTo>
                  <a:pt x="1751915" y="2097416"/>
                  <a:pt x="1716355" y="2120276"/>
                  <a:pt x="1673810" y="2141231"/>
                </a:cubicBezTo>
                <a:cubicBezTo>
                  <a:pt x="1631265" y="2162186"/>
                  <a:pt x="1621105" y="2160916"/>
                  <a:pt x="1588720" y="2169171"/>
                </a:cubicBezTo>
                <a:cubicBezTo>
                  <a:pt x="1556335" y="2177426"/>
                  <a:pt x="1545540" y="2176791"/>
                  <a:pt x="1511250" y="2183776"/>
                </a:cubicBezTo>
                <a:cubicBezTo>
                  <a:pt x="1476960" y="2190761"/>
                  <a:pt x="1456640" y="2199016"/>
                  <a:pt x="1418540" y="2204731"/>
                </a:cubicBezTo>
                <a:cubicBezTo>
                  <a:pt x="1380440" y="2210446"/>
                  <a:pt x="1357580" y="2207271"/>
                  <a:pt x="1319480" y="2211716"/>
                </a:cubicBezTo>
                <a:cubicBezTo>
                  <a:pt x="1281380" y="2216161"/>
                  <a:pt x="1264235" y="2221876"/>
                  <a:pt x="1227405" y="2226321"/>
                </a:cubicBezTo>
                <a:cubicBezTo>
                  <a:pt x="1190575" y="2230766"/>
                  <a:pt x="1173430" y="2232036"/>
                  <a:pt x="1135330" y="2233306"/>
                </a:cubicBezTo>
                <a:cubicBezTo>
                  <a:pt x="1097230" y="2234576"/>
                  <a:pt x="1074370" y="2233306"/>
                  <a:pt x="1036270" y="2233306"/>
                </a:cubicBezTo>
                <a:cubicBezTo>
                  <a:pt x="998170" y="2233306"/>
                  <a:pt x="979755" y="2236481"/>
                  <a:pt x="944195" y="2233306"/>
                </a:cubicBezTo>
                <a:cubicBezTo>
                  <a:pt x="908635" y="2230131"/>
                  <a:pt x="893395" y="2226956"/>
                  <a:pt x="859105" y="2218701"/>
                </a:cubicBezTo>
                <a:cubicBezTo>
                  <a:pt x="824815" y="2210446"/>
                  <a:pt x="808305" y="2202191"/>
                  <a:pt x="774015" y="2190761"/>
                </a:cubicBezTo>
                <a:cubicBezTo>
                  <a:pt x="739725" y="2179331"/>
                  <a:pt x="718770" y="2174886"/>
                  <a:pt x="688925" y="2162186"/>
                </a:cubicBezTo>
                <a:cubicBezTo>
                  <a:pt x="659080" y="2149486"/>
                  <a:pt x="653365" y="2139326"/>
                  <a:pt x="624790" y="2126626"/>
                </a:cubicBezTo>
                <a:cubicBezTo>
                  <a:pt x="596215" y="2113926"/>
                  <a:pt x="583515" y="2115831"/>
                  <a:pt x="546685" y="2098686"/>
                </a:cubicBezTo>
                <a:cubicBezTo>
                  <a:pt x="509855" y="2081541"/>
                  <a:pt x="478740" y="2066936"/>
                  <a:pt x="440640" y="2041536"/>
                </a:cubicBezTo>
                <a:cubicBezTo>
                  <a:pt x="402540" y="2016136"/>
                  <a:pt x="384125" y="1999626"/>
                  <a:pt x="355550" y="1971051"/>
                </a:cubicBezTo>
                <a:cubicBezTo>
                  <a:pt x="326975" y="1942476"/>
                  <a:pt x="313005" y="1929776"/>
                  <a:pt x="299035" y="1899931"/>
                </a:cubicBezTo>
                <a:cubicBezTo>
                  <a:pt x="285065" y="1870086"/>
                  <a:pt x="287605" y="1857386"/>
                  <a:pt x="284430" y="1821826"/>
                </a:cubicBezTo>
                <a:cubicBezTo>
                  <a:pt x="281255" y="1786266"/>
                  <a:pt x="279985" y="1765311"/>
                  <a:pt x="284430" y="1722766"/>
                </a:cubicBezTo>
                <a:cubicBezTo>
                  <a:pt x="288875" y="1680221"/>
                  <a:pt x="288875" y="1654186"/>
                  <a:pt x="306020" y="1609101"/>
                </a:cubicBezTo>
                <a:cubicBezTo>
                  <a:pt x="323165" y="1564016"/>
                  <a:pt x="337135" y="1539886"/>
                  <a:pt x="369520" y="1496071"/>
                </a:cubicBezTo>
                <a:cubicBezTo>
                  <a:pt x="401905" y="1452256"/>
                  <a:pt x="422225" y="1433206"/>
                  <a:pt x="469215" y="1389391"/>
                </a:cubicBezTo>
                <a:cubicBezTo>
                  <a:pt x="516205" y="1345576"/>
                  <a:pt x="562560" y="1308746"/>
                  <a:pt x="603835" y="1276361"/>
                </a:cubicBezTo>
                <a:cubicBezTo>
                  <a:pt x="645110" y="1243976"/>
                  <a:pt x="643205" y="1245246"/>
                  <a:pt x="674320" y="1226831"/>
                </a:cubicBezTo>
                <a:cubicBezTo>
                  <a:pt x="705435" y="1208416"/>
                  <a:pt x="719405" y="1200161"/>
                  <a:pt x="759410" y="1184286"/>
                </a:cubicBezTo>
                <a:cubicBezTo>
                  <a:pt x="799415" y="1168411"/>
                  <a:pt x="829260" y="1164601"/>
                  <a:pt x="873075" y="1148726"/>
                </a:cubicBezTo>
                <a:cubicBezTo>
                  <a:pt x="916890" y="1132851"/>
                  <a:pt x="936575" y="1117611"/>
                  <a:pt x="979120" y="1106181"/>
                </a:cubicBezTo>
                <a:cubicBezTo>
                  <a:pt x="1021665" y="1094751"/>
                  <a:pt x="1043255" y="1099196"/>
                  <a:pt x="1085800" y="1092211"/>
                </a:cubicBezTo>
                <a:cubicBezTo>
                  <a:pt x="1128345" y="1085226"/>
                  <a:pt x="1146760" y="1077606"/>
                  <a:pt x="1191845" y="1070621"/>
                </a:cubicBezTo>
                <a:cubicBezTo>
                  <a:pt x="1236930" y="1063636"/>
                  <a:pt x="1262965" y="1061096"/>
                  <a:pt x="1312495" y="1056651"/>
                </a:cubicBezTo>
                <a:cubicBezTo>
                  <a:pt x="1362025" y="1052206"/>
                  <a:pt x="1390600" y="1050936"/>
                  <a:pt x="1440130" y="1049666"/>
                </a:cubicBezTo>
                <a:cubicBezTo>
                  <a:pt x="1489660" y="1048396"/>
                  <a:pt x="1515695" y="1047126"/>
                  <a:pt x="1560780" y="1049666"/>
                </a:cubicBezTo>
                <a:cubicBezTo>
                  <a:pt x="1605865" y="1052206"/>
                  <a:pt x="1624280" y="1056651"/>
                  <a:pt x="1666825" y="1063636"/>
                </a:cubicBezTo>
                <a:cubicBezTo>
                  <a:pt x="1709370" y="1070621"/>
                  <a:pt x="1730960" y="1074431"/>
                  <a:pt x="1773505" y="1084591"/>
                </a:cubicBezTo>
                <a:cubicBezTo>
                  <a:pt x="1816050" y="1094751"/>
                  <a:pt x="1840180" y="1100466"/>
                  <a:pt x="1879550" y="1113166"/>
                </a:cubicBezTo>
                <a:cubicBezTo>
                  <a:pt x="1918920" y="1125866"/>
                  <a:pt x="1939240" y="1134756"/>
                  <a:pt x="1971625" y="1148726"/>
                </a:cubicBezTo>
                <a:cubicBezTo>
                  <a:pt x="2004010" y="1162696"/>
                  <a:pt x="2012900" y="1167141"/>
                  <a:pt x="2042745" y="1184286"/>
                </a:cubicBezTo>
                <a:cubicBezTo>
                  <a:pt x="2072590" y="1201431"/>
                  <a:pt x="2084020" y="1203971"/>
                  <a:pt x="2120850" y="1233816"/>
                </a:cubicBezTo>
                <a:cubicBezTo>
                  <a:pt x="2157680" y="1263661"/>
                  <a:pt x="2190065" y="1291601"/>
                  <a:pt x="2226895" y="1332876"/>
                </a:cubicBezTo>
                <a:cubicBezTo>
                  <a:pt x="2263725" y="1374151"/>
                  <a:pt x="2285315" y="1398916"/>
                  <a:pt x="2305000" y="1438921"/>
                </a:cubicBezTo>
                <a:cubicBezTo>
                  <a:pt x="2324685" y="1478926"/>
                  <a:pt x="2320240" y="1493531"/>
                  <a:pt x="2325955" y="1531631"/>
                </a:cubicBezTo>
                <a:cubicBezTo>
                  <a:pt x="2331670" y="1569731"/>
                  <a:pt x="2331670" y="1591321"/>
                  <a:pt x="2332940" y="1630691"/>
                </a:cubicBezTo>
                <a:cubicBezTo>
                  <a:pt x="2334210" y="1670061"/>
                  <a:pt x="2341195" y="1690381"/>
                  <a:pt x="2332940" y="1729751"/>
                </a:cubicBezTo>
                <a:cubicBezTo>
                  <a:pt x="2324685" y="1769121"/>
                  <a:pt x="2315795" y="1784996"/>
                  <a:pt x="2290395" y="1828811"/>
                </a:cubicBezTo>
                <a:cubicBezTo>
                  <a:pt x="2264995" y="1872626"/>
                  <a:pt x="2242770" y="1903741"/>
                  <a:pt x="2205940" y="1949461"/>
                </a:cubicBezTo>
                <a:cubicBezTo>
                  <a:pt x="2169110" y="1995181"/>
                  <a:pt x="2137360" y="2020581"/>
                  <a:pt x="2106245" y="2056141"/>
                </a:cubicBezTo>
                <a:cubicBezTo>
                  <a:pt x="2075130" y="2091701"/>
                  <a:pt x="2082115" y="2092336"/>
                  <a:pt x="2049730" y="2126626"/>
                </a:cubicBezTo>
                <a:cubicBezTo>
                  <a:pt x="2017345" y="2160916"/>
                  <a:pt x="1985595" y="2192031"/>
                  <a:pt x="1943050" y="2226321"/>
                </a:cubicBezTo>
                <a:cubicBezTo>
                  <a:pt x="1900505" y="2260611"/>
                  <a:pt x="1882090" y="2270136"/>
                  <a:pt x="1837005" y="2296806"/>
                </a:cubicBezTo>
                <a:cubicBezTo>
                  <a:pt x="1791920" y="2323476"/>
                  <a:pt x="1763345" y="2338081"/>
                  <a:pt x="1716355" y="2360941"/>
                </a:cubicBezTo>
                <a:cubicBezTo>
                  <a:pt x="1669365" y="2383801"/>
                  <a:pt x="1648410" y="2395231"/>
                  <a:pt x="1603325" y="2410471"/>
                </a:cubicBezTo>
                <a:cubicBezTo>
                  <a:pt x="1558240" y="2425711"/>
                  <a:pt x="1529665" y="2430156"/>
                  <a:pt x="1489660" y="2438411"/>
                </a:cubicBezTo>
                <a:cubicBezTo>
                  <a:pt x="1449655" y="2446666"/>
                  <a:pt x="1436955" y="2449841"/>
                  <a:pt x="1404570" y="2453016"/>
                </a:cubicBezTo>
                <a:cubicBezTo>
                  <a:pt x="1372185" y="2456191"/>
                  <a:pt x="1357580" y="2456191"/>
                  <a:pt x="1326465" y="2453016"/>
                </a:cubicBezTo>
                <a:cubicBezTo>
                  <a:pt x="1295350" y="2449841"/>
                  <a:pt x="1273125" y="2456826"/>
                  <a:pt x="1248995" y="2438411"/>
                </a:cubicBezTo>
                <a:cubicBezTo>
                  <a:pt x="1224865" y="2419996"/>
                  <a:pt x="1214705" y="2390786"/>
                  <a:pt x="1206450" y="2360941"/>
                </a:cubicBezTo>
                <a:cubicBezTo>
                  <a:pt x="1198195" y="2331096"/>
                  <a:pt x="1196290" y="2318396"/>
                  <a:pt x="1206450" y="2289821"/>
                </a:cubicBezTo>
                <a:cubicBezTo>
                  <a:pt x="1216610" y="2261246"/>
                  <a:pt x="1227405" y="2241561"/>
                  <a:pt x="1255980" y="2218701"/>
                </a:cubicBezTo>
                <a:cubicBezTo>
                  <a:pt x="1284555" y="2195841"/>
                  <a:pt x="1301065" y="2193301"/>
                  <a:pt x="1348055" y="2176156"/>
                </a:cubicBezTo>
                <a:cubicBezTo>
                  <a:pt x="1395045" y="2159011"/>
                  <a:pt x="1442670" y="2143771"/>
                  <a:pt x="1489660" y="2133611"/>
                </a:cubicBezTo>
                <a:cubicBezTo>
                  <a:pt x="1536650" y="2123451"/>
                  <a:pt x="1546175" y="2131071"/>
                  <a:pt x="1581735" y="2126626"/>
                </a:cubicBezTo>
                <a:cubicBezTo>
                  <a:pt x="1617295" y="2122181"/>
                  <a:pt x="1634440" y="2115196"/>
                  <a:pt x="1666825" y="2112656"/>
                </a:cubicBezTo>
                <a:cubicBezTo>
                  <a:pt x="1699210" y="2110116"/>
                  <a:pt x="1709370" y="2111386"/>
                  <a:pt x="1744930" y="2112656"/>
                </a:cubicBezTo>
                <a:cubicBezTo>
                  <a:pt x="1780490" y="2113926"/>
                  <a:pt x="1805890" y="2117101"/>
                  <a:pt x="1843990" y="2119641"/>
                </a:cubicBezTo>
                <a:cubicBezTo>
                  <a:pt x="1882090" y="2122181"/>
                  <a:pt x="1900505" y="2120911"/>
                  <a:pt x="1936065" y="2126626"/>
                </a:cubicBezTo>
                <a:cubicBezTo>
                  <a:pt x="1971625" y="2132341"/>
                  <a:pt x="1986865" y="2141231"/>
                  <a:pt x="2021155" y="2148216"/>
                </a:cubicBezTo>
                <a:cubicBezTo>
                  <a:pt x="2055445" y="2155201"/>
                  <a:pt x="2071955" y="2153931"/>
                  <a:pt x="2106245" y="2162186"/>
                </a:cubicBezTo>
                <a:cubicBezTo>
                  <a:pt x="2140535" y="2170441"/>
                  <a:pt x="2161490" y="2179331"/>
                  <a:pt x="2191335" y="2190761"/>
                </a:cubicBezTo>
                <a:cubicBezTo>
                  <a:pt x="2221180" y="2202191"/>
                  <a:pt x="2221180" y="2200286"/>
                  <a:pt x="2255470" y="2218701"/>
                </a:cubicBezTo>
                <a:cubicBezTo>
                  <a:pt x="2289760" y="2237116"/>
                  <a:pt x="2327225" y="2257436"/>
                  <a:pt x="2361515" y="2282836"/>
                </a:cubicBezTo>
                <a:cubicBezTo>
                  <a:pt x="2395805" y="2308236"/>
                  <a:pt x="2408505" y="2319666"/>
                  <a:pt x="2425650" y="2346336"/>
                </a:cubicBezTo>
                <a:cubicBezTo>
                  <a:pt x="2442795" y="2373006"/>
                  <a:pt x="2449780" y="2387611"/>
                  <a:pt x="2446605" y="2417456"/>
                </a:cubicBezTo>
                <a:cubicBezTo>
                  <a:pt x="2443430" y="2447301"/>
                  <a:pt x="2436445" y="2466986"/>
                  <a:pt x="2411045" y="2495561"/>
                </a:cubicBezTo>
                <a:cubicBezTo>
                  <a:pt x="2385645" y="2524136"/>
                  <a:pt x="2364055" y="2540646"/>
                  <a:pt x="2318970" y="2559061"/>
                </a:cubicBezTo>
                <a:cubicBezTo>
                  <a:pt x="2273885" y="2577476"/>
                  <a:pt x="2228165" y="2580651"/>
                  <a:pt x="2184350" y="2587636"/>
                </a:cubicBezTo>
                <a:cubicBezTo>
                  <a:pt x="2140535" y="2594621"/>
                  <a:pt x="2133550" y="2593351"/>
                  <a:pt x="2099260" y="2594621"/>
                </a:cubicBezTo>
                <a:cubicBezTo>
                  <a:pt x="2064970" y="2595891"/>
                  <a:pt x="2052270" y="2597161"/>
                  <a:pt x="2014170" y="2594621"/>
                </a:cubicBezTo>
                <a:cubicBezTo>
                  <a:pt x="1976070" y="2592081"/>
                  <a:pt x="1949400" y="2588906"/>
                  <a:pt x="1908125" y="2580651"/>
                </a:cubicBezTo>
                <a:cubicBezTo>
                  <a:pt x="1866850" y="2572396"/>
                  <a:pt x="1849705" y="2564776"/>
                  <a:pt x="1808430" y="2552076"/>
                </a:cubicBezTo>
                <a:cubicBezTo>
                  <a:pt x="1767155" y="2539376"/>
                  <a:pt x="1744930" y="2534931"/>
                  <a:pt x="1702385" y="2516516"/>
                </a:cubicBezTo>
                <a:cubicBezTo>
                  <a:pt x="1659840" y="2498101"/>
                  <a:pt x="1637615" y="2482861"/>
                  <a:pt x="1596340" y="2460001"/>
                </a:cubicBezTo>
                <a:cubicBezTo>
                  <a:pt x="1555065" y="2437141"/>
                  <a:pt x="1536650" y="2426346"/>
                  <a:pt x="1496645" y="2403486"/>
                </a:cubicBezTo>
                <a:cubicBezTo>
                  <a:pt x="1456640" y="2380626"/>
                  <a:pt x="1435685" y="2371736"/>
                  <a:pt x="1397585" y="2346336"/>
                </a:cubicBezTo>
                <a:cubicBezTo>
                  <a:pt x="1359485" y="2320936"/>
                  <a:pt x="1339800" y="2304426"/>
                  <a:pt x="1305510" y="2275851"/>
                </a:cubicBezTo>
                <a:cubicBezTo>
                  <a:pt x="1271220" y="2247276"/>
                  <a:pt x="1267410" y="2244736"/>
                  <a:pt x="1227405" y="2204731"/>
                </a:cubicBezTo>
                <a:cubicBezTo>
                  <a:pt x="1187400" y="2164726"/>
                  <a:pt x="1142315" y="2120911"/>
                  <a:pt x="1106755" y="2077096"/>
                </a:cubicBezTo>
                <a:cubicBezTo>
                  <a:pt x="1071195" y="2033281"/>
                  <a:pt x="1069925" y="2017406"/>
                  <a:pt x="1050240" y="1985021"/>
                </a:cubicBezTo>
                <a:cubicBezTo>
                  <a:pt x="1030555" y="1952636"/>
                  <a:pt x="1023570" y="1943746"/>
                  <a:pt x="1007695" y="1913901"/>
                </a:cubicBezTo>
                <a:cubicBezTo>
                  <a:pt x="991820" y="1884056"/>
                  <a:pt x="984835" y="1866276"/>
                  <a:pt x="972135" y="1836431"/>
                </a:cubicBezTo>
                <a:cubicBezTo>
                  <a:pt x="959435" y="1806586"/>
                  <a:pt x="954355" y="1795156"/>
                  <a:pt x="944195" y="1765311"/>
                </a:cubicBezTo>
                <a:cubicBezTo>
                  <a:pt x="934035" y="1735466"/>
                  <a:pt x="928320" y="1719591"/>
                  <a:pt x="922605" y="1687206"/>
                </a:cubicBezTo>
                <a:cubicBezTo>
                  <a:pt x="916890" y="1654821"/>
                  <a:pt x="916890" y="1633231"/>
                  <a:pt x="915620" y="1602116"/>
                </a:cubicBezTo>
                <a:cubicBezTo>
                  <a:pt x="914350" y="1571001"/>
                  <a:pt x="915620" y="1560206"/>
                  <a:pt x="915620" y="1531631"/>
                </a:cubicBezTo>
                <a:cubicBezTo>
                  <a:pt x="915620" y="1503056"/>
                  <a:pt x="908635" y="1497341"/>
                  <a:pt x="915620" y="1460511"/>
                </a:cubicBezTo>
                <a:cubicBezTo>
                  <a:pt x="922605" y="1423681"/>
                  <a:pt x="925780" y="1389391"/>
                  <a:pt x="951180" y="1346846"/>
                </a:cubicBezTo>
                <a:cubicBezTo>
                  <a:pt x="976580" y="1304301"/>
                  <a:pt x="1003885" y="1284616"/>
                  <a:pt x="1043255" y="1247786"/>
                </a:cubicBezTo>
                <a:cubicBezTo>
                  <a:pt x="1082625" y="1210956"/>
                  <a:pt x="1115010" y="1189366"/>
                  <a:pt x="1149300" y="1162696"/>
                </a:cubicBezTo>
                <a:cubicBezTo>
                  <a:pt x="1183590" y="1136026"/>
                  <a:pt x="1184860" y="1130311"/>
                  <a:pt x="1213435" y="1113166"/>
                </a:cubicBezTo>
                <a:cubicBezTo>
                  <a:pt x="1242010" y="1096021"/>
                  <a:pt x="1255345" y="1094751"/>
                  <a:pt x="1290905" y="1077606"/>
                </a:cubicBezTo>
                <a:cubicBezTo>
                  <a:pt x="1326465" y="1060461"/>
                  <a:pt x="1352500" y="1043951"/>
                  <a:pt x="1390600" y="1028076"/>
                </a:cubicBezTo>
                <a:cubicBezTo>
                  <a:pt x="1428700" y="1012201"/>
                  <a:pt x="1445845" y="1010931"/>
                  <a:pt x="1482675" y="999501"/>
                </a:cubicBezTo>
                <a:cubicBezTo>
                  <a:pt x="1519505" y="988071"/>
                  <a:pt x="1535380" y="981721"/>
                  <a:pt x="1574750" y="971561"/>
                </a:cubicBezTo>
                <a:cubicBezTo>
                  <a:pt x="1614120" y="961401"/>
                  <a:pt x="1640790" y="958226"/>
                  <a:pt x="1680795" y="949971"/>
                </a:cubicBezTo>
                <a:cubicBezTo>
                  <a:pt x="1720800" y="941716"/>
                  <a:pt x="1733500" y="934731"/>
                  <a:pt x="1773505" y="929016"/>
                </a:cubicBezTo>
                <a:cubicBezTo>
                  <a:pt x="1813510" y="923301"/>
                  <a:pt x="1838275" y="923301"/>
                  <a:pt x="1879550" y="922031"/>
                </a:cubicBezTo>
                <a:cubicBezTo>
                  <a:pt x="1920825" y="920761"/>
                  <a:pt x="1943050" y="922031"/>
                  <a:pt x="1978610" y="922031"/>
                </a:cubicBezTo>
                <a:cubicBezTo>
                  <a:pt x="2014170" y="922031"/>
                  <a:pt x="2024330" y="922031"/>
                  <a:pt x="2056715" y="922031"/>
                </a:cubicBezTo>
                <a:cubicBezTo>
                  <a:pt x="2089100" y="922031"/>
                  <a:pt x="2111960" y="917586"/>
                  <a:pt x="2141805" y="922031"/>
                </a:cubicBezTo>
                <a:cubicBezTo>
                  <a:pt x="2171650" y="926476"/>
                  <a:pt x="2173555" y="931556"/>
                  <a:pt x="2205940" y="942986"/>
                </a:cubicBezTo>
                <a:cubicBezTo>
                  <a:pt x="2238325" y="954416"/>
                  <a:pt x="2271345" y="962671"/>
                  <a:pt x="2305000" y="978546"/>
                </a:cubicBezTo>
                <a:cubicBezTo>
                  <a:pt x="2338655" y="994421"/>
                  <a:pt x="2348815" y="995691"/>
                  <a:pt x="2375485" y="1021091"/>
                </a:cubicBezTo>
                <a:cubicBezTo>
                  <a:pt x="2402155" y="1046491"/>
                  <a:pt x="2426920" y="1075066"/>
                  <a:pt x="2439620" y="1106181"/>
                </a:cubicBezTo>
                <a:cubicBezTo>
                  <a:pt x="2452320" y="1137296"/>
                  <a:pt x="2442160" y="1146821"/>
                  <a:pt x="2439620" y="1176666"/>
                </a:cubicBezTo>
                <a:cubicBezTo>
                  <a:pt x="2437080" y="1206511"/>
                  <a:pt x="2441525" y="1217941"/>
                  <a:pt x="2425650" y="1254771"/>
                </a:cubicBezTo>
                <a:cubicBezTo>
                  <a:pt x="2409775" y="1291601"/>
                  <a:pt x="2391360" y="1323351"/>
                  <a:pt x="2361515" y="1361451"/>
                </a:cubicBezTo>
                <a:cubicBezTo>
                  <a:pt x="2331670" y="1399551"/>
                  <a:pt x="2314525" y="1409711"/>
                  <a:pt x="2276425" y="1446541"/>
                </a:cubicBezTo>
                <a:cubicBezTo>
                  <a:pt x="2238325" y="1483371"/>
                  <a:pt x="2207210" y="1514486"/>
                  <a:pt x="2170380" y="1545601"/>
                </a:cubicBezTo>
                <a:cubicBezTo>
                  <a:pt x="2133550" y="1576716"/>
                  <a:pt x="2123390" y="1581161"/>
                  <a:pt x="2092275" y="1602116"/>
                </a:cubicBezTo>
                <a:cubicBezTo>
                  <a:pt x="2061160" y="1623071"/>
                  <a:pt x="2046555" y="1630056"/>
                  <a:pt x="2014170" y="1651646"/>
                </a:cubicBezTo>
                <a:cubicBezTo>
                  <a:pt x="1981785" y="1673236"/>
                  <a:pt x="1965910" y="1687206"/>
                  <a:pt x="1929080" y="1708796"/>
                </a:cubicBezTo>
                <a:cubicBezTo>
                  <a:pt x="1892250" y="1730386"/>
                  <a:pt x="1866850" y="1739911"/>
                  <a:pt x="1830020" y="1758326"/>
                </a:cubicBezTo>
                <a:cubicBezTo>
                  <a:pt x="1793190" y="1776741"/>
                  <a:pt x="1780490" y="1783726"/>
                  <a:pt x="1744930" y="1800871"/>
                </a:cubicBezTo>
                <a:cubicBezTo>
                  <a:pt x="1709370" y="1818016"/>
                  <a:pt x="1689685" y="1827541"/>
                  <a:pt x="1652855" y="1843416"/>
                </a:cubicBezTo>
                <a:cubicBezTo>
                  <a:pt x="1616025" y="1859291"/>
                  <a:pt x="1598880" y="1865006"/>
                  <a:pt x="1560780" y="1878976"/>
                </a:cubicBezTo>
                <a:cubicBezTo>
                  <a:pt x="1522680" y="1892946"/>
                  <a:pt x="1502360" y="1901201"/>
                  <a:pt x="1461085" y="1913901"/>
                </a:cubicBezTo>
                <a:cubicBezTo>
                  <a:pt x="1419810" y="1926601"/>
                  <a:pt x="1396315" y="1932316"/>
                  <a:pt x="1355040" y="1942476"/>
                </a:cubicBezTo>
                <a:cubicBezTo>
                  <a:pt x="1313765" y="1952636"/>
                  <a:pt x="1294080" y="1958351"/>
                  <a:pt x="1255980" y="1964066"/>
                </a:cubicBezTo>
                <a:cubicBezTo>
                  <a:pt x="1217880" y="1969781"/>
                  <a:pt x="1203910" y="1966606"/>
                  <a:pt x="1163905" y="1971051"/>
                </a:cubicBezTo>
                <a:cubicBezTo>
                  <a:pt x="1123900" y="1975496"/>
                  <a:pt x="1098500" y="1982481"/>
                  <a:pt x="1057225" y="1985021"/>
                </a:cubicBezTo>
                <a:cubicBezTo>
                  <a:pt x="1015950" y="1987561"/>
                  <a:pt x="993725" y="1983751"/>
                  <a:pt x="958165" y="1985021"/>
                </a:cubicBezTo>
                <a:cubicBezTo>
                  <a:pt x="922605" y="1986291"/>
                  <a:pt x="912445" y="1990736"/>
                  <a:pt x="880060" y="1992006"/>
                </a:cubicBezTo>
                <a:cubicBezTo>
                  <a:pt x="847675" y="1993276"/>
                  <a:pt x="831800" y="1997721"/>
                  <a:pt x="794970" y="1992006"/>
                </a:cubicBezTo>
                <a:cubicBezTo>
                  <a:pt x="758140" y="1986291"/>
                  <a:pt x="732740" y="1981211"/>
                  <a:pt x="695910" y="1964066"/>
                </a:cubicBezTo>
                <a:cubicBezTo>
                  <a:pt x="659080" y="1946921"/>
                  <a:pt x="641935" y="1935491"/>
                  <a:pt x="610820" y="1906916"/>
                </a:cubicBezTo>
                <a:cubicBezTo>
                  <a:pt x="579705" y="1878341"/>
                  <a:pt x="556845" y="1854211"/>
                  <a:pt x="539700" y="1821826"/>
                </a:cubicBezTo>
                <a:cubicBezTo>
                  <a:pt x="522555" y="1789441"/>
                  <a:pt x="530175" y="1778011"/>
                  <a:pt x="525730" y="1743721"/>
                </a:cubicBezTo>
                <a:cubicBezTo>
                  <a:pt x="521285" y="1709431"/>
                  <a:pt x="520015" y="1694191"/>
                  <a:pt x="518745" y="1651646"/>
                </a:cubicBezTo>
                <a:cubicBezTo>
                  <a:pt x="517475" y="1609101"/>
                  <a:pt x="517475" y="1568461"/>
                  <a:pt x="518745" y="1531631"/>
                </a:cubicBezTo>
                <a:cubicBezTo>
                  <a:pt x="520015" y="1494801"/>
                  <a:pt x="521285" y="1494166"/>
                  <a:pt x="525730" y="1467496"/>
                </a:cubicBezTo>
                <a:cubicBezTo>
                  <a:pt x="530175" y="1440826"/>
                  <a:pt x="531445" y="1426856"/>
                  <a:pt x="539700" y="1397011"/>
                </a:cubicBezTo>
                <a:cubicBezTo>
                  <a:pt x="547955" y="1367166"/>
                  <a:pt x="556845" y="1348751"/>
                  <a:pt x="568275" y="1318906"/>
                </a:cubicBezTo>
                <a:cubicBezTo>
                  <a:pt x="579705" y="1289061"/>
                  <a:pt x="586690" y="1277631"/>
                  <a:pt x="596850" y="1247786"/>
                </a:cubicBezTo>
                <a:cubicBezTo>
                  <a:pt x="607010" y="1217941"/>
                  <a:pt x="605105" y="1199526"/>
                  <a:pt x="617805" y="1169681"/>
                </a:cubicBezTo>
                <a:cubicBezTo>
                  <a:pt x="630505" y="1139836"/>
                  <a:pt x="644475" y="1129041"/>
                  <a:pt x="660350" y="1099196"/>
                </a:cubicBezTo>
                <a:cubicBezTo>
                  <a:pt x="676225" y="1069351"/>
                  <a:pt x="677495" y="1052206"/>
                  <a:pt x="695910" y="1021091"/>
                </a:cubicBezTo>
                <a:cubicBezTo>
                  <a:pt x="714325" y="989976"/>
                  <a:pt x="720040" y="984261"/>
                  <a:pt x="752425" y="942986"/>
                </a:cubicBezTo>
                <a:cubicBezTo>
                  <a:pt x="784810" y="901711"/>
                  <a:pt x="826720" y="854721"/>
                  <a:pt x="859105" y="815351"/>
                </a:cubicBezTo>
                <a:cubicBezTo>
                  <a:pt x="891490" y="775981"/>
                  <a:pt x="878790" y="779156"/>
                  <a:pt x="915620" y="744866"/>
                </a:cubicBezTo>
                <a:cubicBezTo>
                  <a:pt x="952450" y="710576"/>
                  <a:pt x="1001980" y="676286"/>
                  <a:pt x="1043255" y="645171"/>
                </a:cubicBezTo>
                <a:cubicBezTo>
                  <a:pt x="1084530" y="614056"/>
                  <a:pt x="1088975" y="608341"/>
                  <a:pt x="1121360" y="588656"/>
                </a:cubicBezTo>
                <a:cubicBezTo>
                  <a:pt x="1153745" y="568971"/>
                  <a:pt x="1172795" y="561986"/>
                  <a:pt x="1206450" y="546111"/>
                </a:cubicBezTo>
                <a:cubicBezTo>
                  <a:pt x="1240105" y="530236"/>
                  <a:pt x="1255345" y="523251"/>
                  <a:pt x="1290905" y="510551"/>
                </a:cubicBezTo>
                <a:cubicBezTo>
                  <a:pt x="1326465" y="497851"/>
                  <a:pt x="1351230" y="492136"/>
                  <a:pt x="1383615" y="481976"/>
                </a:cubicBezTo>
                <a:cubicBezTo>
                  <a:pt x="1416000" y="471816"/>
                  <a:pt x="1422985" y="466736"/>
                  <a:pt x="1454100" y="461021"/>
                </a:cubicBezTo>
                <a:cubicBezTo>
                  <a:pt x="1485215" y="455306"/>
                  <a:pt x="1504900" y="456576"/>
                  <a:pt x="1539190" y="454036"/>
                </a:cubicBezTo>
                <a:cubicBezTo>
                  <a:pt x="1573480" y="451496"/>
                  <a:pt x="1593165" y="448321"/>
                  <a:pt x="1624280" y="447051"/>
                </a:cubicBezTo>
                <a:cubicBezTo>
                  <a:pt x="1655395" y="445781"/>
                  <a:pt x="1659840" y="447051"/>
                  <a:pt x="1695400" y="447051"/>
                </a:cubicBezTo>
                <a:cubicBezTo>
                  <a:pt x="1730960" y="447051"/>
                  <a:pt x="1762075" y="442606"/>
                  <a:pt x="1801445" y="447051"/>
                </a:cubicBezTo>
                <a:cubicBezTo>
                  <a:pt x="1840815" y="451496"/>
                  <a:pt x="1859230" y="452766"/>
                  <a:pt x="1893520" y="468006"/>
                </a:cubicBezTo>
                <a:cubicBezTo>
                  <a:pt x="1927810" y="483246"/>
                  <a:pt x="1947495" y="497851"/>
                  <a:pt x="1971625" y="524521"/>
                </a:cubicBezTo>
                <a:cubicBezTo>
                  <a:pt x="1995755" y="551191"/>
                  <a:pt x="2002740" y="571511"/>
                  <a:pt x="2014170" y="602626"/>
                </a:cubicBezTo>
                <a:cubicBezTo>
                  <a:pt x="2025600" y="633741"/>
                  <a:pt x="2025600" y="648346"/>
                  <a:pt x="2028140" y="680731"/>
                </a:cubicBezTo>
                <a:cubicBezTo>
                  <a:pt x="2030680" y="713116"/>
                  <a:pt x="2033855" y="730261"/>
                  <a:pt x="2028140" y="765821"/>
                </a:cubicBezTo>
                <a:cubicBezTo>
                  <a:pt x="2022425" y="801381"/>
                  <a:pt x="2010360" y="826781"/>
                  <a:pt x="2000200" y="857896"/>
                </a:cubicBezTo>
                <a:cubicBezTo>
                  <a:pt x="1990040" y="889011"/>
                  <a:pt x="2000200" y="885201"/>
                  <a:pt x="1978610" y="922031"/>
                </a:cubicBezTo>
                <a:cubicBezTo>
                  <a:pt x="1957020" y="958861"/>
                  <a:pt x="1920190" y="1005216"/>
                  <a:pt x="1893520" y="1042046"/>
                </a:cubicBezTo>
                <a:cubicBezTo>
                  <a:pt x="1866850" y="1078876"/>
                  <a:pt x="1875105" y="1069351"/>
                  <a:pt x="1843990" y="1106181"/>
                </a:cubicBezTo>
                <a:cubicBezTo>
                  <a:pt x="1812875" y="1143011"/>
                  <a:pt x="1774775" y="1192541"/>
                  <a:pt x="1737945" y="1226831"/>
                </a:cubicBezTo>
                <a:cubicBezTo>
                  <a:pt x="1701115" y="1261121"/>
                  <a:pt x="1704925" y="1249691"/>
                  <a:pt x="1659840" y="1276361"/>
                </a:cubicBezTo>
                <a:cubicBezTo>
                  <a:pt x="1614755" y="1303031"/>
                  <a:pt x="1560780" y="1337321"/>
                  <a:pt x="1511250" y="1361451"/>
                </a:cubicBezTo>
                <a:cubicBezTo>
                  <a:pt x="1461720" y="1385581"/>
                  <a:pt x="1448385" y="1385581"/>
                  <a:pt x="1411555" y="1397011"/>
                </a:cubicBezTo>
                <a:cubicBezTo>
                  <a:pt x="1374725" y="1408441"/>
                  <a:pt x="1364565" y="1412251"/>
                  <a:pt x="1326465" y="1417966"/>
                </a:cubicBezTo>
                <a:cubicBezTo>
                  <a:pt x="1288365" y="1423681"/>
                  <a:pt x="1261695" y="1422411"/>
                  <a:pt x="1220420" y="1424951"/>
                </a:cubicBezTo>
                <a:cubicBezTo>
                  <a:pt x="1179145" y="1427491"/>
                  <a:pt x="1162635" y="1430666"/>
                  <a:pt x="1121360" y="1431936"/>
                </a:cubicBezTo>
                <a:cubicBezTo>
                  <a:pt x="1080085" y="1433206"/>
                  <a:pt x="1054685" y="1431936"/>
                  <a:pt x="1014680" y="1431936"/>
                </a:cubicBezTo>
                <a:cubicBezTo>
                  <a:pt x="974675" y="1431936"/>
                  <a:pt x="959435" y="1431936"/>
                  <a:pt x="922605" y="1431936"/>
                </a:cubicBezTo>
                <a:cubicBezTo>
                  <a:pt x="885775" y="1431936"/>
                  <a:pt x="866090" y="1433206"/>
                  <a:pt x="830530" y="1431936"/>
                </a:cubicBezTo>
                <a:cubicBezTo>
                  <a:pt x="794970" y="1430666"/>
                  <a:pt x="776555" y="1430666"/>
                  <a:pt x="745440" y="1424951"/>
                </a:cubicBezTo>
                <a:cubicBezTo>
                  <a:pt x="714325" y="1419236"/>
                  <a:pt x="712420" y="1421141"/>
                  <a:pt x="674320" y="1403996"/>
                </a:cubicBezTo>
                <a:cubicBezTo>
                  <a:pt x="636220" y="1386851"/>
                  <a:pt x="593675" y="1369706"/>
                  <a:pt x="554305" y="1339861"/>
                </a:cubicBezTo>
                <a:cubicBezTo>
                  <a:pt x="514935" y="1310016"/>
                  <a:pt x="501600" y="1287156"/>
                  <a:pt x="476200" y="1254771"/>
                </a:cubicBezTo>
                <a:cubicBezTo>
                  <a:pt x="450800" y="1222386"/>
                  <a:pt x="439370" y="1212226"/>
                  <a:pt x="426670" y="1176666"/>
                </a:cubicBezTo>
                <a:cubicBezTo>
                  <a:pt x="413970" y="1141106"/>
                  <a:pt x="416510" y="1120151"/>
                  <a:pt x="412065" y="1077606"/>
                </a:cubicBezTo>
                <a:cubicBezTo>
                  <a:pt x="407620" y="1035061"/>
                  <a:pt x="406350" y="1001406"/>
                  <a:pt x="405080" y="964576"/>
                </a:cubicBezTo>
                <a:cubicBezTo>
                  <a:pt x="403810" y="927746"/>
                  <a:pt x="402540" y="931556"/>
                  <a:pt x="405080" y="893456"/>
                </a:cubicBezTo>
                <a:cubicBezTo>
                  <a:pt x="407620" y="855356"/>
                  <a:pt x="410795" y="812811"/>
                  <a:pt x="419050" y="772806"/>
                </a:cubicBezTo>
                <a:cubicBezTo>
                  <a:pt x="427305" y="732801"/>
                  <a:pt x="424765" y="738516"/>
                  <a:pt x="447625" y="694701"/>
                </a:cubicBezTo>
                <a:cubicBezTo>
                  <a:pt x="470485" y="650886"/>
                  <a:pt x="492710" y="607071"/>
                  <a:pt x="532715" y="553096"/>
                </a:cubicBezTo>
                <a:cubicBezTo>
                  <a:pt x="572720" y="499121"/>
                  <a:pt x="596850" y="469276"/>
                  <a:pt x="646380" y="425461"/>
                </a:cubicBezTo>
                <a:cubicBezTo>
                  <a:pt x="695910" y="381646"/>
                  <a:pt x="735915" y="360056"/>
                  <a:pt x="781000" y="333386"/>
                </a:cubicBezTo>
                <a:cubicBezTo>
                  <a:pt x="826085" y="306716"/>
                  <a:pt x="834975" y="302271"/>
                  <a:pt x="873075" y="290841"/>
                </a:cubicBezTo>
                <a:cubicBezTo>
                  <a:pt x="911175" y="279411"/>
                  <a:pt x="928320" y="287031"/>
                  <a:pt x="972135" y="276871"/>
                </a:cubicBezTo>
                <a:cubicBezTo>
                  <a:pt x="1015950" y="266711"/>
                  <a:pt x="1047700" y="254011"/>
                  <a:pt x="1092785" y="241311"/>
                </a:cubicBezTo>
                <a:cubicBezTo>
                  <a:pt x="1137870" y="228611"/>
                  <a:pt x="1151840" y="219721"/>
                  <a:pt x="1198830" y="212736"/>
                </a:cubicBezTo>
                <a:cubicBezTo>
                  <a:pt x="1245820" y="205751"/>
                  <a:pt x="1279475" y="211466"/>
                  <a:pt x="1326465" y="205751"/>
                </a:cubicBezTo>
                <a:cubicBezTo>
                  <a:pt x="1373455" y="200036"/>
                  <a:pt x="1387425" y="189241"/>
                  <a:pt x="1433145" y="184796"/>
                </a:cubicBezTo>
                <a:cubicBezTo>
                  <a:pt x="1478865" y="180351"/>
                  <a:pt x="1508710" y="184796"/>
                  <a:pt x="1553795" y="184796"/>
                </a:cubicBezTo>
                <a:cubicBezTo>
                  <a:pt x="1598880" y="184796"/>
                  <a:pt x="1620470" y="182256"/>
                  <a:pt x="1659840" y="184796"/>
                </a:cubicBezTo>
                <a:cubicBezTo>
                  <a:pt x="1699210" y="187336"/>
                  <a:pt x="1713815" y="193051"/>
                  <a:pt x="1751915" y="198766"/>
                </a:cubicBezTo>
                <a:cubicBezTo>
                  <a:pt x="1790015" y="204481"/>
                  <a:pt x="1814145" y="205751"/>
                  <a:pt x="1850975" y="212736"/>
                </a:cubicBezTo>
                <a:cubicBezTo>
                  <a:pt x="1887805" y="219721"/>
                  <a:pt x="1904950" y="224166"/>
                  <a:pt x="1936065" y="234326"/>
                </a:cubicBezTo>
                <a:cubicBezTo>
                  <a:pt x="1967180" y="244486"/>
                  <a:pt x="1977340" y="250836"/>
                  <a:pt x="2007185" y="262266"/>
                </a:cubicBezTo>
                <a:cubicBezTo>
                  <a:pt x="2037030" y="273696"/>
                  <a:pt x="2048460" y="272426"/>
                  <a:pt x="2085290" y="290841"/>
                </a:cubicBezTo>
                <a:cubicBezTo>
                  <a:pt x="2122120" y="309256"/>
                  <a:pt x="2157045" y="328306"/>
                  <a:pt x="2191335" y="354976"/>
                </a:cubicBezTo>
                <a:cubicBezTo>
                  <a:pt x="2225625" y="381646"/>
                  <a:pt x="2238325" y="396886"/>
                  <a:pt x="2255470" y="425461"/>
                </a:cubicBezTo>
                <a:cubicBezTo>
                  <a:pt x="2272615" y="454036"/>
                  <a:pt x="2271980" y="465466"/>
                  <a:pt x="2276425" y="496581"/>
                </a:cubicBezTo>
                <a:cubicBezTo>
                  <a:pt x="2280870" y="527696"/>
                  <a:pt x="2277695" y="543571"/>
                  <a:pt x="2276425" y="581671"/>
                </a:cubicBezTo>
                <a:cubicBezTo>
                  <a:pt x="2275155" y="619771"/>
                  <a:pt x="2275155" y="653426"/>
                  <a:pt x="2269440" y="687716"/>
                </a:cubicBezTo>
                <a:cubicBezTo>
                  <a:pt x="2263725" y="722006"/>
                  <a:pt x="2266265" y="715021"/>
                  <a:pt x="2247850" y="751851"/>
                </a:cubicBezTo>
                <a:cubicBezTo>
                  <a:pt x="2229435" y="788681"/>
                  <a:pt x="2202765" y="835036"/>
                  <a:pt x="2177365" y="871866"/>
                </a:cubicBezTo>
                <a:cubicBezTo>
                  <a:pt x="2151965" y="908696"/>
                  <a:pt x="2151965" y="901711"/>
                  <a:pt x="2120850" y="936001"/>
                </a:cubicBezTo>
                <a:cubicBezTo>
                  <a:pt x="2089735" y="970291"/>
                  <a:pt x="2069415" y="999501"/>
                  <a:pt x="2021155" y="1042046"/>
                </a:cubicBezTo>
                <a:cubicBezTo>
                  <a:pt x="1972895" y="1084591"/>
                  <a:pt x="1923365" y="1120151"/>
                  <a:pt x="1879550" y="1148726"/>
                </a:cubicBezTo>
                <a:cubicBezTo>
                  <a:pt x="1835735" y="1177301"/>
                  <a:pt x="1831290" y="1168411"/>
                  <a:pt x="1801445" y="1184286"/>
                </a:cubicBezTo>
                <a:cubicBezTo>
                  <a:pt x="1771600" y="1200161"/>
                  <a:pt x="1765250" y="1212861"/>
                  <a:pt x="1730960" y="1226831"/>
                </a:cubicBezTo>
                <a:cubicBezTo>
                  <a:pt x="1696670" y="1240801"/>
                  <a:pt x="1668095" y="1247786"/>
                  <a:pt x="1631265" y="1254771"/>
                </a:cubicBezTo>
                <a:cubicBezTo>
                  <a:pt x="1594435" y="1261756"/>
                  <a:pt x="1581735" y="1256041"/>
                  <a:pt x="1546175" y="1261756"/>
                </a:cubicBezTo>
                <a:cubicBezTo>
                  <a:pt x="1510615" y="1267471"/>
                  <a:pt x="1492200" y="1278901"/>
                  <a:pt x="1454100" y="1283346"/>
                </a:cubicBezTo>
                <a:cubicBezTo>
                  <a:pt x="1416000" y="1287791"/>
                  <a:pt x="1390600" y="1282076"/>
                  <a:pt x="1355040" y="1283346"/>
                </a:cubicBezTo>
                <a:cubicBezTo>
                  <a:pt x="1319480" y="1284616"/>
                  <a:pt x="1312495" y="1289061"/>
                  <a:pt x="1276935" y="1290331"/>
                </a:cubicBezTo>
                <a:cubicBezTo>
                  <a:pt x="1241375" y="1291601"/>
                  <a:pt x="1215975" y="1290331"/>
                  <a:pt x="1177875" y="1290331"/>
                </a:cubicBezTo>
                <a:cubicBezTo>
                  <a:pt x="1139775" y="1290331"/>
                  <a:pt x="1121360" y="1292871"/>
                  <a:pt x="1085800" y="1290331"/>
                </a:cubicBezTo>
                <a:cubicBezTo>
                  <a:pt x="1050240" y="1287791"/>
                  <a:pt x="1035000" y="1284616"/>
                  <a:pt x="1000710" y="1276361"/>
                </a:cubicBezTo>
                <a:cubicBezTo>
                  <a:pt x="966420" y="1268106"/>
                  <a:pt x="946735" y="1259216"/>
                  <a:pt x="915620" y="1247786"/>
                </a:cubicBezTo>
                <a:cubicBezTo>
                  <a:pt x="884505" y="1236356"/>
                  <a:pt x="874345" y="1231911"/>
                  <a:pt x="844500" y="1219211"/>
                </a:cubicBezTo>
                <a:cubicBezTo>
                  <a:pt x="814655" y="1206511"/>
                  <a:pt x="805765" y="1203971"/>
                  <a:pt x="766395" y="1184286"/>
                </a:cubicBezTo>
                <a:cubicBezTo>
                  <a:pt x="727025" y="1164601"/>
                  <a:pt x="685750" y="1144281"/>
                  <a:pt x="646380" y="1120151"/>
                </a:cubicBezTo>
                <a:cubicBezTo>
                  <a:pt x="607010" y="1096021"/>
                  <a:pt x="596850" y="1090306"/>
                  <a:pt x="568275" y="1063636"/>
                </a:cubicBezTo>
                <a:cubicBezTo>
                  <a:pt x="539700" y="1036966"/>
                  <a:pt x="518110" y="1022361"/>
                  <a:pt x="504140" y="985531"/>
                </a:cubicBezTo>
                <a:cubicBezTo>
                  <a:pt x="490170" y="948701"/>
                  <a:pt x="495885" y="915046"/>
                  <a:pt x="497155" y="879486"/>
                </a:cubicBezTo>
                <a:cubicBezTo>
                  <a:pt x="498425" y="843926"/>
                  <a:pt x="497790" y="842656"/>
                  <a:pt x="511760" y="808366"/>
                </a:cubicBezTo>
                <a:cubicBezTo>
                  <a:pt x="525730" y="774076"/>
                  <a:pt x="541605" y="743596"/>
                  <a:pt x="568275" y="709306"/>
                </a:cubicBezTo>
                <a:cubicBezTo>
                  <a:pt x="594945" y="675016"/>
                  <a:pt x="609550" y="666761"/>
                  <a:pt x="646380" y="638186"/>
                </a:cubicBezTo>
                <a:cubicBezTo>
                  <a:pt x="683210" y="609611"/>
                  <a:pt x="716865" y="589926"/>
                  <a:pt x="752425" y="567066"/>
                </a:cubicBezTo>
                <a:cubicBezTo>
                  <a:pt x="787985" y="544206"/>
                  <a:pt x="793700" y="535951"/>
                  <a:pt x="823545" y="524521"/>
                </a:cubicBezTo>
                <a:cubicBezTo>
                  <a:pt x="853390" y="513091"/>
                  <a:pt x="869265" y="517536"/>
                  <a:pt x="901650" y="510551"/>
                </a:cubicBezTo>
                <a:cubicBezTo>
                  <a:pt x="934035" y="503566"/>
                  <a:pt x="950545" y="495311"/>
                  <a:pt x="986105" y="489596"/>
                </a:cubicBezTo>
                <a:cubicBezTo>
                  <a:pt x="1021665" y="483881"/>
                  <a:pt x="1040715" y="486421"/>
                  <a:pt x="1078815" y="481976"/>
                </a:cubicBezTo>
                <a:cubicBezTo>
                  <a:pt x="1116915" y="477531"/>
                  <a:pt x="1138505" y="470546"/>
                  <a:pt x="1177875" y="468006"/>
                </a:cubicBezTo>
                <a:cubicBezTo>
                  <a:pt x="1217245" y="465466"/>
                  <a:pt x="1237565" y="466736"/>
                  <a:pt x="1276935" y="468006"/>
                </a:cubicBezTo>
                <a:cubicBezTo>
                  <a:pt x="1316305" y="469276"/>
                  <a:pt x="1337895" y="472451"/>
                  <a:pt x="1375995" y="474991"/>
                </a:cubicBezTo>
                <a:cubicBezTo>
                  <a:pt x="1414095" y="477531"/>
                  <a:pt x="1434415" y="474991"/>
                  <a:pt x="1468705" y="481976"/>
                </a:cubicBezTo>
                <a:cubicBezTo>
                  <a:pt x="1502995" y="488961"/>
                  <a:pt x="1513790" y="500391"/>
                  <a:pt x="1546175" y="510551"/>
                </a:cubicBezTo>
                <a:cubicBezTo>
                  <a:pt x="1578560" y="520711"/>
                  <a:pt x="1600150" y="520711"/>
                  <a:pt x="1631265" y="532141"/>
                </a:cubicBezTo>
                <a:cubicBezTo>
                  <a:pt x="1662380" y="543571"/>
                  <a:pt x="1661110" y="546111"/>
                  <a:pt x="1702385" y="567066"/>
                </a:cubicBezTo>
                <a:cubicBezTo>
                  <a:pt x="1743660" y="588021"/>
                  <a:pt x="1791920" y="609611"/>
                  <a:pt x="1837005" y="638186"/>
                </a:cubicBezTo>
                <a:cubicBezTo>
                  <a:pt x="1882090" y="666761"/>
                  <a:pt x="1897965" y="679461"/>
                  <a:pt x="1929080" y="709306"/>
                </a:cubicBezTo>
                <a:cubicBezTo>
                  <a:pt x="1960195" y="739151"/>
                  <a:pt x="1973530" y="753121"/>
                  <a:pt x="1993215" y="787411"/>
                </a:cubicBezTo>
                <a:cubicBezTo>
                  <a:pt x="2012900" y="821701"/>
                  <a:pt x="2021155" y="841386"/>
                  <a:pt x="2028140" y="879486"/>
                </a:cubicBezTo>
                <a:cubicBezTo>
                  <a:pt x="2035125" y="917586"/>
                  <a:pt x="2033855" y="944256"/>
                  <a:pt x="2028140" y="978546"/>
                </a:cubicBezTo>
                <a:cubicBezTo>
                  <a:pt x="2022425" y="1012836"/>
                  <a:pt x="2017345" y="1021091"/>
                  <a:pt x="2000200" y="1049666"/>
                </a:cubicBezTo>
                <a:cubicBezTo>
                  <a:pt x="1983055" y="1078241"/>
                  <a:pt x="1971625" y="1091576"/>
                  <a:pt x="1943050" y="1120151"/>
                </a:cubicBezTo>
                <a:cubicBezTo>
                  <a:pt x="1914475" y="1148726"/>
                  <a:pt x="1896695" y="1167141"/>
                  <a:pt x="1858595" y="1191271"/>
                </a:cubicBezTo>
                <a:cubicBezTo>
                  <a:pt x="1820495" y="1215401"/>
                  <a:pt x="1800175" y="1222386"/>
                  <a:pt x="1751915" y="1240801"/>
                </a:cubicBezTo>
                <a:cubicBezTo>
                  <a:pt x="1703655" y="1259216"/>
                  <a:pt x="1658570" y="1271916"/>
                  <a:pt x="1617295" y="1283346"/>
                </a:cubicBezTo>
                <a:cubicBezTo>
                  <a:pt x="1576020" y="1294776"/>
                  <a:pt x="1577290" y="1292871"/>
                  <a:pt x="1546175" y="1297316"/>
                </a:cubicBezTo>
                <a:cubicBezTo>
                  <a:pt x="1515060" y="1301761"/>
                  <a:pt x="1495375" y="1299856"/>
                  <a:pt x="1461085" y="1304301"/>
                </a:cubicBezTo>
                <a:cubicBezTo>
                  <a:pt x="1426795" y="1308746"/>
                  <a:pt x="1408380" y="1315731"/>
                  <a:pt x="1375995" y="1318906"/>
                </a:cubicBezTo>
                <a:cubicBezTo>
                  <a:pt x="1343610" y="1322081"/>
                  <a:pt x="1330910" y="1318906"/>
                  <a:pt x="1298525" y="1318906"/>
                </a:cubicBezTo>
                <a:cubicBezTo>
                  <a:pt x="1266140" y="1318906"/>
                  <a:pt x="1247725" y="1318906"/>
                  <a:pt x="1213435" y="1318906"/>
                </a:cubicBezTo>
                <a:cubicBezTo>
                  <a:pt x="1179145" y="1318906"/>
                  <a:pt x="1159460" y="1320176"/>
                  <a:pt x="1128345" y="1318906"/>
                </a:cubicBezTo>
                <a:cubicBezTo>
                  <a:pt x="1097230" y="1317636"/>
                  <a:pt x="1085800" y="1313191"/>
                  <a:pt x="1057225" y="1311921"/>
                </a:cubicBezTo>
                <a:cubicBezTo>
                  <a:pt x="1028650" y="1310651"/>
                  <a:pt x="1022935" y="1317636"/>
                  <a:pt x="986105" y="1311921"/>
                </a:cubicBezTo>
                <a:cubicBezTo>
                  <a:pt x="949275" y="1306206"/>
                  <a:pt x="914350" y="1296046"/>
                  <a:pt x="873075" y="1283346"/>
                </a:cubicBezTo>
                <a:cubicBezTo>
                  <a:pt x="831800" y="1270646"/>
                  <a:pt x="813385" y="1267471"/>
                  <a:pt x="781000" y="1247786"/>
                </a:cubicBezTo>
                <a:cubicBezTo>
                  <a:pt x="748615" y="1228101"/>
                  <a:pt x="728295" y="1212861"/>
                  <a:pt x="709880" y="1184286"/>
                </a:cubicBezTo>
                <a:cubicBezTo>
                  <a:pt x="691465" y="1155711"/>
                  <a:pt x="693370" y="1134756"/>
                  <a:pt x="688925" y="1106181"/>
                </a:cubicBezTo>
                <a:cubicBezTo>
                  <a:pt x="684480" y="1077606"/>
                  <a:pt x="681940" y="1070621"/>
                  <a:pt x="688925" y="1042046"/>
                </a:cubicBezTo>
                <a:cubicBezTo>
                  <a:pt x="695910" y="1013471"/>
                  <a:pt x="699720" y="995691"/>
                  <a:pt x="723850" y="964576"/>
                </a:cubicBezTo>
                <a:cubicBezTo>
                  <a:pt x="747980" y="933461"/>
                  <a:pt x="770840" y="916316"/>
                  <a:pt x="808940" y="886471"/>
                </a:cubicBezTo>
                <a:cubicBezTo>
                  <a:pt x="847040" y="856626"/>
                  <a:pt x="878790" y="835036"/>
                  <a:pt x="915620" y="815351"/>
                </a:cubicBezTo>
                <a:cubicBezTo>
                  <a:pt x="952450" y="795666"/>
                  <a:pt x="963880" y="798841"/>
                  <a:pt x="993725" y="787411"/>
                </a:cubicBezTo>
                <a:cubicBezTo>
                  <a:pt x="1023570" y="775981"/>
                  <a:pt x="1035635" y="767091"/>
                  <a:pt x="1064210" y="758836"/>
                </a:cubicBezTo>
                <a:cubicBezTo>
                  <a:pt x="1092785" y="750581"/>
                  <a:pt x="1105485" y="750581"/>
                  <a:pt x="1135330" y="744866"/>
                </a:cubicBezTo>
                <a:cubicBezTo>
                  <a:pt x="1165175" y="739151"/>
                  <a:pt x="1174065" y="734706"/>
                  <a:pt x="1213435" y="730261"/>
                </a:cubicBezTo>
                <a:cubicBezTo>
                  <a:pt x="1252805" y="725816"/>
                  <a:pt x="1286460" y="724546"/>
                  <a:pt x="1333450" y="723276"/>
                </a:cubicBezTo>
                <a:cubicBezTo>
                  <a:pt x="1380440" y="722006"/>
                  <a:pt x="1404570" y="723276"/>
                  <a:pt x="1447115" y="723276"/>
                </a:cubicBezTo>
                <a:cubicBezTo>
                  <a:pt x="1489660" y="723276"/>
                  <a:pt x="1511885" y="716291"/>
                  <a:pt x="1546175" y="723276"/>
                </a:cubicBezTo>
                <a:cubicBezTo>
                  <a:pt x="1580465" y="730261"/>
                  <a:pt x="1605230" y="751851"/>
                  <a:pt x="1617295" y="758836"/>
                </a:cubicBezTo>
              </a:path>
            </a:pathLst>
          </a:custGeom>
          <a:ln w="3175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7b0a202020202266696c746572223a202230220a7d0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alphaModFix amt="40000"/>
            <a:lum bright="-18000" contrast="-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0" y="1408430"/>
            <a:ext cx="2409190" cy="2409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05" y="1408430"/>
            <a:ext cx="2409190" cy="240919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6342380" y="2954655"/>
            <a:ext cx="845185" cy="947420"/>
            <a:chOff x="6754" y="7732"/>
            <a:chExt cx="948" cy="1052"/>
          </a:xfrm>
        </p:grpSpPr>
        <p:sp>
          <p:nvSpPr>
            <p:cNvPr id="33" name="矩形 32"/>
            <p:cNvSpPr/>
            <p:nvPr/>
          </p:nvSpPr>
          <p:spPr>
            <a:xfrm>
              <a:off x="6754" y="8434"/>
              <a:ext cx="948" cy="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008" y="8083"/>
              <a:ext cx="694" cy="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7165" y="7732"/>
              <a:ext cx="537" cy="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377565" y="4832350"/>
            <a:ext cx="5430520" cy="82530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</a:rPr>
              <a:t>容错能力强</a:t>
            </a:r>
            <a:endParaRPr lang="zh-CN" sz="32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二维码的组成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06" y="5157192"/>
            <a:ext cx="1876356" cy="18763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45380" y="3070225"/>
            <a:ext cx="725805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kumimoji="0" lang="zh-CN" altLang="en-US" sz="3600" b="1" i="0" kern="1200" cap="none" spc="200" normalizeH="0" baseline="0" noProof="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二维码的数量是有限的吗？</a:t>
            </a:r>
            <a:endParaRPr kumimoji="0" lang="zh-CN" altLang="en-US" sz="3600" b="1" i="0" kern="1200" cap="none" spc="200" normalizeH="0" baseline="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endParaRPr kumimoji="0" lang="en-US" altLang="zh-CN" sz="2800" b="1" i="0" kern="1200" cap="none" spc="200" normalizeH="0" baseline="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58410" y="39344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2800" b="1" spc="200" noProof="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二维码能被我们扫完吗</a:t>
            </a:r>
            <a:r>
              <a:rPr lang="en-US" altLang="zh-CN" sz="2800" b="1" spc="200" noProof="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?</a:t>
            </a:r>
            <a:endParaRPr lang="en-US" altLang="zh-CN" sz="2800" b="1" spc="20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4" name="图片 13" descr="templates\docerresourceshop\icons\\32313534383335343b32313534383335323bcecaba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20000">
            <a:off x="7143750" y="4676140"/>
            <a:ext cx="914400" cy="914400"/>
          </a:xfrm>
          <a:prstGeom prst="rect">
            <a:avLst/>
          </a:prstGeom>
        </p:spPr>
      </p:pic>
      <p:pic>
        <p:nvPicPr>
          <p:cNvPr id="15" name="图片 14" descr="templates\docerresourceshop\icons\\32313534383335343b32313534383335323bcecaba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20000">
            <a:off x="6361430" y="4953635"/>
            <a:ext cx="667385" cy="6673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045" y="1530350"/>
            <a:ext cx="1376680" cy="1294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045" y="5039995"/>
            <a:ext cx="1376680" cy="1294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3070860" y="1962150"/>
            <a:ext cx="1725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en-US" altLang="zh-CN" sz="1400" spc="200">
                <a:solidFill>
                  <a:srgbClr val="0B7043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21</a:t>
            </a:r>
            <a:endParaRPr lang="en-US" altLang="zh-CN" sz="1400" spc="20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最小</a:t>
            </a: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kumimoji="0" lang="en-US" altLang="zh-CN" sz="1400" i="0" kern="1200" cap="none" spc="200" normalizeH="0" baseline="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70860" y="5534660"/>
            <a:ext cx="1864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177</a:t>
            </a:r>
            <a:r>
              <a:rPr lang="en-US" altLang="zh-CN" sz="1400" spc="200">
                <a:solidFill>
                  <a:srgbClr val="0B7043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177</a:t>
            </a:r>
            <a:endParaRPr lang="en-US" altLang="zh-CN" sz="1400" spc="20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（最大）</a:t>
            </a:r>
            <a:endParaRPr kumimoji="0" lang="zh-CN" altLang="en-US" sz="1400" i="0" kern="1200" cap="none" spc="200" normalizeH="0" baseline="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045" y="3285490"/>
            <a:ext cx="1376680" cy="1294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3142615" y="3748405"/>
            <a:ext cx="157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en-US" altLang="zh-CN" sz="1400" spc="200">
                <a:solidFill>
                  <a:srgbClr val="0B7043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r>
              <a:rPr lang="en-US" altLang="zh-CN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endParaRPr lang="en-US" altLang="zh-CN" sz="1400" spc="20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400" spc="200">
                <a:solidFill>
                  <a:srgbClr val="0B7043"/>
                </a:solidFill>
                <a:latin typeface="微软雅黑" panose="020B0503020204020204" charset="-122"/>
                <a:ea typeface="微软雅黑" panose="020B0503020204020204" charset="-122"/>
              </a:rPr>
              <a:t>（常规）</a:t>
            </a:r>
            <a:endParaRPr kumimoji="0" lang="zh-CN" altLang="en-US" sz="1400" i="0" kern="1200" cap="none" spc="200" normalizeH="0" baseline="0" noProof="0">
              <a:solidFill>
                <a:srgbClr val="0B70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>
          <a:xfrm>
            <a:off x="6238875" y="1332230"/>
            <a:ext cx="2749550" cy="1511935"/>
          </a:xfrm>
          <a:prstGeom prst="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数量有限，但庞大。使用年限约等于无限。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  <p:bldP spid="12" grpId="1"/>
      <p:bldP spid="12" grpId="2"/>
      <p:bldP spid="20" grpId="0"/>
      <p:bldP spid="20" grpId="1"/>
      <p:bldP spid="21" grpId="0"/>
      <p:bldP spid="21" grpId="1"/>
      <p:bldP spid="23" grpId="0"/>
      <p:bldP spid="23" grpId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我的二维码我做主</a:t>
            </a:r>
            <a:endParaRPr lang="zh-CN" altLang="en-US"/>
          </a:p>
        </p:txBody>
      </p:sp>
      <p:sp>
        <p:nvSpPr>
          <p:cNvPr id="27" name="内容占位符 26"/>
          <p:cNvSpPr>
            <a:spLocks noGrp="1"/>
          </p:cNvSpPr>
          <p:nvPr>
            <p:ph idx="2"/>
            <p:custDataLst>
              <p:tags r:id="rId1"/>
            </p:custDataLst>
          </p:nvPr>
        </p:nvSpPr>
        <p:spPr>
          <a:xfrm>
            <a:off x="273685" y="1022350"/>
            <a:ext cx="11469370" cy="3490595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任务三：制作二维码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①选一选，六人一组，分别自选一种蔬菜，每个人不重样。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②搜一搜，搜索相关蔬菜的文字信息。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③做一做，打开“模板码”的网页链接，将文字信息复制粘贴到输入框中，适当美化，制作自己的二维码。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④测一测，组内分享，相互测试二维码能否被成功扫描。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⑤存一存，将你制作的二维码以蔬菜名命名保存到自己的班级文件夹中。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72390" y="4577080"/>
            <a:ext cx="12007850" cy="2146300"/>
            <a:chOff x="114" y="7229"/>
            <a:chExt cx="17664" cy="2792"/>
          </a:xfrm>
        </p:grpSpPr>
        <p:sp>
          <p:nvSpPr>
            <p:cNvPr id="2" name="矩形 1"/>
            <p:cNvSpPr/>
            <p:nvPr>
              <p:custDataLst>
                <p:tags r:id="rId3"/>
              </p:custDataLst>
            </p:nvPr>
          </p:nvSpPr>
          <p:spPr>
            <a:xfrm>
              <a:off x="114" y="7229"/>
              <a:ext cx="2944" cy="279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>
              <p:custDataLst>
                <p:tags r:id="rId5"/>
              </p:custDataLst>
            </p:nvPr>
          </p:nvSpPr>
          <p:spPr>
            <a:xfrm>
              <a:off x="3058" y="7229"/>
              <a:ext cx="2944" cy="2792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7"/>
              </p:custDataLst>
            </p:nvPr>
          </p:nvSpPr>
          <p:spPr>
            <a:xfrm>
              <a:off x="6002" y="7229"/>
              <a:ext cx="2944" cy="2792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8946" y="7229"/>
              <a:ext cx="2944" cy="2792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>
              <a:off x="11890" y="7229"/>
              <a:ext cx="2944" cy="2792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>
              <a:off x="14834" y="7229"/>
              <a:ext cx="2944" cy="2792"/>
            </a:xfrm>
            <a:prstGeom prst="rect">
              <a:avLst/>
            </a:prstGeom>
            <a:blipFill rotWithShape="1">
              <a:blip r:embed="rId14"/>
              <a:stretch>
                <a:fillRect/>
              </a:stretch>
            </a:blipFill>
            <a:ln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1374140" y="4577080"/>
            <a:ext cx="69913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青菜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3375660" y="4577080"/>
            <a:ext cx="69913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香菜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5149850" y="4577080"/>
            <a:ext cx="92646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油麦菜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9380220" y="4577080"/>
            <a:ext cx="69913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莴苣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11381740" y="4577080"/>
            <a:ext cx="69913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生菜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7151370" y="4577080"/>
            <a:ext cx="92646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胡萝卜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我的二维码我做主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594" y="1977911"/>
            <a:ext cx="9275224" cy="3604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想一想</a:t>
            </a:r>
            <a:endParaRPr lang="zh-CN" altLang="en-US"/>
          </a:p>
        </p:txBody>
      </p:sp>
      <p:sp>
        <p:nvSpPr>
          <p:cNvPr id="10" name="思想气泡: 云 4"/>
          <p:cNvSpPr/>
          <p:nvPr>
            <p:custDataLst>
              <p:tags r:id="rId1"/>
            </p:custDataLst>
          </p:nvPr>
        </p:nvSpPr>
        <p:spPr>
          <a:xfrm>
            <a:off x="339753" y="1680878"/>
            <a:ext cx="3725320" cy="2213249"/>
          </a:xfrm>
          <a:prstGeom prst="cloudCallout">
            <a:avLst/>
          </a:prstGeom>
          <a:solidFill>
            <a:srgbClr val="FFB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4" y="4122058"/>
            <a:ext cx="2138489" cy="23630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1225" y="2282825"/>
            <a:ext cx="28917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仓耳渔阳体 W03" panose="02020400000000000000" charset="-122"/>
                <a:ea typeface="仓耳渔阳体 W03" panose="02020400000000000000" charset="-122"/>
              </a:rPr>
              <a:t>说一说，你会怎么做？</a:t>
            </a:r>
            <a:endParaRPr lang="zh-CN" altLang="en-US" sz="2800" b="1">
              <a:latin typeface="仓耳渔阳体 W03" panose="02020400000000000000" charset="-122"/>
              <a:ea typeface="仓耳渔阳体 W03" panose="020204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428990" y="1409065"/>
            <a:ext cx="2288540" cy="3432810"/>
            <a:chOff x="13401" y="4533"/>
            <a:chExt cx="3604" cy="5406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401" y="4533"/>
              <a:ext cx="3604" cy="5407"/>
            </a:xfrm>
            <a:prstGeom prst="rect">
              <a:avLst/>
            </a:prstGeom>
          </p:spPr>
        </p:pic>
        <p:pic>
          <p:nvPicPr>
            <p:cNvPr id="17" name="图片占位符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0" y="5909"/>
              <a:ext cx="1374" cy="1374"/>
            </a:xfrm>
            <a:custGeom>
              <a:avLst/>
              <a:gdLst>
                <a:gd name="connsiteX0" fmla="*/ 11369 w 2169581"/>
                <a:gd name="connsiteY0" fmla="*/ 0 h 3746091"/>
                <a:gd name="connsiteX1" fmla="*/ 2158212 w 2169581"/>
                <a:gd name="connsiteY1" fmla="*/ 0 h 3746091"/>
                <a:gd name="connsiteX2" fmla="*/ 2169581 w 2169581"/>
                <a:gd name="connsiteY2" fmla="*/ 11369 h 3746091"/>
                <a:gd name="connsiteX3" fmla="*/ 2169581 w 2169581"/>
                <a:gd name="connsiteY3" fmla="*/ 3734722 h 3746091"/>
                <a:gd name="connsiteX4" fmla="*/ 2158212 w 2169581"/>
                <a:gd name="connsiteY4" fmla="*/ 3746091 h 3746091"/>
                <a:gd name="connsiteX5" fmla="*/ 11369 w 2169581"/>
                <a:gd name="connsiteY5" fmla="*/ 3746091 h 3746091"/>
                <a:gd name="connsiteX6" fmla="*/ 0 w 2169581"/>
                <a:gd name="connsiteY6" fmla="*/ 3734722 h 3746091"/>
                <a:gd name="connsiteX7" fmla="*/ 0 w 2169581"/>
                <a:gd name="connsiteY7" fmla="*/ 11369 h 3746091"/>
                <a:gd name="connsiteX8" fmla="*/ 11369 w 2169581"/>
                <a:gd name="connsiteY8" fmla="*/ 0 h 3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581" h="3746091">
                  <a:moveTo>
                    <a:pt x="11369" y="0"/>
                  </a:moveTo>
                  <a:lnTo>
                    <a:pt x="2158212" y="0"/>
                  </a:lnTo>
                  <a:cubicBezTo>
                    <a:pt x="2164491" y="0"/>
                    <a:pt x="2169581" y="5090"/>
                    <a:pt x="2169581" y="11369"/>
                  </a:cubicBezTo>
                  <a:lnTo>
                    <a:pt x="2169581" y="3734722"/>
                  </a:lnTo>
                  <a:cubicBezTo>
                    <a:pt x="2169581" y="3741001"/>
                    <a:pt x="2164491" y="3746091"/>
                    <a:pt x="2158212" y="3746091"/>
                  </a:cubicBezTo>
                  <a:lnTo>
                    <a:pt x="11369" y="3746091"/>
                  </a:lnTo>
                  <a:cubicBezTo>
                    <a:pt x="5090" y="3746091"/>
                    <a:pt x="0" y="3741001"/>
                    <a:pt x="0" y="3734722"/>
                  </a:cubicBezTo>
                  <a:lnTo>
                    <a:pt x="0" y="11369"/>
                  </a:lnTo>
                  <a:cubicBezTo>
                    <a:pt x="0" y="5090"/>
                    <a:pt x="5090" y="0"/>
                    <a:pt x="11369" y="0"/>
                  </a:cubicBezTo>
                  <a:close/>
                </a:path>
              </a:pathLst>
            </a:custGeom>
            <a:effectLst>
              <a:outerShdw blurRad="508000" dir="8400000" sx="102000" sy="102000" algn="ctr" rotWithShape="0">
                <a:sysClr val="window" lastClr="FFFFFF">
                  <a:lumMod val="85000"/>
                  <a:alpha val="40000"/>
                </a:sys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4950460" y="1384300"/>
            <a:ext cx="2289810" cy="3434080"/>
            <a:chOff x="8098" y="4532"/>
            <a:chExt cx="3606" cy="5408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098" y="4532"/>
              <a:ext cx="3607" cy="5408"/>
            </a:xfrm>
            <a:prstGeom prst="rect">
              <a:avLst/>
            </a:prstGeom>
          </p:spPr>
        </p:pic>
        <p:pic>
          <p:nvPicPr>
            <p:cNvPr id="5" name="图片占位符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" y="7488"/>
              <a:ext cx="1061" cy="1061"/>
            </a:xfrm>
            <a:custGeom>
              <a:avLst/>
              <a:gdLst>
                <a:gd name="connsiteX0" fmla="*/ 11369 w 2169581"/>
                <a:gd name="connsiteY0" fmla="*/ 0 h 3746091"/>
                <a:gd name="connsiteX1" fmla="*/ 2158212 w 2169581"/>
                <a:gd name="connsiteY1" fmla="*/ 0 h 3746091"/>
                <a:gd name="connsiteX2" fmla="*/ 2169581 w 2169581"/>
                <a:gd name="connsiteY2" fmla="*/ 11369 h 3746091"/>
                <a:gd name="connsiteX3" fmla="*/ 2169581 w 2169581"/>
                <a:gd name="connsiteY3" fmla="*/ 3734722 h 3746091"/>
                <a:gd name="connsiteX4" fmla="*/ 2158212 w 2169581"/>
                <a:gd name="connsiteY4" fmla="*/ 3746091 h 3746091"/>
                <a:gd name="connsiteX5" fmla="*/ 11369 w 2169581"/>
                <a:gd name="connsiteY5" fmla="*/ 3746091 h 3746091"/>
                <a:gd name="connsiteX6" fmla="*/ 0 w 2169581"/>
                <a:gd name="connsiteY6" fmla="*/ 3734722 h 3746091"/>
                <a:gd name="connsiteX7" fmla="*/ 0 w 2169581"/>
                <a:gd name="connsiteY7" fmla="*/ 11369 h 3746091"/>
                <a:gd name="connsiteX8" fmla="*/ 11369 w 2169581"/>
                <a:gd name="connsiteY8" fmla="*/ 0 h 3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581" h="3746091">
                  <a:moveTo>
                    <a:pt x="11369" y="0"/>
                  </a:moveTo>
                  <a:lnTo>
                    <a:pt x="2158212" y="0"/>
                  </a:lnTo>
                  <a:cubicBezTo>
                    <a:pt x="2164491" y="0"/>
                    <a:pt x="2169581" y="5090"/>
                    <a:pt x="2169581" y="11369"/>
                  </a:cubicBezTo>
                  <a:lnTo>
                    <a:pt x="2169581" y="3734722"/>
                  </a:lnTo>
                  <a:cubicBezTo>
                    <a:pt x="2169581" y="3741001"/>
                    <a:pt x="2164491" y="3746091"/>
                    <a:pt x="2158212" y="3746091"/>
                  </a:cubicBezTo>
                  <a:lnTo>
                    <a:pt x="11369" y="3746091"/>
                  </a:lnTo>
                  <a:cubicBezTo>
                    <a:pt x="5090" y="3746091"/>
                    <a:pt x="0" y="3741001"/>
                    <a:pt x="0" y="3734722"/>
                  </a:cubicBezTo>
                  <a:lnTo>
                    <a:pt x="0" y="11369"/>
                  </a:lnTo>
                  <a:cubicBezTo>
                    <a:pt x="0" y="5090"/>
                    <a:pt x="5090" y="0"/>
                    <a:pt x="11369" y="0"/>
                  </a:cubicBezTo>
                  <a:close/>
                </a:path>
              </a:pathLst>
            </a:custGeom>
            <a:effectLst>
              <a:outerShdw blurRad="508000" dir="8400000" sx="102000" sy="102000" algn="ctr" rotWithShape="0">
                <a:sysClr val="window" lastClr="FFFFFF">
                  <a:lumMod val="85000"/>
                  <a:alpha val="40000"/>
                </a:sysClr>
              </a:outerShdw>
            </a:effectLst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t>扫码安全我知道</a:t>
            </a:r>
          </a:p>
        </p:txBody>
      </p:sp>
      <p:grpSp>
        <p:nvGrpSpPr>
          <p:cNvPr id="42" name="组合 41"/>
          <p:cNvGrpSpPr/>
          <p:nvPr>
            <p:custDataLst>
              <p:tags r:id="rId1"/>
            </p:custDataLst>
          </p:nvPr>
        </p:nvGrpSpPr>
        <p:grpSpPr>
          <a:xfrm>
            <a:off x="1061720" y="2106295"/>
            <a:ext cx="3340100" cy="895350"/>
            <a:chOff x="2257425" y="2053110"/>
            <a:chExt cx="3583280" cy="1157978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2711125" y="2065429"/>
              <a:ext cx="3129580" cy="114565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400" smtClean="0">
                  <a:ln>
                    <a:noFill/>
                    <a:prstDash val="sysDot"/>
                  </a:ln>
                  <a:uFillTx/>
                  <a:latin typeface="黑体" panose="02010609060101010101" charset="-122"/>
                  <a:ea typeface="黑体" panose="02010609060101010101" charset="-122"/>
                  <a:sym typeface="等线" panose="02010600030101010101" charset="-122"/>
                </a:rPr>
                <a:t>提高安全意识，不轻易扫描陌生二维码</a:t>
              </a:r>
              <a:endParaRPr lang="zh-CN" altLang="en-US" sz="2400" smtClean="0">
                <a:ln>
                  <a:noFill/>
                  <a:prstDash val="sysDot"/>
                </a:ln>
                <a:uFillTx/>
                <a:latin typeface="黑体" panose="02010609060101010101" charset="-122"/>
                <a:ea typeface="黑体" panose="02010609060101010101" charset="-122"/>
                <a:sym typeface="等线" panose="02010600030101010101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3"/>
              </p:custDataLst>
            </p:nvPr>
          </p:nvSpPr>
          <p:spPr>
            <a:xfrm>
              <a:off x="2257425" y="2053110"/>
              <a:ext cx="1523116" cy="47715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000" b="1">
                  <a:cs typeface="等线" panose="02010600030101010101" charset="-122"/>
                  <a:sym typeface="等线" panose="02010600030101010101" charset="-122"/>
                </a:rPr>
                <a:t>01</a:t>
              </a:r>
              <a:endParaRPr lang="en-US" altLang="zh-CN" sz="2000" b="1">
                <a:cs typeface="等线" panose="02010600030101010101" charset="-122"/>
                <a:sym typeface="等线" panose="02010600030101010101" charset="-122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4"/>
            </p:custDataLst>
          </p:nvPr>
        </p:nvGrpSpPr>
        <p:grpSpPr>
          <a:xfrm>
            <a:off x="1294141" y="4156885"/>
            <a:ext cx="3199232" cy="912180"/>
            <a:chOff x="2257425" y="2053110"/>
            <a:chExt cx="3199231" cy="912177"/>
          </a:xfrm>
        </p:grpSpPr>
        <p:sp>
          <p:nvSpPr>
            <p:cNvPr id="49" name="矩形 48"/>
            <p:cNvSpPr/>
            <p:nvPr>
              <p:custDataLst>
                <p:tags r:id="rId5"/>
              </p:custDataLst>
            </p:nvPr>
          </p:nvSpPr>
          <p:spPr>
            <a:xfrm>
              <a:off x="2644491" y="2079465"/>
              <a:ext cx="2812165" cy="88582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  <a:buClrTx/>
                <a:buSzTx/>
                <a:buFontTx/>
              </a:pPr>
              <a:r>
                <a:rPr lang="zh-CN" altLang="en-US" sz="2400" smtClean="0">
                  <a:ln>
                    <a:noFill/>
                    <a:prstDash val="sysDot"/>
                  </a:ln>
                  <a:uFillTx/>
                  <a:latin typeface="黑体" panose="02010609060101010101" charset="-122"/>
                  <a:ea typeface="黑体" panose="02010609060101010101" charset="-122"/>
                  <a:sym typeface="等线" panose="02010600030101010101" charset="-122"/>
                </a:rPr>
                <a:t>使用专业工具进行检测</a:t>
              </a:r>
              <a:endParaRPr lang="zh-CN" altLang="en-US" sz="2400" smtClean="0">
                <a:ln>
                  <a:noFill/>
                  <a:prstDash val="sysDot"/>
                </a:ln>
                <a:uFillTx/>
                <a:latin typeface="黑体" panose="02010609060101010101" charset="-122"/>
                <a:ea typeface="黑体" panose="02010609060101010101" charset="-122"/>
                <a:sym typeface="等线" panose="02010600030101010101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6"/>
              </p:custDataLst>
            </p:nvPr>
          </p:nvSpPr>
          <p:spPr>
            <a:xfrm>
              <a:off x="2257425" y="2053110"/>
              <a:ext cx="1523116" cy="36893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000" b="1">
                  <a:cs typeface="等线" panose="02010600030101010101" charset="-122"/>
                  <a:sym typeface="等线" panose="02010600030101010101" charset="-122"/>
                </a:rPr>
                <a:t>03</a:t>
              </a:r>
              <a:endParaRPr lang="en-US" altLang="zh-CN" sz="2000" b="1">
                <a:cs typeface="等线" panose="02010600030101010101" charset="-122"/>
                <a:sym typeface="等线" panose="02010600030101010101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7"/>
            </p:custDataLst>
          </p:nvPr>
        </p:nvGrpSpPr>
        <p:grpSpPr>
          <a:xfrm>
            <a:off x="7630520" y="1849509"/>
            <a:ext cx="3276862" cy="894303"/>
            <a:chOff x="2343150" y="2053110"/>
            <a:chExt cx="3276861" cy="894300"/>
          </a:xfrm>
        </p:grpSpPr>
        <p:sp>
          <p:nvSpPr>
            <p:cNvPr id="57" name="矩形 56"/>
            <p:cNvSpPr/>
            <p:nvPr>
              <p:custDataLst>
                <p:tags r:id="rId8"/>
              </p:custDataLst>
            </p:nvPr>
          </p:nvSpPr>
          <p:spPr>
            <a:xfrm>
              <a:off x="2807846" y="2061588"/>
              <a:ext cx="2812165" cy="88582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  <a:buClrTx/>
                <a:buSzTx/>
                <a:buFontTx/>
              </a:pPr>
              <a:r>
                <a:rPr lang="zh-CN" altLang="en-US" sz="2400" smtClean="0">
                  <a:ln>
                    <a:noFill/>
                    <a:prstDash val="sysDot"/>
                  </a:ln>
                  <a:uFillTx/>
                  <a:latin typeface="黑体" panose="02010609060101010101" charset="-122"/>
                  <a:ea typeface="黑体" panose="02010609060101010101" charset="-122"/>
                  <a:sym typeface="等线" panose="02010600030101010101" charset="-122"/>
                </a:rPr>
                <a:t>注意保护个人隐私，不轻信他人</a:t>
              </a:r>
              <a:endParaRPr lang="zh-CN" altLang="en-US" sz="2400" smtClean="0">
                <a:ln>
                  <a:noFill/>
                  <a:prstDash val="sysDot"/>
                </a:ln>
                <a:uFillTx/>
                <a:latin typeface="黑体" panose="02010609060101010101" charset="-122"/>
                <a:ea typeface="黑体" panose="02010609060101010101" charset="-122"/>
                <a:sym typeface="等线" panose="02010600030101010101" charset="-122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9"/>
              </p:custDataLst>
            </p:nvPr>
          </p:nvSpPr>
          <p:spPr>
            <a:xfrm>
              <a:off x="2343150" y="2053110"/>
              <a:ext cx="1523116" cy="36893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000" b="1">
                  <a:cs typeface="等线" panose="02010600030101010101" charset="-122"/>
                  <a:sym typeface="等线" panose="02010600030101010101" charset="-122"/>
                </a:rPr>
                <a:t>02</a:t>
              </a:r>
              <a:endParaRPr lang="en-US" altLang="zh-CN" sz="2000" b="1">
                <a:cs typeface="等线" panose="02010600030101010101" charset="-122"/>
                <a:sym typeface="等线" panose="02010600030101010101" charset="-122"/>
              </a:endParaRPr>
            </a:p>
          </p:txBody>
        </p:sp>
      </p:grpSp>
      <p:grpSp>
        <p:nvGrpSpPr>
          <p:cNvPr id="59" name="组合 58"/>
          <p:cNvGrpSpPr/>
          <p:nvPr>
            <p:custDataLst>
              <p:tags r:id="rId10"/>
            </p:custDataLst>
          </p:nvPr>
        </p:nvGrpSpPr>
        <p:grpSpPr>
          <a:xfrm>
            <a:off x="7496175" y="4156710"/>
            <a:ext cx="3841750" cy="442595"/>
            <a:chOff x="2343150" y="2028126"/>
            <a:chExt cx="3189114" cy="442594"/>
          </a:xfrm>
        </p:grpSpPr>
        <p:sp>
          <p:nvSpPr>
            <p:cNvPr id="60" name="矩形 59"/>
            <p:cNvSpPr/>
            <p:nvPr>
              <p:custDataLst>
                <p:tags r:id="rId11"/>
              </p:custDataLst>
            </p:nvPr>
          </p:nvSpPr>
          <p:spPr>
            <a:xfrm>
              <a:off x="2720099" y="2028126"/>
              <a:ext cx="2812165" cy="4425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  <a:buClrTx/>
                <a:buSzTx/>
                <a:buFontTx/>
              </a:pPr>
              <a:r>
                <a:rPr lang="zh-CN" altLang="en-US" sz="2400" smtClean="0">
                  <a:ln>
                    <a:noFill/>
                    <a:prstDash val="sysDot"/>
                  </a:ln>
                  <a:uFillTx/>
                  <a:latin typeface="黑体" panose="02010609060101010101" charset="-122"/>
                  <a:ea typeface="黑体" panose="02010609060101010101" charset="-122"/>
                  <a:sym typeface="等线" panose="02010600030101010101" charset="-122"/>
                </a:rPr>
                <a:t>及时报警，举报可疑行为</a:t>
              </a:r>
              <a:endParaRPr lang="zh-CN" altLang="en-US" sz="2400" smtClean="0">
                <a:ln>
                  <a:noFill/>
                  <a:prstDash val="sysDot"/>
                </a:ln>
                <a:uFillTx/>
                <a:latin typeface="黑体" panose="02010609060101010101" charset="-122"/>
                <a:ea typeface="黑体" panose="02010609060101010101" charset="-122"/>
                <a:sym typeface="等线" panose="02010600030101010101" charset="-122"/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12"/>
              </p:custDataLst>
            </p:nvPr>
          </p:nvSpPr>
          <p:spPr>
            <a:xfrm>
              <a:off x="2343150" y="2053110"/>
              <a:ext cx="1523116" cy="36893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p>
              <a:pPr algn="l" defTabSz="912495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000" b="1">
                  <a:cs typeface="等线" panose="02010600030101010101" charset="-122"/>
                  <a:sym typeface="等线" panose="02010600030101010101" charset="-122"/>
                </a:rPr>
                <a:t>04</a:t>
              </a:r>
              <a:endParaRPr lang="en-US" altLang="zh-CN" sz="2000" b="1">
                <a:cs typeface="等线" panose="02010600030101010101" charset="-122"/>
                <a:sym typeface="等线" panose="02010600030101010101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2357120"/>
            <a:ext cx="3061970" cy="219329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t>二维码知多少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13155" y="1956435"/>
            <a:ext cx="621093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对于二维码，你有没有什么想问的？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buClrTx/>
              <a:buSzTx/>
              <a:buFontTx/>
            </a:pPr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>
                <a:latin typeface="黑体" panose="02010609060101010101" charset="-122"/>
                <a:ea typeface="黑体" panose="02010609060101010101" charset="-122"/>
              </a:rPr>
              <a:t>什么是二维码？</a:t>
            </a:r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>
                <a:latin typeface="黑体" panose="02010609060101010101" charset="-122"/>
                <a:ea typeface="黑体" panose="02010609060101010101" charset="-122"/>
              </a:rPr>
              <a:t>二维码由什么组成？</a:t>
            </a:r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>
                <a:latin typeface="黑体" panose="02010609060101010101" charset="-122"/>
                <a:ea typeface="黑体" panose="02010609060101010101" charset="-122"/>
              </a:rPr>
              <a:t>我们能自己制作二维码吗？</a:t>
            </a:r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>
                <a:latin typeface="黑体" panose="02010609060101010101" charset="-122"/>
                <a:ea typeface="黑体" panose="02010609060101010101" charset="-122"/>
              </a:rPr>
              <a:t>……</a:t>
            </a:r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sz="7200"/>
              <a:t>感谢聆听</a:t>
            </a:r>
            <a:endParaRPr sz="720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79450" y="1736090"/>
            <a:ext cx="5225415" cy="2059305"/>
          </a:xfrm>
        </p:spPr>
        <p:txBody>
          <a:bodyPr/>
          <a:lstStyle/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探秘二维码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9840" y="371475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600" spc="300" smtClean="0">
                <a:ln>
                  <a:noFill/>
                  <a:prstDash val="sysDot"/>
                </a:ln>
                <a:solidFill>
                  <a:schemeClr val="bg2">
                    <a:lumMod val="10000"/>
                  </a:schemeClr>
                </a:solidFill>
                <a:uFillTx/>
                <a:latin typeface="+mj-ea"/>
                <a:ea typeface="+mj-ea"/>
              </a:rPr>
              <a:t>常州市新北区万绥小学  张程铭</a:t>
            </a:r>
            <a:endParaRPr lang="zh-CN" altLang="en-US" sz="1600" spc="300" smtClean="0">
              <a:ln>
                <a:noFill/>
                <a:prstDash val="sysDot"/>
              </a:ln>
              <a:solidFill>
                <a:schemeClr val="bg2">
                  <a:lumMod val="10000"/>
                </a:schemeClr>
              </a:solidFill>
              <a:uFillTx/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t>二维码知多少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995045" y="1306195"/>
            <a:ext cx="9829800" cy="5534660"/>
            <a:chOff x="660" y="2057"/>
            <a:chExt cx="15480" cy="8716"/>
          </a:xfrm>
        </p:grpSpPr>
        <p:grpSp>
          <p:nvGrpSpPr>
            <p:cNvPr id="8" name="组合 7"/>
            <p:cNvGrpSpPr/>
            <p:nvPr/>
          </p:nvGrpSpPr>
          <p:grpSpPr>
            <a:xfrm>
              <a:off x="660" y="2058"/>
              <a:ext cx="4778" cy="4105"/>
              <a:chOff x="1043" y="2058"/>
              <a:chExt cx="4778" cy="4105"/>
            </a:xfrm>
          </p:grpSpPr>
          <p:sp>
            <p:nvSpPr>
              <p:cNvPr id="95" name="文本框 94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2053" y="5147"/>
                <a:ext cx="2686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2400">
                    <a:latin typeface="仓耳渔阳体 W03" panose="02020400000000000000" charset="-122"/>
                    <a:ea typeface="仓耳渔阳体 W03" panose="02020400000000000000" charset="-122"/>
                    <a:cs typeface="阿里巴巴普惠体 M" panose="00020600040101010101" pitchFamily="18" charset="-122"/>
                    <a:sym typeface="等线" panose="02010600030101010101" charset="-122"/>
                  </a:rPr>
                  <a:t>扫码点餐</a:t>
                </a:r>
                <a:endParaRPr lang="zh-CN" altLang="en-US" sz="2400">
                  <a:latin typeface="仓耳渔阳体 W03" panose="02020400000000000000" charset="-122"/>
                  <a:ea typeface="仓耳渔阳体 W03" panose="02020400000000000000" charset="-122"/>
                  <a:cs typeface="阿里巴巴普惠体 M" panose="00020600040101010101" pitchFamily="18" charset="-122"/>
                  <a:sym typeface="等线" panose="02010600030101010101" charset="-122"/>
                </a:endParaRPr>
              </a:p>
            </p:txBody>
          </p:sp>
          <p:pic>
            <p:nvPicPr>
              <p:cNvPr id="94" name="图片 9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1043" y="2058"/>
                <a:ext cx="4778" cy="3188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6629" y="2062"/>
              <a:ext cx="4818" cy="4101"/>
              <a:chOff x="6629" y="2062"/>
              <a:chExt cx="4818" cy="4101"/>
            </a:xfrm>
          </p:grpSpPr>
          <p:pic>
            <p:nvPicPr>
              <p:cNvPr id="87" name="Picture 2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29" y="2062"/>
                <a:ext cx="4818" cy="3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文本框 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695" y="5147"/>
                <a:ext cx="2686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2400">
                    <a:latin typeface="仓耳渔阳体 W03" panose="02020400000000000000" charset="-122"/>
                    <a:ea typeface="仓耳渔阳体 W03" panose="02020400000000000000" charset="-122"/>
                    <a:cs typeface="阿里巴巴普惠体 M" panose="00020600040101010101" pitchFamily="18" charset="-122"/>
                    <a:sym typeface="等线" panose="02010600030101010101" charset="-122"/>
                  </a:rPr>
                  <a:t>共享单车</a:t>
                </a:r>
                <a:endParaRPr lang="zh-CN" altLang="en-US" sz="2400">
                  <a:latin typeface="仓耳渔阳体 W03" panose="02020400000000000000" charset="-122"/>
                  <a:ea typeface="仓耳渔阳体 W03" panose="02020400000000000000" charset="-122"/>
                  <a:cs typeface="阿里巴巴普惠体 M" panose="00020600040101010101" pitchFamily="18" charset="-122"/>
                  <a:sym typeface="等线" panose="02010600030101010101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408" y="6671"/>
              <a:ext cx="11282" cy="4102"/>
              <a:chOff x="3837" y="6673"/>
              <a:chExt cx="11282" cy="410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3837" y="6673"/>
                <a:ext cx="4010" cy="4101"/>
                <a:chOff x="12782" y="2062"/>
                <a:chExt cx="4010" cy="4101"/>
              </a:xfrm>
            </p:grpSpPr>
            <p:pic>
              <p:nvPicPr>
                <p:cNvPr id="86" name="Picture 2"/>
                <p:cNvPicPr>
                  <a:picLocks noChangeAspect="1" noChangeArrowheads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95" b="3326"/>
                <a:stretch>
                  <a:fillRect/>
                </a:stretch>
              </p:blipFill>
              <p:spPr bwMode="auto">
                <a:xfrm>
                  <a:off x="12782" y="2062"/>
                  <a:ext cx="4011" cy="32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文本框 6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3445" y="5147"/>
                  <a:ext cx="2686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>
                      <a:latin typeface="仓耳渔阳体 W03" panose="02020400000000000000" charset="-122"/>
                      <a:ea typeface="仓耳渔阳体 W03" panose="02020400000000000000" charset="-122"/>
                      <a:cs typeface="阿里巴巴普惠体 M" panose="00020600040101010101" pitchFamily="18" charset="-122"/>
                      <a:sym typeface="等线" panose="02010600030101010101" charset="-122"/>
                    </a:rPr>
                    <a:t>扫码支付</a:t>
                  </a:r>
                  <a:endParaRPr lang="zh-CN" altLang="en-US" sz="2400">
                    <a:latin typeface="仓耳渔阳体 W03" panose="02020400000000000000" charset="-122"/>
                    <a:ea typeface="仓耳渔阳体 W03" panose="02020400000000000000" charset="-122"/>
                    <a:cs typeface="阿里巴巴普惠体 M" panose="00020600040101010101" pitchFamily="18" charset="-122"/>
                    <a:sym typeface="等线" panose="02010600030101010101" charset="-122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9251" y="6675"/>
                <a:ext cx="5868" cy="4101"/>
                <a:chOff x="11994" y="2062"/>
                <a:chExt cx="5868" cy="4101"/>
              </a:xfrm>
            </p:grpSpPr>
            <p:pic>
              <p:nvPicPr>
                <p:cNvPr id="12" name="图片 11" descr="IMG_759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994" y="2062"/>
                  <a:ext cx="5868" cy="3261"/>
                </a:xfrm>
                <a:prstGeom prst="rect">
                  <a:avLst/>
                </a:prstGeom>
              </p:spPr>
            </p:pic>
            <p:sp>
              <p:nvSpPr>
                <p:cNvPr id="13" name="文本框 12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13011" y="5147"/>
                  <a:ext cx="383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>
                      <a:latin typeface="仓耳渔阳体 W03" panose="02020400000000000000" charset="-122"/>
                      <a:ea typeface="仓耳渔阳体 W03" panose="02020400000000000000" charset="-122"/>
                      <a:cs typeface="阿里巴巴普惠体 M" panose="00020600040101010101" pitchFamily="18" charset="-122"/>
                      <a:sym typeface="等线" panose="02010600030101010101" charset="-122"/>
                    </a:rPr>
                    <a:t>关注公众号</a:t>
                  </a:r>
                  <a:endParaRPr lang="zh-CN" altLang="en-US" sz="2400">
                    <a:latin typeface="仓耳渔阳体 W03" panose="02020400000000000000" charset="-122"/>
                    <a:ea typeface="仓耳渔阳体 W03" panose="02020400000000000000" charset="-122"/>
                    <a:cs typeface="阿里巴巴普惠体 M" panose="00020600040101010101" pitchFamily="18" charset="-122"/>
                    <a:sym typeface="等线" panose="02010600030101010101" charset="-122"/>
                  </a:endParaRPr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12638" y="2057"/>
              <a:ext cx="3502" cy="4106"/>
              <a:chOff x="12638" y="2057"/>
              <a:chExt cx="3502" cy="4106"/>
            </a:xfrm>
          </p:grpSpPr>
          <p:pic>
            <p:nvPicPr>
              <p:cNvPr id="15" name="图片 14" descr="IMG_758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38" y="2057"/>
                <a:ext cx="3502" cy="3266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842" y="5147"/>
                <a:ext cx="3094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2400">
                    <a:latin typeface="仓耳渔阳体 W03" panose="02020400000000000000" charset="-122"/>
                    <a:ea typeface="仓耳渔阳体 W03" panose="02020400000000000000" charset="-122"/>
                    <a:cs typeface="阿里巴巴普惠体 M" panose="00020600040101010101" pitchFamily="18" charset="-122"/>
                    <a:sym typeface="等线" panose="02010600030101010101" charset="-122"/>
                  </a:rPr>
                  <a:t>地铁乘车码</a:t>
                </a:r>
                <a:endParaRPr lang="zh-CN" altLang="en-US" sz="2400">
                  <a:latin typeface="仓耳渔阳体 W03" panose="02020400000000000000" charset="-122"/>
                  <a:ea typeface="仓耳渔阳体 W03" panose="02020400000000000000" charset="-122"/>
                  <a:cs typeface="阿里巴巴普惠体 M" panose="00020600040101010101" pitchFamily="18" charset="-122"/>
                  <a:sym typeface="等线" panose="02010600030101010101" charset="-122"/>
                </a:endParaRPr>
              </a:p>
            </p:txBody>
          </p:sp>
        </p:grp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2"/>
            <p:custDataLst>
              <p:tags r:id="rId1"/>
            </p:custDataLst>
          </p:nvPr>
        </p:nvSpPr>
        <p:spPr>
          <a:xfrm>
            <a:off x="608330" y="1605915"/>
            <a:ext cx="7150100" cy="376301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任务一：认识图形编码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①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扫一扫，打开平板上的扫一扫，扫描二维码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②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看一看，观看视频并思考</a:t>
            </a:r>
            <a:r>
              <a:rPr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个问题：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什么是条形码？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什么是二维码？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对比条形码，二维码有什么优势？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③说一说，与同桌分享交流你对这个</a:t>
            </a:r>
            <a:r>
              <a:rPr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3个问题的想法。</a:t>
            </a:r>
            <a:endParaRPr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t>图形编码知多少</a:t>
            </a:r>
          </a:p>
        </p:txBody>
      </p:sp>
      <p:pic>
        <p:nvPicPr>
          <p:cNvPr id="8" name="图片 7" descr="视频资料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90" y="2915920"/>
            <a:ext cx="2844165" cy="32708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415550"/>
            <a:ext cx="10969200" cy="705600"/>
          </a:xfrm>
        </p:spPr>
        <p:txBody>
          <a:bodyPr/>
          <a:lstStyle/>
          <a:p>
            <a:r>
              <a:rPr>
                <a:sym typeface="+mn-ea"/>
              </a:rPr>
              <a:t>图形编码知多少</a:t>
            </a:r>
            <a:endParaRPr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8365" y="3362960"/>
            <a:ext cx="3653790" cy="2345690"/>
            <a:chOff x="1839" y="5238"/>
            <a:chExt cx="5754" cy="3694"/>
          </a:xfrm>
        </p:grpSpPr>
        <p:pic>
          <p:nvPicPr>
            <p:cNvPr id="107" name="图片 106"/>
            <p:cNvPicPr/>
            <p:nvPr/>
          </p:nvPicPr>
          <p:blipFill>
            <a:blip r:embed="rId2"/>
            <a:srcRect l="21690" r="25025"/>
            <a:stretch>
              <a:fillRect/>
            </a:stretch>
          </p:blipFill>
          <p:spPr>
            <a:xfrm>
              <a:off x="1839" y="5238"/>
              <a:ext cx="5754" cy="29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3200" y="8304"/>
              <a:ext cx="371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</a:rPr>
                <a:t>条形码（一维码）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2211" y="8142"/>
              <a:ext cx="538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723265" y="1338580"/>
            <a:ext cx="471106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由宽度不等的黑条和空白横向排列组成。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黑条代表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，空白代表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容量小，只能表示数字信息。</a:t>
            </a: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2005965" y="2677160"/>
            <a:ext cx="776605" cy="6184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图片占位符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5" y="3412490"/>
            <a:ext cx="1804035" cy="1804035"/>
          </a:xfrm>
          <a:custGeom>
            <a:avLst/>
            <a:gdLst>
              <a:gd name="connsiteX0" fmla="*/ 11369 w 2169581"/>
              <a:gd name="connsiteY0" fmla="*/ 0 h 3746091"/>
              <a:gd name="connsiteX1" fmla="*/ 2158212 w 2169581"/>
              <a:gd name="connsiteY1" fmla="*/ 0 h 3746091"/>
              <a:gd name="connsiteX2" fmla="*/ 2169581 w 2169581"/>
              <a:gd name="connsiteY2" fmla="*/ 11369 h 3746091"/>
              <a:gd name="connsiteX3" fmla="*/ 2169581 w 2169581"/>
              <a:gd name="connsiteY3" fmla="*/ 3734722 h 3746091"/>
              <a:gd name="connsiteX4" fmla="*/ 2158212 w 2169581"/>
              <a:gd name="connsiteY4" fmla="*/ 3746091 h 3746091"/>
              <a:gd name="connsiteX5" fmla="*/ 11369 w 2169581"/>
              <a:gd name="connsiteY5" fmla="*/ 3746091 h 3746091"/>
              <a:gd name="connsiteX6" fmla="*/ 0 w 2169581"/>
              <a:gd name="connsiteY6" fmla="*/ 3734722 h 3746091"/>
              <a:gd name="connsiteX7" fmla="*/ 0 w 2169581"/>
              <a:gd name="connsiteY7" fmla="*/ 11369 h 3746091"/>
              <a:gd name="connsiteX8" fmla="*/ 11369 w 2169581"/>
              <a:gd name="connsiteY8" fmla="*/ 0 h 3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581" h="3746091">
                <a:moveTo>
                  <a:pt x="11369" y="0"/>
                </a:moveTo>
                <a:lnTo>
                  <a:pt x="2158212" y="0"/>
                </a:lnTo>
                <a:cubicBezTo>
                  <a:pt x="2164491" y="0"/>
                  <a:pt x="2169581" y="5090"/>
                  <a:pt x="2169581" y="11369"/>
                </a:cubicBezTo>
                <a:lnTo>
                  <a:pt x="2169581" y="3734722"/>
                </a:lnTo>
                <a:cubicBezTo>
                  <a:pt x="2169581" y="3741001"/>
                  <a:pt x="2164491" y="3746091"/>
                  <a:pt x="2158212" y="3746091"/>
                </a:cubicBezTo>
                <a:lnTo>
                  <a:pt x="11369" y="3746091"/>
                </a:lnTo>
                <a:cubicBezTo>
                  <a:pt x="5090" y="3746091"/>
                  <a:pt x="0" y="3741001"/>
                  <a:pt x="0" y="3734722"/>
                </a:cubicBezTo>
                <a:lnTo>
                  <a:pt x="0" y="11369"/>
                </a:lnTo>
                <a:cubicBezTo>
                  <a:pt x="0" y="5090"/>
                  <a:pt x="5090" y="0"/>
                  <a:pt x="11369" y="0"/>
                </a:cubicBezTo>
                <a:close/>
              </a:path>
            </a:pathLst>
          </a:custGeom>
          <a:effectLst>
            <a:outerShdw blurRad="508000" dir="8400000" sx="102000" sy="102000" algn="ctr" rotWithShape="0">
              <a:sysClr val="window" lastClr="FFFFFF">
                <a:lumMod val="85000"/>
                <a:alpha val="40000"/>
              </a:sysClr>
            </a:outerShdw>
          </a:effectLst>
        </p:spPr>
      </p:pic>
      <p:cxnSp>
        <p:nvCxnSpPr>
          <p:cNvPr id="15" name="直接连接符 14"/>
          <p:cNvCxnSpPr/>
          <p:nvPr/>
        </p:nvCxnSpPr>
        <p:spPr>
          <a:xfrm flipH="1" flipV="1">
            <a:off x="2782570" y="2677160"/>
            <a:ext cx="864235" cy="6477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7488555" y="3450590"/>
            <a:ext cx="2016760" cy="2258060"/>
            <a:chOff x="4869" y="4914"/>
            <a:chExt cx="3176" cy="3556"/>
          </a:xfrm>
        </p:grpSpPr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5047" y="7842"/>
              <a:ext cx="28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</a:rPr>
                <a:t>二维码（</a:t>
              </a:r>
              <a:r>
                <a:rPr lang="en-US" altLang="zh-CN" sz="2000">
                  <a:latin typeface="黑体" panose="02010609060101010101" charset="-122"/>
                  <a:ea typeface="黑体" panose="02010609060101010101" charset="-122"/>
                </a:rPr>
                <a:t>QR</a:t>
              </a:r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</a:rPr>
                <a:t>码）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V="1">
              <a:off x="4869" y="4914"/>
              <a:ext cx="0" cy="283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4869" y="7749"/>
              <a:ext cx="317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6189345" y="1338580"/>
            <a:ext cx="49980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由与二进制对应的几何形状按一定规律分布。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>
                <a:latin typeface="黑体" panose="02010609060101010101" charset="-122"/>
                <a:ea typeface="黑体" panose="02010609060101010101" charset="-122"/>
                <a:sym typeface="+mn-ea"/>
              </a:rPr>
              <a:t>通过横向、纵向同时表示信息。</a:t>
            </a:r>
            <a:endParaRPr lang="zh-CN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可以表示文字、图片、视频、音频、网页链接等各种多媒体信息。</a:t>
            </a: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39310" y="5833110"/>
            <a:ext cx="7365365" cy="86147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存储容量大</a:t>
            </a:r>
            <a:r>
              <a:rPr lang="en-US" altLang="zh-CN" sz="3200" b="1">
                <a:solidFill>
                  <a:srgbClr val="FF0000"/>
                </a:solidFill>
              </a:rPr>
              <a:t>   </a:t>
            </a:r>
            <a:r>
              <a:rPr lang="zh-CN" altLang="en-US" sz="3200" b="1">
                <a:solidFill>
                  <a:srgbClr val="FF0000"/>
                </a:solidFill>
              </a:rPr>
              <a:t>编码范围广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t>观察</a:t>
            </a:r>
          </a:p>
        </p:txBody>
      </p:sp>
      <p:pic>
        <p:nvPicPr>
          <p:cNvPr id="5" name="图片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5" y="1837055"/>
            <a:ext cx="2402840" cy="2402840"/>
          </a:xfrm>
          <a:custGeom>
            <a:avLst/>
            <a:gdLst>
              <a:gd name="connsiteX0" fmla="*/ 11369 w 2169581"/>
              <a:gd name="connsiteY0" fmla="*/ 0 h 3746091"/>
              <a:gd name="connsiteX1" fmla="*/ 2158212 w 2169581"/>
              <a:gd name="connsiteY1" fmla="*/ 0 h 3746091"/>
              <a:gd name="connsiteX2" fmla="*/ 2169581 w 2169581"/>
              <a:gd name="connsiteY2" fmla="*/ 11369 h 3746091"/>
              <a:gd name="connsiteX3" fmla="*/ 2169581 w 2169581"/>
              <a:gd name="connsiteY3" fmla="*/ 3734722 h 3746091"/>
              <a:gd name="connsiteX4" fmla="*/ 2158212 w 2169581"/>
              <a:gd name="connsiteY4" fmla="*/ 3746091 h 3746091"/>
              <a:gd name="connsiteX5" fmla="*/ 11369 w 2169581"/>
              <a:gd name="connsiteY5" fmla="*/ 3746091 h 3746091"/>
              <a:gd name="connsiteX6" fmla="*/ 0 w 2169581"/>
              <a:gd name="connsiteY6" fmla="*/ 3734722 h 3746091"/>
              <a:gd name="connsiteX7" fmla="*/ 0 w 2169581"/>
              <a:gd name="connsiteY7" fmla="*/ 11369 h 3746091"/>
              <a:gd name="connsiteX8" fmla="*/ 11369 w 2169581"/>
              <a:gd name="connsiteY8" fmla="*/ 0 h 3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581" h="3746091">
                <a:moveTo>
                  <a:pt x="11369" y="0"/>
                </a:moveTo>
                <a:lnTo>
                  <a:pt x="2158212" y="0"/>
                </a:lnTo>
                <a:cubicBezTo>
                  <a:pt x="2164491" y="0"/>
                  <a:pt x="2169581" y="5090"/>
                  <a:pt x="2169581" y="11369"/>
                </a:cubicBezTo>
                <a:lnTo>
                  <a:pt x="2169581" y="3734722"/>
                </a:lnTo>
                <a:cubicBezTo>
                  <a:pt x="2169581" y="3741001"/>
                  <a:pt x="2164491" y="3746091"/>
                  <a:pt x="2158212" y="3746091"/>
                </a:cubicBezTo>
                <a:lnTo>
                  <a:pt x="11369" y="3746091"/>
                </a:lnTo>
                <a:cubicBezTo>
                  <a:pt x="5090" y="3746091"/>
                  <a:pt x="0" y="3741001"/>
                  <a:pt x="0" y="3734722"/>
                </a:cubicBezTo>
                <a:lnTo>
                  <a:pt x="0" y="11369"/>
                </a:lnTo>
                <a:cubicBezTo>
                  <a:pt x="0" y="5090"/>
                  <a:pt x="5090" y="0"/>
                  <a:pt x="11369" y="0"/>
                </a:cubicBezTo>
                <a:close/>
              </a:path>
            </a:pathLst>
          </a:custGeom>
          <a:effectLst>
            <a:outerShdw blurRad="508000" dir="8400000" sx="102000" sy="102000" algn="ctr" rotWithShape="0">
              <a:sysClr val="window" lastClr="FFFFFF">
                <a:lumMod val="85000"/>
                <a:alpha val="40000"/>
              </a:sys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90" y="1837055"/>
            <a:ext cx="2484120" cy="2468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885" y="1837055"/>
            <a:ext cx="2403475" cy="24180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42615" y="5157470"/>
            <a:ext cx="5855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说一说，这些二维码从外观上来看有什么相同之处？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80" y="1961515"/>
            <a:ext cx="3298825" cy="3298825"/>
          </a:xfrm>
          <a:custGeom>
            <a:avLst/>
            <a:gdLst>
              <a:gd name="connsiteX0" fmla="*/ 11369 w 2169581"/>
              <a:gd name="connsiteY0" fmla="*/ 0 h 3746091"/>
              <a:gd name="connsiteX1" fmla="*/ 2158212 w 2169581"/>
              <a:gd name="connsiteY1" fmla="*/ 0 h 3746091"/>
              <a:gd name="connsiteX2" fmla="*/ 2169581 w 2169581"/>
              <a:gd name="connsiteY2" fmla="*/ 11369 h 3746091"/>
              <a:gd name="connsiteX3" fmla="*/ 2169581 w 2169581"/>
              <a:gd name="connsiteY3" fmla="*/ 3734722 h 3746091"/>
              <a:gd name="connsiteX4" fmla="*/ 2158212 w 2169581"/>
              <a:gd name="connsiteY4" fmla="*/ 3746091 h 3746091"/>
              <a:gd name="connsiteX5" fmla="*/ 11369 w 2169581"/>
              <a:gd name="connsiteY5" fmla="*/ 3746091 h 3746091"/>
              <a:gd name="connsiteX6" fmla="*/ 0 w 2169581"/>
              <a:gd name="connsiteY6" fmla="*/ 3734722 h 3746091"/>
              <a:gd name="connsiteX7" fmla="*/ 0 w 2169581"/>
              <a:gd name="connsiteY7" fmla="*/ 11369 h 3746091"/>
              <a:gd name="connsiteX8" fmla="*/ 11369 w 2169581"/>
              <a:gd name="connsiteY8" fmla="*/ 0 h 3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581" h="3746091">
                <a:moveTo>
                  <a:pt x="11369" y="0"/>
                </a:moveTo>
                <a:lnTo>
                  <a:pt x="2158212" y="0"/>
                </a:lnTo>
                <a:cubicBezTo>
                  <a:pt x="2164491" y="0"/>
                  <a:pt x="2169581" y="5090"/>
                  <a:pt x="2169581" y="11369"/>
                </a:cubicBezTo>
                <a:lnTo>
                  <a:pt x="2169581" y="3734722"/>
                </a:lnTo>
                <a:cubicBezTo>
                  <a:pt x="2169581" y="3741001"/>
                  <a:pt x="2164491" y="3746091"/>
                  <a:pt x="2158212" y="3746091"/>
                </a:cubicBezTo>
                <a:lnTo>
                  <a:pt x="11369" y="3746091"/>
                </a:lnTo>
                <a:cubicBezTo>
                  <a:pt x="5090" y="3746091"/>
                  <a:pt x="0" y="3741001"/>
                  <a:pt x="0" y="3734722"/>
                </a:cubicBezTo>
                <a:lnTo>
                  <a:pt x="0" y="11369"/>
                </a:lnTo>
                <a:cubicBezTo>
                  <a:pt x="0" y="5090"/>
                  <a:pt x="5090" y="0"/>
                  <a:pt x="11369" y="0"/>
                </a:cubicBezTo>
                <a:close/>
              </a:path>
            </a:pathLst>
          </a:custGeom>
          <a:effectLst>
            <a:outerShdw blurRad="508000" dir="8400000" sx="102000" sy="102000" algn="ctr" rotWithShape="0">
              <a:sysClr val="window" lastClr="FFFFFF">
                <a:lumMod val="85000"/>
                <a:alpha val="40000"/>
              </a:sys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6533515" y="2058670"/>
            <a:ext cx="942975" cy="90233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42765" y="2058670"/>
            <a:ext cx="942975" cy="90233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342765" y="4275455"/>
            <a:ext cx="942975" cy="902335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对话气泡: 椭圆形 26"/>
          <p:cNvSpPr/>
          <p:nvPr/>
        </p:nvSpPr>
        <p:spPr>
          <a:xfrm>
            <a:off x="7740172" y="1473620"/>
            <a:ext cx="2443541" cy="864096"/>
          </a:xfrm>
          <a:prstGeom prst="wedgeEllipseCallout">
            <a:avLst>
              <a:gd name="adj1" fmla="val -60650"/>
              <a:gd name="adj2" fmla="val 64879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码眼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对话气泡: 椭圆形 30"/>
          <p:cNvSpPr/>
          <p:nvPr/>
        </p:nvSpPr>
        <p:spPr>
          <a:xfrm>
            <a:off x="1630795" y="1821595"/>
            <a:ext cx="2202344" cy="864096"/>
          </a:xfrm>
          <a:prstGeom prst="wedgeEllipseCallout">
            <a:avLst>
              <a:gd name="adj1" fmla="val 73682"/>
              <a:gd name="adj2" fmla="val 1875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码眼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对话气泡: 椭圆形 31"/>
          <p:cNvSpPr/>
          <p:nvPr/>
        </p:nvSpPr>
        <p:spPr>
          <a:xfrm>
            <a:off x="1630795" y="4145849"/>
            <a:ext cx="2202344" cy="864096"/>
          </a:xfrm>
          <a:prstGeom prst="wedgeEllipseCallout">
            <a:avLst>
              <a:gd name="adj1" fmla="val 73682"/>
              <a:gd name="adj2" fmla="val 1875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码眼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400" y="41555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300" normalizeH="0" baseline="0" dirty="0" smtClean="0">
                <a:ln>
                  <a:noFill/>
                  <a:prstDash val="sysDot"/>
                </a:ln>
                <a:solidFill>
                  <a:srgbClr val="293642"/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r>
              <a:t>二维码的组成</a:t>
            </a: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7" grpId="0" bldLvl="0" animBg="1"/>
      <p:bldP spid="27" grpId="0" bldLvl="0" animBg="1"/>
      <p:bldP spid="31" grpId="0" bldLvl="0" animBg="1"/>
      <p:bldP spid="3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扫一扫</a:t>
            </a:r>
            <a:endParaRPr lang="zh-CN" altLang="en-US"/>
          </a:p>
        </p:txBody>
      </p:sp>
      <p:sp>
        <p:nvSpPr>
          <p:cNvPr id="27" name="内容占位符 26"/>
          <p:cNvSpPr>
            <a:spLocks noGrp="1"/>
          </p:cNvSpPr>
          <p:nvPr>
            <p:ph idx="2"/>
            <p:custDataLst>
              <p:tags r:id="rId1"/>
            </p:custDataLst>
          </p:nvPr>
        </p:nvSpPr>
        <p:spPr>
          <a:xfrm>
            <a:off x="608330" y="1205230"/>
            <a:ext cx="7150100" cy="3763010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任务二：识别二维码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①扫一扫，打开平板上的扫一扫，分别扫3张二维码。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②看一看，观察是否都能被识别。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③说一说，与同桌交流码眼的作用。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813435" y="2518410"/>
            <a:ext cx="10009505" cy="2645410"/>
            <a:chOff x="1281" y="3966"/>
            <a:chExt cx="15763" cy="4166"/>
          </a:xfrm>
        </p:grpSpPr>
        <p:grpSp>
          <p:nvGrpSpPr>
            <p:cNvPr id="11" name="组合 10"/>
            <p:cNvGrpSpPr/>
            <p:nvPr>
              <p:custDataLst>
                <p:tags r:id="rId3"/>
              </p:custDataLst>
            </p:nvPr>
          </p:nvGrpSpPr>
          <p:grpSpPr>
            <a:xfrm>
              <a:off x="1281" y="3966"/>
              <a:ext cx="15565" cy="4167"/>
              <a:chOff x="1281" y="3966"/>
              <a:chExt cx="15565" cy="4167"/>
            </a:xfrm>
          </p:grpSpPr>
          <p:grpSp>
            <p:nvGrpSpPr>
              <p:cNvPr id="24" name="组合 23"/>
              <p:cNvGrpSpPr/>
              <p:nvPr>
                <p:custDataLst>
                  <p:tags r:id="rId4"/>
                </p:custDataLst>
              </p:nvPr>
            </p:nvGrpSpPr>
            <p:grpSpPr>
              <a:xfrm rot="0">
                <a:off x="1281" y="3966"/>
                <a:ext cx="15565" cy="4167"/>
                <a:chOff x="3398" y="3306"/>
                <a:chExt cx="15565" cy="4167"/>
              </a:xfrm>
            </p:grpSpPr>
            <p:grpSp>
              <p:nvGrpSpPr>
                <p:cNvPr id="16" name="组合 15"/>
                <p:cNvGrpSpPr/>
                <p:nvPr>
                  <p:custDataLst>
                    <p:tags r:id="rId5"/>
                  </p:custDataLst>
                </p:nvPr>
              </p:nvGrpSpPr>
              <p:grpSpPr>
                <a:xfrm>
                  <a:off x="3398" y="3306"/>
                  <a:ext cx="3111" cy="4097"/>
                  <a:chOff x="9725" y="3584"/>
                  <a:chExt cx="3111" cy="4097"/>
                </a:xfrm>
              </p:grpSpPr>
              <p:pic>
                <p:nvPicPr>
                  <p:cNvPr id="14" name="图片占位符 5"/>
                  <p:cNvPicPr>
                    <a:picLocks noChangeAspect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5" y="3584"/>
                    <a:ext cx="3111" cy="3111"/>
                  </a:xfrm>
                  <a:custGeom>
                    <a:avLst/>
                    <a:gdLst>
                      <a:gd name="connsiteX0" fmla="*/ 11369 w 2169581"/>
                      <a:gd name="connsiteY0" fmla="*/ 0 h 3746091"/>
                      <a:gd name="connsiteX1" fmla="*/ 2158212 w 2169581"/>
                      <a:gd name="connsiteY1" fmla="*/ 0 h 3746091"/>
                      <a:gd name="connsiteX2" fmla="*/ 2169581 w 2169581"/>
                      <a:gd name="connsiteY2" fmla="*/ 11369 h 3746091"/>
                      <a:gd name="connsiteX3" fmla="*/ 2169581 w 2169581"/>
                      <a:gd name="connsiteY3" fmla="*/ 3734722 h 3746091"/>
                      <a:gd name="connsiteX4" fmla="*/ 2158212 w 2169581"/>
                      <a:gd name="connsiteY4" fmla="*/ 3746091 h 3746091"/>
                      <a:gd name="connsiteX5" fmla="*/ 11369 w 2169581"/>
                      <a:gd name="connsiteY5" fmla="*/ 3746091 h 3746091"/>
                      <a:gd name="connsiteX6" fmla="*/ 0 w 2169581"/>
                      <a:gd name="connsiteY6" fmla="*/ 3734722 h 3746091"/>
                      <a:gd name="connsiteX7" fmla="*/ 0 w 2169581"/>
                      <a:gd name="connsiteY7" fmla="*/ 11369 h 3746091"/>
                      <a:gd name="connsiteX8" fmla="*/ 11369 w 2169581"/>
                      <a:gd name="connsiteY8" fmla="*/ 0 h 3746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9581" h="3746091">
                        <a:moveTo>
                          <a:pt x="11369" y="0"/>
                        </a:moveTo>
                        <a:lnTo>
                          <a:pt x="2158212" y="0"/>
                        </a:lnTo>
                        <a:cubicBezTo>
                          <a:pt x="2164491" y="0"/>
                          <a:pt x="2169581" y="5090"/>
                          <a:pt x="2169581" y="11369"/>
                        </a:cubicBezTo>
                        <a:lnTo>
                          <a:pt x="2169581" y="3734722"/>
                        </a:lnTo>
                        <a:cubicBezTo>
                          <a:pt x="2169581" y="3741001"/>
                          <a:pt x="2164491" y="3746091"/>
                          <a:pt x="2158212" y="3746091"/>
                        </a:cubicBezTo>
                        <a:lnTo>
                          <a:pt x="11369" y="3746091"/>
                        </a:lnTo>
                        <a:cubicBezTo>
                          <a:pt x="5090" y="3746091"/>
                          <a:pt x="0" y="3741001"/>
                          <a:pt x="0" y="3734722"/>
                        </a:cubicBezTo>
                        <a:lnTo>
                          <a:pt x="0" y="11369"/>
                        </a:lnTo>
                        <a:cubicBezTo>
                          <a:pt x="0" y="5090"/>
                          <a:pt x="5090" y="0"/>
                          <a:pt x="11369" y="0"/>
                        </a:cubicBezTo>
                        <a:close/>
                      </a:path>
                    </a:pathLst>
                  </a:custGeom>
                  <a:effectLst>
                    <a:outerShdw blurRad="508000" dir="8400000" sx="102000" sy="102000" algn="ctr" rotWithShape="0">
                      <a:sysClr val="window" lastClr="FFFFFF">
                        <a:lumMod val="85000"/>
                        <a:alpha val="40000"/>
                      </a:sysClr>
                    </a:outerShdw>
                  </a:effectLst>
                  <a:scene3d>
                    <a:camera prst="isometricRightUp"/>
                    <a:lightRig rig="threePt" dir="t"/>
                  </a:scene3d>
                </p:spPr>
              </p:pic>
              <p:sp>
                <p:nvSpPr>
                  <p:cNvPr id="15" name="文本框 14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0261" y="7101"/>
                    <a:ext cx="2039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zh-CN" altLang="en-US"/>
                      <a:t>①</a:t>
                    </a:r>
                    <a:endParaRPr lang="zh-CN" altLang="en-US"/>
                  </a:p>
                </p:txBody>
              </p:sp>
            </p:grpSp>
            <p:sp>
              <p:nvSpPr>
                <p:cNvPr id="19" name="文本框 18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0697" y="6893"/>
                  <a:ext cx="2039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②</a:t>
                  </a:r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6924" y="6823"/>
                  <a:ext cx="2039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③</a:t>
                  </a:r>
                  <a:endParaRPr lang="zh-CN" altLang="en-US"/>
                </a:p>
              </p:txBody>
            </p:sp>
          </p:grpSp>
          <p:pic>
            <p:nvPicPr>
              <p:cNvPr id="10" name="图片占位符 5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4" y="3966"/>
                <a:ext cx="3111" cy="3111"/>
              </a:xfrm>
              <a:custGeom>
                <a:avLst/>
                <a:gdLst>
                  <a:gd name="connsiteX0" fmla="*/ 11369 w 2169581"/>
                  <a:gd name="connsiteY0" fmla="*/ 0 h 3746091"/>
                  <a:gd name="connsiteX1" fmla="*/ 2158212 w 2169581"/>
                  <a:gd name="connsiteY1" fmla="*/ 0 h 3746091"/>
                  <a:gd name="connsiteX2" fmla="*/ 2169581 w 2169581"/>
                  <a:gd name="connsiteY2" fmla="*/ 11369 h 3746091"/>
                  <a:gd name="connsiteX3" fmla="*/ 2169581 w 2169581"/>
                  <a:gd name="connsiteY3" fmla="*/ 3734722 h 3746091"/>
                  <a:gd name="connsiteX4" fmla="*/ 2158212 w 2169581"/>
                  <a:gd name="connsiteY4" fmla="*/ 3746091 h 3746091"/>
                  <a:gd name="connsiteX5" fmla="*/ 11369 w 2169581"/>
                  <a:gd name="connsiteY5" fmla="*/ 3746091 h 3746091"/>
                  <a:gd name="connsiteX6" fmla="*/ 0 w 2169581"/>
                  <a:gd name="connsiteY6" fmla="*/ 3734722 h 3746091"/>
                  <a:gd name="connsiteX7" fmla="*/ 0 w 2169581"/>
                  <a:gd name="connsiteY7" fmla="*/ 11369 h 3746091"/>
                  <a:gd name="connsiteX8" fmla="*/ 11369 w 2169581"/>
                  <a:gd name="connsiteY8" fmla="*/ 0 h 3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9581" h="3746091">
                    <a:moveTo>
                      <a:pt x="11369" y="0"/>
                    </a:moveTo>
                    <a:lnTo>
                      <a:pt x="2158212" y="0"/>
                    </a:lnTo>
                    <a:cubicBezTo>
                      <a:pt x="2164491" y="0"/>
                      <a:pt x="2169581" y="5090"/>
                      <a:pt x="2169581" y="11369"/>
                    </a:cubicBezTo>
                    <a:lnTo>
                      <a:pt x="2169581" y="3734722"/>
                    </a:lnTo>
                    <a:cubicBezTo>
                      <a:pt x="2169581" y="3741001"/>
                      <a:pt x="2164491" y="3746091"/>
                      <a:pt x="2158212" y="3746091"/>
                    </a:cubicBezTo>
                    <a:lnTo>
                      <a:pt x="11369" y="3746091"/>
                    </a:lnTo>
                    <a:cubicBezTo>
                      <a:pt x="5090" y="3746091"/>
                      <a:pt x="0" y="3741001"/>
                      <a:pt x="0" y="3734722"/>
                    </a:cubicBezTo>
                    <a:lnTo>
                      <a:pt x="0" y="11369"/>
                    </a:lnTo>
                    <a:cubicBezTo>
                      <a:pt x="0" y="5090"/>
                      <a:pt x="5090" y="0"/>
                      <a:pt x="11369" y="0"/>
                    </a:cubicBezTo>
                    <a:close/>
                  </a:path>
                </a:pathLst>
              </a:custGeom>
              <a:effectLst>
                <a:outerShdw blurRad="508000" dir="8400000" sx="102000" sy="102000" algn="ctr" rotWithShape="0">
                  <a:sysClr val="window" lastClr="FFFFFF">
                    <a:lumMod val="85000"/>
                    <a:alpha val="40000"/>
                  </a:sysClr>
                </a:outerShdw>
              </a:effectLst>
              <a:scene3d>
                <a:camera prst="isometricOffAxis1Top"/>
                <a:lightRig rig="threePt" dir="t"/>
              </a:scene3d>
            </p:spPr>
          </p:pic>
        </p:grpSp>
        <p:pic>
          <p:nvPicPr>
            <p:cNvPr id="30" name="图片占位符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" y="3966"/>
              <a:ext cx="3111" cy="3111"/>
            </a:xfrm>
            <a:custGeom>
              <a:avLst/>
              <a:gdLst>
                <a:gd name="connsiteX0" fmla="*/ 11369 w 2169581"/>
                <a:gd name="connsiteY0" fmla="*/ 0 h 3746091"/>
                <a:gd name="connsiteX1" fmla="*/ 2158212 w 2169581"/>
                <a:gd name="connsiteY1" fmla="*/ 0 h 3746091"/>
                <a:gd name="connsiteX2" fmla="*/ 2169581 w 2169581"/>
                <a:gd name="connsiteY2" fmla="*/ 11369 h 3746091"/>
                <a:gd name="connsiteX3" fmla="*/ 2169581 w 2169581"/>
                <a:gd name="connsiteY3" fmla="*/ 3734722 h 3746091"/>
                <a:gd name="connsiteX4" fmla="*/ 2158212 w 2169581"/>
                <a:gd name="connsiteY4" fmla="*/ 3746091 h 3746091"/>
                <a:gd name="connsiteX5" fmla="*/ 11369 w 2169581"/>
                <a:gd name="connsiteY5" fmla="*/ 3746091 h 3746091"/>
                <a:gd name="connsiteX6" fmla="*/ 0 w 2169581"/>
                <a:gd name="connsiteY6" fmla="*/ 3734722 h 3746091"/>
                <a:gd name="connsiteX7" fmla="*/ 0 w 2169581"/>
                <a:gd name="connsiteY7" fmla="*/ 11369 h 3746091"/>
                <a:gd name="connsiteX8" fmla="*/ 11369 w 2169581"/>
                <a:gd name="connsiteY8" fmla="*/ 0 h 3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581" h="3746091">
                  <a:moveTo>
                    <a:pt x="11369" y="0"/>
                  </a:moveTo>
                  <a:lnTo>
                    <a:pt x="2158212" y="0"/>
                  </a:lnTo>
                  <a:cubicBezTo>
                    <a:pt x="2164491" y="0"/>
                    <a:pt x="2169581" y="5090"/>
                    <a:pt x="2169581" y="11369"/>
                  </a:cubicBezTo>
                  <a:lnTo>
                    <a:pt x="2169581" y="3734722"/>
                  </a:lnTo>
                  <a:cubicBezTo>
                    <a:pt x="2169581" y="3741001"/>
                    <a:pt x="2164491" y="3746091"/>
                    <a:pt x="2158212" y="3746091"/>
                  </a:cubicBezTo>
                  <a:lnTo>
                    <a:pt x="11369" y="3746091"/>
                  </a:lnTo>
                  <a:cubicBezTo>
                    <a:pt x="5090" y="3746091"/>
                    <a:pt x="0" y="3741001"/>
                    <a:pt x="0" y="3734722"/>
                  </a:cubicBezTo>
                  <a:lnTo>
                    <a:pt x="0" y="11369"/>
                  </a:lnTo>
                  <a:cubicBezTo>
                    <a:pt x="0" y="5090"/>
                    <a:pt x="5090" y="0"/>
                    <a:pt x="11369" y="0"/>
                  </a:cubicBezTo>
                  <a:close/>
                </a:path>
              </a:pathLst>
            </a:custGeom>
            <a:effectLst>
              <a:outerShdw blurRad="508000" dir="8400000" sx="102000" sy="102000" algn="ctr" rotWithShape="0">
                <a:sysClr val="window" lastClr="FFFFFF">
                  <a:lumMod val="85000"/>
                  <a:alpha val="40000"/>
                </a:sysClr>
              </a:outerShdw>
            </a:effectLst>
            <a:scene3d>
              <a:camera prst="isometricBottomDown"/>
              <a:lightRig rig="threePt" dir="t"/>
            </a:scene3d>
          </p:spPr>
        </p:pic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2292 0.230648 " pathEditMode="relative" ptsTypes="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100.xml><?xml version="1.0" encoding="utf-8"?>
<p:tagLst xmlns:p="http://schemas.openxmlformats.org/presentationml/2006/main">
  <p:tag name="KSO_WM_UNIT_PLACING_PICTURE_USER_VIEWPORT" val="{&quot;height&quot;:628,&quot;width&quot;:2886}"/>
</p:tagLst>
</file>

<file path=ppt/tags/tag101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02.xml><?xml version="1.0" encoding="utf-8"?>
<p:tagLst xmlns:p="http://schemas.openxmlformats.org/presentationml/2006/main">
  <p:tag name="AS_UNIQUEID" val="93"/>
  <p:tag name="KSO_WM_BEAUTIFY_FLAG" val=""/>
</p:tagLst>
</file>

<file path=ppt/tags/tag103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04.xml><?xml version="1.0" encoding="utf-8"?>
<p:tagLst xmlns:p="http://schemas.openxmlformats.org/presentationml/2006/main">
  <p:tag name="AS_UNIQUEID" val="94"/>
  <p:tag name="KSO_WM_BEAUTIFY_FLAG" val=""/>
  <p:tag name="KSO_WM_DIAGRAM_VIRTUALLY_FRAME" val="{&quot;height&quot;:211.85,&quot;left&quot;:64.05,&quot;top&quot;:285.2,&quot;width&quot;:825.5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06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0292_8*f*1"/>
  <p:tag name="KSO_WM_TEMPLATE_CATEGORY" val="custom"/>
  <p:tag name="KSO_WM_TEMPLATE_INDEX" val="20230292"/>
  <p:tag name="KSO_WM_UNIT_LAYERLEVEL" val="1"/>
  <p:tag name="KSO_WM_TAG_VERSION" val="3.0"/>
  <p:tag name="KSO_WM_UNIT_PRESET_TEXT" val="单击此处添加文本"/>
  <p:tag name="KSO_WM_UNIT_TEXT_TYPE" val="1"/>
</p:tagLst>
</file>

<file path=ppt/tags/tag108.xml><?xml version="1.0" encoding="utf-8"?>
<p:tagLst xmlns:p="http://schemas.openxmlformats.org/presentationml/2006/main">
  <p:tag name="KSO_WM_DIAGRAM_VIRTUALLY_FRAME" val="{&quot;height&quot;:208.3,&quot;left&quot;:64.05,&quot;top&quot;:198.3,&quot;width&quot;:788.15}"/>
</p:tagLst>
</file>

<file path=ppt/tags/tag109.xml><?xml version="1.0" encoding="utf-8"?>
<p:tagLst xmlns:p="http://schemas.openxmlformats.org/presentationml/2006/main">
  <p:tag name="KSO_WM_DIAGRAM_VIRTUALLY_FRAME" val="{&quot;height&quot;:214.4,&quot;left&quot;:64.05,&quot;top&quot;:192.25,&quot;width&quot;:818.0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97.05,&quot;left&quot;:27.8,&quot;top&quot;:99.95,&quot;width&quot;:873.55}"/>
</p:tagLst>
</file>

<file path=ppt/tags/tag111.xml><?xml version="1.0" encoding="utf-8"?>
<p:tagLst xmlns:p="http://schemas.openxmlformats.org/presentationml/2006/main">
  <p:tag name="KSO_WM_DIAGRAM_VIRTUALLY_FRAME" val="{&quot;height&quot;:277.2,&quot;left&quot;:27.8,&quot;top&quot;:99.95,&quot;width&quot;:873.55}"/>
</p:tagLst>
</file>

<file path=ppt/tags/tag112.xml><?xml version="1.0" encoding="utf-8"?>
<p:tagLst xmlns:p="http://schemas.openxmlformats.org/presentationml/2006/main">
  <p:tag name="AS_UNIQUEID" val="94"/>
  <p:tag name="KSO_WM_BEAUTIFY_FLAG" val=""/>
  <p:tag name="KSO_WM_DIAGRAM_VIRTUALLY_FRAME" val="{&quot;height&quot;:214.4,&quot;left&quot;:64.05,&quot;top&quot;:192.25,&quot;width&quot;:818.05}"/>
</p:tagLst>
</file>

<file path=ppt/tags/tag113.xml><?xml version="1.0" encoding="utf-8"?>
<p:tagLst xmlns:p="http://schemas.openxmlformats.org/presentationml/2006/main">
  <p:tag name="KSO_WM_DIAGRAM_VIRTUALLY_FRAME" val="{&quot;height&quot;:214.4,&quot;left&quot;:64.05,&quot;top&quot;:192.25,&quot;width&quot;:818.05}"/>
</p:tagLst>
</file>

<file path=ppt/tags/tag114.xml><?xml version="1.0" encoding="utf-8"?>
<p:tagLst xmlns:p="http://schemas.openxmlformats.org/presentationml/2006/main">
  <p:tag name="KSO_WM_DIAGRAM_VIRTUALLY_FRAME" val="{&quot;height&quot;:214.4,&quot;left&quot;:64.05,&quot;top&quot;:192.25,&quot;width&quot;:818.05}"/>
</p:tagLst>
</file>

<file path=ppt/tags/tag115.xml><?xml version="1.0" encoding="utf-8"?>
<p:tagLst xmlns:p="http://schemas.openxmlformats.org/presentationml/2006/main">
  <p:tag name="KSO_WM_DIAGRAM_VIRTUALLY_FRAME" val="{&quot;height&quot;:214.4,&quot;left&quot;:64.05,&quot;top&quot;:192.25,&quot;width&quot;:818.05}"/>
</p:tagLst>
</file>

<file path=ppt/tags/tag116.xml><?xml version="1.0" encoding="utf-8"?>
<p:tagLst xmlns:p="http://schemas.openxmlformats.org/presentationml/2006/main">
  <p:tag name="AS_UNIQUEID" val="94"/>
  <p:tag name="KSO_WM_BEAUTIFY_FLAG" val=""/>
  <p:tag name="KSO_WM_DIAGRAM_VIRTUALLY_FRAME" val="{&quot;height&quot;:214.4,&quot;left&quot;:64.05,&quot;top&quot;:192.25,&quot;width&quot;:818.05}"/>
</p:tagLst>
</file>

<file path=ppt/tags/tag117.xml><?xml version="1.0" encoding="utf-8"?>
<p:tagLst xmlns:p="http://schemas.openxmlformats.org/presentationml/2006/main">
  <p:tag name="AS_UNIQUEID" val="94"/>
  <p:tag name="KSO_WM_BEAUTIFY_FLAG" val=""/>
  <p:tag name="KSO_WM_DIAGRAM_VIRTUALLY_FRAME" val="{&quot;height&quot;:214.4,&quot;left&quot;:64.05,&quot;top&quot;:192.25,&quot;width&quot;:818.05}"/>
</p:tagLst>
</file>

<file path=ppt/tags/tag118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2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4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6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8.xml><?xml version="1.0" encoding="utf-8"?>
<p:tagLst xmlns:p="http://schemas.openxmlformats.org/presentationml/2006/main">
  <p:tag name="picid" val="{53cae133-8f9e-481b-9a59-17d03df6be9c}"/>
</p:tagLst>
</file>

<file path=ppt/tags/tag129.xml><?xml version="1.0" encoding="utf-8"?>
<p:tagLst xmlns:p="http://schemas.openxmlformats.org/presentationml/2006/main">
  <p:tag name="picid" val="{e313f407-3023-45ca-85a3-d7c8e003a51f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picid" val="{53cae133-8f9e-481b-9a59-17d03df6be9c}"/>
</p:tagLst>
</file>

<file path=ppt/tags/tag131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33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0292_8*f*1"/>
  <p:tag name="KSO_WM_TEMPLATE_CATEGORY" val="custom"/>
  <p:tag name="KSO_WM_TEMPLATE_INDEX" val="20230292"/>
  <p:tag name="KSO_WM_UNIT_LAYERLEVEL" val="1"/>
  <p:tag name="KSO_WM_TAG_VERSION" val="3.0"/>
  <p:tag name="KSO_WM_UNIT_PRESET_TEXT" val="单击此处添加文本"/>
  <p:tag name="KSO_WM_UNIT_TEXT_TYPE" val="1"/>
</p:tagLst>
</file>

<file path=ppt/tags/tag135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36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37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38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39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1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2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3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4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5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6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7.xml><?xml version="1.0" encoding="utf-8"?>
<p:tagLst xmlns:p="http://schemas.openxmlformats.org/presentationml/2006/main">
  <p:tag name="KSO_WM_DIAGRAM_VIRTUALLY_FRAME" val="{&quot;height&quot;:169,&quot;left&quot;:5.7,&quot;top&quot;:360.4,&quot;width&quot;:945.55}"/>
</p:tagLst>
</file>

<file path=ppt/tags/tag148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  <p:tag name="resource_record_key" val="{&quot;65&quot;:[20230292],&quot;70&quot;:[3314052]}"/>
</p:tagLst>
</file>

<file path=ppt/tags/tag149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50.xml><?xml version="1.0" encoding="utf-8"?>
<p:tagLst xmlns:p="http://schemas.openxmlformats.org/presentationml/2006/main">
  <p:tag name="AS_UNIQUEID" val="3298"/>
</p:tagLst>
</file>

<file path=ppt/tags/tag151.xml><?xml version="1.0" encoding="utf-8"?>
<p:tagLst xmlns:p="http://schemas.openxmlformats.org/presentationml/2006/main">
  <p:tag name="AS_UNIQUEID" val="3297"/>
</p:tagLst>
</file>

<file path=ppt/tags/tag152.xml><?xml version="1.0" encoding="utf-8"?>
<p:tagLst xmlns:p="http://schemas.openxmlformats.org/presentationml/2006/main">
  <p:tag name="AS_UNIQUEID" val="1690"/>
</p:tagLst>
</file>

<file path=ppt/tags/tag153.xml><?xml version="1.0" encoding="utf-8"?>
<p:tagLst xmlns:p="http://schemas.openxmlformats.org/presentationml/2006/main">
  <p:tag name="AS_UNIQUEID" val="93"/>
  <p:tag name="KSO_WM_BEAUTIFY_FLAG" val=""/>
</p:tagLst>
</file>

<file path=ppt/tags/tag154.xml><?xml version="1.0" encoding="utf-8"?>
<p:tagLst xmlns:p="http://schemas.openxmlformats.org/presentationml/2006/main">
  <p:tag name="AS_UNIQUEID" val="1689"/>
</p:tagLst>
</file>

<file path=ppt/tags/tag155.xml><?xml version="1.0" encoding="utf-8"?>
<p:tagLst xmlns:p="http://schemas.openxmlformats.org/presentationml/2006/main">
  <p:tag name="AS_UNIQUEID" val="93"/>
  <p:tag name="KSO_WM_BEAUTIFY_FLAG" val=""/>
</p:tagLst>
</file>

<file path=ppt/tags/tag156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57.xml><?xml version="1.0" encoding="utf-8"?>
<p:tagLst xmlns:p="http://schemas.openxmlformats.org/presentationml/2006/main">
  <p:tag name="AS_UNIQUEID" val="1705"/>
  <p:tag name="KSO_WM_DIAGRAM_VIRTUALLY_FRAME" val="{&quot;height&quot;:305.8083464566929,&quot;left&quot;:83.6,&quot;top&quot;:145.63062992125984,&quot;width&quot;:809.15}"/>
</p:tagLst>
</file>

<file path=ppt/tags/tag158.xml><?xml version="1.0" encoding="utf-8"?>
<p:tagLst xmlns:p="http://schemas.openxmlformats.org/presentationml/2006/main">
  <p:tag name="AS_UNIQUEID" val="1706"/>
  <p:tag name="KSO_WM_BEAUTIFY_FLAG" val=""/>
  <p:tag name="KSO_WM_DIAGRAM_VIRTUALLY_FRAME" val="{&quot;height&quot;:305.8083464566929,&quot;left&quot;:83.6,&quot;top&quot;:145.63062992125984,&quot;width&quot;:809.15}"/>
</p:tagLst>
</file>

<file path=ppt/tags/tag159.xml><?xml version="1.0" encoding="utf-8"?>
<p:tagLst xmlns:p="http://schemas.openxmlformats.org/presentationml/2006/main">
  <p:tag name="AS_UNIQUEID" val="1707"/>
  <p:tag name="KSO_WM_BEAUTIFY_FLAG" val=""/>
  <p:tag name="KSO_WM_DIAGRAM_VIRTUALLY_FRAME" val="{&quot;height&quot;:305.8083464566929,&quot;left&quot;:83.6,&quot;top&quot;:145.63062992125984,&quot;width&quot;:809.15}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160.xml><?xml version="1.0" encoding="utf-8"?>
<p:tagLst xmlns:p="http://schemas.openxmlformats.org/presentationml/2006/main">
  <p:tag name="AS_UNIQUEID" val="1708"/>
  <p:tag name="KSO_WM_DIAGRAM_VIRTUALLY_FRAME" val="{&quot;height&quot;:305.8083464566929,&quot;left&quot;:83.6,&quot;top&quot;:145.63062992125984,&quot;width&quot;:809.15}"/>
</p:tagLst>
</file>

<file path=ppt/tags/tag161.xml><?xml version="1.0" encoding="utf-8"?>
<p:tagLst xmlns:p="http://schemas.openxmlformats.org/presentationml/2006/main">
  <p:tag name="AS_UNIQUEID" val="1709"/>
  <p:tag name="KSO_WM_BEAUTIFY_FLAG" val=""/>
  <p:tag name="KSO_WM_DIAGRAM_VIRTUALLY_FRAME" val="{&quot;height&quot;:305.8083464566929,&quot;left&quot;:83.6,&quot;top&quot;:145.63062992125984,&quot;width&quot;:809.15}"/>
</p:tagLst>
</file>

<file path=ppt/tags/tag162.xml><?xml version="1.0" encoding="utf-8"?>
<p:tagLst xmlns:p="http://schemas.openxmlformats.org/presentationml/2006/main">
  <p:tag name="AS_UNIQUEID" val="1710"/>
  <p:tag name="KSO_WM_BEAUTIFY_FLAG" val=""/>
  <p:tag name="KSO_WM_DIAGRAM_VIRTUALLY_FRAME" val="{&quot;height&quot;:305.8083464566929,&quot;left&quot;:83.6,&quot;top&quot;:145.63062992125984,&quot;width&quot;:809.15}"/>
</p:tagLst>
</file>

<file path=ppt/tags/tag163.xml><?xml version="1.0" encoding="utf-8"?>
<p:tagLst xmlns:p="http://schemas.openxmlformats.org/presentationml/2006/main">
  <p:tag name="AS_UNIQUEID" val="1711"/>
  <p:tag name="KSO_WM_DIAGRAM_VIRTUALLY_FRAME" val="{&quot;height&quot;:305.8083464566929,&quot;left&quot;:83.6,&quot;top&quot;:145.63062992125984,&quot;width&quot;:809.15}"/>
</p:tagLst>
</file>

<file path=ppt/tags/tag164.xml><?xml version="1.0" encoding="utf-8"?>
<p:tagLst xmlns:p="http://schemas.openxmlformats.org/presentationml/2006/main">
  <p:tag name="AS_UNIQUEID" val="1712"/>
  <p:tag name="KSO_WM_BEAUTIFY_FLAG" val=""/>
  <p:tag name="KSO_WM_DIAGRAM_VIRTUALLY_FRAME" val="{&quot;height&quot;:305.8083464566929,&quot;left&quot;:83.6,&quot;top&quot;:145.63062992125984,&quot;width&quot;:809.15}"/>
</p:tagLst>
</file>

<file path=ppt/tags/tag165.xml><?xml version="1.0" encoding="utf-8"?>
<p:tagLst xmlns:p="http://schemas.openxmlformats.org/presentationml/2006/main">
  <p:tag name="AS_UNIQUEID" val="1713"/>
  <p:tag name="KSO_WM_BEAUTIFY_FLAG" val=""/>
  <p:tag name="KSO_WM_DIAGRAM_VIRTUALLY_FRAME" val="{&quot;height&quot;:305.8083464566929,&quot;left&quot;:83.6,&quot;top&quot;:145.63062992125984,&quot;width&quot;:809.15}"/>
</p:tagLst>
</file>

<file path=ppt/tags/tag166.xml><?xml version="1.0" encoding="utf-8"?>
<p:tagLst xmlns:p="http://schemas.openxmlformats.org/presentationml/2006/main">
  <p:tag name="AS_UNIQUEID" val="1714"/>
  <p:tag name="KSO_WM_DIAGRAM_VIRTUALLY_FRAME" val="{&quot;height&quot;:305.8083464566929,&quot;left&quot;:83.6,&quot;top&quot;:145.63062992125984,&quot;width&quot;:809.15}"/>
</p:tagLst>
</file>

<file path=ppt/tags/tag167.xml><?xml version="1.0" encoding="utf-8"?>
<p:tagLst xmlns:p="http://schemas.openxmlformats.org/presentationml/2006/main">
  <p:tag name="AS_UNIQUEID" val="1715"/>
  <p:tag name="KSO_WM_BEAUTIFY_FLAG" val=""/>
  <p:tag name="KSO_WM_DIAGRAM_VIRTUALLY_FRAME" val="{&quot;height&quot;:305.8083464566929,&quot;left&quot;:83.6,&quot;top&quot;:145.63062992125984,&quot;width&quot;:809.15}"/>
</p:tagLst>
</file>

<file path=ppt/tags/tag168.xml><?xml version="1.0" encoding="utf-8"?>
<p:tagLst xmlns:p="http://schemas.openxmlformats.org/presentationml/2006/main">
  <p:tag name="AS_UNIQUEID" val="1716"/>
  <p:tag name="KSO_WM_BEAUTIFY_FLAG" val=""/>
  <p:tag name="KSO_WM_DIAGRAM_VIRTUALLY_FRAME" val="{&quot;height&quot;:305.8083464566929,&quot;left&quot;:83.6,&quot;top&quot;:145.63062992125984,&quot;width&quot;:809.15}"/>
</p:tagLst>
</file>

<file path=ppt/tags/tag169.xml><?xml version="1.0" encoding="utf-8"?>
<p:tagLst xmlns:p="http://schemas.openxmlformats.org/presentationml/2006/main">
  <p:tag name="AS_UNIQUEID" val="1717"/>
  <p:tag name="KSO_WM_BEAUTIFY_FLAG" val=""/>
  <p:tag name="KSO_WM_DIAGRAM_VIRTUALLY_FRAME" val="{&quot;height&quot;:305.8083464566929,&quot;left&quot;:83.6,&quot;top&quot;:145.63062992125984,&quot;width&quot;:809.15}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70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7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contentchip"/>
  <p:tag name="KSO_WM_UNIT_PRESET_TEXT" val="单击添加章节标题"/>
  <p:tag name="KSO_WM_UNIT_TEXT_TYPE" val="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SLIDE_ID" val="custom20230292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SLIDE_LAYOUT" val="a_e"/>
  <p:tag name="KSO_WM_SLIDE_LAYOUT_CNT" val="1_1"/>
  <p:tag name="KSO_WM_SLIDE_TYPE" val="sectionTitle"/>
  <p:tag name="KSO_WM_SLIDE_SUBTYPE" val="pureTxt"/>
  <p:tag name="KSO_WM_SLIDE_CONTENT_AREA" val="{&quot;left&quot;:&quot;417.6&quot;,&quot;top&quot;:&quot;135.9&quot;,&quot;width&quot;:&quot;496.35&quot;,&quot;height&quot;:&quot;307.35&quot;}"/>
</p:tagLst>
</file>

<file path=ppt/tags/tag173.xml><?xml version="1.0" encoding="utf-8"?>
<p:tagLst xmlns:p="http://schemas.openxmlformats.org/presentationml/2006/main">
  <p:tag name="commondata" val="eyJoZGlkIjoiNmNmNTJiODMwMjk3YjgwNmE2ZWVlNzcwZjI0MTk1YzIifQ=="/>
  <p:tag name="resource_record_key" val="{&quot;65&quot;:[20230292],&quot;70&quot;:[3314052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2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CONTENT_GROUP_TYPE" val="contentchip"/>
  <p:tag name="KSO_WM_UNIT_TYPE" val="i"/>
  <p:tag name="KSO_WM_UNIT_INDEX" val="2"/>
</p:tagLst>
</file>

<file path=ppt/tags/tag2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CONTENT_GROUP_TYPE" val="contentchip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CONTENT_GROUP_TYPE" val="titlestyle"/>
  <p:tag name="KSO_WM_UNIT_TYPE" val="i"/>
  <p:tag name="KSO_WM_UNIT_INDEX" val="2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CONTENT_GROUP_TYPE" val="contentchip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CONTENT_GROUP_TYPE" val="titlestyle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7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UNIT_CONTENT_GROUP_TYPE" val="titlestyle"/>
  <p:tag name="KSO_WM_UNIT_TYPE" val="i"/>
  <p:tag name="KSO_WM_UNIT_INDEX" val="3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29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29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TEMPLATE_THUMBS_INDEX" val="1、9"/>
</p:tagLst>
</file>

<file path=ppt/tags/tag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2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83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9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contentchip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SLIDE_ID" val="custom2023029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SLIDE_LAYOUT" val="a_f"/>
  <p:tag name="KSO_WM_SLIDE_LAYOUT_CNT" val="1_1"/>
  <p:tag name="KSO_WM_SLIDE_TYPE" val="endPage"/>
  <p:tag name="KSO_WM_SLIDE_SUBTYPE" val="pureTxt"/>
  <p:tag name="KSO_WM_SLIDE_CONTENT_AREA" val="{&quot;left&quot;:&quot;54.6&quot;,&quot;top&quot;:&quot;123.65&quot;,&quot;width&quot;:&quot;574.1&quot;,&quot;height&quot;:&quot;305.6&quot;}"/>
</p:tagLst>
</file>

<file path=ppt/tags/tag86.xml><?xml version="1.0" encoding="utf-8"?>
<p:tagLst xmlns:p="http://schemas.openxmlformats.org/presentationml/2006/main">
  <p:tag name="AS_UNIQUEID" val="1257"/>
</p:tagLst>
</file>

<file path=ppt/tags/tag87.xml><?xml version="1.0" encoding="utf-8"?>
<p:tagLst xmlns:p="http://schemas.openxmlformats.org/presentationml/2006/main">
  <p:tag name="AS_UNIQUEID" val="1256"/>
</p:tagLst>
</file>

<file path=ppt/tags/tag88.xml><?xml version="1.0" encoding="utf-8"?>
<p:tagLst xmlns:p="http://schemas.openxmlformats.org/presentationml/2006/main">
  <p:tag name="AS_UNIQUEID" val="24"/>
</p:tagLst>
</file>

<file path=ppt/tags/tag89.xml><?xml version="1.0" encoding="utf-8"?>
<p:tagLst xmlns:p="http://schemas.openxmlformats.org/presentationml/2006/main">
  <p:tag name="AS_UNIQUEID" val="1257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90.xml><?xml version="1.0" encoding="utf-8"?>
<p:tagLst xmlns:p="http://schemas.openxmlformats.org/presentationml/2006/main">
  <p:tag name="AS_UNIQUEID" val="17"/>
</p:tagLst>
</file>

<file path=ppt/tags/tag91.xml><?xml version="1.0" encoding="utf-8"?>
<p:tagLst xmlns:p="http://schemas.openxmlformats.org/presentationml/2006/main">
  <p:tag name="AS_UNIQUEID" val="1257"/>
</p:tagLst>
</file>

<file path=ppt/tags/tag92.xml><?xml version="1.0" encoding="utf-8"?>
<p:tagLst xmlns:p="http://schemas.openxmlformats.org/presentationml/2006/main">
  <p:tag name="AS_UNIQUEID" val="1257"/>
</p:tagLst>
</file>

<file path=ppt/tags/tag93.xml><?xml version="1.0" encoding="utf-8"?>
<p:tagLst xmlns:p="http://schemas.openxmlformats.org/presentationml/2006/main">
  <p:tag name="AS_UNIQUEID" val="1257"/>
</p:tagLst>
</file>

<file path=ppt/tags/tag94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292_8*f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PRESET_TEXT" val="单击此处添加文本"/>
  <p:tag name="KSO_WM_UNIT_TEXT_TYPE" val="1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97.xml><?xml version="1.0" encoding="utf-8"?>
<p:tagLst xmlns:p="http://schemas.openxmlformats.org/presentationml/2006/main">
  <p:tag name="KSO_WM_SLIDE_ID" val="custom20230292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292"/>
  <p:tag name="KSO_WM_SLIDE_TYPE" val="text"/>
  <p:tag name="KSO_WM_SLIDE_SUBTYPE" val="pureTxt"/>
  <p:tag name="KSO_WM_SLIDE_SIZE" val="863*459"/>
  <p:tag name="KSO_WM_SLIDE_POSITION" val="47*32"/>
  <p:tag name="KSO_WM_SLIDE_LAYOUT" val="a_f"/>
  <p:tag name="KSO_WM_SLIDE_LAYOUT_CNT" val="1_1"/>
  <p:tag name="KSO_WM_SPECIAL_SOURCE" val="bdnull"/>
  <p:tag name="KSO_WM_SLIDE_LAYOUT_NAME" val="标题和内容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2_8*a*1"/>
  <p:tag name="KSO_WM_TEMPLATE_CATEGORY" val="custom"/>
  <p:tag name="KSO_WM_TEMPLATE_INDEX" val="20230292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99.xml><?xml version="1.0" encoding="utf-8"?>
<p:tagLst xmlns:p="http://schemas.openxmlformats.org/presentationml/2006/main">
  <p:tag name="AS_UNIQUEID" val="94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3964"/>
      </a:dk2>
      <a:lt2>
        <a:srgbClr val="E8F8FE"/>
      </a:lt2>
      <a:accent1>
        <a:srgbClr val="1DC0FD"/>
      </a:accent1>
      <a:accent2>
        <a:srgbClr val="015BFF"/>
      </a:accent2>
      <a:accent3>
        <a:srgbClr val="22CFD8"/>
      </a:accent3>
      <a:accent4>
        <a:srgbClr val="22B1C4"/>
      </a:accent4>
      <a:accent5>
        <a:srgbClr val="9485FF"/>
      </a:accent5>
      <a:accent6>
        <a:srgbClr val="6F5BFF"/>
      </a:accent6>
      <a:hlink>
        <a:srgbClr val="0563C1"/>
      </a:hlink>
      <a:folHlink>
        <a:srgbClr val="954D72"/>
      </a:folHlink>
    </a:clrScheme>
    <a:fontScheme name="自定义 73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WPS 演示</Application>
  <PresentationFormat>宽屏</PresentationFormat>
  <Paragraphs>189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MiSans Heavy</vt:lpstr>
      <vt:lpstr>Wingdings</vt:lpstr>
      <vt:lpstr>MiSans Normal</vt:lpstr>
      <vt:lpstr>黑体</vt:lpstr>
      <vt:lpstr>仓耳渔阳体 W03</vt:lpstr>
      <vt:lpstr>阿里巴巴普惠体 M</vt:lpstr>
      <vt:lpstr>等线</vt:lpstr>
      <vt:lpstr>微软雅黑</vt:lpstr>
      <vt:lpstr>Arial Unicode MS</vt:lpstr>
      <vt:lpstr>Calibri</vt:lpstr>
      <vt:lpstr>微软雅黑 Light</vt:lpstr>
      <vt:lpstr>Arial</vt:lpstr>
      <vt:lpstr>Office 主题</vt:lpstr>
      <vt:lpstr>扫一扫</vt:lpstr>
      <vt:lpstr>二维码知多少</vt:lpstr>
      <vt:lpstr>探秘二维码</vt:lpstr>
      <vt:lpstr>二维码知多少</vt:lpstr>
      <vt:lpstr>图形编码知多少</vt:lpstr>
      <vt:lpstr>图形编码知多少</vt:lpstr>
      <vt:lpstr>观察</vt:lpstr>
      <vt:lpstr>PowerPoint 演示文稿</vt:lpstr>
      <vt:lpstr>扫一扫</vt:lpstr>
      <vt:lpstr>二维码的组成</vt:lpstr>
      <vt:lpstr>二维码的组成</vt:lpstr>
      <vt:lpstr>二维码的组成</vt:lpstr>
      <vt:lpstr>二维码的组成</vt:lpstr>
      <vt:lpstr>二维码的组成</vt:lpstr>
      <vt:lpstr>二维码的组成</vt:lpstr>
      <vt:lpstr>我的二维码我做主</vt:lpstr>
      <vt:lpstr>我的二维码我做主</vt:lpstr>
      <vt:lpstr>想一想</vt:lpstr>
      <vt:lpstr>扫码安全我知道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Akira-Chan</cp:lastModifiedBy>
  <cp:revision>170</cp:revision>
  <dcterms:created xsi:type="dcterms:W3CDTF">2019-06-19T02:08:00Z</dcterms:created>
  <dcterms:modified xsi:type="dcterms:W3CDTF">2024-11-25T02:09:53Z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6DA5C1963A414FB99769A78A4F4978E1_11</vt:lpwstr>
  </property>
</Properties>
</file>