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78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56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060" y="0"/>
            <a:ext cx="946404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56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135" y="0"/>
            <a:ext cx="115697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56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310" y="0"/>
            <a:ext cx="1166241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56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980" y="0"/>
            <a:ext cx="1158049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56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710" y="0"/>
            <a:ext cx="110172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56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050" y="0"/>
            <a:ext cx="1086548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/Users/user/Desktop/新建文件夹 (2)/IMG_5674.JPGIMG_5674"/>
          <p:cNvPicPr>
            <a:picLocks noChangeAspect="1"/>
          </p:cNvPicPr>
          <p:nvPr/>
        </p:nvPicPr>
        <p:blipFill>
          <a:blip r:embed="rId1"/>
          <a:srcRect t="8763" b="8763"/>
          <a:stretch>
            <a:fillRect/>
          </a:stretch>
        </p:blipFill>
        <p:spPr>
          <a:xfrm>
            <a:off x="400050" y="0"/>
            <a:ext cx="1147699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56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0135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56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1605" y="0"/>
            <a:ext cx="1233360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56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35" y="0"/>
            <a:ext cx="121024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56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98562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56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" y="0"/>
            <a:ext cx="1161859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56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0" y="0"/>
            <a:ext cx="118351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56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74432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56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1135" y="0"/>
            <a:ext cx="1213294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commondata" val="eyJoZGlkIjoiNzIzMjU3NTkzYzJkY2M5NjZhZTkwOGFiNjRmY2E5NTI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杨文影</cp:lastModifiedBy>
  <cp:revision>155</cp:revision>
  <dcterms:created xsi:type="dcterms:W3CDTF">2019-06-19T02:08:00Z</dcterms:created>
  <dcterms:modified xsi:type="dcterms:W3CDTF">2024-11-17T23:53:26Z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1BE5961AD96443308FC704D094CB3899_11</vt:lpwstr>
  </property>
</Properties>
</file>