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8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9" r:id="rId3"/>
    <p:sldMasterId id="2147483690" r:id="rId4"/>
    <p:sldMasterId id="2147483710" r:id="rId5"/>
    <p:sldMasterId id="2147483733" r:id="rId6"/>
    <p:sldMasterId id="2147483754" r:id="rId7"/>
    <p:sldMasterId id="2147483775" r:id="rId8"/>
    <p:sldMasterId id="2147483795" r:id="rId9"/>
  </p:sldMasterIdLst>
  <p:notesMasterIdLst>
    <p:notesMasterId r:id="rId32"/>
  </p:notesMasterIdLst>
  <p:sldIdLst>
    <p:sldId id="449" r:id="rId10"/>
    <p:sldId id="448" r:id="rId11"/>
    <p:sldId id="489" r:id="rId12"/>
    <p:sldId id="491" r:id="rId13"/>
    <p:sldId id="492" r:id="rId14"/>
    <p:sldId id="493" r:id="rId15"/>
    <p:sldId id="541" r:id="rId16"/>
    <p:sldId id="542" r:id="rId17"/>
    <p:sldId id="498" r:id="rId18"/>
    <p:sldId id="517" r:id="rId19"/>
    <p:sldId id="496" r:id="rId20"/>
    <p:sldId id="531" r:id="rId21"/>
    <p:sldId id="532" r:id="rId22"/>
    <p:sldId id="520" r:id="rId23"/>
    <p:sldId id="519" r:id="rId24"/>
    <p:sldId id="562" r:id="rId25"/>
    <p:sldId id="539" r:id="rId26"/>
    <p:sldId id="557" r:id="rId27"/>
    <p:sldId id="534" r:id="rId28"/>
    <p:sldId id="544" r:id="rId29"/>
    <p:sldId id="545" r:id="rId30"/>
    <p:sldId id="555" r:id="rId31"/>
  </p:sldIdLst>
  <p:sldSz cx="9144000" cy="5143500" type="screen16x9"/>
  <p:notesSz cx="9144000" cy="6858000"/>
  <p:embeddedFontLst>
    <p:embeddedFont>
      <p:font typeface="黑体" pitchFamily="49" charset="-122"/>
      <p:regular r:id="rId37"/>
    </p:embeddedFont>
    <p:embeddedFont>
      <p:font typeface="黑体" charset="0"/>
      <p:regular r:id="rId38"/>
    </p:embeddedFont>
    <p:embeddedFont>
      <p:font typeface="华文隶书" panose="02010800040101010101" charset="-122"/>
      <p:regular r:id="rId39"/>
    </p:embeddedFont>
    <p:embeddedFont>
      <p:font typeface="华文中宋" panose="02010600040101010101" pitchFamily="2" charset="-122"/>
      <p:regular r:id="rId40"/>
    </p:embeddedFont>
    <p:embeddedFont>
      <p:font typeface="幼圆" panose="02010509060101010101" pitchFamily="49" charset="-122"/>
      <p:regular r:id="rId41"/>
    </p:embeddedFont>
    <p:embeddedFont>
      <p:font typeface="Calibri" panose="020F0502020204030204" charset="0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6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左方敏" initials="左" lastIdx="1" clrIdx="0"/>
  <p:cmAuthor id="0" name="Administrator" initials="A" lastIdx="1" clrIdx="0"/>
  <p:cmAuthor id="2" name="作者" initials="A" lastIdx="0" clrIdx="1"/>
  <p:cmAuthor id="3" name="lenovo" initials="l" lastIdx="2" clrIdx="2"/>
  <p:cmAuthor id="4" name="xkb1.com" initials="x" lastIdx="0" clrIdx="0"/>
  <p:cmAuthor id="5" name="MING" initials="M" lastIdx="0" clrIdx="2"/>
  <p:cmAuthor id="6" name="微软用户" initials="微" lastIdx="0" clrIdx="0"/>
  <p:cmAuthor id="7" name="新课标第一网" initials="新" lastIdx="0" clrIdx="0"/>
  <p:cmAuthor id="8" name="CHINESE-BC06F90" initials="C" lastIdx="0" clrIdx="0"/>
  <p:cmAuthor id="10" name="Lenovo" initials="L" lastIdx="1" clrIdx="9"/>
  <p:cmAuthor id="12" name="12279" initials="1" lastIdx="1" clrIdx="11"/>
  <p:cmAuthor id="9" name="倩文 黄" initials="倩文" lastIdx="1" clrIdx="3"/>
  <p:cmAuthor id="13" name="chenshj" initials="c" lastIdx="3" clrIdx="12"/>
  <p:cmAuthor id="11" name="善良 的路辉" initials="A" lastIdx="1" clrIdx="10"/>
  <p:cmAuthor id="14" name="HUAWEI" initials="H" lastIdx="1" clrIdx="13"/>
  <p:cmAuthor id="15" name="Rcyz-HL" initials="R" lastIdx="0" clrIdx="12"/>
  <p:cmAuthor id="16" name="付" initials="付" lastIdx="0" clrIdx="14"/>
  <p:cmAuthor id="18" name="Nicole Li  李倩" initials="N" lastIdx="0" clrIdx="0"/>
  <p:cmAuthor id="19" name="222" initials="2" lastIdx="0" clrIdx="0"/>
  <p:cmAuthor id="20" name="iwenping" initials="i" lastIdx="0" clrIdx="0"/>
  <p:cmAuthor id="21" name="王子涵" initials="王" lastIdx="0" clrIdx="0"/>
  <p:cmAuthor id="22" name="User" initials="U" lastIdx="0" clrIdx="0"/>
  <p:cmAuthor id="23" name="PPTer_Tang" initials="P" lastIdx="0" clrIdx="0"/>
  <p:cmAuthor id="24" name="easonyoun" initials="e" lastIdx="0" clrIdx="0"/>
  <p:cmAuthor id="25" name="zhouyangfan" initials="z" lastIdx="0" clrIdx="0"/>
  <p:cmAuthor id="26" name="tplife" initials="t" lastIdx="0" clrIdx="0"/>
  <p:cmAuthor id="27" name="??" initials="?" lastIdx="0" clrIdx="0"/>
  <p:cmAuthor id="17" name="admin" initials="a" lastIdx="0" clrIdx="0"/>
  <p:cmAuthor id="76" name="何 龙" initials="何" lastIdx="0" clrIdx="2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6ECE2"/>
    <a:srgbClr val="00487E"/>
    <a:srgbClr val="E6E6E6"/>
    <a:srgbClr val="0000FF"/>
    <a:srgbClr val="0070C0"/>
    <a:srgbClr val="002060"/>
    <a:srgbClr val="D60000"/>
    <a:srgbClr val="00589A"/>
    <a:srgbClr val="004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84780" autoAdjust="0"/>
  </p:normalViewPr>
  <p:slideViewPr>
    <p:cSldViewPr showGuides="1">
      <p:cViewPr>
        <p:scale>
          <a:sx n="100" d="100"/>
          <a:sy n="100" d="100"/>
        </p:scale>
        <p:origin x="-1908" y="-516"/>
      </p:cViewPr>
      <p:guideLst>
        <p:guide orient="horz" pos="1756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3" Type="http://schemas.openxmlformats.org/officeDocument/2006/relationships/tags" Target="tags/tag316.xml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6E28A-8788-4A69-9321-AFB0865336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BAE20-A752-4048-8C39-94AADFB95A0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457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4648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457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8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FFF7640-2956-4EBB-84CA-BCED3387F201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BC41F4-E0EA-4D7C-9E41-2CDD67E127A6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>
                <a:latin typeface="+mn-lt"/>
                <a:ea typeface="+mn-ea"/>
              </a:defRPr>
            </a:lvl1pPr>
          </a:lstStyle>
          <a:p>
            <a:fld id="{4FFF7640-2956-4EBB-84CA-BCED3387F201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38" tIns="45719" rIns="91438" bIns="45719" numCol="1" anchor="t" anchorCtr="0" compatLnSpc="1"/>
          <a:lstStyle>
            <a:lvl1pPr>
              <a:defRPr>
                <a:latin typeface="Verdana" panose="020B0804030504040204" pitchFamily="34" charset="0"/>
              </a:defRPr>
            </a:lvl1pPr>
          </a:lstStyle>
          <a:p>
            <a:fld id="{42BC41F4-E0EA-4D7C-9E41-2CDD67E127A6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301625" y="457202"/>
            <a:ext cx="8540750" cy="41171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01628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fld id="{4FFF7640-2956-4EBB-84CA-BCED3387F201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3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42BC41F4-E0EA-4D7C-9E41-2CDD67E127A6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FFF7640-2956-4EBB-84CA-BCED3387F201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2BC41F4-E0EA-4D7C-9E41-2CDD67E127A6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457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4648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457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8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FFF7640-2956-4EBB-84CA-BCED3387F201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BC41F4-E0EA-4D7C-9E41-2CDD67E127A6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>
                <a:latin typeface="+mn-lt"/>
                <a:ea typeface="+mn-ea"/>
              </a:defRPr>
            </a:lvl1pPr>
          </a:lstStyle>
          <a:p>
            <a:fld id="{4FFF7640-2956-4EBB-84CA-BCED3387F201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38" tIns="45719" rIns="91438" bIns="45719" numCol="1" anchor="t" anchorCtr="0" compatLnSpc="1"/>
          <a:lstStyle>
            <a:lvl1pPr>
              <a:defRPr>
                <a:latin typeface="Verdana" panose="020B0804030504040204" pitchFamily="34" charset="0"/>
              </a:defRPr>
            </a:lvl1pPr>
          </a:lstStyle>
          <a:p>
            <a:fld id="{42BC41F4-E0EA-4D7C-9E41-2CDD67E127A6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301625" y="457202"/>
            <a:ext cx="8540750" cy="41171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01628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fld id="{4FFF7640-2956-4EBB-84CA-BCED3387F201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3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42BC41F4-E0EA-4D7C-9E41-2CDD67E127A6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FFF7640-2956-4EBB-84CA-BCED3387F201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2BC41F4-E0EA-4D7C-9E41-2CDD67E127A6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457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4648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457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8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FFF7640-2956-4EBB-84CA-BCED3387F201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BC41F4-E0EA-4D7C-9E41-2CDD67E127A6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99100" y="685800"/>
            <a:ext cx="7349400" cy="19278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899100" y="2670300"/>
            <a:ext cx="7349400" cy="11043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117800"/>
            <a:ext cx="8226900" cy="3569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2886300"/>
            <a:ext cx="5826600" cy="5751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3461400"/>
            <a:ext cx="5826600" cy="6507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125900"/>
            <a:ext cx="3882600" cy="35613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125900"/>
            <a:ext cx="3882600" cy="35613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071900"/>
            <a:ext cx="4006800" cy="2862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390500"/>
            <a:ext cx="4006800" cy="32967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066297"/>
            <a:ext cx="4006800" cy="2862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390500"/>
            <a:ext cx="4006800" cy="32967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166400"/>
            <a:ext cx="3924808" cy="3456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166400"/>
            <a:ext cx="3920400" cy="3456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685800"/>
            <a:ext cx="783000" cy="37719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685800"/>
            <a:ext cx="6876900" cy="377190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580500"/>
            <a:ext cx="8229600" cy="41121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1863000"/>
            <a:ext cx="7349400" cy="7641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2670300"/>
            <a:ext cx="7349400" cy="3537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457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4648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457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8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FFF7640-2956-4EBB-84CA-BCED3387F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BC41F4-E0EA-4D7C-9E41-2CDD67E1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38" tIns="45719" rIns="91438" bIns="45719" numCol="1" anchor="t" anchorCtr="0" compatLnSpc="1"/>
          <a:lstStyle>
            <a:lvl1pPr>
              <a:defRPr>
                <a:latin typeface="Verdana" panose="020B0804030504040204" pitchFamily="34" charset="0"/>
              </a:defRPr>
            </a:lvl1pPr>
          </a:lstStyle>
          <a:p>
            <a:pPr>
              <a:defRPr/>
            </a:pPr>
            <a:fld id="{58D11D9A-F1A8-4639-8414-1883A3B1F726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7200" y="4682729"/>
            <a:ext cx="2133600" cy="342900"/>
          </a:xfrm>
          <a:prstGeom prst="rect">
            <a:avLst/>
          </a:prstGeom>
        </p:spPr>
        <p:txBody>
          <a:bodyPr lIns="68580" tIns="34290" rIns="68580" bIns="34290"/>
          <a:lstStyle>
            <a:lvl1pPr fontAlgn="auto">
              <a:defRPr noProof="1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 lIns="68580" tIns="34290" rIns="68580" bIns="34290"/>
          <a:lstStyle>
            <a:lvl1pPr fontAlgn="auto">
              <a:defRPr noProof="1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553200" y="4682729"/>
            <a:ext cx="21336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>
              <a:defRPr>
                <a:latin typeface="Verdana" panose="020B0804030504040204" pitchFamily="34" charset="0"/>
              </a:defRPr>
            </a:lvl1pPr>
          </a:lstStyle>
          <a:p>
            <a:pPr>
              <a:defRPr/>
            </a:pPr>
            <a:fld id="{834E6CE9-0ED5-4F4E-A180-A5B59CF157CE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301625" y="457202"/>
            <a:ext cx="8540750" cy="41171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01628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3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D11D9A-F1A8-4639-8414-1883A3B1F726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165C27-5E54-46D9-AC2C-E82EE9FF17BE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>
                <a:latin typeface="+mn-lt"/>
                <a:ea typeface="+mn-ea"/>
              </a:defRPr>
            </a:lvl1pPr>
          </a:lstStyle>
          <a:p>
            <a:fld id="{4FFF7640-2956-4EBB-84CA-BCED3387F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38" tIns="45719" rIns="91438" bIns="45719" numCol="1" anchor="t" anchorCtr="0" compatLnSpc="1"/>
          <a:lstStyle>
            <a:lvl1pPr>
              <a:defRPr>
                <a:latin typeface="Verdana" panose="020B0804030504040204" pitchFamily="34" charset="0"/>
              </a:defRPr>
            </a:lvl1pPr>
          </a:lstStyle>
          <a:p>
            <a:fld id="{42BC41F4-E0EA-4D7C-9E41-2CDD67E1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457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4648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457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8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11D9A-F1A8-4639-8414-1883A3B1F726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>
                <a:latin typeface="+mn-lt"/>
                <a:ea typeface="+mn-ea"/>
              </a:defRPr>
            </a:lvl1pPr>
          </a:lstStyle>
          <a:p>
            <a:pPr algn="ctr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3000" b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/>
            </a:lvl1pPr>
          </a:lstStyle>
          <a:p>
            <a:pPr algn="ctr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3000" b="1">
              <a:solidFill>
                <a:srgbClr val="000000"/>
              </a:solidFill>
              <a:latin typeface="Times New Roman" panose="02020503050405090304" pitchFamily="18" charset="0"/>
              <a:ea typeface="黑体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38" tIns="45719" rIns="91438" bIns="45719" numCol="1" anchor="t" anchorCtr="0" compatLnSpc="1"/>
          <a:lstStyle>
            <a:lvl1pPr>
              <a:defRPr>
                <a:latin typeface="Verdana" panose="020B0804030504040204" pitchFamily="34" charset="0"/>
              </a:defRPr>
            </a:lvl1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58D11D9A-F1A8-4639-8414-1883A3B1F726}" type="slidenum">
              <a:rPr lang="en-US" altLang="zh-CN" sz="3000" b="1" smtClean="0">
                <a:solidFill>
                  <a:srgbClr val="000000"/>
                </a:solidFill>
                <a:ea typeface="黑体" pitchFamily="49" charset="-122"/>
              </a:rPr>
            </a:fld>
            <a:endParaRPr lang="en-US" altLang="zh-CN" sz="3000" b="1">
              <a:solidFill>
                <a:srgbClr val="000000"/>
              </a:solidFill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301625" y="457202"/>
            <a:ext cx="8540750" cy="41171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01628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3000" b="1">
              <a:solidFill>
                <a:srgbClr val="000000"/>
              </a:solidFill>
              <a:latin typeface="Times New Roman" panose="02020503050405090304" pitchFamily="18" charset="0"/>
              <a:ea typeface="黑体" pitchFamily="49" charset="-122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3000" b="1">
              <a:solidFill>
                <a:srgbClr val="000000"/>
              </a:solidFill>
              <a:latin typeface="Times New Roman" panose="02020503050405090304" pitchFamily="18" charset="0"/>
              <a:ea typeface="黑体" pitchFamily="49" charset="-122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3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58D11D9A-F1A8-4639-8414-1883A3B1F726}" type="slidenum">
              <a:rPr lang="en-US" altLang="zh-CN" sz="3000" b="1">
                <a:solidFill>
                  <a:srgbClr val="000000"/>
                </a:solidFill>
                <a:latin typeface="Times New Roman" panose="02020503050405090304" pitchFamily="18" charset="0"/>
                <a:ea typeface="黑体" pitchFamily="49" charset="-122"/>
              </a:rPr>
            </a:fld>
            <a:endParaRPr lang="en-US" altLang="zh-CN" sz="3000" b="1">
              <a:solidFill>
                <a:srgbClr val="000000"/>
              </a:solidFill>
              <a:latin typeface="Times New Roman" panose="02020503050405090304" pitchFamily="18" charset="0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3000" b="1">
              <a:solidFill>
                <a:srgbClr val="000000"/>
              </a:solidFill>
              <a:latin typeface="Times New Roman" panose="02020503050405090304" pitchFamily="18" charset="0"/>
              <a:ea typeface="黑体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3000" b="1">
              <a:solidFill>
                <a:srgbClr val="000000"/>
              </a:solidFill>
              <a:latin typeface="Times New Roman" panose="02020503050405090304" pitchFamily="18" charset="0"/>
              <a:ea typeface="黑体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43165C27-5E54-46D9-AC2C-E82EE9FF17BE}" type="slidenum">
              <a:rPr lang="en-US" altLang="zh-CN" sz="3000" b="1">
                <a:solidFill>
                  <a:srgbClr val="000000"/>
                </a:solidFill>
                <a:latin typeface="Times New Roman" panose="02020503050405090304" pitchFamily="18" charset="0"/>
                <a:ea typeface="黑体" pitchFamily="49" charset="-122"/>
              </a:rPr>
            </a:fld>
            <a:endParaRPr lang="en-US" altLang="zh-CN" sz="3000" b="1">
              <a:solidFill>
                <a:srgbClr val="000000"/>
              </a:solidFill>
              <a:latin typeface="Times New Roman" panose="02020503050405090304" pitchFamily="18" charset="0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457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4648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457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8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3000" b="1">
              <a:solidFill>
                <a:srgbClr val="000000"/>
              </a:solidFill>
              <a:latin typeface="Times New Roman" panose="02020503050405090304" pitchFamily="18" charset="0"/>
              <a:ea typeface="黑体" pitchFamily="49" charset="-122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3000" b="1">
              <a:solidFill>
                <a:srgbClr val="000000"/>
              </a:solidFill>
              <a:latin typeface="Times New Roman" panose="02020503050405090304" pitchFamily="18" charset="0"/>
              <a:ea typeface="黑体" pitchFamily="49" charset="-12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58D11D9A-F1A8-4639-8414-1883A3B1F726}" type="slidenum">
              <a:rPr lang="en-US" altLang="zh-CN" sz="3000" b="1" smtClean="0">
                <a:solidFill>
                  <a:srgbClr val="000000"/>
                </a:solidFill>
                <a:latin typeface="Times New Roman" panose="02020503050405090304" pitchFamily="18" charset="0"/>
                <a:ea typeface="黑体" pitchFamily="49" charset="-122"/>
              </a:rPr>
            </a:fld>
            <a:endParaRPr lang="en-US" altLang="zh-CN" sz="3000" b="1">
              <a:solidFill>
                <a:srgbClr val="000000"/>
              </a:solidFill>
              <a:latin typeface="Times New Roman" panose="02020503050405090304" pitchFamily="18" charset="0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597822"/>
            <a:ext cx="7772400" cy="1102519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>
                <a:latin typeface="+mn-lt"/>
                <a:ea typeface="+mn-ea"/>
              </a:defRPr>
            </a:lvl1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b="1">
              <a:solidFill>
                <a:srgbClr val="FFFFFF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/>
            </a:lvl1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38" tIns="45719" rIns="91438" bIns="45719" numCol="1" anchor="t" anchorCtr="0" compatLnSpc="1"/>
          <a:lstStyle>
            <a:lvl1pPr>
              <a:defRPr>
                <a:latin typeface="Verdana" panose="020B0804030504040204" pitchFamily="34" charset="0"/>
              </a:defRPr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9C8D9801-9946-4E76-86EA-A30BCAD04030}" type="slidenum">
              <a:rPr lang="en-US" altLang="zh-CN" sz="2800" b="1" smtClean="0">
                <a:solidFill>
                  <a:srgbClr val="FFFFFF"/>
                </a:solidFill>
                <a:ea typeface="黑体" pitchFamily="49" charset="-122"/>
              </a:rPr>
            </a:fld>
            <a:endParaRPr lang="en-US" altLang="zh-CN" sz="2800" b="1">
              <a:solidFill>
                <a:srgbClr val="FFFFFF"/>
              </a:solidFill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301625" y="457203"/>
            <a:ext cx="8540750" cy="41171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01630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5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9C8D9801-9946-4E76-86EA-A30BCAD04030}" type="slidenum">
              <a:rPr lang="en-US" altLang="zh-CN" sz="2800" b="1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</a:fld>
            <a:endParaRPr lang="en-US" altLang="zh-CN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301625" y="457202"/>
            <a:ext cx="8540750" cy="41171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01628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fld id="{4FFF7640-2956-4EBB-84CA-BCED3387F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3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42BC41F4-E0EA-4D7C-9E41-2CDD67E1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457200" y="1200152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4648200" y="1200152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457200" y="2953944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8200" y="2953944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9C8D9801-9946-4E76-86EA-A30BCAD04030}" type="slidenum">
              <a:rPr lang="en-US" altLang="zh-CN" sz="2800" b="1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</a:fld>
            <a:endParaRPr lang="en-US" altLang="zh-CN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3131AEF7-5FF6-4ADC-876A-D88EC2532D9E}" type="slidenum">
              <a:rPr lang="en-US" altLang="zh-CN" sz="2800" b="1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</a:fld>
            <a:endParaRPr lang="en-US" altLang="zh-CN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65E1D825-6EBA-4F37-A74F-DAE29F819FFD}" type="slidenum">
              <a:rPr lang="en-US" altLang="zh-CN" sz="2800" b="1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</a:fld>
            <a:endParaRPr lang="en-US" altLang="zh-CN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FFF7640-2956-4EBB-84CA-BCED3387F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2BC41F4-E0EA-4D7C-9E41-2CDD67E1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58ABAB2E-744A-4B3D-BB2C-66D2FFB4609A}" type="datetime1">
              <a:rPr lang="en-US" sz="2800" b="1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</a:fld>
            <a:endParaRPr lang="zh-CN" altLang="en-US" b="1">
              <a:solidFill>
                <a:srgbClr val="FFFFFF"/>
              </a:solidFill>
              <a:latin typeface="黑体" pitchFamily="49" charset="-122"/>
              <a:ea typeface="黑体" pitchFamily="49" charset="-122"/>
              <a:sym typeface="Arial" panose="020B060402020209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2E8A1F8D-9F41-4AB8-85C1-29DB3F93A0B1}" type="slidenum">
              <a:rPr lang="zh-CN" altLang="en-US" sz="2800" b="1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</a:fld>
            <a:endParaRPr lang="en-US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58ABAB2E-744A-4B3D-BB2C-66D2FFB4609A}" type="datetime1">
              <a:rPr lang="en-US" sz="2800" b="1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</a:fld>
            <a:endParaRPr lang="zh-CN" altLang="en-US" b="1">
              <a:solidFill>
                <a:srgbClr val="FFFFFF"/>
              </a:solidFill>
              <a:latin typeface="黑体" pitchFamily="49" charset="-122"/>
              <a:ea typeface="黑体" pitchFamily="49" charset="-122"/>
              <a:sym typeface="Arial" panose="020B060402020209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2E8A1F8D-9F41-4AB8-85C1-29DB3F93A0B1}" type="slidenum">
              <a:rPr lang="zh-CN" altLang="en-US" sz="2800" b="1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</a:fld>
            <a:endParaRPr lang="en-US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>
                <a:latin typeface="+mn-lt"/>
                <a:ea typeface="+mn-ea"/>
              </a:defRPr>
            </a:lvl1pPr>
          </a:lstStyle>
          <a:p>
            <a:fld id="{4FFF7640-2956-4EBB-84CA-BCED3387F201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>
            <a:lvl1pPr fontAlgn="auto">
              <a:defRPr noProof="1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38" tIns="45719" rIns="91438" bIns="45719" numCol="1" anchor="t" anchorCtr="0" compatLnSpc="1"/>
          <a:lstStyle>
            <a:lvl1pPr>
              <a:defRPr>
                <a:latin typeface="Verdana" panose="020B0804030504040204" pitchFamily="34" charset="0"/>
              </a:defRPr>
            </a:lvl1pPr>
          </a:lstStyle>
          <a:p>
            <a:fld id="{42BC41F4-E0EA-4D7C-9E41-2CDD67E127A6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301625" y="457202"/>
            <a:ext cx="8540750" cy="41171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01628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fld id="{4FFF7640-2956-4EBB-84CA-BCED3387F201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90204" pitchFamily="34" charset="0"/>
              <a:buNone/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3" y="4683919"/>
            <a:ext cx="2289175" cy="35718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42BC41F4-E0EA-4D7C-9E41-2CDD67E127A6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FFF7640-2956-4EBB-84CA-BCED3387F201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2BC41F4-E0EA-4D7C-9E41-2CDD67E127A6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9" Type="http://schemas.openxmlformats.org/officeDocument/2006/relationships/theme" Target="../theme/theme1.xml"/><Relationship Id="rId28" Type="http://schemas.openxmlformats.org/officeDocument/2006/relationships/image" Target="../media/image4.png"/><Relationship Id="rId27" Type="http://schemas.openxmlformats.org/officeDocument/2006/relationships/tags" Target="../tags/tag26.xml"/><Relationship Id="rId26" Type="http://schemas.openxmlformats.org/officeDocument/2006/relationships/image" Target="../media/image3.png"/><Relationship Id="rId25" Type="http://schemas.openxmlformats.org/officeDocument/2006/relationships/tags" Target="../tags/tag25.xml"/><Relationship Id="rId24" Type="http://schemas.openxmlformats.org/officeDocument/2006/relationships/image" Target="../media/image2.png"/><Relationship Id="rId23" Type="http://schemas.openxmlformats.org/officeDocument/2006/relationships/tags" Target="../tags/tag24.xml"/><Relationship Id="rId22" Type="http://schemas.openxmlformats.org/officeDocument/2006/relationships/image" Target="../media/image1.jpeg"/><Relationship Id="rId21" Type="http://schemas.openxmlformats.org/officeDocument/2006/relationships/tags" Target="../tags/tag23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9" Type="http://schemas.openxmlformats.org/officeDocument/2006/relationships/theme" Target="../theme/theme2.xml"/><Relationship Id="rId28" Type="http://schemas.openxmlformats.org/officeDocument/2006/relationships/image" Target="../media/image4.png"/><Relationship Id="rId27" Type="http://schemas.openxmlformats.org/officeDocument/2006/relationships/tags" Target="../tags/tag55.xml"/><Relationship Id="rId26" Type="http://schemas.openxmlformats.org/officeDocument/2006/relationships/image" Target="../media/image3.png"/><Relationship Id="rId25" Type="http://schemas.openxmlformats.org/officeDocument/2006/relationships/tags" Target="../tags/tag54.xml"/><Relationship Id="rId24" Type="http://schemas.openxmlformats.org/officeDocument/2006/relationships/image" Target="../media/image2.png"/><Relationship Id="rId23" Type="http://schemas.openxmlformats.org/officeDocument/2006/relationships/tags" Target="../tags/tag53.xml"/><Relationship Id="rId22" Type="http://schemas.openxmlformats.org/officeDocument/2006/relationships/image" Target="../media/image1.jpeg"/><Relationship Id="rId21" Type="http://schemas.openxmlformats.org/officeDocument/2006/relationships/tags" Target="../tags/tag52.xml"/><Relationship Id="rId20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8" Type="http://schemas.openxmlformats.org/officeDocument/2006/relationships/theme" Target="../theme/theme3.xml"/><Relationship Id="rId27" Type="http://schemas.openxmlformats.org/officeDocument/2006/relationships/image" Target="../media/image4.png"/><Relationship Id="rId26" Type="http://schemas.openxmlformats.org/officeDocument/2006/relationships/tags" Target="../tags/tag81.xml"/><Relationship Id="rId25" Type="http://schemas.openxmlformats.org/officeDocument/2006/relationships/image" Target="../media/image3.png"/><Relationship Id="rId24" Type="http://schemas.openxmlformats.org/officeDocument/2006/relationships/tags" Target="../tags/tag80.xml"/><Relationship Id="rId23" Type="http://schemas.openxmlformats.org/officeDocument/2006/relationships/image" Target="../media/image2.png"/><Relationship Id="rId22" Type="http://schemas.openxmlformats.org/officeDocument/2006/relationships/tags" Target="../tags/tag79.xml"/><Relationship Id="rId21" Type="http://schemas.openxmlformats.org/officeDocument/2006/relationships/image" Target="../media/image1.jpeg"/><Relationship Id="rId20" Type="http://schemas.openxmlformats.org/officeDocument/2006/relationships/tags" Target="../tags/tag78.xml"/><Relationship Id="rId2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1" Type="http://schemas.openxmlformats.org/officeDocument/2006/relationships/theme" Target="../theme/theme4.xml"/><Relationship Id="rId30" Type="http://schemas.openxmlformats.org/officeDocument/2006/relationships/image" Target="../media/image4.png"/><Relationship Id="rId3" Type="http://schemas.openxmlformats.org/officeDocument/2006/relationships/slideLayout" Target="../slideLayouts/slideLayout62.xml"/><Relationship Id="rId29" Type="http://schemas.openxmlformats.org/officeDocument/2006/relationships/tags" Target="../tags/tag118.xml"/><Relationship Id="rId28" Type="http://schemas.openxmlformats.org/officeDocument/2006/relationships/image" Target="../media/image3.png"/><Relationship Id="rId27" Type="http://schemas.openxmlformats.org/officeDocument/2006/relationships/tags" Target="../tags/tag117.xml"/><Relationship Id="rId26" Type="http://schemas.openxmlformats.org/officeDocument/2006/relationships/image" Target="../media/image2.png"/><Relationship Id="rId25" Type="http://schemas.openxmlformats.org/officeDocument/2006/relationships/tags" Target="../tags/tag116.xml"/><Relationship Id="rId24" Type="http://schemas.openxmlformats.org/officeDocument/2006/relationships/image" Target="../media/image1.jpeg"/><Relationship Id="rId23" Type="http://schemas.openxmlformats.org/officeDocument/2006/relationships/tags" Target="../tags/tag115.xml"/><Relationship Id="rId22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89.xml"/><Relationship Id="rId7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4.xml"/><Relationship Id="rId29" Type="http://schemas.openxmlformats.org/officeDocument/2006/relationships/theme" Target="../theme/theme5.xml"/><Relationship Id="rId28" Type="http://schemas.openxmlformats.org/officeDocument/2006/relationships/image" Target="../media/image4.png"/><Relationship Id="rId27" Type="http://schemas.openxmlformats.org/officeDocument/2006/relationships/tags" Target="../tags/tag144.xml"/><Relationship Id="rId26" Type="http://schemas.openxmlformats.org/officeDocument/2006/relationships/image" Target="../media/image3.png"/><Relationship Id="rId25" Type="http://schemas.openxmlformats.org/officeDocument/2006/relationships/tags" Target="../tags/tag143.xml"/><Relationship Id="rId24" Type="http://schemas.openxmlformats.org/officeDocument/2006/relationships/image" Target="../media/image2.png"/><Relationship Id="rId23" Type="http://schemas.openxmlformats.org/officeDocument/2006/relationships/tags" Target="../tags/tag142.xml"/><Relationship Id="rId22" Type="http://schemas.openxmlformats.org/officeDocument/2006/relationships/image" Target="../media/image1.jpeg"/><Relationship Id="rId21" Type="http://schemas.openxmlformats.org/officeDocument/2006/relationships/tags" Target="../tags/tag141.xml"/><Relationship Id="rId20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4.xml"/><Relationship Id="rId29" Type="http://schemas.openxmlformats.org/officeDocument/2006/relationships/theme" Target="../theme/theme6.xml"/><Relationship Id="rId28" Type="http://schemas.openxmlformats.org/officeDocument/2006/relationships/image" Target="../media/image4.png"/><Relationship Id="rId27" Type="http://schemas.openxmlformats.org/officeDocument/2006/relationships/tags" Target="../tags/tag170.xml"/><Relationship Id="rId26" Type="http://schemas.openxmlformats.org/officeDocument/2006/relationships/image" Target="../media/image3.png"/><Relationship Id="rId25" Type="http://schemas.openxmlformats.org/officeDocument/2006/relationships/tags" Target="../tags/tag169.xml"/><Relationship Id="rId24" Type="http://schemas.openxmlformats.org/officeDocument/2006/relationships/image" Target="../media/image2.png"/><Relationship Id="rId23" Type="http://schemas.openxmlformats.org/officeDocument/2006/relationships/tags" Target="../tags/tag168.xml"/><Relationship Id="rId22" Type="http://schemas.openxmlformats.org/officeDocument/2006/relationships/image" Target="../media/image1.jpeg"/><Relationship Id="rId21" Type="http://schemas.openxmlformats.org/officeDocument/2006/relationships/tags" Target="../tags/tag167.xml"/><Relationship Id="rId20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0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4.xml"/><Relationship Id="rId28" Type="http://schemas.openxmlformats.org/officeDocument/2006/relationships/theme" Target="../theme/theme7.xml"/><Relationship Id="rId27" Type="http://schemas.openxmlformats.org/officeDocument/2006/relationships/image" Target="../media/image4.png"/><Relationship Id="rId26" Type="http://schemas.openxmlformats.org/officeDocument/2006/relationships/tags" Target="../tags/tag196.xml"/><Relationship Id="rId25" Type="http://schemas.openxmlformats.org/officeDocument/2006/relationships/image" Target="../media/image3.png"/><Relationship Id="rId24" Type="http://schemas.openxmlformats.org/officeDocument/2006/relationships/tags" Target="../tags/tag195.xml"/><Relationship Id="rId23" Type="http://schemas.openxmlformats.org/officeDocument/2006/relationships/image" Target="../media/image2.png"/><Relationship Id="rId22" Type="http://schemas.openxmlformats.org/officeDocument/2006/relationships/tags" Target="../tags/tag194.xml"/><Relationship Id="rId21" Type="http://schemas.openxmlformats.org/officeDocument/2006/relationships/image" Target="../media/image1.jpeg"/><Relationship Id="rId20" Type="http://schemas.openxmlformats.org/officeDocument/2006/relationships/tags" Target="../tags/tag193.xml"/><Relationship Id="rId2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2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2.xml"/><Relationship Id="rId18" Type="http://schemas.openxmlformats.org/officeDocument/2006/relationships/theme" Target="../theme/theme8.xml"/><Relationship Id="rId17" Type="http://schemas.openxmlformats.org/officeDocument/2006/relationships/tags" Target="../tags/tag254.xml"/><Relationship Id="rId16" Type="http://schemas.openxmlformats.org/officeDocument/2006/relationships/tags" Target="../tags/tag253.xml"/><Relationship Id="rId15" Type="http://schemas.openxmlformats.org/officeDocument/2006/relationships/tags" Target="../tags/tag252.xml"/><Relationship Id="rId14" Type="http://schemas.openxmlformats.org/officeDocument/2006/relationships/tags" Target="../tags/tag251.xml"/><Relationship Id="rId13" Type="http://schemas.openxmlformats.org/officeDocument/2006/relationships/tags" Target="../tags/tag250.xml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747024" y="3648076"/>
            <a:ext cx="17430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图片 6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 rot="5400000">
            <a:off x="2049067" y="-1951433"/>
            <a:ext cx="5057775" cy="902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41" y="2526107"/>
            <a:ext cx="2830237" cy="2625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图片 10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030266" y="2125266"/>
            <a:ext cx="5018484" cy="238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747024" y="3648076"/>
            <a:ext cx="17430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图片 6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 rot="5400000">
            <a:off x="2049067" y="-1951433"/>
            <a:ext cx="5057775" cy="902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41" y="2526107"/>
            <a:ext cx="2830237" cy="2625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图片 10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030266" y="2125266"/>
            <a:ext cx="5018484" cy="238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747024" y="3648076"/>
            <a:ext cx="17430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图片 6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 rot="5400000">
            <a:off x="2049067" y="-1951433"/>
            <a:ext cx="5057775" cy="902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41" y="2526107"/>
            <a:ext cx="2830237" cy="2625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图片 10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030266" y="2125266"/>
            <a:ext cx="5018484" cy="238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747026" y="3648077"/>
            <a:ext cx="17430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图片 6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 rot="5400000">
            <a:off x="2049068" y="-1951433"/>
            <a:ext cx="5057775" cy="902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43" y="2526107"/>
            <a:ext cx="2830237" cy="2625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图片 10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030266" y="2125266"/>
            <a:ext cx="5018484" cy="238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747024" y="3648076"/>
            <a:ext cx="17430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图片 6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 rot="5400000">
            <a:off x="2049067" y="-1951433"/>
            <a:ext cx="5057775" cy="902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41" y="2526107"/>
            <a:ext cx="2830237" cy="2625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图片 10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030266" y="2125266"/>
            <a:ext cx="5018484" cy="238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747024" y="3648076"/>
            <a:ext cx="17430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图片 6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 rot="5400000">
            <a:off x="2049067" y="-1951433"/>
            <a:ext cx="5057775" cy="902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41" y="2526107"/>
            <a:ext cx="2830237" cy="2625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图片 10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030266" y="2125266"/>
            <a:ext cx="5018484" cy="238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747024" y="3648076"/>
            <a:ext cx="17430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图片 6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 rot="5400000">
            <a:off x="2049067" y="-1951433"/>
            <a:ext cx="5057775" cy="902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41" y="2526107"/>
            <a:ext cx="2830237" cy="2625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图片 10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030266" y="2125266"/>
            <a:ext cx="5018484" cy="238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804030504040204" pitchFamily="34" charset="0"/>
          <a:ea typeface="微软雅黑" pitchFamily="34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6300" y="456300"/>
            <a:ext cx="8226900" cy="5292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6300" y="1117800"/>
            <a:ext cx="8226900" cy="3569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55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2.xml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1.xml"/><Relationship Id="rId1" Type="http://schemas.openxmlformats.org/officeDocument/2006/relationships/image" Target="../media/image18.web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tags" Target="../tags/tag297.xml"/><Relationship Id="rId1" Type="http://schemas.openxmlformats.org/officeDocument/2006/relationships/tags" Target="../tags/tag29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image" Target="../media/image19.jpeg"/><Relationship Id="rId1" Type="http://schemas.openxmlformats.org/officeDocument/2006/relationships/tags" Target="../tags/tag29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image" Target="../media/image20.png"/><Relationship Id="rId1" Type="http://schemas.openxmlformats.org/officeDocument/2006/relationships/tags" Target="../tags/tag29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tags" Target="../tags/tag301.xml"/><Relationship Id="rId1" Type="http://schemas.openxmlformats.org/officeDocument/2006/relationships/tags" Target="../tags/tag30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2.xml"/><Relationship Id="rId4" Type="http://schemas.openxmlformats.org/officeDocument/2006/relationships/tags" Target="../tags/tag305.xml"/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image" Target="../media/image21.png"/><Relationship Id="rId1" Type="http://schemas.openxmlformats.org/officeDocument/2006/relationships/tags" Target="../tags/tag306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1.xml"/><Relationship Id="rId5" Type="http://schemas.openxmlformats.org/officeDocument/2006/relationships/themeOverride" Target="../theme/themeOverride1.xml"/><Relationship Id="rId4" Type="http://schemas.openxmlformats.org/officeDocument/2006/relationships/tags" Target="../tags/tag308.xml"/><Relationship Id="rId3" Type="http://schemas.openxmlformats.org/officeDocument/2006/relationships/image" Target="../media/image22.png"/><Relationship Id="rId2" Type="http://schemas.openxmlformats.org/officeDocument/2006/relationships/tags" Target="../tags/tag307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1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image" Target="../media/image21.png"/><Relationship Id="rId1" Type="http://schemas.openxmlformats.org/officeDocument/2006/relationships/tags" Target="../tags/tag30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1.xml"/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tags" Target="../tags/tag31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1.xml"/><Relationship Id="rId3" Type="http://schemas.openxmlformats.org/officeDocument/2006/relationships/image" Target="../media/image24.png"/><Relationship Id="rId2" Type="http://schemas.openxmlformats.org/officeDocument/2006/relationships/tags" Target="../tags/tag315.xml"/><Relationship Id="rId1" Type="http://schemas.openxmlformats.org/officeDocument/2006/relationships/tags" Target="../tags/tag3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1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1.xml"/><Relationship Id="rId5" Type="http://schemas.openxmlformats.org/officeDocument/2006/relationships/tags" Target="../tags/tag258.xml"/><Relationship Id="rId4" Type="http://schemas.openxmlformats.org/officeDocument/2006/relationships/image" Target="../media/image9.emf"/><Relationship Id="rId3" Type="http://schemas.openxmlformats.org/officeDocument/2006/relationships/tags" Target="../tags/tag257.xml"/><Relationship Id="rId2" Type="http://schemas.openxmlformats.org/officeDocument/2006/relationships/image" Target="../media/image8.emf"/><Relationship Id="rId1" Type="http://schemas.openxmlformats.org/officeDocument/2006/relationships/tags" Target="../tags/tag25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image" Target="../media/image12.png"/><Relationship Id="rId7" Type="http://schemas.openxmlformats.org/officeDocument/2006/relationships/tags" Target="../tags/tag263.xml"/><Relationship Id="rId6" Type="http://schemas.openxmlformats.org/officeDocument/2006/relationships/image" Target="../media/image11.png"/><Relationship Id="rId5" Type="http://schemas.openxmlformats.org/officeDocument/2006/relationships/tags" Target="../tags/tag262.xml"/><Relationship Id="rId4" Type="http://schemas.openxmlformats.org/officeDocument/2006/relationships/image" Target="../media/image10.jpeg"/><Relationship Id="rId35" Type="http://schemas.openxmlformats.org/officeDocument/2006/relationships/slideLayout" Target="../slideLayouts/slideLayout141.xml"/><Relationship Id="rId34" Type="http://schemas.openxmlformats.org/officeDocument/2006/relationships/tags" Target="../tags/tag288.xml"/><Relationship Id="rId33" Type="http://schemas.openxmlformats.org/officeDocument/2006/relationships/tags" Target="../tags/tag287.xml"/><Relationship Id="rId32" Type="http://schemas.openxmlformats.org/officeDocument/2006/relationships/tags" Target="../tags/tag286.xml"/><Relationship Id="rId31" Type="http://schemas.openxmlformats.org/officeDocument/2006/relationships/tags" Target="../tags/tag285.xml"/><Relationship Id="rId30" Type="http://schemas.openxmlformats.org/officeDocument/2006/relationships/tags" Target="../tags/tag284.xml"/><Relationship Id="rId3" Type="http://schemas.openxmlformats.org/officeDocument/2006/relationships/tags" Target="../tags/tag261.xml"/><Relationship Id="rId29" Type="http://schemas.openxmlformats.org/officeDocument/2006/relationships/tags" Target="../tags/tag283.xml"/><Relationship Id="rId28" Type="http://schemas.openxmlformats.org/officeDocument/2006/relationships/tags" Target="../tags/tag282.xml"/><Relationship Id="rId27" Type="http://schemas.openxmlformats.org/officeDocument/2006/relationships/tags" Target="../tags/tag281.xml"/><Relationship Id="rId26" Type="http://schemas.openxmlformats.org/officeDocument/2006/relationships/tags" Target="../tags/tag280.xml"/><Relationship Id="rId25" Type="http://schemas.openxmlformats.org/officeDocument/2006/relationships/tags" Target="../tags/tag279.xml"/><Relationship Id="rId24" Type="http://schemas.openxmlformats.org/officeDocument/2006/relationships/tags" Target="../tags/tag278.xml"/><Relationship Id="rId23" Type="http://schemas.openxmlformats.org/officeDocument/2006/relationships/tags" Target="../tags/tag277.xml"/><Relationship Id="rId22" Type="http://schemas.openxmlformats.org/officeDocument/2006/relationships/tags" Target="../tags/tag276.xml"/><Relationship Id="rId21" Type="http://schemas.openxmlformats.org/officeDocument/2006/relationships/tags" Target="../tags/tag275.xml"/><Relationship Id="rId20" Type="http://schemas.openxmlformats.org/officeDocument/2006/relationships/tags" Target="../tags/tag274.xml"/><Relationship Id="rId2" Type="http://schemas.openxmlformats.org/officeDocument/2006/relationships/tags" Target="../tags/tag260.xml"/><Relationship Id="rId19" Type="http://schemas.openxmlformats.org/officeDocument/2006/relationships/tags" Target="../tags/tag273.xml"/><Relationship Id="rId18" Type="http://schemas.openxmlformats.org/officeDocument/2006/relationships/tags" Target="../tags/tag272.xml"/><Relationship Id="rId17" Type="http://schemas.openxmlformats.org/officeDocument/2006/relationships/tags" Target="../tags/tag271.xml"/><Relationship Id="rId16" Type="http://schemas.openxmlformats.org/officeDocument/2006/relationships/tags" Target="../tags/tag270.xml"/><Relationship Id="rId15" Type="http://schemas.openxmlformats.org/officeDocument/2006/relationships/tags" Target="../tags/tag269.xml"/><Relationship Id="rId14" Type="http://schemas.openxmlformats.org/officeDocument/2006/relationships/tags" Target="../tags/tag268.xml"/><Relationship Id="rId13" Type="http://schemas.openxmlformats.org/officeDocument/2006/relationships/tags" Target="../tags/tag267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image" Target="../media/image13.png"/><Relationship Id="rId1" Type="http://schemas.openxmlformats.org/officeDocument/2006/relationships/tags" Target="../tags/tag259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1.xml"/><Relationship Id="rId3" Type="http://schemas.openxmlformats.org/officeDocument/2006/relationships/image" Target="../media/image14.png"/><Relationship Id="rId2" Type="http://schemas.openxmlformats.org/officeDocument/2006/relationships/tags" Target="../tags/tag290.xml"/><Relationship Id="rId1" Type="http://schemas.openxmlformats.org/officeDocument/2006/relationships/tags" Target="../tags/tag2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image" Target="../media/image15.png"/><Relationship Id="rId1" Type="http://schemas.openxmlformats.org/officeDocument/2006/relationships/tags" Target="../tags/tag29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1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2.xml"/><Relationship Id="rId3" Type="http://schemas.openxmlformats.org/officeDocument/2006/relationships/tags" Target="../tags/tag295.xml"/><Relationship Id="rId2" Type="http://schemas.openxmlformats.org/officeDocument/2006/relationships/image" Target="../media/image16.png"/><Relationship Id="rId1" Type="http://schemas.openxmlformats.org/officeDocument/2006/relationships/tags" Target="../tags/tag2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17739" r="31384" b="81192"/>
          <a:stretch>
            <a:fillRect/>
          </a:stretch>
        </p:blipFill>
        <p:spPr>
          <a:xfrm>
            <a:off x="-505460" y="-20320"/>
            <a:ext cx="10154285" cy="5389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12915" t="36377" r="12599" b="13624"/>
          <a:stretch>
            <a:fillRect/>
          </a:stretch>
        </p:blipFill>
        <p:spPr>
          <a:xfrm>
            <a:off x="6732270" y="1644015"/>
            <a:ext cx="2451735" cy="30010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505460" y="987425"/>
            <a:ext cx="9871075" cy="1463040"/>
          </a:xfrm>
          <a:prstGeom prst="rect">
            <a:avLst/>
          </a:prstGeom>
          <a:effectLst/>
        </p:spPr>
        <p:txBody>
          <a:bodyPr wrap="square">
            <a:noAutofit/>
          </a:bodyPr>
          <a:p>
            <a:pPr indent="0" algn="ctr" fontAlgn="auto">
              <a:spcAft>
                <a:spcPts val="0"/>
              </a:spcAft>
            </a:pPr>
            <a:r>
              <a:rPr lang="en-US" altLang="zh-CN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charset="0"/>
                <a:ea typeface="黑体" charset="0"/>
                <a:cs typeface="黑体" charset="0"/>
              </a:rPr>
              <a:t>     </a:t>
            </a:r>
            <a:endParaRPr lang="zh-CN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charset="0"/>
              <a:ea typeface="黑体" charset="0"/>
              <a:cs typeface="黑体" charset="0"/>
            </a:endParaRPr>
          </a:p>
          <a:p>
            <a:pPr indent="0" algn="ctr" fontAlgn="auto">
              <a:spcAft>
                <a:spcPts val="0"/>
              </a:spcAft>
            </a:pPr>
            <a:r>
              <a:rPr 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charset="0"/>
                <a:ea typeface="黑体" charset="0"/>
                <a:cs typeface="黑体" charset="0"/>
                <a:sym typeface="+mn-ea"/>
              </a:rPr>
              <a:t>清朝前中期的</a:t>
            </a:r>
            <a:r>
              <a:rPr lang="zh-C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charset="0"/>
                <a:ea typeface="黑体" charset="0"/>
                <a:cs typeface="黑体" charset="0"/>
                <a:sym typeface="+mn-ea"/>
              </a:rPr>
              <a:t>鼎盛</a:t>
            </a:r>
            <a:r>
              <a:rPr 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charset="0"/>
                <a:ea typeface="黑体" charset="0"/>
                <a:cs typeface="黑体" charset="0"/>
                <a:sym typeface="+mn-ea"/>
              </a:rPr>
              <a:t>与</a:t>
            </a:r>
            <a:r>
              <a:rPr 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charset="0"/>
                <a:ea typeface="黑体" charset="0"/>
                <a:cs typeface="黑体" charset="0"/>
                <a:sym typeface="+mn-ea"/>
              </a:rPr>
              <a:t>危机</a:t>
            </a:r>
            <a:endParaRPr lang="zh-CN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charset="0"/>
              <a:ea typeface="黑体" charset="0"/>
              <a:cs typeface="黑体" charset="0"/>
            </a:endParaRPr>
          </a:p>
          <a:p>
            <a:pPr indent="0" algn="ctr" fontAlgn="auto">
              <a:spcAft>
                <a:spcPts val="0"/>
              </a:spcAft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charset="0"/>
                <a:ea typeface="黑体" charset="0"/>
                <a:cs typeface="黑体" charset="0"/>
              </a:rPr>
              <a:t>                                                      </a:t>
            </a:r>
            <a:endParaRPr lang="en-US" altLang="zh-CN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76475" y="1275715"/>
            <a:ext cx="4632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汉仪颜楷简" charset="-122"/>
                <a:ea typeface="汉仪颜楷简" charset="-122"/>
                <a:cs typeface="汉仪颜楷简" charset="-122"/>
              </a:rPr>
              <a:t>中外历史纲要上  第四单元  第</a:t>
            </a:r>
            <a:r>
              <a:rPr lang="en-US" altLang="zh-CN" b="1" dirty="0">
                <a:solidFill>
                  <a:schemeClr val="bg1"/>
                </a:solidFill>
                <a:latin typeface="汉仪颜楷简" charset="-122"/>
                <a:ea typeface="汉仪颜楷简" charset="-122"/>
                <a:cs typeface="汉仪颜楷简" charset="-122"/>
              </a:rPr>
              <a:t>13</a:t>
            </a:r>
            <a:r>
              <a:rPr lang="zh-CN" altLang="en-US" b="1" dirty="0">
                <a:solidFill>
                  <a:schemeClr val="bg1"/>
                </a:solidFill>
                <a:latin typeface="汉仪颜楷简" charset="-122"/>
                <a:ea typeface="汉仪颜楷简" charset="-122"/>
                <a:cs typeface="汉仪颜楷简" charset="-122"/>
              </a:rPr>
              <a:t>课</a:t>
            </a:r>
            <a:endParaRPr lang="zh-CN" altLang="en-US" b="1" dirty="0">
              <a:solidFill>
                <a:schemeClr val="bg1"/>
              </a:solidFill>
              <a:latin typeface="汉仪颜楷简" charset="-122"/>
              <a:ea typeface="汉仪颜楷简" charset="-122"/>
              <a:cs typeface="汉仪颜楷简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35560" y="4084320"/>
            <a:ext cx="8982075" cy="114173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noAutofit/>
          </a:bodyPr>
          <a:p>
            <a:pPr indent="0" algn="just" fontAlgn="auto">
              <a:lnSpc>
                <a:spcPct val="100000"/>
              </a:lnSpc>
            </a:pPr>
            <a:r>
              <a:rPr lang="zh-CN" altLang="en-US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【</a:t>
            </a:r>
            <a:r>
              <a:rPr lang="zh-CN" altLang="en-US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课程标准】</a:t>
            </a:r>
            <a:endParaRPr lang="zh-CN" altLang="en-US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+mn-ea"/>
            </a:endParaRPr>
          </a:p>
          <a:p>
            <a:pPr marL="0" indent="0" algn="l" fontAlgn="auto">
              <a:lnSpc>
                <a:spcPct val="100000"/>
              </a:lnSpc>
              <a:buNone/>
            </a:pPr>
            <a:r>
              <a:rPr lang="en-US" altLang="zh-CN" sz="1575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1.</a:t>
            </a:r>
            <a:r>
              <a:rPr lang="zh-CN" altLang="en-US" sz="1575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了解清朝统一全国和经略边疆的相关举措，认识这一时期统一多民族国家版图奠定的重要意义；</a:t>
            </a:r>
            <a:endParaRPr lang="zh-CN" altLang="en-US" sz="1575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+mn-ea"/>
            </a:endParaRPr>
          </a:p>
          <a:p>
            <a:pPr marL="0" indent="0" algn="l" fontAlgn="auto">
              <a:lnSpc>
                <a:spcPct val="100000"/>
              </a:lnSpc>
              <a:buNone/>
            </a:pPr>
            <a:r>
              <a:rPr lang="zh-CN" altLang="en-US" sz="1575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2.了解清朝封建专制的发展、世界变化对中国的影响，认识中国社会面临的危机。</a:t>
            </a:r>
            <a:endParaRPr lang="zh-CN" altLang="en-US" sz="1575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五边形 18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0" name="燕尾形 29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grpSp>
        <p:nvGrpSpPr>
          <p:cNvPr id="32" name="组合 31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33" name="燕尾形 32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叫魂之</a:t>
              </a:r>
              <a:r>
                <a:rPr lang="zh-CN" altLang="en-US" sz="210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源</a:t>
              </a:r>
              <a:endParaRPr lang="zh-CN" altLang="en-US" sz="2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37" name="五边形 36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" name="文本框 3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清朝统治</a:t>
            </a:r>
            <a:r>
              <a:rPr lang="zh-CN" altLang="en-US" sz="210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</a:rPr>
              <a:t>危机的初显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9705" y="1149985"/>
            <a:ext cx="6489065" cy="2837180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noAutofit/>
          </a:bodyPr>
          <a:p>
            <a:pPr indent="0" fontAlgn="auto">
              <a:lnSpc>
                <a:spcPct val="90000"/>
              </a:lnSpc>
            </a:pPr>
            <a:r>
              <a:rPr lang="zh-CN" altLang="en-US" b="1" kern="100" spc="-140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材料</a:t>
            </a:r>
            <a:r>
              <a:rPr lang="en-US" altLang="zh-CN" b="1" kern="100" spc="-140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3</a:t>
            </a:r>
            <a:r>
              <a:rPr lang="zh-CN" altLang="en-US" b="1" kern="100" spc="-140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：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当“叫魂案”刚出现的时候，江浙地区的官员</a:t>
            </a:r>
            <a:r>
              <a:rPr b="1" u="sng" dirty="0" smtClean="0">
                <a:solidFill>
                  <a:schemeClr val="accent5">
                    <a:lumMod val="50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Regular" panose="02010600040101010101" charset="-122"/>
              </a:rPr>
              <a:t>不想把事件扩大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，他们往往</a:t>
            </a:r>
            <a:r>
              <a:rPr b="1" dirty="0" smtClean="0">
                <a:solidFill>
                  <a:srgbClr val="FF0000"/>
                </a:solidFill>
                <a:latin typeface="Kaiti SC Bold" panose="02010600040101010101" charset="-122"/>
                <a:ea typeface="Kaiti SC Bold" panose="02010600040101010101" charset="-122"/>
                <a:cs typeface="Kaiti SC Regular" panose="02010600040101010101" charset="-122"/>
              </a:rPr>
              <a:t>简单处理、草草了事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。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浙江省作为叫魂危机的发源地之一，就曾</a:t>
            </a:r>
            <a:r>
              <a:rPr dirty="0" smtClean="0">
                <a:solidFill>
                  <a:srgbClr val="FF000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秘密隐匿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了“叫魂案”。以至于叫魂危机爆发两个月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来，都没有妖术案例传入弘历的耳中。</a:t>
            </a:r>
            <a:endParaRPr dirty="0" smtClean="0"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</a:endParaRPr>
          </a:p>
          <a:p>
            <a:pPr indent="0" fontAlgn="auto">
              <a:lnSpc>
                <a:spcPct val="90000"/>
              </a:lnSpc>
            </a:pPr>
            <a:r>
              <a:rPr lang="en-US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     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当弘历察觉到妖术的蔓延时，他便开始通过朱批向</a:t>
            </a:r>
            <a:r>
              <a:rPr lang="zh-CN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各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省发出警告，要求他们尽快调查出结果。在皇帝高度的压力下，各省应对“叫魂案”的行为开始有了“转变”</a:t>
            </a:r>
            <a:r>
              <a:rPr lang="en-US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。</a:t>
            </a:r>
            <a:endParaRPr lang="en-US" dirty="0" smtClean="0"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</a:endParaRPr>
          </a:p>
          <a:p>
            <a:pPr indent="0" fontAlgn="auto">
              <a:lnSpc>
                <a:spcPct val="90000"/>
              </a:lnSpc>
            </a:pPr>
            <a:r>
              <a:rPr lang="en-US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     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为了彰显自身业绩，迎合上级指示，各地官员</a:t>
            </a:r>
            <a:r>
              <a:rPr dirty="0" smtClean="0">
                <a:solidFill>
                  <a:srgbClr val="FFFF00"/>
                </a:solidFill>
                <a:highlight>
                  <a:srgbClr val="FF00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极力包庇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，甚至不惜对手无缚鸡之力的社会边缘人</a:t>
            </a:r>
            <a:r>
              <a:rPr dirty="0" smtClean="0">
                <a:solidFill>
                  <a:srgbClr val="FFFF00"/>
                </a:solidFill>
                <a:highlight>
                  <a:srgbClr val="FF00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施以重刑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、</a:t>
            </a:r>
            <a:r>
              <a:rPr dirty="0" smtClean="0">
                <a:solidFill>
                  <a:srgbClr val="FFFF00"/>
                </a:solidFill>
                <a:highlight>
                  <a:srgbClr val="FF00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捏造冤案假案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，以求</a:t>
            </a:r>
            <a:r>
              <a:rPr dirty="0" smtClean="0">
                <a:solidFill>
                  <a:srgbClr val="FFFF00"/>
                </a:solidFill>
                <a:highlight>
                  <a:srgbClr val="FF00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迅速结案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短时间内</a:t>
            </a:r>
            <a:r>
              <a:rPr b="1" u="sng" dirty="0" smtClean="0">
                <a:solidFill>
                  <a:schemeClr val="accent5">
                    <a:lumMod val="50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Regular" panose="02010600040101010101" charset="-122"/>
              </a:rPr>
              <a:t>博得上级的褒奖，实现升迁的理想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。</a:t>
            </a:r>
            <a:endParaRPr dirty="0" smtClean="0"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</a:endParaRPr>
          </a:p>
          <a:p>
            <a:pPr indent="0" algn="r" fontAlgn="auto">
              <a:lnSpc>
                <a:spcPct val="90000"/>
              </a:lnSpc>
            </a:pP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——王琪《《叫魂》背后不同阶层的行为表现及实质》</a:t>
            </a:r>
            <a:endParaRPr dirty="0" smtClean="0"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</a:endParaRPr>
          </a:p>
        </p:txBody>
      </p:sp>
      <p:sp>
        <p:nvSpPr>
          <p:cNvPr id="9" name="文本框 27"/>
          <p:cNvSpPr txBox="1"/>
          <p:nvPr/>
        </p:nvSpPr>
        <p:spPr>
          <a:xfrm>
            <a:off x="-15875" y="580390"/>
            <a:ext cx="9198610" cy="47561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spAutoFit/>
          </a:bodyPr>
          <a:p>
            <a:pPr indent="0" fontAlgn="auto">
              <a:lnSpc>
                <a:spcPts val="3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问题四：据材料及课本</a:t>
            </a:r>
            <a:r>
              <a:rPr lang="en-US" altLang="zh-CN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p79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，归纳</a:t>
            </a:r>
            <a:r>
              <a:rPr lang="zh-CN" altLang="en-US" sz="2000" b="1" dirty="0" smtClean="0">
                <a:solidFill>
                  <a:schemeClr val="bg1"/>
                </a:solidFill>
                <a:highlight>
                  <a:srgbClr val="000080"/>
                </a:highlight>
                <a:latin typeface="黑体" charset="0"/>
                <a:ea typeface="黑体" charset="0"/>
                <a:cs typeface="黑体" charset="0"/>
              </a:rPr>
              <a:t>官员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处理“叫魂案”的行为</a:t>
            </a:r>
            <a:r>
              <a:rPr lang="zh-CN" altLang="en-US" sz="2000" b="1" dirty="0" smtClean="0">
                <a:solidFill>
                  <a:schemeClr val="bg1"/>
                </a:solidFill>
                <a:highlight>
                  <a:srgbClr val="FF0000"/>
                </a:highlight>
                <a:latin typeface="黑体" charset="0"/>
                <a:ea typeface="黑体" charset="0"/>
                <a:cs typeface="黑体" charset="0"/>
              </a:rPr>
              <a:t>变化</a:t>
            </a:r>
            <a:r>
              <a:rPr lang="en-US" altLang="zh-CN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，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并分析其</a:t>
            </a:r>
            <a:r>
              <a:rPr lang="zh-CN" altLang="en-US" sz="2000" b="1" dirty="0" smtClean="0">
                <a:solidFill>
                  <a:schemeClr val="bg1"/>
                </a:solidFill>
                <a:highlight>
                  <a:srgbClr val="FF0000"/>
                </a:highlight>
                <a:latin typeface="黑体" charset="0"/>
                <a:ea typeface="黑体" charset="0"/>
                <a:cs typeface="黑体" charset="0"/>
              </a:rPr>
              <a:t>本质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zh-CN" altLang="en-US" sz="2000" b="1" dirty="0" smtClean="0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04025" y="1491615"/>
            <a:ext cx="2232025" cy="248031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9705" y="4084320"/>
            <a:ext cx="3694430" cy="5410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变化</a:t>
            </a:r>
            <a:r>
              <a:rPr lang="en-US" altLang="zh-CN" sz="3200" b="1" dirty="0" smtClean="0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：</a:t>
            </a:r>
            <a:r>
              <a:rPr lang="zh-CN" altLang="en-US" sz="3200" b="1" dirty="0" smtClean="0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瞒报</a:t>
            </a:r>
            <a:r>
              <a:rPr lang="en-US" altLang="zh-CN" sz="3200" b="1" dirty="0" smtClean="0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→</a:t>
            </a:r>
            <a:r>
              <a:rPr lang="zh-CN" altLang="en-US" sz="3200" b="1" dirty="0" smtClean="0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谎报</a:t>
            </a:r>
            <a:endParaRPr lang="zh-CN" altLang="en-US" sz="3200" b="1" dirty="0" smtClean="0">
              <a:solidFill>
                <a:srgbClr val="C00000"/>
              </a:solidFill>
              <a:latin typeface="Kaiti SC Bold" panose="02010600040101010101" charset="-122"/>
              <a:ea typeface="Kaiti SC Bold" panose="02010600040101010101" charset="-122"/>
              <a:cs typeface="Kaiti SC Bold" panose="02010600040101010101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0245" y="4081145"/>
            <a:ext cx="3835400" cy="5410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288000" rtlCol="0" anchor="ctr" anchorCtr="0">
            <a:noAutofit/>
          </a:bodyPr>
          <a:p>
            <a:pPr indent="-433705" algn="ctr">
              <a:lnSpc>
                <a:spcPts val="3400"/>
              </a:lnSpc>
              <a:tabLst>
                <a:tab pos="1109345" algn="l"/>
                <a:tab pos="2133600" algn="l"/>
              </a:tabLst>
            </a:pPr>
            <a:r>
              <a:rPr lang="zh-CN" altLang="en-US" sz="2800" b="1" kern="100" spc="-100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Courier New" panose="02070409020205090404"/>
                <a:sym typeface="+mn-ea"/>
              </a:rPr>
              <a:t>官僚阶层日益腐败</a:t>
            </a:r>
            <a:endParaRPr lang="zh-CN" altLang="en-US" sz="2800" b="1" kern="100" spc="-100" dirty="0" smtClean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Courier New" panose="02070409020205090404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3" grpId="2" bldLvl="0" animBg="1"/>
      <p:bldP spid="6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五边形 18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燕尾形 29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2" name="组合 31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33" name="燕尾形 32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叫魂之</a:t>
              </a:r>
              <a:r>
                <a:rPr lang="zh-CN" altLang="en-US" sz="210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源</a:t>
              </a:r>
              <a:endParaRPr lang="zh-CN" altLang="en-US" sz="2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37" name="五边形 36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清朝统治</a:t>
            </a:r>
            <a:r>
              <a:rPr lang="zh-CN" altLang="en-US" sz="210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</a:rPr>
              <a:t>危机的初显</a:t>
            </a:r>
            <a:endParaRPr lang="zh-CN" altLang="en-US" sz="2100">
              <a:solidFill>
                <a:srgbClr val="C00000"/>
              </a:solidFill>
              <a:effectLst/>
              <a:highlight>
                <a:srgbClr val="FFFF00"/>
              </a:highlight>
              <a:latin typeface="汉仪颜楷简" charset="-122"/>
              <a:ea typeface="汉仪颜楷简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47720" y="1155065"/>
            <a:ext cx="5573395" cy="3476625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      对于具有一定科学文化知识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的官僚们来说，“叫魂”</a:t>
            </a:r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（</a:t>
            </a:r>
            <a:r>
              <a:rPr lang="en-US" altLang="zh-CN" sz="2000" b="1" i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剪人发辫偷盗灵魂</a:t>
            </a:r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）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或许只是普通群众的迷信行为，因此他们中的大多数抱着不以为然的态度。</a:t>
            </a:r>
            <a:r>
              <a:rPr lang="zh-CN" altLang="en-US" sz="2000" b="1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可弘历却认为“</a:t>
            </a:r>
            <a:r>
              <a:rPr lang="zh-CN" altLang="en-US" sz="2000" b="1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叫魂案</a:t>
            </a:r>
            <a:r>
              <a:rPr lang="zh-CN" altLang="en-US" sz="2000" b="1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”是对当下政治统治的挑战</a:t>
            </a:r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：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一是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满族政权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在中国统治的 “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合法性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”受到持续挑战; 二是各级官僚维护政府的常规化运作从而使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君主权力面临被 “架空”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的危险 ;三是对满族贵族不断 “汉化”从而沾染汉族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官员的腐败暮气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。</a:t>
            </a:r>
            <a:endParaRPr lang="en-US" altLang="zh-CN" sz="2000" b="1">
              <a:solidFill>
                <a:schemeClr val="tx1">
                  <a:lumMod val="75000"/>
                  <a:lumOff val="25000"/>
                </a:schemeClr>
              </a:solidFill>
              <a:latin typeface="Kaiti SC Bold" panose="02010600040101010101" charset="-122"/>
              <a:ea typeface="Kaiti SC Bold" panose="02010600040101010101" charset="-122"/>
              <a:cs typeface="Kaiti SC Bold" panose="02010600040101010101" charset="-122"/>
            </a:endParaRPr>
          </a:p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    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于是</a:t>
            </a:r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，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他</a:t>
            </a:r>
            <a:r>
              <a:rPr lang="zh-CN" altLang="en-US" sz="2000" b="1">
                <a:solidFill>
                  <a:srgbClr val="FFFF00"/>
                </a:solidFill>
                <a:highlight>
                  <a:srgbClr val="FF0000"/>
                </a:highlight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利用各种机密途径警告官员加快搜捕，甚至将所有可疑案件移至北京重新审查</a:t>
            </a:r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···</a:t>
            </a:r>
            <a:endParaRPr lang="en-US" altLang="zh-CN" sz="2000" b="1">
              <a:solidFill>
                <a:schemeClr val="tx1">
                  <a:lumMod val="75000"/>
                  <a:lumOff val="25000"/>
                </a:schemeClr>
              </a:solidFill>
              <a:latin typeface="Kaiti SC Bold" panose="02010600040101010101" charset="-122"/>
              <a:ea typeface="Kaiti SC Bold" panose="02010600040101010101" charset="-122"/>
              <a:cs typeface="Kaiti SC Bold" panose="02010600040101010101" charset="-122"/>
            </a:endParaRPr>
          </a:p>
        </p:txBody>
      </p:sp>
      <p:sp>
        <p:nvSpPr>
          <p:cNvPr id="9" name="文本框 27"/>
          <p:cNvSpPr txBox="1"/>
          <p:nvPr/>
        </p:nvSpPr>
        <p:spPr>
          <a:xfrm>
            <a:off x="0" y="627698"/>
            <a:ext cx="9198610" cy="39878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spAutoFit/>
          </a:bodyPr>
          <a:p>
            <a:pPr indent="0" algn="ctr" fontAlgn="auto">
              <a:lnSpc>
                <a:spcPct val="100000"/>
              </a:lnSpc>
            </a:pPr>
            <a:r>
              <a:rPr lang="zh-CN" altLang="en-US" sz="2000" b="1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拓展</a:t>
            </a:r>
            <a:r>
              <a:rPr lang="en-US" altLang="zh-CN" sz="2000" b="1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：</a:t>
            </a:r>
            <a:r>
              <a:rPr lang="zh-CN" altLang="en-US" sz="2000" b="1" dirty="0" smtClean="0">
                <a:solidFill>
                  <a:srgbClr val="FFFF00"/>
                </a:solidFill>
                <a:latin typeface="黑体" charset="0"/>
                <a:ea typeface="宋体" charset="0"/>
                <a:cs typeface="黑体" charset="0"/>
              </a:rPr>
              <a:t>“</a:t>
            </a:r>
            <a:r>
              <a:rPr lang="zh-CN" altLang="en-US" sz="2000" b="1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叫魂案</a:t>
            </a:r>
            <a:r>
              <a:rPr lang="zh-CN" altLang="en-US" sz="2000" b="1" dirty="0" smtClean="0">
                <a:solidFill>
                  <a:srgbClr val="FFFF00"/>
                </a:solidFill>
                <a:latin typeface="黑体" charset="0"/>
                <a:ea typeface="宋体" charset="0"/>
                <a:cs typeface="黑体" charset="0"/>
              </a:rPr>
              <a:t>”</a:t>
            </a:r>
            <a:r>
              <a:rPr lang="zh-CN" altLang="en-US" sz="2000" b="1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令乾隆寝食难安的原因</a:t>
            </a:r>
            <a:r>
              <a:rPr lang="en-US" altLang="zh-CN" sz="2000" b="1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en-US" altLang="zh-CN" sz="2000" b="1" dirty="0" smtClean="0">
              <a:solidFill>
                <a:srgbClr val="FFFF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15" name="图片 14"/>
          <p:cNvPicPr/>
          <p:nvPr/>
        </p:nvPicPr>
        <p:blipFill>
          <a:blip r:embed="rId1"/>
          <a:stretch>
            <a:fillRect/>
          </a:stretch>
        </p:blipFill>
        <p:spPr>
          <a:xfrm>
            <a:off x="134620" y="1131570"/>
            <a:ext cx="2947035" cy="356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五边形 18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燕尾形 29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2" name="组合 31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33" name="燕尾形 32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叫魂之</a:t>
              </a:r>
              <a:r>
                <a:rPr lang="zh-CN" altLang="en-US" sz="210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源</a:t>
              </a:r>
              <a:endParaRPr lang="zh-CN" altLang="en-US" sz="2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37" name="五边形 36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清朝统治</a:t>
            </a:r>
            <a:r>
              <a:rPr lang="zh-CN" altLang="en-US" sz="210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</a:rPr>
              <a:t>危机的初显</a:t>
            </a:r>
            <a:endParaRPr lang="zh-CN" altLang="en-US" sz="2100">
              <a:solidFill>
                <a:srgbClr val="C00000"/>
              </a:solidFill>
              <a:effectLst/>
              <a:highlight>
                <a:srgbClr val="FFFF00"/>
              </a:highlight>
              <a:latin typeface="汉仪颜楷简" charset="-122"/>
              <a:ea typeface="汉仪颜楷简" charset="-122"/>
            </a:endParaRPr>
          </a:p>
        </p:txBody>
      </p:sp>
      <p:sp>
        <p:nvSpPr>
          <p:cNvPr id="9" name="文本框 27"/>
          <p:cNvSpPr txBox="1"/>
          <p:nvPr>
            <p:custDataLst>
              <p:tags r:id="rId1"/>
            </p:custDataLst>
          </p:nvPr>
        </p:nvSpPr>
        <p:spPr>
          <a:xfrm>
            <a:off x="0" y="628015"/>
            <a:ext cx="9314180" cy="39878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问题五：据材料</a:t>
            </a:r>
            <a:r>
              <a:rPr lang="en-US" altLang="zh-CN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4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及课本</a:t>
            </a:r>
            <a:r>
              <a:rPr lang="en-US" altLang="zh-CN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p76- 77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，总结</a:t>
            </a:r>
            <a:r>
              <a:rPr lang="zh-CN" altLang="en-US" sz="2000" b="1" dirty="0" smtClean="0">
                <a:solidFill>
                  <a:schemeClr val="bg1"/>
                </a:solidFill>
                <a:highlight>
                  <a:srgbClr val="FF00FF"/>
                </a:highlight>
                <a:latin typeface="黑体" charset="0"/>
                <a:ea typeface="黑体" charset="0"/>
                <a:cs typeface="黑体" charset="0"/>
              </a:rPr>
              <a:t>皇帝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应对“叫魂案”的</a:t>
            </a:r>
            <a:r>
              <a:rPr lang="zh-CN" altLang="en-US" sz="2000" b="1" dirty="0" smtClean="0">
                <a:solidFill>
                  <a:srgbClr val="FFFF00"/>
                </a:solidFill>
                <a:highlight>
                  <a:srgbClr val="FF0000"/>
                </a:highlight>
                <a:latin typeface="黑体" charset="0"/>
                <a:ea typeface="黑体" charset="0"/>
                <a:cs typeface="黑体" charset="0"/>
              </a:rPr>
              <a:t>方法</a:t>
            </a:r>
            <a:r>
              <a:rPr lang="en-US" altLang="zh-CN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，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并分析其</a:t>
            </a:r>
            <a:r>
              <a:rPr lang="zh-CN" altLang="en-US" sz="2000" b="1" dirty="0" smtClean="0">
                <a:solidFill>
                  <a:srgbClr val="FFFF00"/>
                </a:solidFill>
                <a:highlight>
                  <a:srgbClr val="FF0000"/>
                </a:highlight>
                <a:latin typeface="黑体" charset="0"/>
                <a:ea typeface="黑体" charset="0"/>
                <a:cs typeface="黑体" charset="0"/>
              </a:rPr>
              <a:t>本质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zh-CN" altLang="en-US" sz="2000" b="1" dirty="0" smtClean="0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134620" y="1132205"/>
            <a:ext cx="8993505" cy="34150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材料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4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：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“叫魂”一案起自富庶的江南。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弘历感觉到妖术</a:t>
            </a:r>
            <a:r>
              <a:rPr lang="zh-CN" sz="2000" b="1">
                <a:solidFill>
                  <a:srgbClr val="FFFF00"/>
                </a:solidFill>
                <a:highlight>
                  <a:srgbClr val="008080"/>
                </a:highlight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背后的危机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将要动摇整个帝国的统治根基，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于是建立了各种渠道</a:t>
            </a:r>
            <a:r>
              <a:rPr lang="zh-CN" sz="2000" b="1">
                <a:highlight>
                  <a:srgbClr val="FFFF00"/>
                </a:highlight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获取信息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，</a:t>
            </a:r>
            <a:r>
              <a:rPr lang="zh-CN" sz="2000" b="1">
                <a:highlight>
                  <a:srgbClr val="FFFF00"/>
                </a:highlight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强化专制权力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，达到严密</a:t>
            </a:r>
            <a:r>
              <a:rPr lang="zh-CN" sz="2000" b="1">
                <a:highlight>
                  <a:srgbClr val="FFFF00"/>
                </a:highlight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控制官僚机构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之目的。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由此“叫魂”事件自下而上以</a:t>
            </a:r>
            <a:r>
              <a:rPr lang="zh-CN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奏本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的形式传递到紫禁城皇帝手中。</a:t>
            </a:r>
            <a:endParaRPr lang="zh-CN" sz="2000" b="1">
              <a:latin typeface="楷体" pitchFamily="49" charset="-122"/>
              <a:ea typeface="楷体" pitchFamily="49" charset="-122"/>
              <a:cs typeface="楷体" pitchFamily="49" charset="-122"/>
              <a:sym typeface="+mn-ea"/>
            </a:endParaRPr>
          </a:p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    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乾隆出于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对汉人谋反以及满人汉化的顾虑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。在处理叫魂案时</a:t>
            </a:r>
            <a:r>
              <a:rPr 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利用</a:t>
            </a:r>
            <a:r>
              <a:rPr 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文字狱在思想领域严密控制知识分子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，</a:t>
            </a:r>
            <a:r>
              <a:rPr lang="zh-CN" altLang="en-US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许多汉人学者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被指控利用诗煽动对满人的种族仇恨。</a:t>
            </a:r>
            <a:endParaRPr lang="zh-CN" sz="2000" b="1">
              <a:latin typeface="楷体" pitchFamily="49" charset="-122"/>
              <a:ea typeface="楷体" pitchFamily="49" charset="-122"/>
              <a:cs typeface="楷体" pitchFamily="49" charset="-122"/>
              <a:sym typeface="+mn-ea"/>
            </a:endParaRPr>
          </a:p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     然而，事实证明，这件事是个闹剧。历经大半年的搜捕审讯，不曾得到任何证据可以证明妖人的存在，不曾有任何证据证明乾隆帝对“谋反”的猜想。</a:t>
            </a:r>
            <a:endParaRPr lang="en-US" altLang="zh-CN" sz="2000" b="1">
              <a:latin typeface="楷体" pitchFamily="49" charset="-122"/>
              <a:ea typeface="楷体" pitchFamily="49" charset="-122"/>
            </a:endParaRPr>
          </a:p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    于是，11月3日，乾隆帝在</a:t>
            </a:r>
            <a:r>
              <a:rPr lang="en-US" alt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  <a:sym typeface="+mn-ea"/>
              </a:rPr>
              <a:t>兼任军机大臣的刑部尚书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刘统勋的</a:t>
            </a:r>
            <a:r>
              <a:rPr lang="en-US" alt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  <a:sym typeface="+mn-ea"/>
              </a:rPr>
              <a:t>委婉劝谏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下，降旨停止了对叫魂案的进一步审讯。 出于对自己的</a:t>
            </a:r>
            <a:r>
              <a:rPr lang="en-US" alt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  <a:sym typeface="+mn-ea"/>
              </a:rPr>
              <a:t>天子威严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的考虑，乾隆帝并不承认叫魂案本身的难以成立，相反，他坚持认为“首恶正犯确实存在，而他们的逍遥法外则是由于各省的失职”。    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——姜昊晨《</a:t>
            </a:r>
            <a:r>
              <a:rPr lang="zh-CN" altLang="en-US" sz="2000" b="1">
                <a:latin typeface="楷体" pitchFamily="49" charset="-122"/>
                <a:ea typeface="楷体" pitchFamily="49" charset="-122"/>
                <a:sym typeface="+mn-ea"/>
              </a:rPr>
              <a:t>叫魂何以发生》</a:t>
            </a:r>
            <a:endParaRPr lang="en-US" altLang="zh-CN" sz="2000" b="1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5" name="文本框 27"/>
          <p:cNvSpPr txBox="1"/>
          <p:nvPr/>
        </p:nvSpPr>
        <p:spPr>
          <a:xfrm>
            <a:off x="3383915" y="1419860"/>
            <a:ext cx="2166620" cy="5499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 anchorCtr="0">
            <a:no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利用奏折制</a:t>
            </a:r>
            <a:endParaRPr lang="zh-CN" altLang="en-US" sz="2800" b="1" dirty="0" smtClean="0">
              <a:solidFill>
                <a:srgbClr val="FFFFFF"/>
              </a:solidFill>
              <a:latin typeface="黑体" charset="0"/>
              <a:ea typeface="黑体" charset="0"/>
            </a:endParaRPr>
          </a:p>
        </p:txBody>
      </p:sp>
      <p:sp>
        <p:nvSpPr>
          <p:cNvPr id="8" name="文本框 27"/>
          <p:cNvSpPr txBox="1"/>
          <p:nvPr/>
        </p:nvSpPr>
        <p:spPr>
          <a:xfrm>
            <a:off x="3383915" y="2500630"/>
            <a:ext cx="2166620" cy="5499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 anchorCtr="0">
            <a:no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推行文字狱</a:t>
            </a:r>
            <a:endParaRPr lang="zh-CN" altLang="en-US" sz="2800" b="1" dirty="0" smtClean="0">
              <a:solidFill>
                <a:srgbClr val="FFFFFF"/>
              </a:solidFill>
              <a:latin typeface="黑体" charset="0"/>
              <a:ea typeface="黑体" charset="0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3383915" y="3508375"/>
            <a:ext cx="2166620" cy="5499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 anchorCtr="0">
            <a:no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信任军机处</a:t>
            </a:r>
            <a:endParaRPr lang="zh-CN" altLang="en-US" sz="2800" b="1" dirty="0" smtClean="0">
              <a:solidFill>
                <a:srgbClr val="FFFFFF"/>
              </a:solidFill>
              <a:latin typeface="黑体" charset="0"/>
              <a:ea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五边形 18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燕尾形 29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2" name="组合 31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33" name="燕尾形 32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叫魂之</a:t>
              </a:r>
              <a:r>
                <a:rPr lang="zh-CN" altLang="en-US" sz="210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源</a:t>
              </a:r>
              <a:endParaRPr lang="zh-CN" altLang="en-US" sz="2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37" name="五边形 36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清朝统治</a:t>
            </a:r>
            <a:r>
              <a:rPr lang="zh-CN" altLang="en-US" sz="210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</a:rPr>
              <a:t>危机的初显</a:t>
            </a:r>
            <a:endParaRPr lang="zh-CN" altLang="en-US" sz="2100">
              <a:solidFill>
                <a:srgbClr val="C00000"/>
              </a:solidFill>
              <a:effectLst/>
              <a:highlight>
                <a:srgbClr val="FFFF00"/>
              </a:highlight>
              <a:latin typeface="汉仪颜楷简" charset="-122"/>
              <a:ea typeface="汉仪颜楷简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251460" y="1006475"/>
            <a:ext cx="2748280" cy="3692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材料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4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：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“叫魂”一案起自富庶的江南。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弘历感觉到妖术</a:t>
            </a:r>
            <a:r>
              <a:rPr lang="zh-CN" sz="2000" b="1">
                <a:solidFill>
                  <a:srgbClr val="FFFF00"/>
                </a:solidFill>
                <a:highlight>
                  <a:srgbClr val="008080"/>
                </a:highlight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背后的危机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将要动摇整个帝国的统治根基，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于是建立了各种渠道</a:t>
            </a:r>
            <a:r>
              <a:rPr lang="zh-CN" sz="2000" b="1">
                <a:highlight>
                  <a:srgbClr val="FFFF00"/>
                </a:highlight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获取信息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，</a:t>
            </a:r>
            <a:r>
              <a:rPr lang="zh-CN" sz="2000" b="1">
                <a:highlight>
                  <a:srgbClr val="FFFF00"/>
                </a:highlight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强化专制权力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，达到严密</a:t>
            </a:r>
            <a:r>
              <a:rPr lang="zh-CN" sz="2000" b="1">
                <a:highlight>
                  <a:srgbClr val="FFFF00"/>
                </a:highlight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控制官僚机构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之目的。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由此“叫魂”事件自下而上以</a:t>
            </a:r>
            <a:r>
              <a:rPr lang="zh-CN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奏本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的形式传递到紫禁城皇帝手中。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   </a:t>
            </a:r>
            <a:endParaRPr lang="en-US" altLang="zh-CN" sz="2000" b="1">
              <a:latin typeface="楷体" pitchFamily="49" charset="-122"/>
              <a:ea typeface="楷体" pitchFamily="49" charset="-122"/>
              <a:sym typeface="+mn-ea"/>
            </a:endParaRPr>
          </a:p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——姜昊晨《</a:t>
            </a:r>
            <a:r>
              <a:rPr lang="zh-CN" altLang="en-US" sz="2000" b="1">
                <a:latin typeface="楷体" pitchFamily="49" charset="-122"/>
                <a:ea typeface="楷体" pitchFamily="49" charset="-122"/>
                <a:sym typeface="+mn-ea"/>
              </a:rPr>
              <a:t>叫魂何以发生》</a:t>
            </a:r>
            <a:endParaRPr lang="en-US" altLang="zh-CN" sz="2000" b="1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4" name="文本框 27"/>
          <p:cNvSpPr txBox="1"/>
          <p:nvPr/>
        </p:nvSpPr>
        <p:spPr>
          <a:xfrm>
            <a:off x="-15875" y="627380"/>
            <a:ext cx="9182735" cy="379095"/>
          </a:xfrm>
          <a:prstGeom prst="rect">
            <a:avLst/>
          </a:prstGeom>
          <a:solidFill>
            <a:srgbClr val="00487E"/>
          </a:solidFill>
        </p:spPr>
        <p:txBody>
          <a:bodyPr wrap="square" rtlCol="0" anchor="ctr" anchorCtr="0">
            <a:noAutofit/>
          </a:bodyPr>
          <a:p>
            <a:pPr indent="0" fontAlgn="auto">
              <a:lnSpc>
                <a:spcPts val="3000"/>
              </a:lnSpc>
            </a:pPr>
            <a:r>
              <a:rPr lang="zh-CN" altLang="en-US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思考</a:t>
            </a:r>
            <a:r>
              <a:rPr lang="en-US" altLang="zh-CN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1</a:t>
            </a:r>
            <a:r>
              <a:rPr lang="zh-CN" altLang="en-US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：据材料</a:t>
            </a:r>
            <a:r>
              <a:rPr lang="en-US" altLang="zh-CN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4、5</a:t>
            </a:r>
            <a:r>
              <a:rPr lang="zh-CN" altLang="en-US" b="1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并</a:t>
            </a:r>
            <a:r>
              <a:rPr lang="zh-CN" altLang="en-US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结合所</a:t>
            </a:r>
            <a:r>
              <a:rPr lang="zh-CN" altLang="en-US" b="1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r>
              <a:rPr lang="zh-CN" altLang="en-US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，</a:t>
            </a:r>
            <a:r>
              <a:rPr lang="zh-CN" altLang="en-US" b="1" dirty="0" smtClean="0">
                <a:solidFill>
                  <a:srgbClr val="FFFF00"/>
                </a:solidFill>
                <a:latin typeface="微软雅黑" pitchFamily="34" charset="-122"/>
              </a:rPr>
              <a:t>说明</a:t>
            </a:r>
            <a:r>
              <a:rPr lang="zh-CN" altLang="en-US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奏折制度的</a:t>
            </a:r>
            <a:r>
              <a:rPr lang="zh-CN" altLang="en-US" b="1" dirty="0" smtClean="0">
                <a:solidFill>
                  <a:srgbClr val="FFFF00"/>
                </a:solidFill>
                <a:latin typeface="微软雅黑" pitchFamily="34" charset="-122"/>
              </a:rPr>
              <a:t>特点</a:t>
            </a:r>
            <a:r>
              <a:rPr lang="zh-CN" altLang="en-US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和</a:t>
            </a:r>
            <a:r>
              <a:rPr lang="zh-CN" altLang="en-US" b="1" dirty="0" smtClean="0">
                <a:solidFill>
                  <a:srgbClr val="FFFF00"/>
                </a:solidFill>
                <a:latin typeface="微软雅黑" pitchFamily="34" charset="-122"/>
              </a:rPr>
              <a:t>作用</a:t>
            </a:r>
            <a:r>
              <a:rPr lang="zh-CN" altLang="en-US" b="1" dirty="0" smtClean="0">
                <a:solidFill>
                  <a:srgbClr val="FFFFFF"/>
                </a:solidFill>
                <a:latin typeface="微软雅黑" pitchFamily="34" charset="-122"/>
              </a:rPr>
              <a:t>。</a:t>
            </a:r>
            <a:endParaRPr lang="zh-CN" altLang="en-US" b="1" dirty="0" smtClean="0">
              <a:solidFill>
                <a:srgbClr val="FFFFFF"/>
              </a:solidFill>
              <a:latin typeface="微软雅黑" pitchFamily="34" charset="-122"/>
            </a:endParaRPr>
          </a:p>
        </p:txBody>
      </p:sp>
      <p:pic>
        <p:nvPicPr>
          <p:cNvPr id="6" name="图片 5" descr="IMG_56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110" y="1050925"/>
            <a:ext cx="5727065" cy="36436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63240" y="4698365"/>
            <a:ext cx="6104255" cy="335915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altLang="en-US" b="1">
                <a:latin typeface="楷体" pitchFamily="49" charset="-122"/>
                <a:ea typeface="楷体" pitchFamily="49" charset="-122"/>
              </a:rPr>
              <a:t>材料</a:t>
            </a:r>
            <a:r>
              <a:rPr lang="en-US" altLang="zh-CN" b="1">
                <a:latin typeface="楷体" pitchFamily="49" charset="-122"/>
                <a:ea typeface="楷体" pitchFamily="49" charset="-122"/>
              </a:rPr>
              <a:t>5:1768年11月13日富尼汉关于处置叫魂案案犯的奏折</a:t>
            </a:r>
            <a:endParaRPr lang="en-US" altLang="zh-CN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9930" y="2068830"/>
            <a:ext cx="6233160" cy="163004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 anchorCtr="0">
            <a:spAutoFit/>
          </a:bodyPr>
          <a:p>
            <a:pPr>
              <a:lnSpc>
                <a:spcPct val="100000"/>
              </a:lnSpc>
            </a:pPr>
            <a:r>
              <a:rPr lang="zh-CN" altLang="en-US" sz="2000" b="1" dirty="0">
                <a:solidFill>
                  <a:srgbClr val="FFFFFF"/>
                </a:solidFill>
              </a:rPr>
              <a:t>特点：迅速、</a:t>
            </a:r>
            <a:r>
              <a:rPr lang="zh-CN" altLang="en-US" sz="2000" b="1" dirty="0" smtClean="0">
                <a:solidFill>
                  <a:srgbClr val="FFFFFF"/>
                </a:solidFill>
              </a:rPr>
              <a:t>机密。</a:t>
            </a:r>
            <a:endParaRPr lang="en-US" altLang="zh-CN" sz="2000" b="1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000" b="1" dirty="0" smtClean="0">
                <a:solidFill>
                  <a:srgbClr val="FFFFFF"/>
                </a:solidFill>
              </a:rPr>
              <a:t>作用：①使皇帝能够更直接、广泛地获取信息；</a:t>
            </a:r>
            <a:endParaRPr lang="zh-CN" altLang="en-US" sz="2000" b="1" dirty="0" smtClean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000" b="1" dirty="0" smtClean="0">
                <a:solidFill>
                  <a:srgbClr val="FFFFFF"/>
                </a:solidFill>
              </a:rPr>
              <a:t> </a:t>
            </a:r>
            <a:r>
              <a:rPr lang="en-US" altLang="zh-CN" sz="2000" b="1" dirty="0" smtClean="0">
                <a:solidFill>
                  <a:srgbClr val="FFFFFF"/>
                </a:solidFill>
              </a:rPr>
              <a:t>          </a:t>
            </a:r>
            <a:r>
              <a:rPr lang="zh-CN" altLang="en-US" sz="2000" b="1" dirty="0" smtClean="0">
                <a:solidFill>
                  <a:srgbClr val="FFFFFF"/>
                </a:solidFill>
              </a:rPr>
              <a:t>②提高决策效率；</a:t>
            </a:r>
            <a:endParaRPr lang="zh-CN" altLang="en-US" sz="2000" b="1" dirty="0" smtClean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000" b="1" dirty="0" smtClean="0">
                <a:solidFill>
                  <a:srgbClr val="FFFFFF"/>
                </a:solidFill>
              </a:rPr>
              <a:t>         </a:t>
            </a:r>
            <a:r>
              <a:rPr lang="en-US" altLang="zh-CN" sz="2000" b="1" dirty="0" smtClean="0">
                <a:solidFill>
                  <a:srgbClr val="FFFFFF"/>
                </a:solidFill>
              </a:rPr>
              <a:t>  </a:t>
            </a:r>
            <a:r>
              <a:rPr lang="zh-CN" altLang="en-US" sz="2000" b="1" dirty="0" smtClean="0">
                <a:solidFill>
                  <a:srgbClr val="FFFFFF"/>
                </a:solidFill>
              </a:rPr>
              <a:t>③强化对官僚机构的控制；</a:t>
            </a:r>
            <a:endParaRPr lang="zh-CN" altLang="en-US" sz="2000" b="1" dirty="0" smtClean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000" b="1" dirty="0" smtClean="0">
                <a:solidFill>
                  <a:srgbClr val="FFFFFF"/>
                </a:solidFill>
              </a:rPr>
              <a:t> </a:t>
            </a:r>
            <a:r>
              <a:rPr lang="en-US" altLang="zh-CN" sz="2000" b="1" dirty="0" smtClean="0">
                <a:solidFill>
                  <a:srgbClr val="FFFFFF"/>
                </a:solidFill>
              </a:rPr>
              <a:t>          </a:t>
            </a:r>
            <a:r>
              <a:rPr lang="zh-CN" altLang="en-US" sz="2000" b="1" dirty="0" smtClean="0">
                <a:solidFill>
                  <a:srgbClr val="FFFFFF"/>
                </a:solidFill>
                <a:highlight>
                  <a:srgbClr val="FF00FF"/>
                </a:highlight>
              </a:rPr>
              <a:t>④加强君主专制 </a:t>
            </a:r>
            <a:r>
              <a:rPr lang="zh-CN" altLang="en-US" sz="2000" b="1" dirty="0" smtClean="0">
                <a:solidFill>
                  <a:srgbClr val="FFFFFF"/>
                </a:solidFill>
              </a:rPr>
              <a:t>。</a:t>
            </a:r>
            <a:endParaRPr lang="zh-CN" altLang="en-US"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79070" y="1219200"/>
            <a:ext cx="8634095" cy="922020"/>
          </a:xfrm>
          <a:prstGeom prst="rect">
            <a:avLst/>
          </a:prstGeom>
          <a:solidFill>
            <a:schemeClr val="bg2">
              <a:alpha val="63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材料4：乾隆出于</a:t>
            </a:r>
            <a:r>
              <a:rPr lang="en-US" alt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对汉人谋反以及满人汉化的顾虑</a:t>
            </a: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。在处理叫魂案时利用文字狱</a:t>
            </a:r>
            <a:r>
              <a:rPr lang="en-US" alt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在思想领域严密控制知识分子</a:t>
            </a: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，许多汉人学者被指控利用诗煽动对满人的种族仇恨。——姜昊晨《叫魂何以发生》</a:t>
            </a:r>
            <a:endParaRPr lang="en-US" altLang="zh-CN" sz="20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文本框 27"/>
          <p:cNvSpPr txBox="1"/>
          <p:nvPr/>
        </p:nvSpPr>
        <p:spPr>
          <a:xfrm>
            <a:off x="-36830" y="617855"/>
            <a:ext cx="9225915" cy="475615"/>
          </a:xfrm>
          <a:prstGeom prst="rect">
            <a:avLst/>
          </a:prstGeom>
          <a:solidFill>
            <a:srgbClr val="00487E"/>
          </a:solidFill>
        </p:spPr>
        <p:txBody>
          <a:bodyPr wrap="square" rtlCol="0" anchor="ctr" anchorCtr="0">
            <a:spAutoFit/>
          </a:bodyPr>
          <a:p>
            <a:pPr indent="0" fontAlgn="auto">
              <a:lnSpc>
                <a:spcPts val="3000"/>
              </a:lnSpc>
            </a:pPr>
            <a:r>
              <a:rPr lang="zh-CN" altLang="en-US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思考</a:t>
            </a:r>
            <a:r>
              <a:rPr lang="en-US" altLang="zh-CN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：据材料</a:t>
            </a:r>
            <a:r>
              <a:rPr lang="en-US" altLang="zh-CN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4、6</a:t>
            </a:r>
            <a:r>
              <a:rPr lang="zh-CN" altLang="en-US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及课本，了解</a:t>
            </a:r>
            <a:r>
              <a:rPr lang="zh-CN" altLang="en-US" sz="2000" b="1" dirty="0" smtClean="0">
                <a:solidFill>
                  <a:srgbClr val="FFFF00"/>
                </a:solidFill>
                <a:latin typeface="微软雅黑" pitchFamily="34" charset="-122"/>
                <a:sym typeface="微软雅黑" pitchFamily="34" charset="-122"/>
              </a:rPr>
              <a:t>文字狱</a:t>
            </a:r>
            <a:r>
              <a:rPr lang="zh-CN" altLang="en-US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itchFamily="34" charset="-122"/>
              </a:rPr>
              <a:t>的</a:t>
            </a:r>
            <a:r>
              <a:rPr lang="zh-CN" altLang="en-US" sz="2000" b="1" dirty="0" smtClean="0">
                <a:solidFill>
                  <a:srgbClr val="FFFF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itchFamily="34" charset="-122"/>
              </a:rPr>
              <a:t>实质</a:t>
            </a:r>
            <a:r>
              <a:rPr lang="zh-CN" altLang="en-US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itchFamily="34" charset="-122"/>
              </a:rPr>
              <a:t>及</a:t>
            </a:r>
            <a:r>
              <a:rPr lang="zh-CN" altLang="en-US" sz="2000" b="1" dirty="0" smtClean="0">
                <a:solidFill>
                  <a:srgbClr val="FFFF00"/>
                </a:solidFill>
                <a:latin typeface="微软雅黑" pitchFamily="34" charset="-122"/>
                <a:sym typeface="微软雅黑" pitchFamily="34" charset="-122"/>
              </a:rPr>
              <a:t>影响</a:t>
            </a: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sym typeface="微软雅黑" pitchFamily="34" charset="-122"/>
              </a:rPr>
              <a:t>。</a:t>
            </a:r>
            <a:endParaRPr lang="zh-CN" altLang="en-US" sz="2000" b="1" dirty="0" smtClean="0">
              <a:solidFill>
                <a:srgbClr val="FFFFFF"/>
              </a:solidFill>
              <a:latin typeface="微软雅黑" pitchFamily="34" charset="-122"/>
              <a:sym typeface="微软雅黑" pitchFamily="34" charset="-122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2123440" y="3526790"/>
            <a:ext cx="4942205" cy="13220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 anchorCtr="0">
            <a:spAutoFit/>
          </a:bodyPr>
          <a:p>
            <a:pPr indent="-433705" algn="l">
              <a:lnSpc>
                <a:spcPct val="100000"/>
              </a:lnSpc>
              <a:tabLst>
                <a:tab pos="1109345" algn="l"/>
                <a:tab pos="2133600" algn="l"/>
              </a:tabLst>
            </a:pPr>
            <a:r>
              <a:rPr lang="zh-CN" altLang="en-US" sz="2000" b="1" kern="100" dirty="0" smtClean="0">
                <a:solidFill>
                  <a:srgbClr val="FFFF00"/>
                </a:solidFill>
                <a:latin typeface="微软雅黑" pitchFamily="34" charset="-122"/>
                <a:cs typeface="Courier New" panose="02070409020205090404"/>
              </a:rPr>
              <a:t>实质：</a:t>
            </a:r>
            <a:r>
              <a:rPr lang="zh-CN" altLang="en-US" sz="2000" b="1" kern="100" dirty="0" smtClean="0">
                <a:solidFill>
                  <a:srgbClr val="FFFFFF"/>
                </a:solidFill>
                <a:latin typeface="微软雅黑" pitchFamily="34" charset="-122"/>
                <a:cs typeface="Courier New" panose="02070409020205090404"/>
              </a:rPr>
              <a:t>专制在思想文化领域的反映</a:t>
            </a:r>
            <a:endParaRPr lang="zh-CN" altLang="en-US" sz="2000" b="1" kern="100" dirty="0" smtClean="0">
              <a:solidFill>
                <a:srgbClr val="FFFFFF"/>
              </a:solidFill>
              <a:latin typeface="微软雅黑" pitchFamily="34" charset="-122"/>
              <a:cs typeface="Courier New" panose="02070409020205090404"/>
            </a:endParaRPr>
          </a:p>
          <a:p>
            <a:pPr indent="-433705" algn="l">
              <a:lnSpc>
                <a:spcPct val="100000"/>
              </a:lnSpc>
              <a:tabLst>
                <a:tab pos="1109345" algn="l"/>
                <a:tab pos="2133600" algn="l"/>
              </a:tabLst>
            </a:pPr>
            <a:r>
              <a:rPr lang="zh-CN" altLang="en-US" sz="2000" b="1" kern="100" dirty="0" smtClean="0">
                <a:solidFill>
                  <a:srgbClr val="FFFF00"/>
                </a:solidFill>
                <a:latin typeface="微软雅黑" pitchFamily="34" charset="-122"/>
                <a:cs typeface="Courier New" panose="02070409020205090404"/>
              </a:rPr>
              <a:t>影响：</a:t>
            </a:r>
            <a:r>
              <a:rPr lang="zh-CN" altLang="en-US" sz="2000" b="1" kern="100" dirty="0" smtClean="0">
                <a:solidFill>
                  <a:srgbClr val="FFFFFF"/>
                </a:solidFill>
                <a:latin typeface="微软雅黑" pitchFamily="34" charset="-122"/>
                <a:cs typeface="Courier New" panose="02070409020205090404"/>
              </a:rPr>
              <a:t> ①摧残文化与</a:t>
            </a:r>
            <a:r>
              <a:rPr lang="zh-CN" altLang="en-US" sz="2000" b="1" kern="100" dirty="0" smtClean="0">
                <a:solidFill>
                  <a:srgbClr val="FFFFFF"/>
                </a:solidFill>
                <a:latin typeface="微软雅黑" pitchFamily="34" charset="-122"/>
                <a:cs typeface="Courier New" panose="02070409020205090404"/>
              </a:rPr>
              <a:t>人才，禁锢思想 ；</a:t>
            </a:r>
            <a:r>
              <a:rPr lang="en-US" altLang="zh-CN" sz="2000" b="1" kern="100" dirty="0" smtClean="0">
                <a:solidFill>
                  <a:srgbClr val="FFFFFF"/>
                </a:solidFill>
                <a:latin typeface="微软雅黑" pitchFamily="34" charset="-122"/>
                <a:cs typeface="Courier New" panose="02070409020205090404"/>
              </a:rPr>
              <a:t> </a:t>
            </a:r>
            <a:endParaRPr lang="en-US" altLang="zh-CN" sz="2000" b="1" kern="100" dirty="0" smtClean="0">
              <a:solidFill>
                <a:srgbClr val="FFFFFF"/>
              </a:solidFill>
              <a:latin typeface="微软雅黑" pitchFamily="34" charset="-122"/>
              <a:cs typeface="Courier New" panose="02070409020205090404"/>
            </a:endParaRPr>
          </a:p>
          <a:p>
            <a:pPr indent="-433705" algn="l">
              <a:lnSpc>
                <a:spcPct val="100000"/>
              </a:lnSpc>
              <a:tabLst>
                <a:tab pos="1109345" algn="l"/>
                <a:tab pos="2133600" algn="l"/>
              </a:tabLst>
            </a:pPr>
            <a:r>
              <a:rPr lang="en-US" altLang="zh-CN" sz="2000" b="1" kern="100" dirty="0" smtClean="0">
                <a:solidFill>
                  <a:srgbClr val="FFFFFF"/>
                </a:solidFill>
                <a:latin typeface="微软雅黑" pitchFamily="34" charset="-122"/>
                <a:cs typeface="Courier New" panose="02070409020205090404"/>
              </a:rPr>
              <a:t> </a:t>
            </a:r>
            <a:r>
              <a:rPr lang="zh-CN" altLang="en-US" sz="2000" b="1" kern="100" dirty="0" smtClean="0">
                <a:solidFill>
                  <a:srgbClr val="FFFFFF"/>
                </a:solidFill>
                <a:latin typeface="微软雅黑" pitchFamily="34" charset="-122"/>
                <a:cs typeface="Courier New" panose="02070409020205090404"/>
              </a:rPr>
              <a:t>②造成社会恐怖，阻碍社会进步</a:t>
            </a:r>
            <a:r>
              <a:rPr lang="en-US" altLang="zh-CN" sz="2000" b="1" kern="100" dirty="0" smtClean="0">
                <a:solidFill>
                  <a:srgbClr val="FFFFFF"/>
                </a:solidFill>
                <a:latin typeface="微软雅黑" pitchFamily="34" charset="-122"/>
                <a:cs typeface="Courier New" panose="02070409020205090404"/>
              </a:rPr>
              <a:t>；</a:t>
            </a:r>
            <a:endParaRPr lang="en-US" altLang="zh-CN" sz="2000" b="1" kern="100" dirty="0" smtClean="0">
              <a:solidFill>
                <a:srgbClr val="FFFFFF"/>
              </a:solidFill>
              <a:latin typeface="微软雅黑" pitchFamily="34" charset="-122"/>
              <a:cs typeface="Courier New" panose="02070409020205090404"/>
            </a:endParaRPr>
          </a:p>
          <a:p>
            <a:pPr indent="-433705" algn="l">
              <a:lnSpc>
                <a:spcPct val="100000"/>
              </a:lnSpc>
              <a:buClrTx/>
              <a:buSzTx/>
              <a:buNone/>
              <a:tabLst>
                <a:tab pos="1109345" algn="l"/>
                <a:tab pos="2133600" algn="l"/>
              </a:tabLst>
            </a:pPr>
            <a:r>
              <a:rPr lang="en-US" altLang="zh-CN" sz="2000" b="1">
                <a:solidFill>
                  <a:schemeClr val="bg1"/>
                </a:solidFill>
                <a:latin typeface="黑体" pitchFamily="49" charset="-122"/>
                <a:ea typeface="黑体" pitchFamily="49" charset="-122"/>
                <a:sym typeface="+mn-ea"/>
              </a:rPr>
              <a:t> </a:t>
            </a:r>
            <a:r>
              <a:rPr lang="zh-CN" altLang="en-US" sz="2000" b="1" kern="100" dirty="0" smtClean="0">
                <a:solidFill>
                  <a:srgbClr val="FFFFFF"/>
                </a:solidFill>
                <a:highlight>
                  <a:srgbClr val="FF00FF"/>
                </a:highlight>
                <a:latin typeface="微软雅黑" pitchFamily="34" charset="-122"/>
                <a:cs typeface="Courier New" panose="02070409020205090404"/>
                <a:sym typeface="+mn-ea"/>
              </a:rPr>
              <a:t>③维护专制统治</a:t>
            </a:r>
            <a:endParaRPr lang="zh-CN" altLang="en-US" sz="2000" b="1" kern="100" dirty="0" smtClean="0">
              <a:solidFill>
                <a:srgbClr val="FFFFFF"/>
              </a:solidFill>
              <a:highlight>
                <a:srgbClr val="FF00FF"/>
              </a:highlight>
              <a:latin typeface="微软雅黑" pitchFamily="34" charset="-122"/>
              <a:cs typeface="Courier New" panose="02070409020205090404"/>
              <a:sym typeface="+mn-ea"/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燕尾形 11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3" name="组合 12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14" name="燕尾形 13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叫魂之</a:t>
              </a:r>
              <a:r>
                <a:rPr lang="zh-CN" altLang="en-US" sz="210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源</a:t>
              </a:r>
              <a:endParaRPr lang="zh-CN" altLang="en-US" sz="2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16" name="五边形 15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文本框 16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清朝统治</a:t>
            </a:r>
            <a:r>
              <a:rPr lang="zh-CN" altLang="en-US" sz="210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</a:rPr>
              <a:t>危机的初显</a:t>
            </a:r>
            <a:endParaRPr lang="zh-CN" altLang="en-US" sz="2100">
              <a:solidFill>
                <a:srgbClr val="C00000"/>
              </a:solidFill>
              <a:effectLst/>
              <a:highlight>
                <a:srgbClr val="FFFF00"/>
              </a:highlight>
              <a:latin typeface="汉仪颜楷简" charset="-122"/>
              <a:ea typeface="汉仪颜楷简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1460" y="2234565"/>
            <a:ext cx="8609330" cy="1198880"/>
          </a:xfrm>
          <a:prstGeom prst="rect">
            <a:avLst/>
          </a:prstGeom>
          <a:solidFill>
            <a:schemeClr val="bg2">
              <a:alpha val="63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altLang="en-US" sz="2000" b="1">
                <a:latin typeface="楷体" pitchFamily="49" charset="-122"/>
                <a:ea typeface="楷体" pitchFamily="49" charset="-122"/>
              </a:rPr>
              <a:t>材料</a:t>
            </a: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6：《叫魂》一书中论述了文字狱的征兆：清朝翰林学士胡中藻有句诗曰“</a:t>
            </a:r>
            <a:r>
              <a:rPr lang="en-US" alt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一把心肠论浊清</a:t>
            </a: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”，乾隆看到后大发雷霆:“加‘浊’字于国号‘清’字之上，是何肺腑?”胡中藻遂因一“浊”字被杀，并罪及师友。</a:t>
            </a:r>
            <a:endParaRPr lang="en-US" altLang="zh-CN" sz="2000" b="1">
              <a:latin typeface="楷体" pitchFamily="49" charset="-122"/>
              <a:ea typeface="楷体" pitchFamily="49" charset="-122"/>
            </a:endParaRPr>
          </a:p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——吴婉《点线之外如何提供一个切面——以“叫魂”案切入清朝历史》</a:t>
            </a:r>
            <a:endParaRPr lang="en-US" altLang="zh-CN" sz="2000" b="1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7"/>
          <p:cNvSpPr txBox="1"/>
          <p:nvPr/>
        </p:nvSpPr>
        <p:spPr>
          <a:xfrm>
            <a:off x="-15875" y="627380"/>
            <a:ext cx="9225915" cy="475615"/>
          </a:xfrm>
          <a:prstGeom prst="rect">
            <a:avLst/>
          </a:prstGeom>
          <a:solidFill>
            <a:srgbClr val="00487E"/>
          </a:solidFill>
        </p:spPr>
        <p:txBody>
          <a:bodyPr wrap="square" rtlCol="0" anchor="ctr" anchorCtr="0">
            <a:spAutoFit/>
          </a:bodyPr>
          <a:p>
            <a:pPr indent="0" fontAlgn="auto">
              <a:lnSpc>
                <a:spcPts val="3000"/>
              </a:lnSpc>
            </a:pPr>
            <a:r>
              <a:rPr lang="zh-CN" altLang="en-US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思考</a:t>
            </a:r>
            <a:r>
              <a:rPr lang="en-US" altLang="zh-CN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3</a:t>
            </a:r>
            <a:r>
              <a:rPr lang="zh-CN" altLang="en-US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：据材料</a:t>
            </a:r>
            <a:r>
              <a:rPr lang="en-US" altLang="zh-CN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4</a:t>
            </a:r>
            <a:r>
              <a:rPr lang="zh-CN" altLang="en-US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及课本，</a:t>
            </a:r>
            <a:r>
              <a:rPr lang="zh-CN" altLang="en-US" sz="2000" b="1" dirty="0" smtClean="0">
                <a:solidFill>
                  <a:srgbClr val="FFFF00"/>
                </a:solidFill>
                <a:latin typeface="微软雅黑" pitchFamily="34" charset="-122"/>
                <a:sym typeface="微软雅黑" pitchFamily="34" charset="-122"/>
              </a:rPr>
              <a:t>概括</a:t>
            </a:r>
            <a:r>
              <a:rPr lang="zh-CN" altLang="en-US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itchFamily="34" charset="-122"/>
              </a:rPr>
              <a:t>军机处的</a:t>
            </a:r>
            <a:r>
              <a:rPr lang="zh-CN" altLang="en-US" sz="2000" b="1" dirty="0" smtClean="0">
                <a:solidFill>
                  <a:srgbClr val="FFFF00"/>
                </a:solidFill>
                <a:latin typeface="微软雅黑" pitchFamily="34" charset="-122"/>
                <a:sym typeface="微软雅黑" pitchFamily="34" charset="-122"/>
              </a:rPr>
              <a:t>职能</a:t>
            </a: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sym typeface="微软雅黑" pitchFamily="34" charset="-122"/>
              </a:rPr>
              <a:t>、</a:t>
            </a:r>
            <a:r>
              <a:rPr lang="zh-CN" altLang="en-US" sz="2000" b="1" dirty="0" smtClean="0">
                <a:solidFill>
                  <a:srgbClr val="FFFF00"/>
                </a:solidFill>
                <a:latin typeface="微软雅黑" pitchFamily="34" charset="-122"/>
                <a:sym typeface="微软雅黑" pitchFamily="34" charset="-122"/>
              </a:rPr>
              <a:t>特点</a:t>
            </a:r>
            <a:r>
              <a:rPr lang="zh-CN" altLang="en-US" sz="2000" b="1" dirty="0" smtClea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itchFamily="34" charset="-122"/>
              </a:rPr>
              <a:t>及</a:t>
            </a:r>
            <a:r>
              <a:rPr lang="zh-CN" altLang="en-US" sz="2000" b="1" dirty="0" smtClean="0">
                <a:solidFill>
                  <a:srgbClr val="FFFF00"/>
                </a:solidFill>
                <a:latin typeface="微软雅黑" pitchFamily="34" charset="-122"/>
                <a:sym typeface="微软雅黑" pitchFamily="34" charset="-122"/>
              </a:rPr>
              <a:t>影响</a:t>
            </a:r>
            <a:r>
              <a:rPr lang="zh-CN" altLang="en-US" sz="2000" b="1" dirty="0" smtClean="0">
                <a:solidFill>
                  <a:srgbClr val="FFFFFF"/>
                </a:solidFill>
                <a:latin typeface="微软雅黑" pitchFamily="34" charset="-122"/>
                <a:sym typeface="微软雅黑" pitchFamily="34" charset="-122"/>
              </a:rPr>
              <a:t>。</a:t>
            </a:r>
            <a:endParaRPr lang="zh-CN" altLang="en-US" sz="2000" b="1" dirty="0" smtClean="0">
              <a:solidFill>
                <a:srgbClr val="FFFFFF"/>
              </a:solidFill>
              <a:latin typeface="微软雅黑" pitchFamily="34" charset="-122"/>
              <a:sym typeface="微软雅黑" pitchFamily="34" charset="-122"/>
            </a:endParaRPr>
          </a:p>
        </p:txBody>
      </p:sp>
      <p:sp>
        <p:nvSpPr>
          <p:cNvPr id="12" name="五边形 11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燕尾形 12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15" name="燕尾形 14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叫魂之</a:t>
              </a:r>
              <a:r>
                <a:rPr lang="zh-CN" altLang="en-US" sz="210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源</a:t>
              </a:r>
              <a:endParaRPr lang="zh-CN" altLang="en-US" sz="2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18" name="五边形 17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文本框 19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清朝统治</a:t>
            </a:r>
            <a:r>
              <a:rPr lang="zh-CN" altLang="en-US" sz="210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</a:rPr>
              <a:t>危机的初显</a:t>
            </a:r>
            <a:endParaRPr lang="zh-CN" altLang="en-US" sz="2100">
              <a:solidFill>
                <a:srgbClr val="C00000"/>
              </a:solidFill>
              <a:effectLst/>
              <a:highlight>
                <a:srgbClr val="FFFF00"/>
              </a:highlight>
              <a:latin typeface="汉仪颜楷简" charset="-122"/>
              <a:ea typeface="汉仪颜楷简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34620" y="1132205"/>
            <a:ext cx="5843270" cy="19773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材料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4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：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然而，事实证明，这件事是个闹剧...于是，11月3日，乾隆帝在</a:t>
            </a:r>
            <a:r>
              <a:rPr lang="en-US" alt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  <a:sym typeface="+mn-ea"/>
              </a:rPr>
              <a:t>兼任军机大臣的刑部尚书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刘统勋的</a:t>
            </a:r>
            <a:r>
              <a:rPr lang="en-US" alt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  <a:sym typeface="+mn-ea"/>
              </a:rPr>
              <a:t>委婉劝谏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下，降旨停止了对叫魂案的进一步审讯。 出于对自己的</a:t>
            </a:r>
            <a:r>
              <a:rPr lang="en-US" alt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  <a:sym typeface="+mn-ea"/>
              </a:rPr>
              <a:t>天子威严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的考虑，乾隆帝并不承认叫魂案本身的难以成立，相反，他坚持认为“首恶正犯确实存在，而他们的逍遥法外则是由于各省的失职”。    ——姜昊晨《</a:t>
            </a:r>
            <a:r>
              <a:rPr lang="zh-CN" altLang="en-US" sz="2000" b="1">
                <a:latin typeface="楷体" pitchFamily="49" charset="-122"/>
                <a:ea typeface="楷体" pitchFamily="49" charset="-122"/>
                <a:sym typeface="+mn-ea"/>
              </a:rPr>
              <a:t>叫魂何以发生》</a:t>
            </a:r>
            <a:endParaRPr lang="en-US" altLang="zh-CN" sz="2000" b="1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55650" y="3147695"/>
            <a:ext cx="4572000" cy="1753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t">
            <a:spAutoFit/>
          </a:bodyPr>
          <a:p>
            <a:pPr indent="0" algn="ctr">
              <a:lnSpc>
                <a:spcPct val="90000"/>
              </a:lnSpc>
              <a:buFont typeface="Calibri" panose="020F0502020204030204" charset="0"/>
              <a:buNone/>
            </a:pPr>
            <a:r>
              <a:rPr lang="zh-CN" altLang="en-US" sz="2000" b="1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+mn-ea"/>
                <a:sym typeface="+mn-ea"/>
              </a:rPr>
              <a:t>职能</a:t>
            </a:r>
            <a:r>
              <a:rPr lang="zh-CN" altLang="en-US" sz="2000" b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：</a:t>
            </a:r>
            <a:r>
              <a:rPr lang="zh-CN" altLang="en-US" sz="2000" b="1">
                <a:solidFill>
                  <a:sysClr val="window" lastClr="FFFFFF"/>
                </a:solidFill>
                <a:latin typeface="黑体" charset="0"/>
                <a:ea typeface="黑体" charset="0"/>
                <a:cs typeface="+mn-ea"/>
                <a:sym typeface="+mn-ea"/>
              </a:rPr>
              <a:t>跪受笔录，承旨遵办，上传下达</a:t>
            </a:r>
            <a:r>
              <a:rPr lang="zh-CN" altLang="en-US" sz="2000" b="1">
                <a:solidFill>
                  <a:sysClr val="windowText" lastClr="000000"/>
                </a:solidFill>
                <a:highlight>
                  <a:srgbClr val="FFFF00"/>
                </a:highlight>
                <a:latin typeface="黑体" charset="0"/>
                <a:ea typeface="黑体" charset="0"/>
                <a:cs typeface="+mn-ea"/>
                <a:sym typeface="+mn-ea"/>
              </a:rPr>
              <a:t>（中枢秘书机构）</a:t>
            </a:r>
            <a:endParaRPr lang="zh-CN" altLang="en-US" sz="2000" b="1">
              <a:solidFill>
                <a:sysClr val="window" lastClr="FFFFFF"/>
              </a:solidFill>
              <a:latin typeface="黑体" charset="0"/>
              <a:ea typeface="黑体" charset="0"/>
            </a:endParaRPr>
          </a:p>
          <a:p>
            <a:pPr indent="0" algn="l">
              <a:lnSpc>
                <a:spcPct val="90000"/>
              </a:lnSpc>
              <a:buFont typeface="Calibri" panose="020F0502020204030204" charset="0"/>
              <a:buNone/>
            </a:pPr>
            <a:r>
              <a:rPr lang="zh-CN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特点</a:t>
            </a:r>
            <a:r>
              <a:rPr lang="zh-CN" altLang="en-US" sz="2000" b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：</a:t>
            </a:r>
            <a:r>
              <a:rPr lang="zh-CN" altLang="en-US" sz="2000" b="1">
                <a:solidFill>
                  <a:sysClr val="window" lastClr="FFFFFF"/>
                </a:solidFill>
                <a:latin typeface="黑体" charset="0"/>
                <a:ea typeface="黑体" charset="0"/>
                <a:cs typeface="+mn-ea"/>
                <a:sym typeface="+mn-ea"/>
              </a:rPr>
              <a:t>简、速、密</a:t>
            </a:r>
            <a:endParaRPr lang="zh-CN" altLang="en-US" sz="2000" b="1">
              <a:solidFill>
                <a:sysClr val="window" lastClr="FFFFFF"/>
              </a:solidFill>
              <a:latin typeface="黑体" charset="0"/>
              <a:ea typeface="黑体" charset="0"/>
            </a:endParaRPr>
          </a:p>
          <a:p>
            <a:pPr indent="0" algn="l">
              <a:lnSpc>
                <a:spcPct val="90000"/>
              </a:lnSpc>
              <a:buFont typeface="Calibri" panose="020F0502020204030204" charset="0"/>
              <a:buNone/>
            </a:pPr>
            <a:r>
              <a:rPr lang="zh-CN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影响</a:t>
            </a:r>
            <a:r>
              <a:rPr lang="zh-CN" altLang="en-US" sz="2000" b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：</a:t>
            </a:r>
            <a:endParaRPr lang="zh-CN" altLang="en-U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charset="0"/>
              <a:ea typeface="黑体" charset="0"/>
              <a:cs typeface="+mn-ea"/>
              <a:sym typeface="+mn-ea"/>
            </a:endParaRPr>
          </a:p>
          <a:p>
            <a:pPr indent="0" algn="l">
              <a:lnSpc>
                <a:spcPct val="90000"/>
              </a:lnSpc>
              <a:buFont typeface="Calibri" panose="020F0502020204030204" charset="0"/>
              <a:buNone/>
            </a:pPr>
            <a:r>
              <a:rPr lang="zh-CN" altLang="en-US" sz="2000" b="1" kern="100" dirty="0" smtClean="0">
                <a:solidFill>
                  <a:srgbClr val="FFFFFF"/>
                </a:solidFill>
                <a:latin typeface="微软雅黑" pitchFamily="34" charset="-122"/>
                <a:cs typeface="Courier New" panose="02070409020205090404"/>
                <a:sym typeface="+mn-ea"/>
              </a:rPr>
              <a:t>①</a:t>
            </a:r>
            <a:r>
              <a:rPr lang="zh-CN" altLang="en-US" sz="2000" b="1">
                <a:solidFill>
                  <a:sysClr val="window" lastClr="FFFFFF"/>
                </a:solidFill>
                <a:latin typeface="黑体" charset="0"/>
                <a:ea typeface="黑体" charset="0"/>
                <a:cs typeface="+mn-ea"/>
                <a:sym typeface="+mn-ea"/>
              </a:rPr>
              <a:t>提高行政效率，加强皇权</a:t>
            </a:r>
            <a:r>
              <a:rPr lang="en-US" altLang="zh-CN" sz="2000" b="1">
                <a:solidFill>
                  <a:sysClr val="window" lastClr="FFFFFF"/>
                </a:solidFill>
                <a:latin typeface="黑体" charset="0"/>
                <a:ea typeface="黑体" charset="0"/>
                <a:cs typeface="+mn-ea"/>
                <a:sym typeface="+mn-ea"/>
              </a:rPr>
              <a:t>；</a:t>
            </a:r>
            <a:endParaRPr lang="zh-CN" altLang="en-US" sz="2000" b="1">
              <a:solidFill>
                <a:sysClr val="window" lastClr="FFFFFF"/>
              </a:solidFill>
              <a:latin typeface="黑体" charset="0"/>
              <a:ea typeface="黑体" charset="0"/>
              <a:cs typeface="+mn-ea"/>
              <a:sym typeface="+mn-ea"/>
            </a:endParaRPr>
          </a:p>
          <a:p>
            <a:pPr indent="0" algn="l">
              <a:lnSpc>
                <a:spcPct val="90000"/>
              </a:lnSpc>
              <a:buFont typeface="Calibri" panose="020F0502020204030204" charset="0"/>
              <a:buNone/>
            </a:pPr>
            <a:r>
              <a:rPr lang="zh-CN" altLang="en-US" sz="2000" b="1" kern="100" dirty="0" smtClean="0">
                <a:solidFill>
                  <a:srgbClr val="FFFFFF"/>
                </a:solidFill>
                <a:latin typeface="微软雅黑" pitchFamily="34" charset="-122"/>
                <a:cs typeface="Courier New" panose="02070409020205090404"/>
                <a:sym typeface="+mn-ea"/>
              </a:rPr>
              <a:t>②</a:t>
            </a:r>
            <a:r>
              <a:rPr lang="zh-CN" altLang="en-US" sz="2000" b="1">
                <a:solidFill>
                  <a:sysClr val="window" lastClr="FFFFFF"/>
                </a:solidFill>
                <a:latin typeface="黑体" charset="0"/>
                <a:ea typeface="黑体" charset="0"/>
                <a:cs typeface="+mn-ea"/>
                <a:sym typeface="宋体" pitchFamily="2" charset="-122"/>
              </a:rPr>
              <a:t>标志着</a:t>
            </a:r>
            <a:r>
              <a:rPr lang="zh-CN" altLang="en-US" sz="2000" b="1" kern="100" dirty="0" smtClean="0">
                <a:solidFill>
                  <a:srgbClr val="FFFFFF"/>
                </a:solidFill>
                <a:highlight>
                  <a:srgbClr val="FF00FF"/>
                </a:highlight>
                <a:latin typeface="微软雅黑" pitchFamily="34" charset="-122"/>
                <a:cs typeface="Courier New" panose="02070409020205090404"/>
                <a:sym typeface="+mn-ea"/>
              </a:rPr>
              <a:t>君主专制达到顶峰</a:t>
            </a:r>
            <a:endParaRPr lang="zh-CN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黑体" charset="0"/>
              <a:ea typeface="黑体" charset="0"/>
              <a:cs typeface="+mn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0" y="1102995"/>
            <a:ext cx="3089275" cy="4036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五边形 18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燕尾形 29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2" name="组合 31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33" name="燕尾形 32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叫魂之</a:t>
              </a:r>
              <a:r>
                <a:rPr lang="zh-CN" altLang="en-US" sz="210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源</a:t>
              </a:r>
              <a:endParaRPr lang="zh-CN" altLang="en-US" sz="2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37" name="五边形 36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清朝统治</a:t>
            </a:r>
            <a:r>
              <a:rPr lang="zh-CN" altLang="en-US" sz="210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</a:rPr>
              <a:t>危机的初显</a:t>
            </a:r>
            <a:endParaRPr lang="zh-CN" altLang="en-US" sz="2100">
              <a:solidFill>
                <a:srgbClr val="C00000"/>
              </a:solidFill>
              <a:effectLst/>
              <a:highlight>
                <a:srgbClr val="FFFF00"/>
              </a:highlight>
              <a:latin typeface="汉仪颜楷简" charset="-122"/>
              <a:ea typeface="汉仪颜楷简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134620" y="1132205"/>
            <a:ext cx="8993505" cy="34150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材料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4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：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“叫魂”一案起自富庶的江南。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弘历感觉到妖术</a:t>
            </a:r>
            <a:r>
              <a:rPr lang="zh-CN" sz="2000" b="1">
                <a:solidFill>
                  <a:srgbClr val="FFFF00"/>
                </a:solidFill>
                <a:highlight>
                  <a:srgbClr val="008080"/>
                </a:highlight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背后的危机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将要动摇整个帝国的统治根基，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于是建立了各种渠道</a:t>
            </a:r>
            <a:r>
              <a:rPr lang="zh-CN" sz="2000" b="1">
                <a:highlight>
                  <a:srgbClr val="FFFF00"/>
                </a:highlight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获取信息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，</a:t>
            </a:r>
            <a:r>
              <a:rPr lang="zh-CN" sz="2000" b="1">
                <a:highlight>
                  <a:srgbClr val="FFFF00"/>
                </a:highlight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强化专制权力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，达到严密</a:t>
            </a:r>
            <a:r>
              <a:rPr lang="zh-CN" sz="2000" b="1">
                <a:highlight>
                  <a:srgbClr val="FFFF00"/>
                </a:highlight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控制官僚机构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之目的。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由此“叫魂”事件自下而上以</a:t>
            </a:r>
            <a:r>
              <a:rPr lang="zh-CN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奏本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的形式传递到紫禁城皇帝手中。</a:t>
            </a:r>
            <a:endParaRPr lang="zh-CN" sz="2000" b="1">
              <a:latin typeface="楷体" pitchFamily="49" charset="-122"/>
              <a:ea typeface="楷体" pitchFamily="49" charset="-122"/>
              <a:cs typeface="楷体" pitchFamily="49" charset="-122"/>
              <a:sym typeface="+mn-ea"/>
            </a:endParaRPr>
          </a:p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    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乾隆出于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对汉人谋反以及满人汉化的顾虑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。在处理叫魂案时</a:t>
            </a:r>
            <a:r>
              <a:rPr 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利用</a:t>
            </a:r>
            <a:r>
              <a:rPr 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文字狱在思想领域严密控制知识分子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，</a:t>
            </a:r>
            <a:r>
              <a:rPr lang="zh-CN" altLang="en-US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许多汉人学者</a:t>
            </a:r>
            <a:r>
              <a:rPr lang="zh-CN" sz="2000" b="1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被指控利用诗煽动对满人的种族仇恨。</a:t>
            </a:r>
            <a:endParaRPr lang="zh-CN" sz="2000" b="1">
              <a:latin typeface="楷体" pitchFamily="49" charset="-122"/>
              <a:ea typeface="楷体" pitchFamily="49" charset="-122"/>
              <a:cs typeface="楷体" pitchFamily="49" charset="-122"/>
              <a:sym typeface="+mn-ea"/>
            </a:endParaRPr>
          </a:p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     然而，事实证明，这件事是个闹剧。历经大半年的搜捕审讯，不曾得到任何证据可以证明妖人的存在，不曾有任何证据证明乾隆帝对“谋反”的猜想。</a:t>
            </a:r>
            <a:endParaRPr lang="en-US" altLang="zh-CN" sz="2000" b="1">
              <a:latin typeface="楷体" pitchFamily="49" charset="-122"/>
              <a:ea typeface="楷体" pitchFamily="49" charset="-122"/>
            </a:endParaRPr>
          </a:p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    于是，11月3日，乾隆帝在</a:t>
            </a:r>
            <a:r>
              <a:rPr lang="en-US" alt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  <a:sym typeface="+mn-ea"/>
              </a:rPr>
              <a:t>兼任军机大臣的刑部尚书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刘统勋的</a:t>
            </a:r>
            <a:r>
              <a:rPr lang="en-US" alt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  <a:sym typeface="+mn-ea"/>
              </a:rPr>
              <a:t>委婉劝谏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下，降旨停止了对叫魂案的进一步审讯。 出于对自己的</a:t>
            </a:r>
            <a:r>
              <a:rPr lang="en-US" alt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  <a:sym typeface="+mn-ea"/>
              </a:rPr>
              <a:t>天子威严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的考虑，乾隆帝并不承认叫魂案本身的难以成立，相反，他坚持认为“首恶正犯确实存在，而他们的逍遥法外则是由于各省的失职”。    </a:t>
            </a:r>
            <a:r>
              <a:rPr lang="en-US" altLang="zh-CN" sz="2000" b="1">
                <a:latin typeface="楷体" pitchFamily="49" charset="-122"/>
                <a:ea typeface="楷体" pitchFamily="49" charset="-122"/>
                <a:sym typeface="+mn-ea"/>
              </a:rPr>
              <a:t>——姜昊晨《</a:t>
            </a:r>
            <a:r>
              <a:rPr lang="zh-CN" altLang="en-US" sz="2000" b="1">
                <a:latin typeface="楷体" pitchFamily="49" charset="-122"/>
                <a:ea typeface="楷体" pitchFamily="49" charset="-122"/>
                <a:sym typeface="+mn-ea"/>
              </a:rPr>
              <a:t>叫魂何以发生》</a:t>
            </a:r>
            <a:endParaRPr lang="en-US" altLang="zh-CN" sz="2000" b="1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5" name="文本框 27"/>
          <p:cNvSpPr txBox="1"/>
          <p:nvPr/>
        </p:nvSpPr>
        <p:spPr>
          <a:xfrm>
            <a:off x="1187450" y="1419860"/>
            <a:ext cx="2166620" cy="5499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 anchorCtr="0">
            <a:no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  <a:sym typeface="+mn-ea"/>
              </a:rPr>
              <a:t>利用</a:t>
            </a: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奏折制</a:t>
            </a:r>
            <a:endParaRPr lang="zh-CN" altLang="en-US" sz="2800" b="1" dirty="0" smtClean="0">
              <a:solidFill>
                <a:srgbClr val="FFFFFF"/>
              </a:solidFill>
              <a:latin typeface="黑体" charset="0"/>
              <a:ea typeface="黑体" charset="0"/>
            </a:endParaRPr>
          </a:p>
        </p:txBody>
      </p:sp>
      <p:sp>
        <p:nvSpPr>
          <p:cNvPr id="8" name="文本框 27"/>
          <p:cNvSpPr txBox="1"/>
          <p:nvPr/>
        </p:nvSpPr>
        <p:spPr>
          <a:xfrm>
            <a:off x="1187450" y="2500630"/>
            <a:ext cx="2166620" cy="5499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 anchorCtr="0">
            <a:no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推行文字狱</a:t>
            </a:r>
            <a:endParaRPr lang="zh-CN" altLang="en-US" sz="2800" b="1" dirty="0" smtClean="0">
              <a:solidFill>
                <a:srgbClr val="FFFFFF"/>
              </a:solidFill>
              <a:latin typeface="黑体" charset="0"/>
              <a:ea typeface="黑体" charset="0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1187450" y="3508375"/>
            <a:ext cx="2166620" cy="5499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 anchorCtr="0">
            <a:no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信任军机处</a:t>
            </a:r>
            <a:endParaRPr lang="zh-CN" altLang="en-US" sz="2800" b="1" dirty="0" smtClean="0">
              <a:solidFill>
                <a:srgbClr val="FFFFFF"/>
              </a:solidFill>
              <a:latin typeface="黑体" charset="0"/>
              <a:ea typeface="黑体" charset="0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5507990" y="1622425"/>
            <a:ext cx="2008505" cy="230695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 anchorCtr="0">
            <a:spAutoFit/>
          </a:bodyPr>
          <a:p>
            <a:pPr lvl="0" indent="-433705" algn="ctr">
              <a:buClrTx/>
              <a:buSzTx/>
              <a:buFontTx/>
              <a:tabLst>
                <a:tab pos="1109345" algn="l"/>
                <a:tab pos="2133600" algn="l"/>
              </a:tabLst>
            </a:pPr>
            <a:r>
              <a:rPr lang="zh-CN" altLang="en-US" sz="4800" b="1" kern="100" dirty="0" smtClean="0">
                <a:solidFill>
                  <a:srgbClr val="FFFFFF"/>
                </a:solidFill>
                <a:highlight>
                  <a:srgbClr val="FF0000"/>
                </a:highlight>
                <a:latin typeface="微软雅黑" pitchFamily="34" charset="-122"/>
                <a:cs typeface="Courier New" panose="02070409020205090404"/>
                <a:sym typeface="+mn-ea"/>
              </a:rPr>
              <a:t>加强</a:t>
            </a:r>
            <a:endParaRPr lang="zh-CN" altLang="en-US" sz="4800" b="1" kern="100" dirty="0" smtClean="0">
              <a:solidFill>
                <a:srgbClr val="FFFFFF"/>
              </a:solidFill>
              <a:highlight>
                <a:srgbClr val="FF0000"/>
              </a:highlight>
              <a:latin typeface="微软雅黑" pitchFamily="34" charset="-122"/>
              <a:cs typeface="Courier New" panose="02070409020205090404"/>
              <a:sym typeface="+mn-ea"/>
            </a:endParaRPr>
          </a:p>
          <a:p>
            <a:pPr lvl="0" indent="-433705" algn="ctr">
              <a:buClrTx/>
              <a:buSzTx/>
              <a:buFontTx/>
              <a:tabLst>
                <a:tab pos="1109345" algn="l"/>
                <a:tab pos="2133600" algn="l"/>
              </a:tabLst>
            </a:pPr>
            <a:r>
              <a:rPr lang="zh-CN" altLang="en-US" sz="4800" b="1" kern="100" dirty="0" smtClean="0">
                <a:solidFill>
                  <a:srgbClr val="FFFFFF"/>
                </a:solidFill>
                <a:highlight>
                  <a:srgbClr val="FF0000"/>
                </a:highlight>
                <a:latin typeface="微软雅黑" pitchFamily="34" charset="-122"/>
                <a:cs typeface="Courier New" panose="02070409020205090404"/>
                <a:sym typeface="+mn-ea"/>
              </a:rPr>
              <a:t>君主</a:t>
            </a:r>
            <a:endParaRPr lang="zh-CN" altLang="en-US" sz="4800" b="1" kern="100" dirty="0" smtClean="0">
              <a:solidFill>
                <a:srgbClr val="FFFFFF"/>
              </a:solidFill>
              <a:highlight>
                <a:srgbClr val="FF0000"/>
              </a:highlight>
              <a:latin typeface="微软雅黑" pitchFamily="34" charset="-122"/>
              <a:cs typeface="Courier New" panose="02070409020205090404"/>
              <a:sym typeface="+mn-ea"/>
            </a:endParaRPr>
          </a:p>
          <a:p>
            <a:pPr lvl="0" indent="-433705" algn="ctr">
              <a:buClrTx/>
              <a:buSzTx/>
              <a:buFontTx/>
              <a:tabLst>
                <a:tab pos="1109345" algn="l"/>
                <a:tab pos="2133600" algn="l"/>
              </a:tabLst>
            </a:pPr>
            <a:r>
              <a:rPr lang="zh-CN" altLang="en-US" sz="4800" b="1" kern="100" dirty="0" smtClean="0">
                <a:solidFill>
                  <a:srgbClr val="FFFFFF"/>
                </a:solidFill>
                <a:highlight>
                  <a:srgbClr val="FF0000"/>
                </a:highlight>
                <a:latin typeface="微软雅黑" pitchFamily="34" charset="-122"/>
                <a:cs typeface="Courier New" panose="02070409020205090404"/>
                <a:sym typeface="+mn-ea"/>
              </a:rPr>
              <a:t>专制</a:t>
            </a:r>
            <a:endParaRPr lang="zh-CN" altLang="en-US" sz="4800" b="1" kern="100" dirty="0" smtClean="0">
              <a:solidFill>
                <a:srgbClr val="FFFFFF"/>
              </a:solidFill>
              <a:highlight>
                <a:srgbClr val="FF0000"/>
              </a:highlight>
              <a:latin typeface="微软雅黑" pitchFamily="34" charset="-122"/>
              <a:cs typeface="Courier New" panose="02070409020205090404"/>
              <a:sym typeface="+mn-ea"/>
            </a:endParaRPr>
          </a:p>
        </p:txBody>
      </p:sp>
      <p:sp>
        <p:nvSpPr>
          <p:cNvPr id="6" name="文本框 27"/>
          <p:cNvSpPr txBox="1"/>
          <p:nvPr>
            <p:custDataLst>
              <p:tags r:id="rId2"/>
            </p:custDataLst>
          </p:nvPr>
        </p:nvSpPr>
        <p:spPr>
          <a:xfrm>
            <a:off x="0" y="628015"/>
            <a:ext cx="9314180" cy="39878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问题五：据材料</a:t>
            </a:r>
            <a:r>
              <a:rPr lang="en-US" altLang="zh-CN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4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及课本</a:t>
            </a:r>
            <a:r>
              <a:rPr lang="en-US" altLang="zh-CN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p76- 77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，总结</a:t>
            </a:r>
            <a:r>
              <a:rPr lang="zh-CN" altLang="en-US" sz="2000" b="1" dirty="0" smtClean="0">
                <a:solidFill>
                  <a:schemeClr val="bg1"/>
                </a:solidFill>
                <a:highlight>
                  <a:srgbClr val="FF00FF"/>
                </a:highlight>
                <a:latin typeface="黑体" charset="0"/>
                <a:ea typeface="黑体" charset="0"/>
                <a:cs typeface="黑体" charset="0"/>
              </a:rPr>
              <a:t>皇帝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应对“叫魂案”的</a:t>
            </a:r>
            <a:r>
              <a:rPr lang="zh-CN" altLang="en-US" sz="2000" b="1" dirty="0" smtClean="0">
                <a:solidFill>
                  <a:srgbClr val="FFFF00"/>
                </a:solidFill>
                <a:highlight>
                  <a:srgbClr val="FF0000"/>
                </a:highlight>
                <a:latin typeface="黑体" charset="0"/>
                <a:ea typeface="黑体" charset="0"/>
                <a:cs typeface="黑体" charset="0"/>
              </a:rPr>
              <a:t>方法</a:t>
            </a:r>
            <a:r>
              <a:rPr lang="en-US" altLang="zh-CN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，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并分析其</a:t>
            </a:r>
            <a:r>
              <a:rPr lang="zh-CN" altLang="en-US" sz="2000" b="1" dirty="0" smtClean="0">
                <a:solidFill>
                  <a:srgbClr val="FFFF00"/>
                </a:solidFill>
                <a:highlight>
                  <a:srgbClr val="FF0000"/>
                </a:highlight>
                <a:latin typeface="黑体" charset="0"/>
                <a:ea typeface="黑体" charset="0"/>
                <a:cs typeface="黑体" charset="0"/>
              </a:rPr>
              <a:t>本质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zh-CN" altLang="en-US" sz="2000" b="1" dirty="0" smtClean="0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五边形 18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0" name="燕尾形 29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grpSp>
        <p:nvGrpSpPr>
          <p:cNvPr id="32" name="组合 31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33" name="燕尾形 32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叫魂之</a:t>
              </a:r>
              <a:r>
                <a:rPr lang="zh-CN" altLang="en-US" sz="210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源</a:t>
              </a:r>
              <a:endParaRPr lang="zh-CN" altLang="en-US" sz="2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37" name="五边形 36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" name="文本框 3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清朝统治</a:t>
            </a:r>
            <a:r>
              <a:rPr lang="zh-CN" altLang="en-US" sz="210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</a:rPr>
              <a:t>危机的初显</a:t>
            </a:r>
            <a:endParaRPr lang="zh-CN" altLang="en-US" sz="2100">
              <a:solidFill>
                <a:srgbClr val="C00000"/>
              </a:solidFill>
              <a:effectLst/>
              <a:highlight>
                <a:srgbClr val="FFFF00"/>
              </a:highlight>
              <a:latin typeface="汉仪颜楷简" charset="-122"/>
              <a:ea typeface="汉仪颜楷简" charset="-122"/>
            </a:endParaRPr>
          </a:p>
        </p:txBody>
      </p:sp>
      <p:sp>
        <p:nvSpPr>
          <p:cNvPr id="27" name="TextBox 8"/>
          <p:cNvSpPr txBox="1"/>
          <p:nvPr/>
        </p:nvSpPr>
        <p:spPr>
          <a:xfrm>
            <a:off x="695325" y="1901190"/>
            <a:ext cx="1685290" cy="527050"/>
          </a:xfrm>
          <a:prstGeom prst="rect">
            <a:avLst/>
          </a:prstGeom>
          <a:solidFill>
            <a:schemeClr val="tx1"/>
          </a:solidFill>
        </p:spPr>
        <p:txBody>
          <a:bodyPr wrap="square" lIns="288000" rtlCol="0" anchor="ctr" anchorCtr="0">
            <a:spAutoFit/>
          </a:bodyPr>
          <a:p>
            <a:pPr algn="just">
              <a:lnSpc>
                <a:spcPts val="3400"/>
              </a:lnSpc>
              <a:tabLst>
                <a:tab pos="1109345" algn="l"/>
                <a:tab pos="2133600" algn="l"/>
              </a:tabLst>
            </a:pPr>
            <a:r>
              <a:rPr lang="zh-CN" altLang="en-US" sz="2200" b="1" kern="100" dirty="0" smtClean="0">
                <a:solidFill>
                  <a:srgbClr val="FFFF00"/>
                </a:solidFill>
                <a:latin typeface="+mj-ea"/>
                <a:ea typeface="+mj-ea"/>
                <a:cs typeface="Courier New" panose="02070409020205090404"/>
              </a:rPr>
              <a:t>各级</a:t>
            </a:r>
            <a:r>
              <a:rPr lang="zh-CN" altLang="en-US" sz="2200" b="1" kern="100" dirty="0" smtClean="0">
                <a:solidFill>
                  <a:srgbClr val="FFFF00"/>
                </a:solidFill>
                <a:latin typeface="+mj-ea"/>
                <a:ea typeface="+mj-ea"/>
                <a:cs typeface="Courier New" panose="02070409020205090404"/>
              </a:rPr>
              <a:t>官员</a:t>
            </a:r>
            <a:endParaRPr lang="zh-CN" altLang="en-US" sz="2200" b="1" kern="100" dirty="0" smtClean="0">
              <a:solidFill>
                <a:srgbClr val="FFFF00"/>
              </a:solidFill>
              <a:latin typeface="+mj-ea"/>
              <a:ea typeface="+mj-ea"/>
              <a:cs typeface="Courier New" panose="02070409020205090404"/>
            </a:endParaRPr>
          </a:p>
        </p:txBody>
      </p:sp>
      <p:sp>
        <p:nvSpPr>
          <p:cNvPr id="28" name="TextBox 8"/>
          <p:cNvSpPr txBox="1"/>
          <p:nvPr/>
        </p:nvSpPr>
        <p:spPr>
          <a:xfrm>
            <a:off x="695325" y="2574290"/>
            <a:ext cx="1685290" cy="527050"/>
          </a:xfrm>
          <a:prstGeom prst="rect">
            <a:avLst/>
          </a:prstGeom>
          <a:solidFill>
            <a:schemeClr val="tx1"/>
          </a:solidFill>
        </p:spPr>
        <p:txBody>
          <a:bodyPr wrap="square" lIns="288000" rtlCol="0" anchor="ctr" anchorCtr="0">
            <a:spAutoFit/>
          </a:bodyPr>
          <a:p>
            <a:pPr>
              <a:lnSpc>
                <a:spcPts val="3400"/>
              </a:lnSpc>
              <a:tabLst>
                <a:tab pos="1109345" algn="l"/>
                <a:tab pos="2133600" algn="l"/>
              </a:tabLst>
            </a:pPr>
            <a:r>
              <a:rPr lang="zh-CN" altLang="en-US" sz="2200" b="1" kern="100" dirty="0" smtClean="0">
                <a:solidFill>
                  <a:srgbClr val="FFFF00"/>
                </a:solidFill>
                <a:latin typeface="+mj-ea"/>
                <a:ea typeface="+mj-ea"/>
                <a:cs typeface="Courier New" panose="02070409020205090404"/>
              </a:rPr>
              <a:t>乾隆</a:t>
            </a:r>
            <a:r>
              <a:rPr lang="zh-CN" altLang="en-US" sz="2200" b="1" kern="100" dirty="0" smtClean="0">
                <a:solidFill>
                  <a:srgbClr val="FFFF00"/>
                </a:solidFill>
                <a:latin typeface="+mj-ea"/>
                <a:ea typeface="+mj-ea"/>
                <a:cs typeface="Courier New" panose="02070409020205090404"/>
              </a:rPr>
              <a:t>皇帝</a:t>
            </a:r>
            <a:endParaRPr lang="zh-CN" altLang="en-US" sz="2200" b="1" kern="100" dirty="0" smtClean="0">
              <a:solidFill>
                <a:srgbClr val="FFFF00"/>
              </a:solidFill>
              <a:latin typeface="+mj-ea"/>
              <a:ea typeface="+mj-ea"/>
              <a:cs typeface="Courier New" panose="02070409020205090404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694690" y="1253490"/>
            <a:ext cx="1685290" cy="527050"/>
          </a:xfrm>
          <a:prstGeom prst="rect">
            <a:avLst/>
          </a:prstGeom>
          <a:solidFill>
            <a:schemeClr val="tx1"/>
          </a:solidFill>
        </p:spPr>
        <p:txBody>
          <a:bodyPr wrap="square" lIns="288000" rtlCol="0" anchor="ctr" anchorCtr="0">
            <a:spAutoFit/>
          </a:bodyPr>
          <a:p>
            <a:pPr algn="just">
              <a:lnSpc>
                <a:spcPts val="3400"/>
              </a:lnSpc>
              <a:tabLst>
                <a:tab pos="1109345" algn="l"/>
                <a:tab pos="2133600" algn="l"/>
              </a:tabLst>
            </a:pPr>
            <a:r>
              <a:rPr lang="zh-CN" altLang="en-US" sz="2200" b="1" kern="100" dirty="0" smtClean="0">
                <a:solidFill>
                  <a:srgbClr val="FFFF00"/>
                </a:solidFill>
                <a:latin typeface="+mj-ea"/>
                <a:ea typeface="+mj-ea"/>
                <a:cs typeface="Courier New" panose="02070409020205090404"/>
              </a:rPr>
              <a:t>平民百姓</a:t>
            </a:r>
            <a:endParaRPr lang="zh-CN" altLang="en-US" sz="2200" b="1" kern="100" dirty="0" smtClean="0">
              <a:solidFill>
                <a:srgbClr val="FFFF00"/>
              </a:solidFill>
              <a:latin typeface="+mj-ea"/>
              <a:ea typeface="+mj-ea"/>
              <a:cs typeface="Courier New" panose="02070409020205090404"/>
            </a:endParaRPr>
          </a:p>
        </p:txBody>
      </p:sp>
      <p:sp>
        <p:nvSpPr>
          <p:cNvPr id="31" name="文本框 27"/>
          <p:cNvSpPr txBox="1"/>
          <p:nvPr/>
        </p:nvSpPr>
        <p:spPr>
          <a:xfrm>
            <a:off x="2484755" y="2571750"/>
            <a:ext cx="5601335" cy="5499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 anchorCtr="0">
            <a:no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小题大做</a:t>
            </a:r>
            <a:r>
              <a:rPr lang="en-US" altLang="zh-CN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—</a:t>
            </a:r>
            <a:r>
              <a:rPr lang="zh-CN" altLang="en-US" sz="2800" b="1" dirty="0" smtClean="0">
                <a:solidFill>
                  <a:srgbClr val="FFFFFF"/>
                </a:solidFill>
                <a:highlight>
                  <a:srgbClr val="FF0000"/>
                </a:highlight>
                <a:latin typeface="黑体" charset="0"/>
                <a:ea typeface="黑体" charset="0"/>
              </a:rPr>
              <a:t>满族统治</a:t>
            </a: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下专权的迫切</a:t>
            </a:r>
            <a:endParaRPr lang="zh-CN" altLang="en-US" sz="2800" b="1" dirty="0" smtClean="0">
              <a:solidFill>
                <a:srgbClr val="FFFFFF"/>
              </a:solidFill>
              <a:latin typeface="黑体" charset="0"/>
              <a:ea typeface="黑体" charset="0"/>
            </a:endParaRPr>
          </a:p>
        </p:txBody>
      </p:sp>
      <p:sp>
        <p:nvSpPr>
          <p:cNvPr id="35" name="文本框 27"/>
          <p:cNvSpPr txBox="1"/>
          <p:nvPr/>
        </p:nvSpPr>
        <p:spPr>
          <a:xfrm>
            <a:off x="2480310" y="1901190"/>
            <a:ext cx="5605780" cy="5499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 anchorCtr="0">
            <a:no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大事化小</a:t>
            </a:r>
            <a:r>
              <a:rPr lang="en-US" altLang="zh-CN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—</a:t>
            </a:r>
            <a:r>
              <a:rPr lang="zh-CN" altLang="en-US" sz="2800" b="1" dirty="0" smtClean="0">
                <a:solidFill>
                  <a:srgbClr val="FFFFFF"/>
                </a:solidFill>
                <a:highlight>
                  <a:srgbClr val="FF0000"/>
                </a:highlight>
                <a:latin typeface="黑体" charset="0"/>
                <a:ea typeface="黑体" charset="0"/>
              </a:rPr>
              <a:t>官制僵化</a:t>
            </a: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下持权的无</a:t>
            </a: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力</a:t>
            </a:r>
            <a:endParaRPr lang="zh-CN" altLang="en-US" sz="2800" b="1" dirty="0" smtClean="0">
              <a:solidFill>
                <a:srgbClr val="FFFFFF"/>
              </a:solidFill>
              <a:latin typeface="黑体" charset="0"/>
              <a:ea typeface="黑体" charset="0"/>
            </a:endParaRPr>
          </a:p>
        </p:txBody>
      </p:sp>
      <p:sp>
        <p:nvSpPr>
          <p:cNvPr id="38" name="文本框 27"/>
          <p:cNvSpPr txBox="1"/>
          <p:nvPr/>
        </p:nvSpPr>
        <p:spPr>
          <a:xfrm>
            <a:off x="2480310" y="1230630"/>
            <a:ext cx="5605145" cy="5499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 anchorCtr="0">
            <a:no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害怕惊慌</a:t>
            </a:r>
            <a:r>
              <a:rPr lang="en-US" altLang="zh-CN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—</a:t>
            </a:r>
            <a:r>
              <a:rPr lang="zh-CN" altLang="en-US" sz="2800" b="1" dirty="0" smtClean="0">
                <a:solidFill>
                  <a:srgbClr val="FFFFFF"/>
                </a:solidFill>
                <a:highlight>
                  <a:srgbClr val="FF0000"/>
                </a:highlight>
                <a:latin typeface="黑体" charset="0"/>
                <a:ea typeface="黑体" charset="0"/>
              </a:rPr>
              <a:t>生存危机</a:t>
            </a:r>
            <a:r>
              <a:rPr lang="zh-CN" altLang="en-US" sz="2800" b="1" dirty="0" smtClean="0">
                <a:solidFill>
                  <a:srgbClr val="FFFFFF"/>
                </a:solidFill>
                <a:latin typeface="黑体" charset="0"/>
                <a:ea typeface="黑体" charset="0"/>
              </a:rPr>
              <a:t>下无权的焦虑</a:t>
            </a:r>
            <a:endParaRPr lang="zh-CN" altLang="en-US" sz="2800" b="1" dirty="0" smtClean="0">
              <a:solidFill>
                <a:srgbClr val="FFFFFF"/>
              </a:solidFill>
              <a:latin typeface="黑体" charset="0"/>
              <a:ea typeface="黑体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68605" y="3219450"/>
            <a:ext cx="560070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农耕经济生产模式的危机</a:t>
            </a:r>
            <a:endParaRPr lang="zh-CN" altLang="en-US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68605" y="4083685"/>
            <a:ext cx="382524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专制国家治理模式的危机</a:t>
            </a:r>
            <a:endParaRPr lang="zh-CN" altLang="en-US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TextBox 18"/>
          <p:cNvSpPr txBox="1"/>
          <p:nvPr>
            <p:custDataLst>
              <p:tags r:id="rId1"/>
            </p:custDataLst>
          </p:nvPr>
        </p:nvSpPr>
        <p:spPr>
          <a:xfrm>
            <a:off x="4427855" y="3230880"/>
            <a:ext cx="2197100" cy="460375"/>
          </a:xfrm>
          <a:prstGeom prst="rect">
            <a:avLst/>
          </a:prstGeom>
          <a:solidFill>
            <a:srgbClr val="A24747"/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人地矛盾突出</a:t>
            </a:r>
            <a:endParaRPr lang="zh-CN" altLang="en-US" sz="2400" b="1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sp>
        <p:nvSpPr>
          <p:cNvPr id="21" name="TextBox 18"/>
          <p:cNvSpPr txBox="1"/>
          <p:nvPr>
            <p:custDataLst>
              <p:tags r:id="rId2"/>
            </p:custDataLst>
          </p:nvPr>
        </p:nvSpPr>
        <p:spPr>
          <a:xfrm>
            <a:off x="4409440" y="4083685"/>
            <a:ext cx="2215515" cy="460375"/>
          </a:xfrm>
          <a:prstGeom prst="rect">
            <a:avLst/>
          </a:prstGeom>
          <a:solidFill>
            <a:srgbClr val="A24747"/>
          </a:soli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阶级矛盾恶化</a:t>
            </a:r>
            <a:endParaRPr lang="zh-CN" altLang="en-US" sz="2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314565" y="3465195"/>
            <a:ext cx="1685290" cy="7683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2400" b="1" dirty="0">
                <a:solidFill>
                  <a:srgbClr val="FFFF00"/>
                </a:solidFill>
                <a:uFillTx/>
                <a:latin typeface="微软雅黑" pitchFamily="34" charset="-122"/>
                <a:ea typeface="微软雅黑" pitchFamily="34" charset="-122"/>
              </a:rPr>
              <a:t>社会</a:t>
            </a:r>
            <a:r>
              <a:rPr lang="zh-CN" altLang="en-US" sz="2400" b="1" dirty="0">
                <a:solidFill>
                  <a:srgbClr val="FFFF00"/>
                </a:solidFill>
                <a:uFillTx/>
                <a:latin typeface="微软雅黑" pitchFamily="34" charset="-122"/>
                <a:ea typeface="微软雅黑" pitchFamily="34" charset="-122"/>
              </a:rPr>
              <a:t>动荡</a:t>
            </a:r>
            <a:endParaRPr lang="zh-CN" altLang="en-US" sz="2400" b="1" dirty="0">
              <a:solidFill>
                <a:srgbClr val="FFFF00"/>
              </a:solidFill>
              <a:uFillTx/>
              <a:latin typeface="微软雅黑" pitchFamily="34" charset="-122"/>
              <a:ea typeface="微软雅黑" pitchFamily="34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2000" b="1" i="1" dirty="0">
                <a:solidFill>
                  <a:schemeClr val="bg1"/>
                </a:solidFill>
                <a:uFillTx/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zh-CN" altLang="en-US" sz="2000" b="1" i="1" dirty="0">
                <a:solidFill>
                  <a:schemeClr val="bg1"/>
                </a:solidFill>
                <a:uFillTx/>
                <a:latin typeface="微软雅黑" pitchFamily="34" charset="-122"/>
                <a:ea typeface="微软雅黑" pitchFamily="34" charset="-122"/>
              </a:rPr>
              <a:t>起义频发</a:t>
            </a:r>
            <a:r>
              <a:rPr lang="en-US" altLang="zh-CN" sz="2000" b="1" i="1" dirty="0">
                <a:solidFill>
                  <a:schemeClr val="bg1"/>
                </a:solidFill>
                <a:uFillTx/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2000" b="1" i="1" dirty="0">
              <a:solidFill>
                <a:schemeClr val="bg1"/>
              </a:solidFill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加号 10"/>
          <p:cNvSpPr/>
          <p:nvPr/>
        </p:nvSpPr>
        <p:spPr>
          <a:xfrm>
            <a:off x="1722120" y="3608070"/>
            <a:ext cx="523875" cy="483235"/>
          </a:xfrm>
          <a:prstGeom prst="mathPlus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3780155" y="3281045"/>
            <a:ext cx="450850" cy="328295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effectLst/>
        </p:spPr>
        <p:txBody>
          <a:bodyPr rtlCol="0" anchor="ctr"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charset="0"/>
              <a:ea typeface="宋体" charset="0"/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3780155" y="4156075"/>
            <a:ext cx="450850" cy="328295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effectLst/>
        </p:spPr>
        <p:txBody>
          <a:bodyPr rtlCol="0" anchor="ctr"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charset="0"/>
              <a:ea typeface="宋体" charset="0"/>
            </a:endParaRPr>
          </a:p>
        </p:txBody>
      </p:sp>
      <p:sp>
        <p:nvSpPr>
          <p:cNvPr id="15" name="加号 14"/>
          <p:cNvSpPr/>
          <p:nvPr/>
        </p:nvSpPr>
        <p:spPr>
          <a:xfrm>
            <a:off x="5220335" y="3638550"/>
            <a:ext cx="523875" cy="483235"/>
          </a:xfrm>
          <a:prstGeom prst="mathPlus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6744335" y="3548380"/>
            <a:ext cx="450850" cy="577215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effectLst/>
        </p:spPr>
        <p:txBody>
          <a:bodyPr rtlCol="0" anchor="ctr"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charset="0"/>
              <a:ea typeface="宋体" charset="0"/>
            </a:endParaRPr>
          </a:p>
        </p:txBody>
      </p:sp>
      <p:sp>
        <p:nvSpPr>
          <p:cNvPr id="7" name="文本框 27"/>
          <p:cNvSpPr txBox="1"/>
          <p:nvPr>
            <p:custDataLst>
              <p:tags r:id="rId4"/>
            </p:custDataLst>
          </p:nvPr>
        </p:nvSpPr>
        <p:spPr>
          <a:xfrm>
            <a:off x="0" y="424815"/>
            <a:ext cx="9198610" cy="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95000"/>
                    <a:lumOff val="5000"/>
                  </a:schemeClr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学习任务二：</a:t>
            </a:r>
            <a:endParaRPr lang="zh-CN" altLang="en-US" sz="2000" b="1" dirty="0" smtClean="0">
              <a:solidFill>
                <a:srgbClr val="C00000"/>
              </a:solidFill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据材料及所学，从</a:t>
            </a:r>
            <a:r>
              <a:rPr lang="zh-CN" altLang="en-US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百姓</a:t>
            </a:r>
            <a:r>
              <a:rPr lang="en-US" altLang="zh-CN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、</a:t>
            </a:r>
            <a:r>
              <a:rPr lang="zh-CN" altLang="en-US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官员</a:t>
            </a:r>
            <a:r>
              <a:rPr lang="en-US" altLang="zh-CN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 、</a:t>
            </a:r>
            <a:r>
              <a:rPr lang="zh-CN" altLang="en-US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皇帝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对待叫魂案的态度理解盛世下的危机</a:t>
            </a:r>
            <a:r>
              <a:rPr lang="en-US" altLang="zh-CN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en-US" altLang="zh-CN" sz="2000" b="1" dirty="0" smtClean="0">
              <a:solidFill>
                <a:srgbClr val="C00000"/>
              </a:solidFill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3" grpId="0" bldLvl="0" animBg="1"/>
      <p:bldP spid="38" grpId="0" bldLvl="0" animBg="1"/>
      <p:bldP spid="35" grpId="0" bldLvl="0" animBg="1"/>
      <p:bldP spid="31" grpId="0" bldLvl="0" animBg="1"/>
      <p:bldP spid="6" grpId="0" bldLvl="0" animBg="1"/>
      <p:bldP spid="21" grpId="0" bldLvl="0" animBg="1"/>
      <p:bldP spid="9" grpId="0" bldLvl="0" animBg="1"/>
      <p:bldP spid="9" grpId="1" animBg="1"/>
      <p:bldP spid="48" grpId="0"/>
      <p:bldP spid="49" grpId="0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27"/>
          <p:cNvSpPr txBox="1"/>
          <p:nvPr>
            <p:custDataLst>
              <p:tags r:id="rId1"/>
            </p:custDataLst>
          </p:nvPr>
        </p:nvSpPr>
        <p:spPr>
          <a:xfrm>
            <a:off x="-15875" y="486410"/>
            <a:ext cx="9198610" cy="4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95000"/>
                    <a:lumOff val="5000"/>
                  </a:schemeClr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indent="0" fontAlgn="auto">
              <a:lnSpc>
                <a:spcPts val="3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学习任务三：据材料及所学，从</a:t>
            </a:r>
            <a:r>
              <a:rPr lang="zh-CN" altLang="en-US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多元视角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思考叫魂案带给中国社会的警示</a:t>
            </a:r>
            <a:r>
              <a:rPr lang="en-US" altLang="zh-CN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en-US" altLang="zh-CN" sz="2000" b="1" dirty="0" smtClean="0">
              <a:solidFill>
                <a:srgbClr val="C000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53" name="五边形 52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4" name="燕尾形 53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grpSp>
        <p:nvGrpSpPr>
          <p:cNvPr id="55" name="组合 54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56" name="燕尾形 55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叫魂之</a:t>
              </a:r>
              <a:r>
                <a:rPr lang="zh-CN" altLang="en-US" sz="2100">
                  <a:solidFill>
                    <a:srgbClr val="FFFF00"/>
                  </a:solidFill>
                  <a:effectLst/>
                  <a:highlight>
                    <a:srgbClr val="FF000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警</a:t>
              </a:r>
              <a:endParaRPr lang="zh-CN" altLang="en-US" sz="210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58" name="五边形 57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9" name="文本框 58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  <a:sym typeface="+mn-ea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</a:t>
            </a:r>
            <a:r>
              <a:rPr lang="zh-CN" altLang="en-US" sz="210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汉仪颜楷简" charset="-122"/>
                <a:ea typeface="汉仪颜楷简" charset="-122"/>
              </a:rPr>
              <a:t>盛世危机的本质</a:t>
            </a:r>
            <a:endParaRPr lang="zh-CN" altLang="en-US" sz="2100">
              <a:solidFill>
                <a:srgbClr val="FFFF00"/>
              </a:solidFill>
              <a:effectLst/>
              <a:highlight>
                <a:srgbClr val="FF0000"/>
              </a:highlight>
              <a:latin typeface="汉仪颜楷简" charset="-122"/>
              <a:ea typeface="汉仪颜楷简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35560" y="1491615"/>
            <a:ext cx="4185285" cy="3138170"/>
          </a:xfrm>
          <a:prstGeom prst="rect">
            <a:avLst/>
          </a:prstGeom>
          <a:solidFill>
            <a:schemeClr val="bg2">
              <a:alpha val="63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材料7：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在孔飞力看来，</a:t>
            </a:r>
            <a:r>
              <a:rPr lang="en-US" altLang="zh-CN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1768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年的叫魂谣言之所以能够让</a:t>
            </a:r>
            <a:r>
              <a:rPr lang="zh-CN" altLang="en-US" sz="2000" b="1">
                <a:highlight>
                  <a:srgbClr val="FFFF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清朝全体臣民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为一场（被</a:t>
            </a:r>
            <a:r>
              <a:rPr lang="zh-CN" altLang="en-US" sz="2000" b="1">
                <a:solidFill>
                  <a:srgbClr val="FFFF00"/>
                </a:solidFill>
                <a:highlight>
                  <a:srgbClr val="FF00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君主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想象的）“妖术危机”而神经紧绷，原因就在于社会长期经由</a:t>
            </a:r>
            <a:r>
              <a:rPr lang="zh-CN" altLang="en-US" sz="2000" b="1">
                <a:solidFill>
                  <a:srgbClr val="FFFF00"/>
                </a:solidFill>
                <a:highlight>
                  <a:srgbClr val="FF00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朝廷</a:t>
            </a:r>
            <a:r>
              <a:rPr lang="zh-CN" altLang="en-US" sz="2000" b="1">
                <a:highlight>
                  <a:srgbClr val="FFFF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的过度控制、改造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，已经</a:t>
            </a:r>
            <a:r>
              <a:rPr lang="zh-CN" altLang="en-US" sz="2000" b="1">
                <a:highlight>
                  <a:srgbClr val="FFFF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失去了自我治愈危机的能力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。整个事件中</a:t>
            </a:r>
            <a:r>
              <a:rPr lang="zh-CN" altLang="en-US" sz="2000" b="1" i="1"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民众对嫌疑人采取暴力、官僚滥用私刑</a:t>
            </a:r>
            <a:r>
              <a:rPr lang="en-US" altLang="zh-CN" sz="2000" b="1" i="1"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、</a:t>
            </a:r>
            <a:r>
              <a:rPr lang="zh-CN" altLang="en-US" sz="2000" b="1" i="1"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乾隆帝将官僚“私仆化”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都是以“</a:t>
            </a:r>
            <a:r>
              <a:rPr lang="zh-CN" altLang="en-US" sz="2000" b="1">
                <a:solidFill>
                  <a:srgbClr val="FFFF00"/>
                </a:solidFill>
                <a:highlight>
                  <a:srgbClr val="FF00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人治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”为规则的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显现。</a:t>
            </a:r>
            <a:endParaRPr lang="zh-CN" altLang="en-US" sz="2000" b="1"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  <a:sym typeface="+mn-ea"/>
            </a:endParaRPr>
          </a:p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——吴婉《点线之外如何提供一个切面—以“叫魂”案切入清朝历史》</a:t>
            </a:r>
            <a:endParaRPr lang="zh-CN" altLang="en-US" sz="2000" b="1"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  <a:sym typeface="+mn-ea"/>
            </a:endParaRPr>
          </a:p>
        </p:txBody>
      </p:sp>
      <p:sp>
        <p:nvSpPr>
          <p:cNvPr id="9" name="文本框 27"/>
          <p:cNvSpPr txBox="1"/>
          <p:nvPr/>
        </p:nvSpPr>
        <p:spPr>
          <a:xfrm>
            <a:off x="0" y="915670"/>
            <a:ext cx="9152890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问题六：据材料</a:t>
            </a:r>
            <a:r>
              <a:rPr lang="en-US" altLang="zh-CN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7、8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及课本</a:t>
            </a:r>
            <a:r>
              <a:rPr lang="en-US" altLang="zh-CN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p79-80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，多角度分析盛世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之下危机的</a:t>
            </a:r>
            <a:r>
              <a:rPr lang="zh-CN" altLang="en-US" b="1" dirty="0" smtClean="0">
                <a:solidFill>
                  <a:srgbClr val="FFFF00"/>
                </a:solidFill>
                <a:highlight>
                  <a:srgbClr val="FF0000"/>
                </a:highlight>
                <a:latin typeface="黑体" charset="0"/>
                <a:ea typeface="黑体" charset="0"/>
                <a:cs typeface="黑体" charset="0"/>
              </a:rPr>
              <a:t>根源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并提出</a:t>
            </a:r>
            <a:r>
              <a:rPr lang="zh-CN" altLang="en-US" b="1" dirty="0" smtClean="0">
                <a:solidFill>
                  <a:srgbClr val="FFFF00"/>
                </a:solidFill>
                <a:highlight>
                  <a:srgbClr val="FF0000"/>
                </a:highlight>
                <a:latin typeface="黑体" charset="0"/>
                <a:ea typeface="黑体" charset="0"/>
                <a:cs typeface="黑体" charset="0"/>
              </a:rPr>
              <a:t>解决方案</a:t>
            </a:r>
            <a:r>
              <a:rPr lang="en-US" altLang="zh-CN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en-US" altLang="zh-CN" b="1" dirty="0" smtClean="0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2000" y="1347470"/>
            <a:ext cx="1115695" cy="368300"/>
          </a:xfrm>
          <a:prstGeom prst="rect">
            <a:avLst/>
          </a:prstGeom>
          <a:solidFill>
            <a:schemeClr val="bg2">
              <a:alpha val="63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材料8：</a:t>
            </a:r>
            <a:endParaRPr sz="2000" b="1"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  <a:sym typeface="+mn-ea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640" y="1713230"/>
            <a:ext cx="4908550" cy="2942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7" grpId="0" bldLvl="0" animBg="1"/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27"/>
          <p:cNvSpPr txBox="1"/>
          <p:nvPr>
            <p:custDataLst>
              <p:tags r:id="rId2"/>
            </p:custDataLst>
          </p:nvPr>
        </p:nvSpPr>
        <p:spPr>
          <a:xfrm>
            <a:off x="-15875" y="486410"/>
            <a:ext cx="9198610" cy="4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95000"/>
                    <a:lumOff val="5000"/>
                  </a:schemeClr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indent="0" fontAlgn="auto">
              <a:lnSpc>
                <a:spcPts val="3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学习任务三：据材料及所学，从</a:t>
            </a:r>
            <a:r>
              <a:rPr lang="zh-CN" altLang="en-US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多元视角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思考叫魂案带给中国社会的警示</a:t>
            </a:r>
            <a:r>
              <a:rPr lang="en-US" altLang="zh-CN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en-US" altLang="zh-CN" sz="2000" b="1" dirty="0" smtClean="0">
              <a:solidFill>
                <a:srgbClr val="C000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5507990" y="3435985"/>
            <a:ext cx="4730115" cy="789940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人治</a:t>
            </a:r>
            <a:r>
              <a:rPr lang="en-US" altLang="zh-CN" sz="3600" b="1" dirty="0" smtClean="0">
                <a:solidFill>
                  <a:srgbClr val="C00000"/>
                </a:solidFill>
                <a:highlight>
                  <a:srgbClr val="FFFF00"/>
                </a:highlight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→</a:t>
            </a:r>
            <a:r>
              <a:rPr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法治</a:t>
            </a:r>
            <a:endParaRPr lang="zh-CN" altLang="en-US" sz="3600" b="1" dirty="0" smtClean="0">
              <a:solidFill>
                <a:srgbClr val="FF0000"/>
              </a:solidFill>
              <a:highlight>
                <a:srgbClr val="FFFF00"/>
              </a:highlight>
              <a:latin typeface="Kaiti SC Bold" panose="02010600040101010101" charset="-122"/>
              <a:ea typeface="Kaiti SC Bold" panose="02010600040101010101" charset="-122"/>
              <a:cs typeface="Kaiti SC Bold" panose="02010600040101010101" charset="-122"/>
              <a:sym typeface="+mn-ea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251460" y="1391285"/>
            <a:ext cx="8634095" cy="1753235"/>
          </a:xfrm>
          <a:prstGeom prst="rect">
            <a:avLst/>
          </a:prstGeom>
          <a:solidFill>
            <a:schemeClr val="bg2">
              <a:alpha val="63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材料7：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在孔飞力看来，</a:t>
            </a:r>
            <a:r>
              <a:rPr lang="en-US" altLang="zh-CN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1768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年的叫魂谣言之所以能够让</a:t>
            </a:r>
            <a:r>
              <a:rPr lang="zh-CN" altLang="en-US" sz="2000" b="1">
                <a:highlight>
                  <a:srgbClr val="FFFF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清朝全体臣民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为一场（被</a:t>
            </a:r>
            <a:r>
              <a:rPr lang="zh-CN" altLang="en-US" sz="2000" b="1">
                <a:solidFill>
                  <a:srgbClr val="FFFF00"/>
                </a:solidFill>
                <a:highlight>
                  <a:srgbClr val="FF00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君主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想象的）“妖术危机”而神经紧绷，原因就在于社会长期经由</a:t>
            </a:r>
            <a:r>
              <a:rPr lang="zh-CN" altLang="en-US" sz="2000" b="1">
                <a:solidFill>
                  <a:srgbClr val="FFFF00"/>
                </a:solidFill>
                <a:highlight>
                  <a:srgbClr val="FF00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朝廷</a:t>
            </a:r>
            <a:r>
              <a:rPr lang="zh-CN" altLang="en-US" sz="2000" b="1">
                <a:highlight>
                  <a:srgbClr val="FFFF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的过度控制、改造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，已经</a:t>
            </a:r>
            <a:r>
              <a:rPr lang="zh-CN" altLang="en-US" sz="2000" b="1">
                <a:highlight>
                  <a:srgbClr val="FFFF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失去了自我治愈危机的能力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。整个事件中</a:t>
            </a:r>
            <a:r>
              <a:rPr lang="zh-CN" altLang="en-US" sz="2000" b="1" i="1"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民众对嫌疑人采取暴力、官僚滥用私刑</a:t>
            </a:r>
            <a:r>
              <a:rPr lang="en-US" altLang="zh-CN" sz="2000" b="1" i="1"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、</a:t>
            </a:r>
            <a:r>
              <a:rPr lang="zh-CN" altLang="en-US" sz="2000" b="1" i="1"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乾隆帝将官僚“私仆化”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都是以“</a:t>
            </a:r>
            <a:r>
              <a:rPr lang="zh-CN" altLang="en-US" sz="2000" b="1">
                <a:solidFill>
                  <a:srgbClr val="FFFF00"/>
                </a:solidFill>
                <a:highlight>
                  <a:srgbClr val="FF00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人治</a:t>
            </a: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”为规则的显现。</a:t>
            </a:r>
            <a:endParaRPr lang="zh-CN" altLang="en-US" sz="2000" b="1"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  <a:sym typeface="+mn-ea"/>
            </a:endParaRPr>
          </a:p>
          <a:p>
            <a:pPr algn="r">
              <a:lnSpc>
                <a:spcPct val="90000"/>
              </a:lnSpc>
              <a:buClrTx/>
              <a:buSzTx/>
              <a:buFontTx/>
            </a:pPr>
            <a:r>
              <a:rPr lang="zh-CN" altLang="en-US" sz="2000" b="1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——吴婉《点线之外如何提供一个切面—以“叫魂”案切入清朝历史》</a:t>
            </a:r>
            <a:endParaRPr lang="zh-CN" altLang="en-US" sz="2000" b="1"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3147695"/>
            <a:ext cx="6046470" cy="1548130"/>
          </a:xfrm>
          <a:prstGeom prst="rect">
            <a:avLst/>
          </a:prstGeom>
        </p:spPr>
      </p:pic>
      <p:sp>
        <p:nvSpPr>
          <p:cNvPr id="88" name="矩形 87"/>
          <p:cNvSpPr/>
          <p:nvPr/>
        </p:nvSpPr>
        <p:spPr>
          <a:xfrm>
            <a:off x="4716145" y="3147695"/>
            <a:ext cx="591820" cy="149098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7"/>
          <p:cNvSpPr txBox="1"/>
          <p:nvPr>
            <p:custDataLst>
              <p:tags r:id="rId4"/>
            </p:custDataLst>
          </p:nvPr>
        </p:nvSpPr>
        <p:spPr>
          <a:xfrm>
            <a:off x="0" y="915670"/>
            <a:ext cx="9152890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问题六：据材料</a:t>
            </a:r>
            <a:r>
              <a:rPr lang="en-US" altLang="zh-CN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7、8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及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及课本</a:t>
            </a:r>
            <a:r>
              <a:rPr lang="en-US" altLang="zh-CN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p79-80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，多角度分析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盛世危机的</a:t>
            </a:r>
            <a:r>
              <a:rPr lang="zh-CN" altLang="en-US" b="1" dirty="0" smtClean="0">
                <a:solidFill>
                  <a:srgbClr val="FFFF00"/>
                </a:solidFill>
                <a:highlight>
                  <a:srgbClr val="FF0000"/>
                </a:highlight>
                <a:latin typeface="黑体" charset="0"/>
                <a:ea typeface="黑体" charset="0"/>
                <a:cs typeface="黑体" charset="0"/>
              </a:rPr>
              <a:t>根源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并提出</a:t>
            </a:r>
            <a:r>
              <a:rPr lang="zh-CN" altLang="en-US" b="1" dirty="0" smtClean="0">
                <a:solidFill>
                  <a:srgbClr val="FFFF00"/>
                </a:solidFill>
                <a:highlight>
                  <a:srgbClr val="FF0000"/>
                </a:highlight>
                <a:latin typeface="黑体" charset="0"/>
                <a:ea typeface="黑体" charset="0"/>
                <a:cs typeface="黑体" charset="0"/>
              </a:rPr>
              <a:t>解决方案</a:t>
            </a:r>
            <a:r>
              <a:rPr lang="en-US" altLang="zh-CN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en-US" altLang="zh-CN" b="1" dirty="0" smtClean="0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燕尾形 4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7" name="燕尾形 6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叫魂之</a:t>
              </a:r>
              <a:r>
                <a:rPr lang="zh-CN" altLang="en-US" sz="2100">
                  <a:solidFill>
                    <a:srgbClr val="FFFF00"/>
                  </a:solidFill>
                  <a:effectLst/>
                  <a:highlight>
                    <a:srgbClr val="FF000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警</a:t>
              </a:r>
              <a:endParaRPr lang="zh-CN" altLang="en-US" sz="210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9" name="五边形 8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0" name="文本框 9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  <a:sym typeface="+mn-ea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</a:t>
            </a:r>
            <a:r>
              <a:rPr lang="zh-CN" altLang="en-US" sz="210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汉仪颜楷简" charset="-122"/>
                <a:ea typeface="汉仪颜楷简" charset="-122"/>
              </a:rPr>
              <a:t>盛世危机的本质</a:t>
            </a:r>
            <a:endParaRPr lang="zh-CN" altLang="en-US" sz="2100">
              <a:solidFill>
                <a:srgbClr val="FFFF00"/>
              </a:solidFill>
              <a:effectLst/>
              <a:highlight>
                <a:srgbClr val="FF0000"/>
              </a:highlight>
              <a:latin typeface="汉仪颜楷简" charset="-122"/>
              <a:ea typeface="汉仪颜楷简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bldLvl="0" animBg="1"/>
      <p:bldP spid="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17739" r="31384" b="81192"/>
          <a:stretch>
            <a:fillRect/>
          </a:stretch>
        </p:blipFill>
        <p:spPr>
          <a:xfrm>
            <a:off x="0" y="-20320"/>
            <a:ext cx="9192895" cy="51733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12915" t="36377" r="12599" b="13624"/>
          <a:stretch>
            <a:fillRect/>
          </a:stretch>
        </p:blipFill>
        <p:spPr>
          <a:xfrm>
            <a:off x="6382385" y="2139315"/>
            <a:ext cx="2748280" cy="29997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17739" r="31384" b="58447"/>
          <a:stretch>
            <a:fillRect/>
          </a:stretch>
        </p:blipFill>
        <p:spPr>
          <a:xfrm>
            <a:off x="179070" y="2214880"/>
            <a:ext cx="2392045" cy="28822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560" y="-20320"/>
            <a:ext cx="917829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9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>
                <a:solidFill>
                  <a:schemeClr val="bg1"/>
                </a:solidFill>
                <a:highlight>
                  <a:srgbClr val="008080"/>
                </a:highlight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1768年，即清乾隆三十三年</a:t>
            </a:r>
            <a:r>
              <a:rPr lang="zh-CN" altLang="en-US" sz="2000" b="1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。妖术恐惧从帝国</a:t>
            </a:r>
            <a:r>
              <a:rPr lang="zh-CN" altLang="en-US" sz="2000" b="1">
                <a:solidFill>
                  <a:srgbClr val="C00000"/>
                </a:solidFill>
                <a:highlight>
                  <a:srgbClr val="FFFF00"/>
                </a:highlight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最富庶的江南</a:t>
            </a:r>
            <a:r>
              <a:rPr lang="zh-CN" altLang="en-US" sz="2000" b="1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发端，沿着运河和长江北上西行，愚夫愚妇们受这种妖术恐惧的支配，</a:t>
            </a:r>
            <a:r>
              <a:rPr lang="zh-CN" altLang="en-US" sz="2000" b="1" u="sng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相信妖术师可以通过剪人发辫摄取其灵魂为自己服务，而灵魂被盗者则会立刻死亡。</a:t>
            </a:r>
            <a:endParaRPr lang="zh-CN" altLang="en-US" sz="2000" b="1" u="sng">
              <a:solidFill>
                <a:schemeClr val="bg1"/>
              </a:solidFill>
              <a:latin typeface="Kaiti SC Bold" panose="02010600040101010101" charset="-122"/>
              <a:ea typeface="Kaiti SC Bold" panose="02010600040101010101" charset="-122"/>
              <a:cs typeface="Kaiti SC Bold" panose="02010600040101010101" charset="-122"/>
            </a:endParaRPr>
          </a:p>
          <a:p>
            <a:pPr indent="508000" fontAlgn="auto">
              <a:lnSpc>
                <a:spcPct val="9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随后几个月，这股妖风竟然冲击了半个中国，</a:t>
            </a:r>
            <a:r>
              <a:rPr lang="zh-CN" altLang="en-US" sz="2000" b="1">
                <a:solidFill>
                  <a:schemeClr val="bg1"/>
                </a:solidFill>
                <a:highlight>
                  <a:srgbClr val="000080"/>
                </a:highlight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百姓为之惶恐</a:t>
            </a:r>
            <a:r>
              <a:rPr lang="zh-CN" altLang="en-US" sz="2000" b="1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，</a:t>
            </a:r>
            <a:r>
              <a:rPr lang="zh-CN" altLang="en-US" sz="2000" b="1">
                <a:solidFill>
                  <a:schemeClr val="bg1"/>
                </a:solidFill>
                <a:highlight>
                  <a:srgbClr val="000080"/>
                </a:highlight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官员为之奔命</a:t>
            </a:r>
            <a:r>
              <a:rPr lang="zh-CN" altLang="en-US" sz="2000" b="1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，连</a:t>
            </a:r>
            <a:r>
              <a:rPr lang="zh-CN" altLang="en-US" sz="2000" b="1">
                <a:solidFill>
                  <a:schemeClr val="bg1"/>
                </a:solidFill>
                <a:highlight>
                  <a:srgbClr val="000080"/>
                </a:highlight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乾隆也为之寝食难安</a:t>
            </a:r>
            <a:r>
              <a:rPr lang="zh-CN" altLang="en-US" sz="2000" b="1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。这样的极端状态延续了几个月后，当年秋天，从皇帝到军机处的大臣们逐渐发现</a:t>
            </a:r>
            <a:r>
              <a:rPr lang="en-US" altLang="zh-CN" sz="2000" b="1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，</a:t>
            </a:r>
            <a:r>
              <a:rPr lang="zh-CN" altLang="en-US" sz="2000" b="1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所谓的叫魂恐惧其实只是一场庸人自扰的丑恶闹剧：没有一个妖人被抓获，没有一件妖术案子能够坐实，有的只是</a:t>
            </a:r>
            <a:r>
              <a:rPr lang="zh-CN" altLang="en-US" sz="2000" b="1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庸人自扰，造谣诬陷，屈打成招。</a:t>
            </a:r>
            <a:endParaRPr lang="zh-CN" altLang="en-US" sz="2000" b="1">
              <a:solidFill>
                <a:schemeClr val="bg1"/>
              </a:solidFill>
              <a:latin typeface="Kaiti SC Bold" panose="02010600040101010101" charset="-122"/>
              <a:ea typeface="Kaiti SC Bold" panose="02010600040101010101" charset="-122"/>
              <a:cs typeface="Kaiti SC Bold" panose="02010600040101010101" charset="-122"/>
            </a:endParaRPr>
          </a:p>
          <a:p>
            <a:pPr indent="508000" fontAlgn="auto">
              <a:lnSpc>
                <a:spcPct val="9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最后由乾隆皇帝下令，官府草草结束了对“妖人”的清剿，留下的是无数冤案和诸多发人深思的问题。事后查明，扰动大半个中国的</a:t>
            </a:r>
            <a:r>
              <a:rPr lang="zh-CN" altLang="en-US" sz="2000" b="1">
                <a:solidFill>
                  <a:schemeClr val="bg1"/>
                </a:solidFill>
                <a:highlight>
                  <a:srgbClr val="FF0000"/>
                </a:highlight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“叫魂”大恐慌</a:t>
            </a:r>
            <a:r>
              <a:rPr lang="zh-CN" altLang="en-US" sz="2000" b="1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，最初源于</a:t>
            </a:r>
            <a:r>
              <a:rPr lang="zh-CN" altLang="en-US" sz="2000" b="1" u="sng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德清县一个小庙和尚为争夺香客而制造的谣言</a:t>
            </a:r>
            <a:r>
              <a:rPr lang="zh-CN" altLang="en-US" sz="2000" b="1">
                <a:solidFill>
                  <a:schemeClr val="bg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。</a:t>
            </a:r>
            <a:endParaRPr lang="zh-CN" altLang="en-US" sz="2000" b="1">
              <a:solidFill>
                <a:schemeClr val="bg1"/>
              </a:solidFill>
              <a:latin typeface="Kaiti SC Bold" panose="02010600040101010101" charset="-122"/>
              <a:ea typeface="Kaiti SC Bold" panose="02010600040101010101" charset="-122"/>
              <a:cs typeface="Kaiti SC Bold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27"/>
          <p:cNvSpPr txBox="1"/>
          <p:nvPr>
            <p:custDataLst>
              <p:tags r:id="rId1"/>
            </p:custDataLst>
          </p:nvPr>
        </p:nvSpPr>
        <p:spPr>
          <a:xfrm>
            <a:off x="-15875" y="411480"/>
            <a:ext cx="9198610" cy="4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95000"/>
                    <a:lumOff val="5000"/>
                  </a:schemeClr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indent="0" fontAlgn="auto">
              <a:lnSpc>
                <a:spcPts val="3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学习任务三：据材料及所学，从</a:t>
            </a:r>
            <a:r>
              <a:rPr lang="zh-CN" altLang="en-US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多元视角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思考叫魂案带给中国社会的警示</a:t>
            </a:r>
            <a:r>
              <a:rPr lang="en-US" altLang="zh-CN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en-US" altLang="zh-CN" sz="2000" b="1" dirty="0" smtClean="0">
              <a:solidFill>
                <a:srgbClr val="C000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635" y="1275715"/>
            <a:ext cx="487045" cy="922020"/>
          </a:xfrm>
          <a:prstGeom prst="rect">
            <a:avLst/>
          </a:prstGeom>
          <a:solidFill>
            <a:schemeClr val="bg2">
              <a:alpha val="63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材</a:t>
            </a:r>
            <a:endParaRPr lang="en-US" altLang="zh-CN" sz="2000" b="1">
              <a:latin typeface="楷体" pitchFamily="49" charset="-122"/>
              <a:ea typeface="楷体" pitchFamily="49" charset="-122"/>
            </a:endParaRPr>
          </a:p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料</a:t>
            </a:r>
            <a:endParaRPr lang="en-US" altLang="zh-CN" sz="2000" b="1">
              <a:latin typeface="楷体" pitchFamily="49" charset="-122"/>
              <a:ea typeface="楷体" pitchFamily="49" charset="-122"/>
            </a:endParaRPr>
          </a:p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b="1">
                <a:latin typeface="楷体" pitchFamily="49" charset="-122"/>
                <a:ea typeface="楷体" pitchFamily="49" charset="-122"/>
              </a:rPr>
              <a:t>8：</a:t>
            </a:r>
            <a:endParaRPr sz="2000" b="1"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  <a:sym typeface="+mn-ea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" y="1275715"/>
            <a:ext cx="6094095" cy="365252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178425" y="1779270"/>
            <a:ext cx="3079750" cy="46037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uFillTx/>
                <a:latin typeface="微软雅黑" pitchFamily="34" charset="-122"/>
                <a:ea typeface="微软雅黑" pitchFamily="34" charset="-122"/>
              </a:rPr>
              <a:t>蓬勃开拓的工业文明</a:t>
            </a:r>
            <a:endParaRPr lang="zh-CN" altLang="en-US" sz="2400" b="1" dirty="0">
              <a:solidFill>
                <a:schemeClr val="bg1"/>
              </a:solidFill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208905" y="4011295"/>
            <a:ext cx="3049270" cy="4603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2400" b="1" dirty="0">
                <a:solidFill>
                  <a:srgbClr val="FFFF00"/>
                </a:solidFill>
                <a:uFillTx/>
                <a:latin typeface="微软雅黑" pitchFamily="34" charset="-122"/>
                <a:ea typeface="微软雅黑" pitchFamily="34" charset="-122"/>
              </a:rPr>
              <a:t>封闭自守的农业文明</a:t>
            </a:r>
            <a:endParaRPr lang="zh-CN" altLang="en-US" sz="2400" b="1" dirty="0">
              <a:solidFill>
                <a:srgbClr val="FFFF00"/>
              </a:solidFill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6402705" y="2931160"/>
            <a:ext cx="2686050" cy="7899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  <a:highlight>
                  <a:srgbClr val="FF00FF"/>
                </a:highlight>
              </a:rPr>
              <a:t>闭关</a:t>
            </a:r>
            <a:r>
              <a:rPr lang="en-US" altLang="zh-CN" sz="3600" b="1" dirty="0" smtClean="0">
                <a:solidFill>
                  <a:schemeClr val="bg1"/>
                </a:solidFill>
                <a:highlight>
                  <a:srgbClr val="FF00FF"/>
                </a:highlight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+mn-ea"/>
              </a:rPr>
              <a:t>→</a:t>
            </a:r>
            <a:r>
              <a:rPr lang="zh-CN" altLang="en-US" sz="3600" b="1" dirty="0">
                <a:solidFill>
                  <a:schemeClr val="bg1"/>
                </a:solidFill>
                <a:highlight>
                  <a:srgbClr val="FF00FF"/>
                </a:highlight>
                <a:sym typeface="+mn-ea"/>
              </a:rPr>
              <a:t>开放</a:t>
            </a:r>
            <a:endParaRPr lang="zh-CN" altLang="en-US" sz="3600" b="1" dirty="0">
              <a:solidFill>
                <a:schemeClr val="bg1"/>
              </a:solidFill>
              <a:highlight>
                <a:srgbClr val="FF00FF"/>
              </a:highlight>
              <a:sym typeface="+mn-ea"/>
            </a:endParaRPr>
          </a:p>
        </p:txBody>
      </p:sp>
      <p:sp>
        <p:nvSpPr>
          <p:cNvPr id="2" name="文本框 27"/>
          <p:cNvSpPr txBox="1"/>
          <p:nvPr>
            <p:custDataLst>
              <p:tags r:id="rId5"/>
            </p:custDataLst>
          </p:nvPr>
        </p:nvSpPr>
        <p:spPr>
          <a:xfrm>
            <a:off x="635" y="843915"/>
            <a:ext cx="9152890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问题六：据材料</a:t>
            </a:r>
            <a:r>
              <a:rPr lang="en-US" altLang="zh-CN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7、8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及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及课本</a:t>
            </a:r>
            <a:r>
              <a:rPr lang="en-US" altLang="zh-CN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p79-80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，多角度分析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盛世危机的</a:t>
            </a:r>
            <a:r>
              <a:rPr lang="zh-CN" altLang="en-US" b="1" dirty="0" smtClean="0">
                <a:solidFill>
                  <a:srgbClr val="FFFF00"/>
                </a:solidFill>
                <a:highlight>
                  <a:srgbClr val="FF0000"/>
                </a:highlight>
                <a:latin typeface="黑体" charset="0"/>
                <a:ea typeface="黑体" charset="0"/>
                <a:cs typeface="黑体" charset="0"/>
              </a:rPr>
              <a:t>根源</a:t>
            </a:r>
            <a:r>
              <a:rPr lang="zh-CN" altLang="en-US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并提出</a:t>
            </a:r>
            <a:r>
              <a:rPr lang="zh-CN" altLang="en-US" b="1" dirty="0" smtClean="0">
                <a:solidFill>
                  <a:srgbClr val="FFFF00"/>
                </a:solidFill>
                <a:highlight>
                  <a:srgbClr val="FF0000"/>
                </a:highlight>
                <a:latin typeface="黑体" charset="0"/>
                <a:ea typeface="黑体" charset="0"/>
                <a:cs typeface="黑体" charset="0"/>
              </a:rPr>
              <a:t>解决方案</a:t>
            </a:r>
            <a:r>
              <a:rPr lang="en-US" altLang="zh-CN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en-US" altLang="zh-CN" b="1" dirty="0" smtClean="0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燕尾形 4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7" name="燕尾形 6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叫魂之</a:t>
              </a:r>
              <a:r>
                <a:rPr lang="zh-CN" altLang="en-US" sz="2100">
                  <a:solidFill>
                    <a:srgbClr val="FFFF00"/>
                  </a:solidFill>
                  <a:effectLst/>
                  <a:highlight>
                    <a:srgbClr val="FF000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警</a:t>
              </a:r>
              <a:endParaRPr lang="zh-CN" altLang="en-US" sz="210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9" name="五边形 8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0" name="文本框 9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  <a:sym typeface="+mn-ea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</a:t>
            </a:r>
            <a:r>
              <a:rPr lang="zh-CN" altLang="en-US" sz="210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汉仪颜楷简" charset="-122"/>
                <a:ea typeface="汉仪颜楷简" charset="-122"/>
              </a:rPr>
              <a:t>盛世危机的本质</a:t>
            </a:r>
            <a:endParaRPr lang="zh-CN" altLang="en-US" sz="2100">
              <a:solidFill>
                <a:srgbClr val="FFFF00"/>
              </a:solidFill>
              <a:effectLst/>
              <a:highlight>
                <a:srgbClr val="FF0000"/>
              </a:highlight>
              <a:latin typeface="汉仪颜楷简" charset="-122"/>
              <a:ea typeface="汉仪颜楷简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3" grpId="0" bldLvl="0" animBg="1"/>
      <p:bldP spid="3" grpId="1" animBg="1"/>
      <p:bldP spid="8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27"/>
          <p:cNvSpPr txBox="1"/>
          <p:nvPr>
            <p:custDataLst>
              <p:tags r:id="rId1"/>
            </p:custDataLst>
          </p:nvPr>
        </p:nvSpPr>
        <p:spPr>
          <a:xfrm>
            <a:off x="-15875" y="486410"/>
            <a:ext cx="9198610" cy="4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95000"/>
                    <a:lumOff val="5000"/>
                  </a:schemeClr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indent="0" fontAlgn="auto">
              <a:lnSpc>
                <a:spcPts val="3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学习任务三：据材料及所学，从</a:t>
            </a:r>
            <a:r>
              <a:rPr lang="zh-CN" altLang="en-US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多元视角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思考叫魂案带给中国社会的警示</a:t>
            </a:r>
            <a:r>
              <a:rPr lang="en-US" altLang="zh-CN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en-US" altLang="zh-CN" sz="2000" b="1" dirty="0" smtClean="0">
              <a:solidFill>
                <a:srgbClr val="C000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17739" r="31384" b="58447"/>
          <a:stretch>
            <a:fillRect/>
          </a:stretch>
        </p:blipFill>
        <p:spPr>
          <a:xfrm>
            <a:off x="5436235" y="915670"/>
            <a:ext cx="2830195" cy="3411220"/>
          </a:xfrm>
          <a:prstGeom prst="rect">
            <a:avLst/>
          </a:prstGeom>
        </p:spPr>
      </p:pic>
      <p:pic>
        <p:nvPicPr>
          <p:cNvPr id="2" name="图片 1" descr="11732418647_.p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95" y="972820"/>
            <a:ext cx="2556510" cy="3381375"/>
          </a:xfrm>
          <a:prstGeom prst="rect">
            <a:avLst/>
          </a:prstGeom>
        </p:spPr>
      </p:pic>
      <p:sp>
        <p:nvSpPr>
          <p:cNvPr id="86" name="矩形 85"/>
          <p:cNvSpPr/>
          <p:nvPr/>
        </p:nvSpPr>
        <p:spPr>
          <a:xfrm>
            <a:off x="3851910" y="1419860"/>
            <a:ext cx="1372235" cy="9220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VS</a:t>
            </a:r>
            <a:endParaRPr lang="zh-CN" alt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707765" y="2355850"/>
            <a:ext cx="3825240" cy="22148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3800" b="1" dirty="0">
                <a:solidFill>
                  <a:srgbClr val="FF0000"/>
                </a:solidFill>
              </a:rPr>
              <a:t>?</a:t>
            </a:r>
            <a:endParaRPr lang="en-US" altLang="zh-CN" sz="13800" b="1" dirty="0">
              <a:solidFill>
                <a:srgbClr val="FF0000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5868035" y="4389755"/>
            <a:ext cx="209423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</a:rPr>
              <a:t>体制僵化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15695" y="4389755"/>
            <a:ext cx="201930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</a:rPr>
              <a:t>回应</a:t>
            </a:r>
            <a:r>
              <a:rPr lang="zh-CN" altLang="en-US" sz="3600" b="1" dirty="0">
                <a:solidFill>
                  <a:srgbClr val="FF0000"/>
                </a:solidFill>
              </a:rPr>
              <a:t>不力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燕尾形 4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grpSp>
        <p:nvGrpSpPr>
          <p:cNvPr id="7" name="组合 6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8" name="燕尾形 7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叫魂之</a:t>
              </a:r>
              <a:r>
                <a:rPr lang="zh-CN" altLang="en-US" sz="2100">
                  <a:solidFill>
                    <a:srgbClr val="FFFF00"/>
                  </a:solidFill>
                  <a:effectLst/>
                  <a:highlight>
                    <a:srgbClr val="FF000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警</a:t>
              </a:r>
              <a:endParaRPr lang="zh-CN" altLang="en-US" sz="210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10" name="五边形 9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1" name="文本框 10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  <a:sym typeface="+mn-ea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</a:t>
            </a:r>
            <a:r>
              <a:rPr lang="zh-CN" altLang="en-US" sz="210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汉仪颜楷简" charset="-122"/>
                <a:ea typeface="汉仪颜楷简" charset="-122"/>
              </a:rPr>
              <a:t>盛世危机的本质</a:t>
            </a:r>
            <a:endParaRPr lang="zh-CN" altLang="en-US" sz="2100">
              <a:solidFill>
                <a:srgbClr val="FFFF00"/>
              </a:solidFill>
              <a:effectLst/>
              <a:highlight>
                <a:srgbClr val="FF0000"/>
              </a:highlight>
              <a:latin typeface="汉仪颜楷简" charset="-122"/>
              <a:ea typeface="汉仪颜楷简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5" grpId="0"/>
      <p:bldP spid="84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3707765" y="1059180"/>
            <a:ext cx="5268595" cy="2707005"/>
          </a:xfrm>
          <a:prstGeom prst="rect">
            <a:avLst/>
          </a:prstGeom>
          <a:solidFill>
            <a:srgbClr val="C00000"/>
          </a:solidFill>
          <a:ln w="25400">
            <a:noFill/>
          </a:ln>
        </p:spPr>
        <p:txBody>
          <a:bodyPr wrap="square">
            <a:spAutoFit/>
          </a:bodyPr>
          <a:p>
            <a:pPr indent="504190">
              <a:lnSpc>
                <a:spcPts val="3400"/>
              </a:lnSpc>
            </a:pPr>
            <a:r>
              <a:rPr lang="zh-CN" altLang="en-US" sz="2200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不论风吹雨打，人类总是要向前走的。我们要善于从历史长周期比较分析中进行思考，又要善于从细微处洞察事物的变化，在危机中育新机、于变局中开新局，凝聚起战胜困难和挑战的强大力量。</a:t>
            </a:r>
            <a:endParaRPr lang="zh-CN" altLang="en-US" sz="2200" b="1" dirty="0" smtClean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indent="0" algn="l" fontAlgn="auto">
              <a:lnSpc>
                <a:spcPts val="3400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——</a:t>
            </a:r>
            <a:r>
              <a:rPr lang="zh-CN" altLang="en-US" b="1" spc="-1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习近平在2022年世界经济论坛视频会议的演讲</a:t>
            </a:r>
            <a:endParaRPr lang="zh-CN" altLang="en-US" b="1" spc="-100" dirty="0" smtClean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7315" y="1059180"/>
            <a:ext cx="3508375" cy="2709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1585" y="1623695"/>
            <a:ext cx="6542405" cy="33051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635" y="771525"/>
            <a:ext cx="91357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   </a:t>
            </a:r>
            <a:r>
              <a:rPr lang="zh-CN" altLang="en-US" sz="240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清朝皇帝康熙、雍正、乾隆在位期间，出现了长达100多年的鼎盛局面，</a:t>
            </a:r>
            <a:r>
              <a:rPr lang="zh-CN" altLang="en-US" sz="2400">
                <a:solidFill>
                  <a:srgbClr val="FF000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政局稳定，经济繁荣，疆域开拓并巩固</a:t>
            </a:r>
            <a:r>
              <a:rPr lang="zh-CN" altLang="en-US" sz="240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，史称“</a:t>
            </a:r>
            <a:r>
              <a:rPr lang="zh-CN" altLang="en-US" sz="2400">
                <a:solidFill>
                  <a:schemeClr val="tx1"/>
                </a:solidFill>
                <a:highlight>
                  <a:srgbClr val="FFFF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康乾盛世</a:t>
            </a:r>
            <a:r>
              <a:rPr lang="zh-CN" altLang="en-US" sz="240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”。</a:t>
            </a:r>
            <a:endParaRPr lang="zh-CN" altLang="en-US" sz="2400">
              <a:solidFill>
                <a:schemeClr val="tx1"/>
              </a:solidFill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01315" y="76835"/>
            <a:ext cx="31838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3600">
                <a:solidFill>
                  <a:srgbClr val="1D41D5"/>
                </a:solidFill>
                <a:effectLst/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康乾盛世</a:t>
            </a:r>
            <a:endParaRPr lang="en-US" altLang="zh-CN" sz="3600">
              <a:solidFill>
                <a:srgbClr val="1D41D5"/>
              </a:solidFill>
              <a:effectLst/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五边形 18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燕尾形 29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2" name="组合 31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33" name="燕尾形 32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盛世之</a:t>
              </a:r>
              <a:r>
                <a:rPr lang="zh-CN" altLang="en-US" sz="2100">
                  <a:solidFill>
                    <a:schemeClr val="bg1"/>
                  </a:solidFill>
                  <a:effectLst/>
                  <a:highlight>
                    <a:srgbClr val="00008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象</a:t>
              </a:r>
              <a:endPara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37" name="五边形 36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清朝前中期</a:t>
            </a:r>
            <a:r>
              <a:rPr lang="zh-CN" altLang="en-US" sz="2100">
                <a:solidFill>
                  <a:schemeClr val="bg1"/>
                </a:solidFill>
                <a:effectLst/>
                <a:highlight>
                  <a:srgbClr val="000080"/>
                </a:highlight>
                <a:latin typeface="汉仪颜楷简" charset="-122"/>
                <a:ea typeface="汉仪颜楷简" charset="-122"/>
              </a:rPr>
              <a:t>鼎盛的表现</a:t>
            </a:r>
            <a:endParaRPr lang="zh-CN" altLang="en-US" sz="2100">
              <a:solidFill>
                <a:schemeClr val="bg1"/>
              </a:solidFill>
              <a:effectLst/>
              <a:highlight>
                <a:srgbClr val="000080"/>
              </a:highlight>
              <a:latin typeface="汉仪颜楷简" charset="-122"/>
              <a:ea typeface="汉仪颜楷简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560" y="1180465"/>
            <a:ext cx="4439285" cy="3204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00245" y="1203960"/>
            <a:ext cx="4547870" cy="3166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27"/>
          <p:cNvSpPr txBox="1"/>
          <p:nvPr>
            <p:custDataLst>
              <p:tags r:id="rId5"/>
            </p:custDataLst>
          </p:nvPr>
        </p:nvSpPr>
        <p:spPr>
          <a:xfrm>
            <a:off x="-36195" y="464185"/>
            <a:ext cx="9198610" cy="4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95000"/>
                    <a:lumOff val="5000"/>
                  </a:schemeClr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indent="0" fontAlgn="auto">
              <a:lnSpc>
                <a:spcPts val="3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学习任务一：据材料及所学，从</a:t>
            </a:r>
            <a:r>
              <a:rPr lang="zh-CN" altLang="en-US" sz="2000" b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疆域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角度把握清朝鼎盛的表现及其影响</a:t>
            </a:r>
            <a:r>
              <a:rPr lang="en-US" altLang="zh-CN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en-US" altLang="zh-CN" sz="2000" b="1" dirty="0" smtClean="0">
              <a:solidFill>
                <a:srgbClr val="C00000"/>
              </a:solidFill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487795" y="751840"/>
            <a:ext cx="1543685" cy="38608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spAutoFit/>
          </a:bodyPr>
          <a:p>
            <a:pPr algn="l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i="1" u="sng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  （</a:t>
            </a:r>
            <a:r>
              <a:rPr lang="zh-CN" altLang="en-US" sz="1600" b="1" i="1" u="sng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方位</a:t>
            </a:r>
            <a:r>
              <a:rPr lang="en-US" altLang="zh-CN" sz="1600" b="1" i="1" u="sng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+</a:t>
            </a:r>
            <a:r>
              <a:rPr lang="zh-CN" altLang="en-US" sz="1600" b="1" i="1" u="sng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措施</a:t>
            </a:r>
            <a:r>
              <a:rPr lang="en-US" altLang="zh-CN" sz="1600" b="1" i="1" u="sng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）</a:t>
            </a:r>
            <a:endParaRPr lang="en-US" altLang="zh-CN" sz="1600" b="1" i="1" u="sng" dirty="0" smtClean="0">
              <a:solidFill>
                <a:srgbClr val="FFFF00"/>
              </a:solidFill>
              <a:latin typeface="黑体" charset="0"/>
              <a:ea typeface="黑体" charset="0"/>
              <a:cs typeface="黑体" charset="0"/>
              <a:sym typeface="+mn-ea"/>
            </a:endParaRPr>
          </a:p>
        </p:txBody>
      </p:sp>
      <p:sp>
        <p:nvSpPr>
          <p:cNvPr id="19" name="五边形 18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燕尾形 29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2" name="组合 31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33" name="燕尾形 32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just">
                <a:buClrTx/>
                <a:buSzTx/>
                <a:buFontTx/>
              </a:pPr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盛世之</a:t>
              </a:r>
              <a:r>
                <a:rPr lang="zh-CN" altLang="en-US" sz="2100">
                  <a:solidFill>
                    <a:schemeClr val="bg1"/>
                  </a:solidFill>
                  <a:effectLst/>
                  <a:highlight>
                    <a:srgbClr val="00008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象</a:t>
              </a:r>
              <a:endParaRPr lang="zh-CN" altLang="en-US" sz="2100">
                <a:solidFill>
                  <a:schemeClr val="bg1"/>
                </a:solidFill>
                <a:effectLst/>
                <a:highlight>
                  <a:srgbClr val="00008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37" name="五边形 36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清朝前中期</a:t>
            </a:r>
            <a:r>
              <a:rPr lang="zh-CN" altLang="en-US" sz="2100">
                <a:solidFill>
                  <a:schemeClr val="bg1"/>
                </a:solidFill>
                <a:effectLst/>
                <a:highlight>
                  <a:srgbClr val="000080"/>
                </a:highlight>
                <a:latin typeface="汉仪颜楷简" charset="-122"/>
                <a:ea typeface="汉仪颜楷简" charset="-122"/>
              </a:rPr>
              <a:t>鼎盛的表现</a:t>
            </a:r>
            <a:endParaRPr lang="zh-CN" altLang="en-US" sz="2100">
              <a:solidFill>
                <a:schemeClr val="bg1"/>
              </a:solidFill>
              <a:effectLst/>
              <a:highlight>
                <a:srgbClr val="000080"/>
              </a:highlight>
              <a:latin typeface="汉仪颜楷简" charset="-122"/>
              <a:ea typeface="汉仪颜楷简" charset="-122"/>
            </a:endParaRPr>
          </a:p>
        </p:txBody>
      </p:sp>
      <p:grpSp>
        <p:nvGrpSpPr>
          <p:cNvPr id="26626" name="组合 27"/>
          <p:cNvGrpSpPr/>
          <p:nvPr>
            <p:custDataLst>
              <p:tags r:id="rId1"/>
            </p:custDataLst>
          </p:nvPr>
        </p:nvGrpSpPr>
        <p:grpSpPr>
          <a:xfrm>
            <a:off x="2357370" y="1761323"/>
            <a:ext cx="3839972" cy="2700552"/>
            <a:chOff x="1782418" y="179836"/>
            <a:chExt cx="7666382" cy="5777765"/>
          </a:xfrm>
        </p:grpSpPr>
        <p:grpSp>
          <p:nvGrpSpPr>
            <p:cNvPr id="26650" name="组合 28"/>
            <p:cNvGrpSpPr/>
            <p:nvPr>
              <p:custDataLst>
                <p:tags r:id="rId2"/>
              </p:custDataLst>
            </p:nvPr>
          </p:nvGrpSpPr>
          <p:grpSpPr>
            <a:xfrm>
              <a:off x="1782418" y="179836"/>
              <a:ext cx="7666382" cy="5777765"/>
              <a:chOff x="2895600" y="-158094"/>
              <a:chExt cx="7666382" cy="5777765"/>
            </a:xfrm>
          </p:grpSpPr>
          <p:pic>
            <p:nvPicPr>
              <p:cNvPr id="26652" name="图片 30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clrChange>
                  <a:clrFrom>
                    <a:srgbClr val="EEFDF8">
                      <a:alpha val="100000"/>
                    </a:srgbClr>
                  </a:clrFrom>
                  <a:clrTo>
                    <a:srgbClr val="EEFDF8">
                      <a:alpha val="100000"/>
                      <a:alpha val="0"/>
                    </a:srgbClr>
                  </a:clrTo>
                </a:clrChange>
              </a:blip>
              <a:srcRect r="484"/>
              <a:stretch>
                <a:fillRect/>
              </a:stretch>
            </p:blipFill>
            <p:spPr>
              <a:xfrm>
                <a:off x="2895600" y="-158094"/>
                <a:ext cx="7666382" cy="5777765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  <p:pic>
            <p:nvPicPr>
              <p:cNvPr id="26653" name="图片 31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rcRect l="16970" t="40070"/>
              <a:stretch>
                <a:fillRect/>
              </a:stretch>
            </p:blipFill>
            <p:spPr>
              <a:xfrm>
                <a:off x="2895600" y="4735468"/>
                <a:ext cx="1179444" cy="884203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  <p:pic>
            <p:nvPicPr>
              <p:cNvPr id="26654" name="图片 3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2895600" y="3274128"/>
                <a:ext cx="1008419" cy="1079086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  <p:pic>
            <p:nvPicPr>
              <p:cNvPr id="26655" name="图片 33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3904019" y="3754807"/>
                <a:ext cx="438576" cy="1079086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cxnSp>
          <p:nvCxnSpPr>
            <p:cNvPr id="26651" name="直接连接符 29"/>
            <p:cNvCxnSpPr/>
            <p:nvPr>
              <p:custDataLst>
                <p:tags r:id="rId11"/>
              </p:custDataLst>
            </p:nvPr>
          </p:nvCxnSpPr>
          <p:spPr>
            <a:xfrm flipH="1">
              <a:off x="1782418" y="179836"/>
              <a:ext cx="0" cy="55666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</a:ln>
          </p:spPr>
        </p:cxnSp>
      </p:grpSp>
      <p:cxnSp>
        <p:nvCxnSpPr>
          <p:cNvPr id="26632" name="连接符: 肘形 8"/>
          <p:cNvCxnSpPr>
            <a:endCxn id="26633" idx="3"/>
          </p:cNvCxnSpPr>
          <p:nvPr>
            <p:custDataLst>
              <p:tags r:id="rId12"/>
            </p:custDataLst>
          </p:nvPr>
        </p:nvCxnSpPr>
        <p:spPr>
          <a:xfrm rot="10800000">
            <a:off x="2249170" y="1296670"/>
            <a:ext cx="1313815" cy="1059180"/>
          </a:xfrm>
          <a:prstGeom prst="bentConnector3">
            <a:avLst>
              <a:gd name="adj1" fmla="val 49976"/>
            </a:avLst>
          </a:prstGeom>
          <a:noFill/>
          <a:ln w="28575" cap="rnd">
            <a:solidFill>
              <a:srgbClr val="0070C0"/>
            </a:solidFill>
            <a:miter lim="800000"/>
            <a:headEnd type="diamond"/>
            <a:tailEnd type="diamond"/>
          </a:ln>
        </p:spPr>
      </p:cxnSp>
      <p:sp>
        <p:nvSpPr>
          <p:cNvPr id="26633" name="文本框 11"/>
          <p:cNvSpPr txBox="1"/>
          <p:nvPr>
            <p:custDataLst>
              <p:tags r:id="rId13"/>
            </p:custDataLst>
          </p:nvPr>
        </p:nvSpPr>
        <p:spPr>
          <a:xfrm>
            <a:off x="179705" y="1089660"/>
            <a:ext cx="2070100" cy="4140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R="0" lvl="0" algn="r">
              <a:buFont typeface="Wingdings" panose="05000000000000000000" pitchFamily="2" charset="2"/>
            </a:pPr>
            <a:r>
              <a:rPr lang="en-US" altLang="en-US"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新疆（</a:t>
            </a:r>
            <a:r>
              <a:rPr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西北</a:t>
            </a:r>
            <a:r>
              <a:rPr lang="en-US" altLang="en-US"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  <a:endParaRPr lang="en-US" altLang="en-US" sz="2100" b="1" spc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635" name="文本框 13"/>
          <p:cNvSpPr txBox="1"/>
          <p:nvPr>
            <p:custDataLst>
              <p:tags r:id="rId14"/>
            </p:custDataLst>
          </p:nvPr>
        </p:nvSpPr>
        <p:spPr>
          <a:xfrm>
            <a:off x="5715" y="1491615"/>
            <a:ext cx="2784475" cy="598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L="0" marR="0" lvl="0" indent="0"/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康雍乾：平定</a:t>
            </a:r>
            <a:r>
              <a:rPr sz="1650" b="1" spc="0">
                <a:latin typeface="楷体" pitchFamily="49" charset="-122"/>
                <a:ea typeface="楷体" pitchFamily="49" charset="-122"/>
              </a:rPr>
              <a:t>大小和卓</a:t>
            </a:r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叛乱</a:t>
            </a:r>
            <a:endParaRPr lang="zh-CN" altLang="en-US" sz="1605" b="1">
              <a:latin typeface="楷体" pitchFamily="49" charset="-122"/>
              <a:ea typeface="楷体" pitchFamily="49" charset="-122"/>
            </a:endParaRPr>
          </a:p>
          <a:p>
            <a:pPr marL="0" marR="0" lvl="0" indent="0"/>
            <a:r>
              <a:rPr lang="en-US" altLang="zh-CN" sz="1650" b="1" spc="0">
                <a:latin typeface="楷体" pitchFamily="49" charset="-122"/>
                <a:ea typeface="楷体" pitchFamily="49" charset="-122"/>
              </a:rPr>
              <a:t>1762</a:t>
            </a:r>
            <a:r>
              <a:rPr sz="1650" b="1" spc="0">
                <a:latin typeface="楷体" pitchFamily="49" charset="-122"/>
                <a:ea typeface="楷体" pitchFamily="49" charset="-122"/>
              </a:rPr>
              <a:t>年：</a:t>
            </a:r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设伊犁将军</a:t>
            </a:r>
            <a:endParaRPr lang="zh-CN" altLang="en-US" sz="1605" b="1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26629" name="连接符: 肘形 5"/>
          <p:cNvCxnSpPr/>
          <p:nvPr>
            <p:custDataLst>
              <p:tags r:id="rId15"/>
            </p:custDataLst>
          </p:nvPr>
        </p:nvCxnSpPr>
        <p:spPr>
          <a:xfrm rot="10800000">
            <a:off x="2214880" y="2920365"/>
            <a:ext cx="1009015" cy="431800"/>
          </a:xfrm>
          <a:prstGeom prst="bentConnector3">
            <a:avLst>
              <a:gd name="adj1" fmla="val 49969"/>
            </a:avLst>
          </a:prstGeom>
          <a:noFill/>
          <a:ln w="28575" cap="rnd">
            <a:solidFill>
              <a:srgbClr val="0070C0"/>
            </a:solidFill>
            <a:miter lim="800000"/>
            <a:headEnd type="diamond"/>
            <a:tailEnd type="diamond"/>
          </a:ln>
        </p:spPr>
      </p:cxnSp>
      <p:sp>
        <p:nvSpPr>
          <p:cNvPr id="26630" name="文本框 6"/>
          <p:cNvSpPr txBox="1"/>
          <p:nvPr>
            <p:custDataLst>
              <p:tags r:id="rId16"/>
            </p:custDataLst>
          </p:nvPr>
        </p:nvSpPr>
        <p:spPr>
          <a:xfrm>
            <a:off x="35560" y="2284095"/>
            <a:ext cx="2182495" cy="4140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R="0" lvl="0" algn="ctr">
              <a:buFont typeface="Wingdings" panose="05000000000000000000" pitchFamily="2" charset="2"/>
            </a:pPr>
            <a:r>
              <a:rPr lang="en-US" altLang="en-US"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西藏</a:t>
            </a:r>
            <a:endParaRPr lang="en-US" altLang="en-US" sz="2100" b="1" spc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631" name="文本框 7"/>
          <p:cNvSpPr txBox="1"/>
          <p:nvPr>
            <p:custDataLst>
              <p:tags r:id="rId17"/>
            </p:custDataLst>
          </p:nvPr>
        </p:nvSpPr>
        <p:spPr>
          <a:xfrm>
            <a:off x="-36195" y="2715895"/>
            <a:ext cx="3195320" cy="85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L="0" marR="0" lvl="0" indent="0" algn="just"/>
            <a:r>
              <a:rPr sz="1650" b="1">
                <a:latin typeface="楷体" pitchFamily="49" charset="-122"/>
                <a:ea typeface="楷体" pitchFamily="49" charset="-122"/>
                <a:sym typeface="+mn-ea"/>
              </a:rPr>
              <a:t>清初</a:t>
            </a:r>
            <a:r>
              <a:rPr lang="en-US" altLang="zh-CN" sz="1650" b="1">
                <a:latin typeface="楷体" pitchFamily="49" charset="-122"/>
                <a:ea typeface="楷体" pitchFamily="49" charset="-122"/>
                <a:sym typeface="+mn-ea"/>
              </a:rPr>
              <a:t>：</a:t>
            </a:r>
            <a:r>
              <a:rPr sz="1650" b="1">
                <a:latin typeface="楷体" pitchFamily="49" charset="-122"/>
                <a:ea typeface="楷体" pitchFamily="49" charset="-122"/>
                <a:sym typeface="+mn-ea"/>
              </a:rPr>
              <a:t>册封达赖</a:t>
            </a:r>
            <a:r>
              <a:rPr lang="en-US" altLang="zh-CN" sz="1650" b="1">
                <a:latin typeface="楷体" pitchFamily="49" charset="-122"/>
                <a:ea typeface="楷体" pitchFamily="49" charset="-122"/>
                <a:sym typeface="+mn-ea"/>
              </a:rPr>
              <a:t>、</a:t>
            </a:r>
            <a:r>
              <a:rPr sz="1650" b="1">
                <a:latin typeface="楷体" pitchFamily="49" charset="-122"/>
                <a:ea typeface="楷体" pitchFamily="49" charset="-122"/>
                <a:sym typeface="+mn-ea"/>
              </a:rPr>
              <a:t>班禅</a:t>
            </a:r>
            <a:endParaRPr lang="en-US" altLang="zh-CN" sz="1650" b="1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marR="0" lvl="0" indent="0" algn="just"/>
            <a:r>
              <a:rPr lang="en-US" altLang="zh-CN" sz="1650" b="1">
                <a:latin typeface="楷体" pitchFamily="49" charset="-122"/>
                <a:ea typeface="楷体" pitchFamily="49" charset="-122"/>
                <a:sym typeface="+mn-ea"/>
              </a:rPr>
              <a:t>1727</a:t>
            </a:r>
            <a:r>
              <a:rPr sz="1650" b="1">
                <a:latin typeface="楷体" pitchFamily="49" charset="-122"/>
                <a:ea typeface="楷体" pitchFamily="49" charset="-122"/>
                <a:sym typeface="+mn-ea"/>
              </a:rPr>
              <a:t>年：派驻藏大臣</a:t>
            </a:r>
            <a:endParaRPr lang="en-US" altLang="zh-CN" sz="1650" b="1" spc="0">
              <a:latin typeface="楷体" pitchFamily="49" charset="-122"/>
              <a:ea typeface="楷体" pitchFamily="49" charset="-122"/>
            </a:endParaRPr>
          </a:p>
          <a:p>
            <a:pPr marL="0" marR="0" lvl="0" indent="0" algn="just"/>
            <a:r>
              <a:rPr lang="en-US" altLang="zh-CN" sz="1650" b="1" spc="0">
                <a:latin typeface="楷体" pitchFamily="49" charset="-122"/>
                <a:ea typeface="楷体" pitchFamily="49" charset="-122"/>
              </a:rPr>
              <a:t>1793</a:t>
            </a:r>
            <a:r>
              <a:rPr sz="1650" b="1" spc="0">
                <a:latin typeface="楷体" pitchFamily="49" charset="-122"/>
                <a:ea typeface="楷体" pitchFamily="49" charset="-122"/>
              </a:rPr>
              <a:t>年：</a:t>
            </a:r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《钦定</a:t>
            </a:r>
            <a:r>
              <a:rPr lang="en-US" altLang="zh-CN" sz="1650" b="1" spc="0">
                <a:latin typeface="楷体" pitchFamily="49" charset="-122"/>
                <a:ea typeface="楷体" pitchFamily="49" charset="-122"/>
              </a:rPr>
              <a:t>...</a:t>
            </a:r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》</a:t>
            </a:r>
            <a:endParaRPr lang="zh-CN" altLang="en-US" sz="1605" b="1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26643" name="直接箭头连接符 21"/>
          <p:cNvCxnSpPr/>
          <p:nvPr>
            <p:custDataLst>
              <p:tags r:id="rId18"/>
            </p:custDataLst>
          </p:nvPr>
        </p:nvCxnSpPr>
        <p:spPr>
          <a:xfrm flipV="1">
            <a:off x="4472972" y="1543258"/>
            <a:ext cx="16193" cy="913448"/>
          </a:xfrm>
          <a:prstGeom prst="line">
            <a:avLst/>
          </a:prstGeom>
          <a:noFill/>
          <a:ln w="28575" cap="rnd">
            <a:solidFill>
              <a:srgbClr val="0070C0"/>
            </a:solidFill>
            <a:miter lim="800000"/>
            <a:headEnd type="diamond"/>
            <a:tailEnd type="diamond"/>
          </a:ln>
        </p:spPr>
      </p:cxnSp>
      <p:sp>
        <p:nvSpPr>
          <p:cNvPr id="26644" name="文本框 22"/>
          <p:cNvSpPr txBox="1"/>
          <p:nvPr>
            <p:custDataLst>
              <p:tags r:id="rId19"/>
            </p:custDataLst>
          </p:nvPr>
        </p:nvSpPr>
        <p:spPr>
          <a:xfrm>
            <a:off x="2948305" y="1120140"/>
            <a:ext cx="2289810" cy="4140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R="0" lvl="0" algn="ctr">
              <a:buFont typeface="Wingdings" panose="05000000000000000000" pitchFamily="2" charset="2"/>
            </a:pPr>
            <a:r>
              <a:rPr lang="en-US" altLang="en-US"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蒙古（</a:t>
            </a:r>
            <a:r>
              <a:rPr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北方</a:t>
            </a:r>
            <a:r>
              <a:rPr lang="en-US" altLang="en-US"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  <a:endParaRPr lang="en-US" altLang="en-US" sz="2100" b="1" spc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634" name="文本框 12"/>
          <p:cNvSpPr txBox="1"/>
          <p:nvPr>
            <p:custDataLst>
              <p:tags r:id="rId20"/>
            </p:custDataLst>
          </p:nvPr>
        </p:nvSpPr>
        <p:spPr>
          <a:xfrm>
            <a:off x="5024804" y="1142544"/>
            <a:ext cx="3185918" cy="598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L="0" marR="0" lvl="0" indent="0" algn="just"/>
            <a:r>
              <a:rPr lang="en-US" altLang="zh-CN" sz="1650" b="1" spc="0">
                <a:latin typeface="楷体" pitchFamily="49" charset="-122"/>
                <a:ea typeface="楷体" pitchFamily="49" charset="-122"/>
              </a:rPr>
              <a:t>1757</a:t>
            </a:r>
            <a:r>
              <a:rPr sz="1650" b="1" spc="0">
                <a:latin typeface="楷体" pitchFamily="49" charset="-122"/>
                <a:ea typeface="楷体" pitchFamily="49" charset="-122"/>
              </a:rPr>
              <a:t>年，</a:t>
            </a:r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平定准噶尔部叛乱；</a:t>
            </a:r>
            <a:endParaRPr lang="en-US" altLang="zh-CN" sz="1605" b="1">
              <a:latin typeface="楷体" pitchFamily="49" charset="-122"/>
              <a:ea typeface="楷体" pitchFamily="49" charset="-122"/>
              <a:sym typeface="微软雅黑" pitchFamily="34" charset="-122"/>
            </a:endParaRPr>
          </a:p>
          <a:p>
            <a:pPr marL="0" marR="0" lvl="0" indent="0" algn="just"/>
            <a:r>
              <a:rPr lang="zh-CN" altLang="en-US" sz="1650" b="1" spc="0">
                <a:latin typeface="楷体" pitchFamily="49" charset="-122"/>
                <a:ea typeface="楷体" pitchFamily="49" charset="-122"/>
                <a:sym typeface="微软雅黑" pitchFamily="34" charset="-122"/>
              </a:rPr>
              <a:t>设立盟、旗两级单位进行治理</a:t>
            </a:r>
            <a:endParaRPr lang="zh-CN" altLang="en-US" sz="1605" b="1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26636" name="连接符: 肘形 14"/>
          <p:cNvCxnSpPr/>
          <p:nvPr>
            <p:custDataLst>
              <p:tags r:id="rId21"/>
            </p:custDataLst>
          </p:nvPr>
        </p:nvCxnSpPr>
        <p:spPr>
          <a:xfrm rot="10800000" flipV="1">
            <a:off x="5484571" y="2019949"/>
            <a:ext cx="1217397" cy="168685"/>
          </a:xfrm>
          <a:prstGeom prst="bentConnector3">
            <a:avLst/>
          </a:prstGeom>
          <a:noFill/>
          <a:ln w="28575" cap="rnd">
            <a:solidFill>
              <a:srgbClr val="0070C0"/>
            </a:solidFill>
            <a:miter lim="800000"/>
            <a:headEnd type="diamond"/>
            <a:tailEnd type="diamond"/>
          </a:ln>
        </p:spPr>
      </p:cxnSp>
      <p:sp>
        <p:nvSpPr>
          <p:cNvPr id="26637" name="文本框 15"/>
          <p:cNvSpPr txBox="1"/>
          <p:nvPr>
            <p:custDataLst>
              <p:tags r:id="rId22"/>
            </p:custDataLst>
          </p:nvPr>
        </p:nvSpPr>
        <p:spPr>
          <a:xfrm>
            <a:off x="6487795" y="1806575"/>
            <a:ext cx="2644140" cy="4140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R="0" lvl="0" algn="ctr">
              <a:buFont typeface="Wingdings" panose="05000000000000000000" pitchFamily="2" charset="2"/>
            </a:pPr>
            <a:r>
              <a:rPr lang="en-US" altLang="en-US"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沙俄（</a:t>
            </a:r>
            <a:r>
              <a:rPr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东北</a:t>
            </a:r>
            <a:r>
              <a:rPr lang="en-US" altLang="en-US"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  <a:endParaRPr lang="en-US" altLang="en-US" sz="2100" b="1" spc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641" name="矩形 19"/>
          <p:cNvSpPr/>
          <p:nvPr>
            <p:custDataLst>
              <p:tags r:id="rId23"/>
            </p:custDataLst>
          </p:nvPr>
        </p:nvSpPr>
        <p:spPr>
          <a:xfrm>
            <a:off x="6206490" y="2219325"/>
            <a:ext cx="2992120" cy="598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L="0" marR="0" lvl="0" indent="0"/>
            <a:r>
              <a:rPr lang="en-US" altLang="zh-CN" sz="1650" b="1" spc="0">
                <a:latin typeface="楷体" pitchFamily="49" charset="-122"/>
                <a:ea typeface="楷体" pitchFamily="49" charset="-122"/>
              </a:rPr>
              <a:t>1685</a:t>
            </a:r>
            <a:r>
              <a:rPr sz="1650" b="1" spc="0">
                <a:latin typeface="楷体" pitchFamily="49" charset="-122"/>
                <a:ea typeface="楷体" pitchFamily="49" charset="-122"/>
              </a:rPr>
              <a:t>年：</a:t>
            </a:r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雅克萨之战</a:t>
            </a:r>
            <a:endParaRPr lang="zh-CN" altLang="en-US" sz="1650" b="1" spc="0">
              <a:latin typeface="楷体" pitchFamily="49" charset="-122"/>
              <a:ea typeface="楷体" pitchFamily="49" charset="-122"/>
            </a:endParaRPr>
          </a:p>
          <a:p>
            <a:pPr marL="0" marR="0" lvl="0" indent="0"/>
            <a:r>
              <a:rPr lang="en-US" altLang="zh-CN" sz="1650" b="1" spc="0">
                <a:latin typeface="楷体" pitchFamily="49" charset="-122"/>
                <a:ea typeface="楷体" pitchFamily="49" charset="-122"/>
              </a:rPr>
              <a:t>1689</a:t>
            </a:r>
            <a:r>
              <a:rPr sz="1650" b="1" spc="0">
                <a:latin typeface="楷体" pitchFamily="49" charset="-122"/>
                <a:ea typeface="楷体" pitchFamily="49" charset="-122"/>
              </a:rPr>
              <a:t>年：</a:t>
            </a:r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签《尼》，划</a:t>
            </a:r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定边界</a:t>
            </a:r>
            <a:endParaRPr lang="zh-CN" altLang="en-US" sz="1605" b="1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26638" name="连接符: 肘形 16"/>
          <p:cNvCxnSpPr/>
          <p:nvPr>
            <p:custDataLst>
              <p:tags r:id="rId24"/>
            </p:custDataLst>
          </p:nvPr>
        </p:nvCxnSpPr>
        <p:spPr>
          <a:xfrm rot="10800000" flipV="1">
            <a:off x="5565568" y="3188781"/>
            <a:ext cx="1137829" cy="652461"/>
          </a:xfrm>
          <a:prstGeom prst="bentConnector3">
            <a:avLst/>
          </a:prstGeom>
          <a:noFill/>
          <a:ln w="28575" cap="rnd">
            <a:solidFill>
              <a:srgbClr val="0070C0"/>
            </a:solidFill>
            <a:miter lim="800000"/>
            <a:headEnd type="diamond"/>
            <a:tailEnd type="diamond"/>
          </a:ln>
        </p:spPr>
      </p:cxnSp>
      <p:sp>
        <p:nvSpPr>
          <p:cNvPr id="26639" name="文本框 17"/>
          <p:cNvSpPr txBox="1"/>
          <p:nvPr>
            <p:custDataLst>
              <p:tags r:id="rId25"/>
            </p:custDataLst>
          </p:nvPr>
        </p:nvSpPr>
        <p:spPr>
          <a:xfrm>
            <a:off x="6392545" y="2951480"/>
            <a:ext cx="3079750" cy="4140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R="0" lvl="0" algn="ctr">
              <a:buFont typeface="Wingdings" panose="05000000000000000000" pitchFamily="2" charset="2"/>
            </a:pPr>
            <a:r>
              <a:rPr lang="en-US" altLang="en-US"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台湾（</a:t>
            </a:r>
            <a:r>
              <a:rPr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西南</a:t>
            </a:r>
            <a:r>
              <a:rPr lang="en-US" altLang="en-US"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  <a:endParaRPr lang="en-US" altLang="en-US" sz="2100" b="1" spc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640" name="文本框 18"/>
          <p:cNvSpPr txBox="1"/>
          <p:nvPr>
            <p:custDataLst>
              <p:tags r:id="rId26"/>
            </p:custDataLst>
          </p:nvPr>
        </p:nvSpPr>
        <p:spPr>
          <a:xfrm>
            <a:off x="6084729" y="3412649"/>
            <a:ext cx="3192304" cy="598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L="0" marR="0" lvl="0" indent="0"/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1683年</a:t>
            </a:r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：清军占领台湾；</a:t>
            </a:r>
            <a:endParaRPr lang="en-US" altLang="zh-CN" sz="1605" b="1">
              <a:latin typeface="楷体" pitchFamily="49" charset="-122"/>
              <a:ea typeface="楷体" pitchFamily="49" charset="-122"/>
            </a:endParaRPr>
          </a:p>
          <a:p>
            <a:pPr marL="0" marR="0" lvl="0" indent="0"/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1684年</a:t>
            </a:r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：设台湾府，隶属福建省</a:t>
            </a:r>
            <a:endParaRPr lang="zh-CN" altLang="en-US" sz="1605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6642" name="文本框 20"/>
          <p:cNvSpPr txBox="1"/>
          <p:nvPr>
            <p:custDataLst>
              <p:tags r:id="rId27"/>
            </p:custDataLst>
          </p:nvPr>
        </p:nvSpPr>
        <p:spPr>
          <a:xfrm>
            <a:off x="279718" y="4555490"/>
            <a:ext cx="3752374" cy="4140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L="342900" marR="0" lvl="0" indent="-342900">
              <a:buFont typeface="Wingdings" panose="05000000000000000000" pitchFamily="2" charset="2"/>
              <a:buChar char="n"/>
            </a:pPr>
            <a:r>
              <a:rPr lang="en-US" altLang="en-US" sz="2100" b="1" spc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蒙古族、藏族等民族事务：</a:t>
            </a:r>
            <a:endParaRPr lang="en-US" altLang="en-US" sz="2100" b="1" spc="0">
              <a:solidFill>
                <a:schemeClr val="accent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8"/>
            </p:custDataLst>
          </p:nvPr>
        </p:nvSpPr>
        <p:spPr>
          <a:xfrm>
            <a:off x="3740785" y="4605179"/>
            <a:ext cx="2784634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b="1">
                <a:latin typeface="楷体" pitchFamily="49" charset="-122"/>
                <a:ea typeface="楷体" pitchFamily="49" charset="-122"/>
                <a:sym typeface="+mn-ea"/>
              </a:rPr>
              <a:t>专设理藩院掌管</a:t>
            </a:r>
            <a:endParaRPr lang="en-US" altLang="en-US" b="1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9" name="文本框 27"/>
          <p:cNvSpPr txBox="1"/>
          <p:nvPr>
            <p:custDataLst>
              <p:tags r:id="rId29"/>
            </p:custDataLst>
          </p:nvPr>
        </p:nvSpPr>
        <p:spPr>
          <a:xfrm>
            <a:off x="0" y="517525"/>
            <a:ext cx="9198610" cy="34607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问题一：据课本</a:t>
            </a:r>
            <a:r>
              <a:rPr lang="en-US" altLang="zh-CN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p77- 78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及所学，归纳清朝</a:t>
            </a:r>
            <a:r>
              <a:rPr lang="zh-CN" altLang="en-US" sz="2000" b="1" dirty="0" smtClean="0">
                <a:solidFill>
                  <a:schemeClr val="bg1"/>
                </a:solidFill>
                <a:highlight>
                  <a:srgbClr val="800000"/>
                </a:highlight>
                <a:latin typeface="黑体" charset="0"/>
                <a:ea typeface="黑体" charset="0"/>
                <a:cs typeface="黑体" charset="0"/>
                <a:sym typeface="+mn-ea"/>
              </a:rPr>
              <a:t>开拓和巩固疆域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的</a:t>
            </a:r>
            <a:r>
              <a:rPr lang="zh-CN" altLang="en-US" sz="2000" b="1" dirty="0" smtClean="0">
                <a:solidFill>
                  <a:srgbClr val="C00000"/>
                </a:solidFill>
                <a:highlight>
                  <a:srgbClr val="FFFF00"/>
                </a:highlight>
                <a:latin typeface="黑体" charset="0"/>
                <a:ea typeface="黑体" charset="0"/>
                <a:cs typeface="黑体" charset="0"/>
                <a:sym typeface="+mn-ea"/>
              </a:rPr>
              <a:t>措施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  <a:sym typeface="+mn-ea"/>
              </a:rPr>
              <a:t>并分析其</a:t>
            </a:r>
            <a:r>
              <a:rPr lang="zh-CN" altLang="en-US" sz="2000" b="1" dirty="0" smtClean="0">
                <a:solidFill>
                  <a:srgbClr val="C00000"/>
                </a:solidFill>
                <a:highlight>
                  <a:srgbClr val="FFFF00"/>
                </a:highlight>
                <a:latin typeface="黑体" charset="0"/>
                <a:ea typeface="黑体" charset="0"/>
                <a:cs typeface="黑体" charset="0"/>
                <a:sym typeface="+mn-ea"/>
              </a:rPr>
              <a:t>特点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en-US" altLang="zh-CN" sz="1600" b="1" dirty="0" smtClean="0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0" name="文本框 6"/>
          <p:cNvSpPr txBox="1"/>
          <p:nvPr>
            <p:custDataLst>
              <p:tags r:id="rId30"/>
            </p:custDataLst>
          </p:nvPr>
        </p:nvSpPr>
        <p:spPr>
          <a:xfrm>
            <a:off x="5381625" y="4321175"/>
            <a:ext cx="2053590" cy="4140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R="0" lvl="0" algn="ctr">
              <a:buFont typeface="Wingdings" panose="05000000000000000000" pitchFamily="2" charset="2"/>
            </a:pPr>
            <a:r>
              <a:rPr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内地</a:t>
            </a:r>
            <a:endParaRPr sz="2100" b="1" spc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11" name="连接符: 肘形 16"/>
          <p:cNvCxnSpPr/>
          <p:nvPr>
            <p:custDataLst>
              <p:tags r:id="rId31"/>
            </p:custDataLst>
          </p:nvPr>
        </p:nvCxnSpPr>
        <p:spPr>
          <a:xfrm>
            <a:off x="4749165" y="3529330"/>
            <a:ext cx="993775" cy="992505"/>
          </a:xfrm>
          <a:prstGeom prst="bentConnector3">
            <a:avLst>
              <a:gd name="adj1" fmla="val 50032"/>
            </a:avLst>
          </a:prstGeom>
          <a:noFill/>
          <a:ln w="28575" cap="rnd">
            <a:solidFill>
              <a:srgbClr val="0070C0"/>
            </a:solidFill>
            <a:miter lim="800000"/>
            <a:headEnd type="diamond"/>
            <a:tailEnd type="diamond"/>
          </a:ln>
        </p:spPr>
      </p:cxnSp>
      <p:sp>
        <p:nvSpPr>
          <p:cNvPr id="12" name="文本框 18"/>
          <p:cNvSpPr txBox="1"/>
          <p:nvPr>
            <p:custDataLst>
              <p:tags r:id="rId32"/>
            </p:custDataLst>
          </p:nvPr>
        </p:nvSpPr>
        <p:spPr>
          <a:xfrm>
            <a:off x="7091680" y="4248785"/>
            <a:ext cx="2937510" cy="598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L="0" marR="0" lvl="0" indent="0"/>
            <a:r>
              <a:rPr lang="zh-CN" altLang="en-US" sz="1650" b="1" spc="0">
                <a:latin typeface="楷体" pitchFamily="49" charset="-122"/>
                <a:ea typeface="楷体" pitchFamily="49" charset="-122"/>
              </a:rPr>
              <a:t>分立</a:t>
            </a:r>
            <a:r>
              <a:rPr lang="en-US" altLang="zh-CN" sz="1650" b="1" spc="0">
                <a:latin typeface="楷体" pitchFamily="49" charset="-122"/>
                <a:ea typeface="楷体" pitchFamily="49" charset="-122"/>
              </a:rPr>
              <a:t>18</a:t>
            </a:r>
            <a:r>
              <a:rPr sz="1650" b="1" spc="0">
                <a:latin typeface="楷体" pitchFamily="49" charset="-122"/>
                <a:ea typeface="楷体" pitchFamily="49" charset="-122"/>
              </a:rPr>
              <a:t>省</a:t>
            </a:r>
            <a:endParaRPr sz="1650" b="1" spc="0">
              <a:latin typeface="楷体" pitchFamily="49" charset="-122"/>
              <a:ea typeface="楷体" pitchFamily="49" charset="-122"/>
            </a:endParaRPr>
          </a:p>
          <a:p>
            <a:pPr marL="0" marR="0" lvl="0" indent="0"/>
            <a:r>
              <a:rPr sz="1650" b="1" spc="0">
                <a:latin typeface="楷体" pitchFamily="49" charset="-122"/>
                <a:ea typeface="楷体" pitchFamily="49" charset="-122"/>
              </a:rPr>
              <a:t>设巡抚</a:t>
            </a:r>
            <a:r>
              <a:rPr lang="en-US" altLang="zh-CN" sz="1650" b="1" spc="0">
                <a:latin typeface="楷体" pitchFamily="49" charset="-122"/>
                <a:ea typeface="楷体" pitchFamily="49" charset="-122"/>
              </a:rPr>
              <a:t>、</a:t>
            </a:r>
            <a:r>
              <a:rPr sz="1650" b="1" spc="0">
                <a:latin typeface="楷体" pitchFamily="49" charset="-122"/>
                <a:ea typeface="楷体" pitchFamily="49" charset="-122"/>
              </a:rPr>
              <a:t>总督</a:t>
            </a:r>
            <a:r>
              <a:rPr sz="1650" b="1" spc="0">
                <a:latin typeface="楷体" pitchFamily="49" charset="-122"/>
                <a:ea typeface="楷体" pitchFamily="49" charset="-122"/>
              </a:rPr>
              <a:t>治理</a:t>
            </a:r>
            <a:endParaRPr sz="1650" b="1" spc="0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5" name="连接符: 肘形 7"/>
          <p:cNvCxnSpPr/>
          <p:nvPr/>
        </p:nvCxnSpPr>
        <p:spPr>
          <a:xfrm rot="10800000" flipV="1">
            <a:off x="2156460" y="3601085"/>
            <a:ext cx="2316480" cy="431800"/>
          </a:xfrm>
          <a:prstGeom prst="bentConnector3">
            <a:avLst>
              <a:gd name="adj1" fmla="val 49973"/>
            </a:avLst>
          </a:prstGeom>
          <a:ln w="28575" cap="rnd">
            <a:solidFill>
              <a:srgbClr val="0070C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33"/>
            </p:custDataLst>
          </p:nvPr>
        </p:nvSpPr>
        <p:spPr>
          <a:xfrm>
            <a:off x="66675" y="3723640"/>
            <a:ext cx="2182495" cy="4140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R="0" lvl="0" algn="ctr">
              <a:buFont typeface="Wingdings" panose="05000000000000000000" pitchFamily="2" charset="2"/>
            </a:pPr>
            <a:r>
              <a:rPr lang="en-US" altLang="en-US"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西</a:t>
            </a:r>
            <a:r>
              <a:rPr sz="2100" b="1" spc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南</a:t>
            </a:r>
            <a:endParaRPr sz="2100" b="1" spc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4"/>
            </p:custDataLst>
          </p:nvPr>
        </p:nvSpPr>
        <p:spPr>
          <a:xfrm>
            <a:off x="683260" y="4065270"/>
            <a:ext cx="3195320" cy="3384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  <a:sym typeface="Helvetica" pitchFamily="34" charset="0"/>
              </a:defRPr>
            </a:lvl5pPr>
          </a:lstStyle>
          <a:p>
            <a:pPr marL="0" marR="0" lvl="0" indent="0" algn="just"/>
            <a:r>
              <a:rPr lang="en-US" sz="1605" b="1">
                <a:latin typeface="楷体" pitchFamily="49" charset="-122"/>
                <a:ea typeface="楷体" pitchFamily="49" charset="-122"/>
                <a:sym typeface="+mn-ea"/>
              </a:rPr>
              <a:t>改土归流</a:t>
            </a:r>
            <a:endParaRPr lang="zh-CN" altLang="en-US" sz="1605" b="1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/>
      <p:bldP spid="26631" grpId="0"/>
      <p:bldP spid="26634" grpId="0"/>
      <p:bldP spid="26641" grpId="0"/>
      <p:bldP spid="26640" grpId="0"/>
      <p:bldP spid="4" grpId="0"/>
      <p:bldP spid="26642" grpId="1"/>
      <p:bldP spid="1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五边形 18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燕尾形 29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2" name="组合 31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33" name="燕尾形 32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just">
                <a:buClrTx/>
                <a:buSzTx/>
                <a:buFontTx/>
              </a:pPr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盛世之</a:t>
              </a:r>
              <a:r>
                <a:rPr lang="zh-CN" altLang="en-US" sz="2100">
                  <a:solidFill>
                    <a:schemeClr val="bg1"/>
                  </a:solidFill>
                  <a:effectLst/>
                  <a:highlight>
                    <a:srgbClr val="00008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象</a:t>
              </a:r>
              <a:endParaRPr lang="zh-CN" altLang="en-US" sz="2100">
                <a:solidFill>
                  <a:schemeClr val="bg1"/>
                </a:solidFill>
                <a:effectLst/>
                <a:highlight>
                  <a:srgbClr val="00008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37" name="五边形 36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清朝前中期</a:t>
            </a:r>
            <a:r>
              <a:rPr lang="zh-CN" altLang="en-US" sz="2100">
                <a:solidFill>
                  <a:schemeClr val="bg1"/>
                </a:solidFill>
                <a:effectLst/>
                <a:highlight>
                  <a:srgbClr val="000080"/>
                </a:highlight>
                <a:latin typeface="汉仪颜楷简" charset="-122"/>
                <a:ea typeface="汉仪颜楷简" charset="-122"/>
              </a:rPr>
              <a:t>鼎盛的表现</a:t>
            </a:r>
            <a:endParaRPr lang="zh-CN" altLang="en-US" sz="2100">
              <a:solidFill>
                <a:schemeClr val="bg1"/>
              </a:solidFill>
              <a:effectLst/>
              <a:highlight>
                <a:srgbClr val="000080"/>
              </a:highlight>
              <a:latin typeface="汉仪颜楷简" charset="-122"/>
              <a:ea typeface="汉仪颜楷简" charset="-122"/>
            </a:endParaRPr>
          </a:p>
        </p:txBody>
      </p:sp>
      <p:sp>
        <p:nvSpPr>
          <p:cNvPr id="9" name="文本框 27"/>
          <p:cNvSpPr txBox="1"/>
          <p:nvPr>
            <p:custDataLst>
              <p:tags r:id="rId1"/>
            </p:custDataLst>
          </p:nvPr>
        </p:nvSpPr>
        <p:spPr>
          <a:xfrm>
            <a:off x="-15875" y="580390"/>
            <a:ext cx="9198610" cy="47561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spAutoFit/>
          </a:bodyPr>
          <a:p>
            <a:pPr indent="0" fontAlgn="auto">
              <a:lnSpc>
                <a:spcPts val="3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问题一：据课本</a:t>
            </a:r>
            <a:r>
              <a:rPr lang="en-US" altLang="zh-CN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p77- 78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及所学，归纳清政府</a:t>
            </a:r>
            <a:r>
              <a:rPr lang="zh-CN" altLang="en-US" sz="2000" b="1" dirty="0" smtClean="0">
                <a:solidFill>
                  <a:schemeClr val="bg1"/>
                </a:solidFill>
                <a:highlight>
                  <a:srgbClr val="800000"/>
                </a:highlight>
                <a:latin typeface="黑体" charset="0"/>
                <a:ea typeface="黑体" charset="0"/>
                <a:cs typeface="黑体" charset="0"/>
                <a:sym typeface="+mn-ea"/>
              </a:rPr>
              <a:t>开拓和巩固疆域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的</a:t>
            </a:r>
            <a:r>
              <a:rPr lang="zh-CN" altLang="en-US" sz="2000" b="1" dirty="0" smtClean="0">
                <a:solidFill>
                  <a:srgbClr val="C00000"/>
                </a:solidFill>
                <a:highlight>
                  <a:srgbClr val="FFFF00"/>
                </a:highlight>
                <a:latin typeface="黑体" charset="0"/>
                <a:ea typeface="黑体" charset="0"/>
                <a:cs typeface="黑体" charset="0"/>
              </a:rPr>
              <a:t>措施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并分析其</a:t>
            </a:r>
            <a:r>
              <a:rPr lang="zh-CN" altLang="en-US" sz="2000" b="1" dirty="0" smtClean="0">
                <a:solidFill>
                  <a:srgbClr val="C00000"/>
                </a:solidFill>
                <a:highlight>
                  <a:srgbClr val="FFFF00"/>
                </a:highlight>
                <a:latin typeface="黑体" charset="0"/>
                <a:ea typeface="黑体" charset="0"/>
                <a:cs typeface="黑体" charset="0"/>
              </a:rPr>
              <a:t>特点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zh-CN" altLang="en-US" sz="2000" b="1" dirty="0" smtClean="0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6" name="文本框 27"/>
          <p:cNvSpPr txBox="1"/>
          <p:nvPr>
            <p:custDataLst>
              <p:tags r:id="rId2"/>
            </p:custDataLst>
          </p:nvPr>
        </p:nvSpPr>
        <p:spPr>
          <a:xfrm>
            <a:off x="342900" y="4023995"/>
            <a:ext cx="8481695" cy="8991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ctr" anchorCtr="0">
            <a:spAutoFit/>
          </a:bodyPr>
          <a:p>
            <a:pPr>
              <a:lnSpc>
                <a:spcPts val="3000"/>
              </a:lnSpc>
            </a:pPr>
            <a:r>
              <a:rPr lang="zh-CN" altLang="en-US" sz="2000" b="1" dirty="0" smtClean="0">
                <a:solidFill>
                  <a:srgbClr val="FFFF00"/>
                </a:solidFill>
                <a:latin typeface="方正粗黑宋简体" pitchFamily="2" charset="-122"/>
                <a:ea typeface="方正粗黑宋简体" pitchFamily="2" charset="-122"/>
              </a:rPr>
              <a:t>特点（策略）：</a:t>
            </a:r>
            <a:endParaRPr lang="en-US" altLang="zh-CN" sz="2000" b="1" dirty="0" smtClean="0">
              <a:solidFill>
                <a:srgbClr val="FFFF00"/>
              </a:solidFill>
              <a:latin typeface="方正粗黑宋简体" pitchFamily="2" charset="-122"/>
              <a:ea typeface="方正粗黑宋简体" pitchFamily="2" charset="-122"/>
            </a:endParaRPr>
          </a:p>
          <a:p>
            <a:pPr indent="360045">
              <a:lnSpc>
                <a:spcPts val="33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①恩威并施；②因俗而治；③笼络、优待各族上层；④法理强化；</a:t>
            </a:r>
            <a:endParaRPr lang="zh-CN" altLang="en-US" sz="2000" b="1" dirty="0" smtClean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" y="1063625"/>
            <a:ext cx="7671435" cy="2960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五边形 18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燕尾形 29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2" name="组合 31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33" name="燕尾形 32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just">
                <a:buClrTx/>
                <a:buSzTx/>
                <a:buFontTx/>
              </a:pPr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盛世之</a:t>
              </a:r>
              <a:r>
                <a:rPr lang="zh-CN" altLang="en-US" sz="2100">
                  <a:solidFill>
                    <a:schemeClr val="bg1"/>
                  </a:solidFill>
                  <a:effectLst/>
                  <a:highlight>
                    <a:srgbClr val="00008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象</a:t>
              </a:r>
              <a:endParaRPr lang="zh-CN" altLang="en-US" sz="2100">
                <a:solidFill>
                  <a:schemeClr val="bg1"/>
                </a:solidFill>
                <a:effectLst/>
                <a:highlight>
                  <a:srgbClr val="00008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37" name="五边形 36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清朝前中期</a:t>
            </a:r>
            <a:r>
              <a:rPr lang="zh-CN" altLang="en-US" sz="2100">
                <a:solidFill>
                  <a:schemeClr val="bg1"/>
                </a:solidFill>
                <a:effectLst/>
                <a:highlight>
                  <a:srgbClr val="000080"/>
                </a:highlight>
                <a:latin typeface="汉仪颜楷简" charset="-122"/>
                <a:ea typeface="汉仪颜楷简" charset="-122"/>
              </a:rPr>
              <a:t>鼎盛的表现</a:t>
            </a:r>
            <a:endParaRPr lang="zh-CN" altLang="en-US" sz="2100">
              <a:solidFill>
                <a:schemeClr val="bg1"/>
              </a:solidFill>
              <a:effectLst/>
              <a:highlight>
                <a:srgbClr val="000080"/>
              </a:highlight>
              <a:latin typeface="汉仪颜楷简" charset="-122"/>
              <a:ea typeface="汉仪颜楷简" charset="-122"/>
            </a:endParaRPr>
          </a:p>
        </p:txBody>
      </p:sp>
      <p:sp>
        <p:nvSpPr>
          <p:cNvPr id="9" name="文本框 27"/>
          <p:cNvSpPr txBox="1"/>
          <p:nvPr>
            <p:custDataLst>
              <p:tags r:id="rId1"/>
            </p:custDataLst>
          </p:nvPr>
        </p:nvSpPr>
        <p:spPr>
          <a:xfrm>
            <a:off x="-15875" y="490538"/>
            <a:ext cx="9198610" cy="65532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spAutoFit/>
          </a:bodyPr>
          <a:p>
            <a:pPr indent="0"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问题二：据课本</a:t>
            </a:r>
            <a:r>
              <a:rPr lang="en-US" altLang="zh-CN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p77- 78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及所学，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认识清政府</a:t>
            </a:r>
            <a:r>
              <a:rPr lang="en-US" altLang="zh-CN" sz="2000" b="1" dirty="0" smtClean="0">
                <a:solidFill>
                  <a:srgbClr val="C00000"/>
                </a:solidFill>
                <a:highlight>
                  <a:srgbClr val="FFFF00"/>
                </a:highlight>
                <a:latin typeface="黑体" charset="0"/>
                <a:ea typeface="黑体" charset="0"/>
                <a:cs typeface="黑体" charset="0"/>
              </a:rPr>
              <a:t>疆域的范围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，</a:t>
            </a:r>
            <a:endParaRPr lang="zh-CN" altLang="en-US" sz="2000" b="1" dirty="0" smtClean="0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  <a:p>
            <a:pPr indent="0"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并从</a:t>
            </a:r>
            <a:r>
              <a:rPr lang="zh-CN" altLang="en-US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政治</a:t>
            </a:r>
            <a:r>
              <a:rPr lang="en-US" altLang="zh-CN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、</a:t>
            </a:r>
            <a:r>
              <a:rPr lang="zh-CN" altLang="en-US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经济</a:t>
            </a:r>
            <a:r>
              <a:rPr lang="en-US" altLang="zh-CN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、</a:t>
            </a:r>
            <a:r>
              <a:rPr lang="zh-CN" altLang="en-US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民族</a:t>
            </a:r>
            <a:r>
              <a:rPr lang="en-US" altLang="zh-CN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、</a:t>
            </a:r>
            <a:r>
              <a:rPr lang="zh-CN" altLang="en-US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思想、版图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角度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分析其</a:t>
            </a:r>
            <a:r>
              <a:rPr lang="en-US" altLang="zh-CN" sz="2000" b="1" dirty="0" smtClean="0">
                <a:solidFill>
                  <a:srgbClr val="C00000"/>
                </a:solidFill>
                <a:highlight>
                  <a:srgbClr val="FFFF00"/>
                </a:highlight>
                <a:latin typeface="黑体" charset="0"/>
                <a:ea typeface="黑体" charset="0"/>
                <a:cs typeface="黑体" charset="0"/>
              </a:rPr>
              <a:t>影响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zh-CN" altLang="en-US" sz="2000" b="1" dirty="0" smtClean="0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05" y="1125220"/>
            <a:ext cx="7890510" cy="401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五边形 18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燕尾形 29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2" name="组合 31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33" name="燕尾形 32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just">
                <a:buClrTx/>
                <a:buSzTx/>
                <a:buFontTx/>
              </a:pPr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盛世之</a:t>
              </a:r>
              <a:r>
                <a:rPr lang="zh-CN" altLang="en-US" sz="2100">
                  <a:solidFill>
                    <a:schemeClr val="bg1"/>
                  </a:solidFill>
                  <a:effectLst/>
                  <a:highlight>
                    <a:srgbClr val="00008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象</a:t>
              </a:r>
              <a:endParaRPr lang="zh-CN" altLang="en-US" sz="2100">
                <a:solidFill>
                  <a:schemeClr val="bg1"/>
                </a:solidFill>
                <a:effectLst/>
                <a:highlight>
                  <a:srgbClr val="00008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37" name="五边形 36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清朝前中期</a:t>
            </a:r>
            <a:r>
              <a:rPr lang="zh-CN" altLang="en-US" sz="2100">
                <a:solidFill>
                  <a:schemeClr val="bg1"/>
                </a:solidFill>
                <a:effectLst/>
                <a:highlight>
                  <a:srgbClr val="000080"/>
                </a:highlight>
                <a:latin typeface="汉仪颜楷简" charset="-122"/>
                <a:ea typeface="汉仪颜楷简" charset="-122"/>
              </a:rPr>
              <a:t>鼎盛的表现</a:t>
            </a:r>
            <a:endParaRPr lang="zh-CN" altLang="en-US" sz="2100">
              <a:solidFill>
                <a:schemeClr val="bg1"/>
              </a:solidFill>
              <a:effectLst/>
              <a:highlight>
                <a:srgbClr val="000080"/>
              </a:highlight>
              <a:latin typeface="汉仪颜楷简" charset="-122"/>
              <a:ea typeface="汉仪颜楷简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1348105"/>
            <a:ext cx="6174740" cy="31407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58790" y="2068195"/>
            <a:ext cx="3425825" cy="15684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</a:rPr>
              <a:t>政治：</a:t>
            </a:r>
            <a:r>
              <a:rPr lang="zh-CN" altLang="en-US" sz="2400" b="1" dirty="0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  <a:sym typeface="+mn-ea"/>
              </a:rPr>
              <a:t>巩固</a:t>
            </a:r>
            <a:r>
              <a:rPr lang="zh-CN" altLang="en-US" sz="2400" b="1" dirty="0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</a:rPr>
              <a:t>国家统一</a:t>
            </a:r>
            <a:r>
              <a:rPr lang="en-US" altLang="zh-CN" sz="2400" b="1" dirty="0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</a:rPr>
              <a:t>；</a:t>
            </a:r>
            <a:endParaRPr lang="zh-CN" altLang="en-US" sz="2400" b="1" dirty="0">
              <a:solidFill>
                <a:srgbClr val="C00000"/>
              </a:solidFill>
              <a:latin typeface="Kaiti SC Bold" panose="02010600040101010101" charset="-122"/>
              <a:ea typeface="Kaiti SC Bold" panose="02010600040101010101" charset="-122"/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</a:rPr>
              <a:t>经济：推动边疆开发；</a:t>
            </a:r>
            <a:endParaRPr lang="zh-CN" altLang="en-US" sz="2400" b="1" dirty="0">
              <a:solidFill>
                <a:srgbClr val="C00000"/>
              </a:solidFill>
              <a:latin typeface="Kaiti SC Bold" panose="02010600040101010101" charset="-122"/>
              <a:ea typeface="Kaiti SC Bold" panose="02010600040101010101" charset="-122"/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</a:rPr>
              <a:t>民族：促进民族交融；</a:t>
            </a:r>
            <a:endParaRPr lang="en-US" altLang="zh-CN" sz="2400" b="1" dirty="0">
              <a:solidFill>
                <a:srgbClr val="C00000"/>
              </a:solidFill>
              <a:latin typeface="Kaiti SC Bold" panose="02010600040101010101" charset="-122"/>
              <a:ea typeface="Kaiti SC Bold" panose="02010600040101010101" charset="-122"/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</a:rPr>
              <a:t>思想：</a:t>
            </a:r>
            <a:r>
              <a:rPr lang="zh-CN" altLang="en-US" sz="2400" b="1" dirty="0">
                <a:solidFill>
                  <a:srgbClr val="C00000"/>
                </a:solidFill>
                <a:latin typeface="Kaiti SC Bold" panose="02010600040101010101" charset="-122"/>
                <a:ea typeface="Kaiti SC Bold" panose="02010600040101010101" charset="-122"/>
              </a:rPr>
              <a:t>推进民族认同；</a:t>
            </a:r>
            <a:endParaRPr lang="zh-CN" altLang="en-US" sz="2400" b="1" dirty="0">
              <a:solidFill>
                <a:srgbClr val="C00000"/>
              </a:solidFill>
              <a:latin typeface="Kaiti SC Bold" panose="02010600040101010101" charset="-122"/>
              <a:ea typeface="Kaiti SC Bold" panose="02010600040101010101" charset="-122"/>
            </a:endParaRPr>
          </a:p>
        </p:txBody>
      </p:sp>
      <p:sp>
        <p:nvSpPr>
          <p:cNvPr id="85" name="文本框 27"/>
          <p:cNvSpPr txBox="1"/>
          <p:nvPr>
            <p:custDataLst>
              <p:tags r:id="rId2"/>
            </p:custDataLst>
          </p:nvPr>
        </p:nvSpPr>
        <p:spPr>
          <a:xfrm>
            <a:off x="1230630" y="2464435"/>
            <a:ext cx="3255645" cy="64516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spAutoFit/>
          </a:bodyPr>
          <a:p>
            <a:pPr indent="0" algn="ctr" fontAlgn="auto">
              <a:lnSpc>
                <a:spcPct val="100000"/>
              </a:lnSpc>
            </a:pPr>
            <a:r>
              <a:rPr lang="zh-CN" altLang="en-US" b="1" dirty="0" smtClean="0">
                <a:solidFill>
                  <a:srgbClr val="C00000"/>
                </a:solidFill>
                <a:highlight>
                  <a:srgbClr val="FFFF00"/>
                </a:highlight>
              </a:rPr>
              <a:t>统一多民族国家版图最终奠定</a:t>
            </a:r>
            <a:endParaRPr lang="zh-CN" altLang="en-US" b="1" dirty="0" smtClean="0">
              <a:solidFill>
                <a:srgbClr val="C00000"/>
              </a:solidFill>
              <a:highlight>
                <a:srgbClr val="FFFF00"/>
              </a:highlight>
            </a:endParaRPr>
          </a:p>
          <a:p>
            <a:pPr indent="0" algn="ctr" fontAlgn="auto">
              <a:lnSpc>
                <a:spcPct val="100000"/>
              </a:lnSpc>
            </a:pPr>
            <a:r>
              <a:rPr lang="zh-CN" altLang="en-US" b="1" dirty="0" smtClean="0">
                <a:solidFill>
                  <a:srgbClr val="C00000"/>
                </a:solidFill>
                <a:highlight>
                  <a:srgbClr val="FFFF00"/>
                </a:highlight>
              </a:rPr>
              <a:t>（基本奠定现代中国的版图）</a:t>
            </a:r>
            <a:endParaRPr lang="zh-CN" altLang="en-US" b="1" dirty="0" smtClean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6" name="文本框 27"/>
          <p:cNvSpPr txBox="1"/>
          <p:nvPr>
            <p:custDataLst>
              <p:tags r:id="rId3"/>
            </p:custDataLst>
          </p:nvPr>
        </p:nvSpPr>
        <p:spPr>
          <a:xfrm>
            <a:off x="-15875" y="490538"/>
            <a:ext cx="9198610" cy="65532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spAutoFit/>
          </a:bodyPr>
          <a:p>
            <a:pPr indent="0"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问题二：据课本</a:t>
            </a:r>
            <a:r>
              <a:rPr lang="en-US" altLang="zh-CN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p77- 78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及所学，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认识清政府</a:t>
            </a:r>
            <a:r>
              <a:rPr lang="en-US" altLang="zh-CN" sz="2000" b="1" dirty="0" smtClean="0">
                <a:solidFill>
                  <a:srgbClr val="C00000"/>
                </a:solidFill>
                <a:highlight>
                  <a:srgbClr val="FFFF00"/>
                </a:highlight>
                <a:latin typeface="黑体" charset="0"/>
                <a:ea typeface="黑体" charset="0"/>
                <a:cs typeface="黑体" charset="0"/>
              </a:rPr>
              <a:t>疆域的范围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，</a:t>
            </a:r>
            <a:endParaRPr lang="zh-CN" altLang="en-US" sz="2000" b="1" dirty="0" smtClean="0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  <a:p>
            <a:pPr indent="0"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并从</a:t>
            </a:r>
            <a:r>
              <a:rPr lang="zh-CN" altLang="en-US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政治</a:t>
            </a:r>
            <a:r>
              <a:rPr lang="en-US" altLang="zh-CN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、</a:t>
            </a:r>
            <a:r>
              <a:rPr lang="zh-CN" altLang="en-US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经济</a:t>
            </a:r>
            <a:r>
              <a:rPr lang="en-US" altLang="zh-CN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、</a:t>
            </a:r>
            <a:r>
              <a:rPr lang="zh-CN" altLang="en-US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民族</a:t>
            </a:r>
            <a:r>
              <a:rPr lang="en-US" altLang="zh-CN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、</a:t>
            </a:r>
            <a:r>
              <a:rPr lang="zh-CN" altLang="en-US" sz="2000" b="1" i="1" u="sng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思想、版图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角度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分析其</a:t>
            </a:r>
            <a:r>
              <a:rPr lang="en-US" altLang="zh-CN" sz="2000" b="1" dirty="0" smtClean="0">
                <a:solidFill>
                  <a:srgbClr val="C00000"/>
                </a:solidFill>
                <a:highlight>
                  <a:srgbClr val="FFFF00"/>
                </a:highlight>
                <a:latin typeface="黑体" charset="0"/>
                <a:ea typeface="黑体" charset="0"/>
                <a:cs typeface="黑体" charset="0"/>
              </a:rPr>
              <a:t>影响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zh-CN" altLang="en-US" sz="2000" b="1" dirty="0" smtClean="0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5" grpId="0" bldLvl="0" animBg="1"/>
      <p:bldP spid="8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5364480" y="1615440"/>
            <a:ext cx="3727450" cy="2540000"/>
            <a:chOff x="8448" y="3030"/>
            <a:chExt cx="5870" cy="4000"/>
          </a:xfrm>
        </p:grpSpPr>
        <p:sp>
          <p:nvSpPr>
            <p:cNvPr id="3" name="矩形 2"/>
            <p:cNvSpPr/>
            <p:nvPr/>
          </p:nvSpPr>
          <p:spPr>
            <a:xfrm>
              <a:off x="8448" y="3030"/>
              <a:ext cx="5818" cy="4001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txBody>
            <a:bodyPr wrap="square">
              <a:noAutofit/>
            </a:bodyPr>
            <a:p>
              <a:pPr indent="0" fontAlgn="auto">
                <a:lnSpc>
                  <a:spcPct val="100000"/>
                </a:lnSpc>
              </a:pPr>
              <a:r>
                <a:rPr lang="zh-CN" altLang="en-US" dirty="0" smtClean="0">
                  <a:solidFill>
                    <a:schemeClr val="tx1"/>
                  </a:solidFill>
                  <a:latin typeface="Kaiti SC Regular" panose="02010600040101010101" charset="-122"/>
                  <a:ea typeface="Kaiti SC Regular" panose="02010600040101010101" charset="-122"/>
                  <a:cs typeface="Kaiti SC Regular" panose="02010600040101010101" charset="-122"/>
                </a:rPr>
                <a:t>材料</a:t>
              </a:r>
              <a:r>
                <a:rPr lang="en-US" altLang="zh-CN" dirty="0" smtClean="0">
                  <a:solidFill>
                    <a:schemeClr val="tx1"/>
                  </a:solidFill>
                  <a:latin typeface="Kaiti SC Regular" panose="02010600040101010101" charset="-122"/>
                  <a:ea typeface="Kaiti SC Regular" panose="02010600040101010101" charset="-122"/>
                  <a:cs typeface="Kaiti SC Regular" panose="02010600040101010101" charset="-122"/>
                </a:rPr>
                <a:t>2:</a:t>
              </a:r>
              <a:endPara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endParaRPr>
            </a:p>
            <a:p>
              <a:pPr indent="0" fontAlgn="auto">
                <a:lnSpc>
                  <a:spcPct val="100000"/>
                </a:lnSpc>
              </a:pPr>
              <a:endPara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endParaRPr>
            </a:p>
            <a:p>
              <a:pPr indent="0" fontAlgn="auto">
                <a:lnSpc>
                  <a:spcPct val="100000"/>
                </a:lnSpc>
              </a:pPr>
              <a:endPara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endParaRPr>
            </a:p>
            <a:p>
              <a:pPr indent="0" fontAlgn="auto">
                <a:lnSpc>
                  <a:spcPct val="100000"/>
                </a:lnSpc>
              </a:pPr>
              <a:endPara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endParaRPr>
            </a:p>
            <a:p>
              <a:pPr indent="0" fontAlgn="auto">
                <a:lnSpc>
                  <a:spcPct val="100000"/>
                </a:lnSpc>
              </a:pPr>
              <a:endPara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endParaRPr>
            </a:p>
            <a:p>
              <a:pPr indent="0" fontAlgn="auto">
                <a:lnSpc>
                  <a:spcPct val="100000"/>
                </a:lnSpc>
              </a:pPr>
              <a:endPara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endParaRPr>
            </a:p>
            <a:p>
              <a:pPr indent="0" fontAlgn="auto">
                <a:lnSpc>
                  <a:spcPct val="100000"/>
                </a:lnSpc>
              </a:pPr>
              <a:endPara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endParaRPr>
            </a:p>
            <a:p>
              <a:pPr indent="0" fontAlgn="auto">
                <a:lnSpc>
                  <a:spcPct val="100000"/>
                </a:lnSpc>
              </a:pPr>
              <a:endPara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endParaRPr>
            </a:p>
            <a:p>
              <a:pPr indent="0" fontAlgn="auto">
                <a:lnSpc>
                  <a:spcPct val="100000"/>
                </a:lnSpc>
              </a:pPr>
              <a:r>
                <a:rPr lang="en-US" altLang="zh-CN" sz="1400" b="1" dirty="0" smtClean="0">
                  <a:solidFill>
                    <a:schemeClr val="tx1"/>
                  </a:solidFill>
                  <a:latin typeface="Kaiti SC Bold" panose="02010600040101010101" charset="-122"/>
                  <a:ea typeface="Kaiti SC Bold" panose="02010600040101010101" charset="-122"/>
                  <a:cs typeface="Kaiti SC Bold" panose="02010600040101010101" charset="-122"/>
                </a:rPr>
                <a:t>——《</a:t>
              </a:r>
              <a:r>
                <a:rPr lang="zh-CN" altLang="en-US" sz="1400" b="1" dirty="0" smtClean="0">
                  <a:solidFill>
                    <a:schemeClr val="tx1"/>
                  </a:solidFill>
                  <a:latin typeface="Kaiti SC Bold" panose="02010600040101010101" charset="-122"/>
                  <a:ea typeface="Kaiti SC Bold" panose="02010600040101010101" charset="-122"/>
                  <a:cs typeface="Kaiti SC Bold" panose="02010600040101010101" charset="-122"/>
                </a:rPr>
                <a:t>中国历代户口</a:t>
              </a:r>
              <a:r>
                <a:rPr lang="en-US" altLang="zh-CN" sz="1400" b="1" dirty="0" smtClean="0">
                  <a:solidFill>
                    <a:schemeClr val="tx1"/>
                  </a:solidFill>
                  <a:latin typeface="Kaiti SC Bold" panose="02010600040101010101" charset="-122"/>
                  <a:ea typeface="Kaiti SC Bold" panose="02010600040101010101" charset="-122"/>
                  <a:cs typeface="Kaiti SC Bold" panose="02010600040101010101" charset="-122"/>
                </a:rPr>
                <a:t>、</a:t>
              </a:r>
              <a:r>
                <a:rPr lang="zh-CN" altLang="en-US" sz="1400" b="1" dirty="0" smtClean="0">
                  <a:solidFill>
                    <a:schemeClr val="tx1"/>
                  </a:solidFill>
                  <a:latin typeface="Kaiti SC Bold" panose="02010600040101010101" charset="-122"/>
                  <a:ea typeface="Kaiti SC Bold" panose="02010600040101010101" charset="-122"/>
                  <a:cs typeface="Kaiti SC Bold" panose="02010600040101010101" charset="-122"/>
                </a:rPr>
                <a:t>田地</a:t>
              </a:r>
              <a:r>
                <a:rPr lang="en-US" altLang="zh-CN" sz="1400" b="1" dirty="0" smtClean="0">
                  <a:solidFill>
                    <a:schemeClr val="tx1"/>
                  </a:solidFill>
                  <a:latin typeface="Kaiti SC Bold" panose="02010600040101010101" charset="-122"/>
                  <a:ea typeface="Kaiti SC Bold" panose="02010600040101010101" charset="-122"/>
                  <a:cs typeface="Kaiti SC Bold" panose="02010600040101010101" charset="-122"/>
                </a:rPr>
                <a:t>、</a:t>
              </a:r>
              <a:r>
                <a:rPr lang="zh-CN" altLang="en-US" sz="1400" b="1" dirty="0" smtClean="0">
                  <a:solidFill>
                    <a:schemeClr val="tx1"/>
                  </a:solidFill>
                  <a:latin typeface="Kaiti SC Bold" panose="02010600040101010101" charset="-122"/>
                  <a:ea typeface="Kaiti SC Bold" panose="02010600040101010101" charset="-122"/>
                  <a:cs typeface="Kaiti SC Bold" panose="02010600040101010101" charset="-122"/>
                </a:rPr>
                <a:t>天赋统计</a:t>
              </a:r>
              <a:r>
                <a:rPr lang="en-US" altLang="zh-CN" sz="1400" b="1" dirty="0" smtClean="0">
                  <a:solidFill>
                    <a:schemeClr val="tx1"/>
                  </a:solidFill>
                  <a:latin typeface="Kaiti SC Bold" panose="02010600040101010101" charset="-122"/>
                  <a:ea typeface="Kaiti SC Bold" panose="02010600040101010101" charset="-122"/>
                  <a:cs typeface="Kaiti SC Bold" panose="02010600040101010101" charset="-122"/>
                </a:rPr>
                <a:t>》</a:t>
              </a:r>
              <a:endParaRPr lang="en-US" altLang="zh-CN" sz="1400" b="1" dirty="0" smtClean="0">
                <a:solidFill>
                  <a:schemeClr val="tx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endParaRPr>
            </a:p>
            <a:p>
              <a:pPr indent="0" fontAlgn="auto">
                <a:lnSpc>
                  <a:spcPct val="100000"/>
                </a:lnSpc>
              </a:pPr>
              <a:endParaRPr lang="en-US" altLang="zh-CN" sz="1400" b="1" dirty="0" smtClean="0">
                <a:solidFill>
                  <a:schemeClr val="tx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b="13852"/>
            <a:stretch>
              <a:fillRect/>
            </a:stretch>
          </p:blipFill>
          <p:spPr>
            <a:xfrm>
              <a:off x="8674" y="3597"/>
              <a:ext cx="5644" cy="294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</p:pic>
      </p:grpSp>
      <p:sp>
        <p:nvSpPr>
          <p:cNvPr id="19" name="五边形 18"/>
          <p:cNvSpPr/>
          <p:nvPr/>
        </p:nvSpPr>
        <p:spPr>
          <a:xfrm>
            <a:off x="-15716" y="85725"/>
            <a:ext cx="9143524" cy="37814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0" name="燕尾形 29"/>
          <p:cNvSpPr/>
          <p:nvPr/>
        </p:nvSpPr>
        <p:spPr>
          <a:xfrm>
            <a:off x="5550218" y="84296"/>
            <a:ext cx="3594259" cy="389096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grpSp>
        <p:nvGrpSpPr>
          <p:cNvPr id="32" name="组合 31"/>
          <p:cNvGrpSpPr/>
          <p:nvPr/>
        </p:nvGrpSpPr>
        <p:grpSpPr>
          <a:xfrm>
            <a:off x="3426619" y="80486"/>
            <a:ext cx="2123599" cy="419100"/>
            <a:chOff x="7194" y="290"/>
            <a:chExt cx="4459" cy="880"/>
          </a:xfrm>
          <a:solidFill>
            <a:schemeClr val="accent3">
              <a:lumMod val="50000"/>
            </a:schemeClr>
          </a:solidFill>
        </p:grpSpPr>
        <p:sp>
          <p:nvSpPr>
            <p:cNvPr id="33" name="燕尾形 32"/>
            <p:cNvSpPr/>
            <p:nvPr/>
          </p:nvSpPr>
          <p:spPr>
            <a:xfrm>
              <a:off x="7194" y="290"/>
              <a:ext cx="4459" cy="83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095" y="301"/>
              <a:ext cx="2657" cy="86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just"/>
              <a:r>
                <a:rPr lang="zh-CN" altLang="en-US" sz="2100">
                  <a:solidFill>
                    <a:schemeClr val="bg1"/>
                  </a:solidFill>
                  <a:effectLst/>
                  <a:latin typeface="汉仪颜楷简" charset="-122"/>
                  <a:ea typeface="汉仪颜楷简" charset="-122"/>
                  <a:sym typeface="微软雅黑" pitchFamily="34" charset="-122"/>
                </a:rPr>
                <a:t>叫魂之</a:t>
              </a:r>
              <a:r>
                <a:rPr lang="zh-CN" altLang="en-US" sz="210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汉仪颜楷简" charset="-122"/>
                  <a:ea typeface="汉仪颜楷简" charset="-122"/>
                  <a:sym typeface="微软雅黑" pitchFamily="34" charset="-122"/>
                </a:rPr>
                <a:t>源</a:t>
              </a:r>
              <a:endParaRPr lang="zh-CN" altLang="en-US" sz="2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  <a:sym typeface="微软雅黑" pitchFamily="34" charset="-122"/>
              </a:endParaRPr>
            </a:p>
          </p:txBody>
        </p:sp>
      </p:grpSp>
      <p:sp>
        <p:nvSpPr>
          <p:cNvPr id="37" name="五边形 36"/>
          <p:cNvSpPr/>
          <p:nvPr/>
        </p:nvSpPr>
        <p:spPr>
          <a:xfrm>
            <a:off x="476" y="80010"/>
            <a:ext cx="3426143" cy="395764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" name="文本框 3"/>
          <p:cNvSpPr txBox="1"/>
          <p:nvPr/>
        </p:nvSpPr>
        <p:spPr>
          <a:xfrm>
            <a:off x="134779" y="72390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鼎盛与危机</a:t>
            </a:r>
            <a:endParaRPr lang="zh-CN" altLang="en-US" sz="2100">
              <a:solidFill>
                <a:schemeClr val="bg1"/>
              </a:solidFill>
              <a:effectLst/>
              <a:latin typeface="汉仪颜楷简" charset="-122"/>
              <a:ea typeface="汉仪颜楷简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63101" y="85725"/>
            <a:ext cx="31580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100">
                <a:solidFill>
                  <a:schemeClr val="bg1"/>
                </a:solidFill>
                <a:effectLst/>
                <a:latin typeface="汉仪颜楷简" charset="-122"/>
                <a:ea typeface="汉仪颜楷简" charset="-122"/>
              </a:rPr>
              <a:t>清朝统治</a:t>
            </a:r>
            <a:r>
              <a:rPr lang="zh-CN" altLang="en-US" sz="210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汉仪颜楷简" charset="-122"/>
                <a:ea typeface="汉仪颜楷简" charset="-122"/>
              </a:rPr>
              <a:t>危机的初显</a:t>
            </a:r>
            <a:endParaRPr lang="zh-CN" altLang="en-US" sz="2100">
              <a:solidFill>
                <a:srgbClr val="C00000"/>
              </a:solidFill>
              <a:effectLst/>
              <a:highlight>
                <a:srgbClr val="FFFF00"/>
              </a:highlight>
              <a:latin typeface="汉仪颜楷简" charset="-122"/>
              <a:ea typeface="汉仪颜楷简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560" y="1564005"/>
            <a:ext cx="5295265" cy="3472180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b="1" kern="100" spc="-140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材料</a:t>
            </a:r>
            <a:r>
              <a:rPr lang="en-US" altLang="zh-CN" b="1" kern="100" spc="-140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1</a:t>
            </a:r>
            <a:r>
              <a:rPr lang="zh-CN" altLang="en-US" b="1" kern="100" spc="-140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：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妖术谣言</a:t>
            </a:r>
            <a:r>
              <a:rPr lang="zh-CN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最早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从</a:t>
            </a:r>
            <a:r>
              <a:rPr dirty="0" smtClean="0">
                <a:solidFill>
                  <a:srgbClr val="FF000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江南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这块</a:t>
            </a:r>
            <a:r>
              <a:rPr dirty="0" smtClean="0">
                <a:solidFill>
                  <a:srgbClr val="FF000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富庶之地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传播开来，扩散至全国。</a:t>
            </a:r>
            <a:r>
              <a: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从一个十八世纪中国普通老百姓的角度来看，</a:t>
            </a:r>
            <a:r>
              <a:rPr lang="zh-CN" altLang="en-US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盛世</a:t>
            </a:r>
            <a:r>
              <a: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并不意味着他可以致富或生活得更安全</a:t>
            </a:r>
            <a:r>
              <a:rPr lang="en-US" altLang="zh-CN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。</a:t>
            </a:r>
            <a:r>
              <a:rPr lang="en-US" dirty="0" smtClean="0">
                <a:solidFill>
                  <a:srgbClr val="FF000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人口增长</a:t>
            </a:r>
            <a:r>
              <a:rPr lang="en-US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带来</a:t>
            </a:r>
            <a:r>
              <a:rPr lang="en-US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的</a:t>
            </a:r>
            <a:r>
              <a:rPr lang="en-US" dirty="0" smtClean="0">
                <a:solidFill>
                  <a:srgbClr val="FF000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粮食紧缺</a:t>
            </a:r>
            <a:r>
              <a:rPr lang="en-US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和</a:t>
            </a:r>
            <a:r>
              <a:rPr lang="en-US" dirty="0" smtClean="0">
                <a:solidFill>
                  <a:srgbClr val="FF000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物价上涨</a:t>
            </a:r>
            <a:r>
              <a:rPr lang="en-US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，无限</a:t>
            </a:r>
            <a:r>
              <a:rPr lang="en-US" altLang="zh-CN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制扩张耕地造成</a:t>
            </a:r>
            <a:r>
              <a:rPr lang="zh-CN" altLang="en-US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的</a:t>
            </a:r>
            <a:r>
              <a:rPr lang="en-US" dirty="0" smtClean="0">
                <a:solidFill>
                  <a:srgbClr val="FF000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生态环境灾难</a:t>
            </a:r>
            <a:r>
              <a:rPr lang="en-US" altLang="zh-CN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。人们为了谋生而四处寻找</a:t>
            </a:r>
            <a:r>
              <a:rPr lang="en-US" dirty="0" smtClean="0">
                <a:solidFill>
                  <a:srgbClr val="FF000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就业</a:t>
            </a:r>
            <a:r>
              <a:rPr lang="en-US" altLang="zh-CN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机会。总之，当时的人们面临激烈的生存竞争。</a:t>
            </a:r>
            <a:r>
              <a: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尤其是因为这些问题所造成的人口向外（</a:t>
            </a:r>
            <a:r>
              <a:rPr lang="en-US" altLang="zh-CN" dirty="0" smtClean="0">
                <a:solidFill>
                  <a:srgbClr val="FFFF00"/>
                </a:solidFill>
                <a:highlight>
                  <a:srgbClr val="FF00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富庶地区</a:t>
            </a:r>
            <a:r>
              <a: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）和向下（</a:t>
            </a:r>
            <a:r>
              <a:rPr lang="en-US" altLang="zh-CN" dirty="0" smtClean="0">
                <a:solidFill>
                  <a:srgbClr val="FFFF00"/>
                </a:solidFill>
                <a:highlight>
                  <a:srgbClr val="FF0000"/>
                </a:highligh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底层，如游方僧、乞丐一类</a:t>
            </a:r>
            <a:r>
              <a: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）的流动，被当时的社会普遍认为是某种危害社会稳定的因素。</a:t>
            </a:r>
            <a:r>
              <a:rPr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妖术谣言，正好切中了民众的现实恐惧心理</a:t>
            </a:r>
            <a:r>
              <a:rPr lang="en-US" dirty="0" smtClean="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+mn-ea"/>
              </a:rPr>
              <a:t>。</a:t>
            </a:r>
            <a:endParaRPr lang="en-US" dirty="0" smtClean="0"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  <a:sym typeface="+mn-ea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——牛静</a:t>
            </a:r>
            <a:r>
              <a:rPr lang="en-US" altLang="zh-CN" dirty="0" smtClean="0">
                <a:solidFill>
                  <a:schemeClr val="tx1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《妖术谣言的演变与盛世之下的信任危机》</a:t>
            </a:r>
            <a:endParaRPr lang="en-US" altLang="zh-CN" dirty="0" smtClean="0">
              <a:solidFill>
                <a:schemeClr val="tx1"/>
              </a:solidFill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</a:endParaRPr>
          </a:p>
        </p:txBody>
      </p:sp>
      <p:sp>
        <p:nvSpPr>
          <p:cNvPr id="9" name="文本框 27"/>
          <p:cNvSpPr txBox="1"/>
          <p:nvPr/>
        </p:nvSpPr>
        <p:spPr>
          <a:xfrm>
            <a:off x="-15875" y="1131570"/>
            <a:ext cx="9127490" cy="47561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spAutoFit/>
          </a:bodyPr>
          <a:p>
            <a:pPr indent="0" fontAlgn="auto">
              <a:lnSpc>
                <a:spcPts val="3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问题三：据材料及课本</a:t>
            </a:r>
            <a:r>
              <a:rPr lang="en-US" altLang="zh-CN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p79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，分析叫魂案引发“</a:t>
            </a:r>
            <a:r>
              <a:rPr lang="zh-CN" altLang="en-US" sz="2000" b="1" dirty="0" smtClean="0">
                <a:solidFill>
                  <a:schemeClr val="bg1"/>
                </a:solidFill>
                <a:highlight>
                  <a:srgbClr val="008000"/>
                </a:highlight>
                <a:latin typeface="黑体" charset="0"/>
                <a:ea typeface="黑体" charset="0"/>
                <a:cs typeface="黑体" charset="0"/>
              </a:rPr>
              <a:t>百姓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恐慌”的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原因。</a:t>
            </a:r>
            <a:endParaRPr lang="zh-CN" altLang="en-US" sz="2000" b="1" dirty="0" smtClean="0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2" name="文本框 27"/>
          <p:cNvSpPr txBox="1"/>
          <p:nvPr>
            <p:custDataLst>
              <p:tags r:id="rId3"/>
            </p:custDataLst>
          </p:nvPr>
        </p:nvSpPr>
        <p:spPr>
          <a:xfrm>
            <a:off x="0" y="424815"/>
            <a:ext cx="9198610" cy="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95000"/>
                    <a:lumOff val="5000"/>
                  </a:schemeClr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学习任务二：</a:t>
            </a:r>
            <a:endParaRPr lang="zh-CN" altLang="en-US" sz="2000" b="1" dirty="0" smtClean="0">
              <a:solidFill>
                <a:srgbClr val="C00000"/>
              </a:solidFill>
              <a:latin typeface="黑体" charset="0"/>
              <a:ea typeface="黑体" charset="0"/>
              <a:cs typeface="黑体" charset="0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据材料及所学，从</a:t>
            </a:r>
            <a:r>
              <a:rPr lang="zh-CN" altLang="en-US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百姓</a:t>
            </a:r>
            <a:r>
              <a:rPr lang="en-US" altLang="zh-CN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、</a:t>
            </a:r>
            <a:r>
              <a:rPr lang="zh-CN" altLang="en-US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官员</a:t>
            </a:r>
            <a:r>
              <a:rPr lang="en-US" altLang="zh-CN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 、</a:t>
            </a:r>
            <a:r>
              <a:rPr lang="zh-CN" altLang="en-US" sz="2000" b="1" i="1" u="sng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皇帝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对待叫魂案的态度理解盛世下的危机</a:t>
            </a:r>
            <a:r>
              <a:rPr lang="en-US" altLang="zh-CN" sz="2000" b="1" dirty="0" smtClean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。</a:t>
            </a:r>
            <a:endParaRPr lang="en-US" altLang="zh-CN" sz="2000" b="1" dirty="0" smtClean="0">
              <a:solidFill>
                <a:srgbClr val="C000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323215" y="2787650"/>
            <a:ext cx="8502650" cy="6089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288000" rtlCol="0" anchor="ctr" anchorCtr="0">
            <a:noAutofit/>
          </a:bodyPr>
          <a:p>
            <a:pPr indent="-433705" algn="ctr">
              <a:lnSpc>
                <a:spcPts val="3400"/>
              </a:lnSpc>
              <a:tabLst>
                <a:tab pos="1109345" algn="l"/>
                <a:tab pos="2133600" algn="l"/>
              </a:tabLst>
            </a:pPr>
            <a:r>
              <a:rPr lang="zh-CN" altLang="en-US" sz="2800" b="1" kern="100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人口激增</a:t>
            </a:r>
            <a:r>
              <a:rPr lang="en-US" altLang="zh-CN" sz="2800" b="1" kern="100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   →  </a:t>
            </a:r>
            <a:r>
              <a:rPr lang="zh-CN" altLang="en-US" sz="2800" b="1" u="sng" kern="100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资源危机</a:t>
            </a:r>
            <a:r>
              <a:rPr lang="en-US" altLang="zh-CN" sz="2800" b="1" u="sng" kern="100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+</a:t>
            </a:r>
            <a:r>
              <a:rPr lang="zh-CN" altLang="en-US" sz="2800" b="1" u="sng" kern="100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生态危机</a:t>
            </a:r>
            <a:r>
              <a:rPr lang="zh-CN" altLang="en-US" sz="2800" b="1" kern="100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 </a:t>
            </a:r>
            <a:r>
              <a:rPr lang="en-US" altLang="zh-CN" sz="2800" b="1" kern="100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 →  </a:t>
            </a:r>
            <a:r>
              <a:rPr lang="zh-CN" altLang="en-US" sz="2800" b="1" kern="100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民众</a:t>
            </a:r>
            <a:r>
              <a:rPr lang="zh-CN" altLang="en-US" sz="2800" b="1" kern="100" dirty="0" smtClean="0">
                <a:solidFill>
                  <a:srgbClr val="FFFF00"/>
                </a:solidFill>
                <a:latin typeface="黑体" charset="0"/>
                <a:ea typeface="黑体" charset="0"/>
                <a:cs typeface="黑体" charset="0"/>
              </a:rPr>
              <a:t>恐慌</a:t>
            </a:r>
            <a:endParaRPr lang="zh-CN" altLang="en-US" sz="2800" b="1" kern="100" dirty="0" smtClean="0">
              <a:solidFill>
                <a:srgbClr val="FFFF00"/>
              </a:solidFill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Wor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9" grpId="0" bldLvl="0" animBg="1"/>
      <p:bldP spid="13" grpId="2" bldLvl="0" animBg="1"/>
      <p:bldP spid="17" grpId="0" animBg="1"/>
    </p:bldLst>
  </p:timing>
</p:sld>
</file>

<file path=ppt/tags/tag1.xml><?xml version="1.0" encoding="utf-8"?>
<p:tagLst xmlns:p="http://schemas.openxmlformats.org/presentationml/2006/main">
  <p:tag name="MH_OLD_SHAPE_ID" val="2"/>
  <p:tag name="REFSHAPE" val="105554248209248"/>
</p:tagLst>
</file>

<file path=ppt/tags/tag10.xml><?xml version="1.0" encoding="utf-8"?>
<p:tagLst xmlns:p="http://schemas.openxmlformats.org/presentationml/2006/main">
  <p:tag name="MH_OLD_SHAPE_ID" val="2"/>
  <p:tag name="REFSHAPE" val="105554248618080"/>
</p:tagLst>
</file>

<file path=ppt/tags/tag100.xml><?xml version="1.0" encoding="utf-8"?>
<p:tagLst xmlns:p="http://schemas.openxmlformats.org/presentationml/2006/main">
  <p:tag name="MH_OLD_SHAPE_ID" val="3"/>
  <p:tag name="REFSHAPE" val="105554382872160"/>
</p:tagLst>
</file>

<file path=ppt/tags/tag101.xml><?xml version="1.0" encoding="utf-8"?>
<p:tagLst xmlns:p="http://schemas.openxmlformats.org/presentationml/2006/main">
  <p:tag name="MH_OLD_SHAPE_ID" val="4"/>
  <p:tag name="REFSHAPE" val="105554382874976"/>
</p:tagLst>
</file>

<file path=ppt/tags/tag102.xml><?xml version="1.0" encoding="utf-8"?>
<p:tagLst xmlns:p="http://schemas.openxmlformats.org/presentationml/2006/main">
  <p:tag name="MH_OLD_SHAPE_ID" val="5"/>
  <p:tag name="REFSHAPE" val="105554382874464"/>
</p:tagLst>
</file>

<file path=ppt/tags/tag103.xml><?xml version="1.0" encoding="utf-8"?>
<p:tagLst xmlns:p="http://schemas.openxmlformats.org/presentationml/2006/main">
  <p:tag name="MH_OLD_SHAPE_ID" val="6"/>
  <p:tag name="REFSHAPE" val="105554382865504"/>
</p:tagLst>
</file>

<file path=ppt/tags/tag104.xml><?xml version="1.0" encoding="utf-8"?>
<p:tagLst xmlns:p="http://schemas.openxmlformats.org/presentationml/2006/main">
  <p:tag name="MH_OLD_SHAPE_ID" val="2"/>
  <p:tag name="REFSHAPE" val="105554382877792"/>
</p:tagLst>
</file>

<file path=ppt/tags/tag105.xml><?xml version="1.0" encoding="utf-8"?>
<p:tagLst xmlns:p="http://schemas.openxmlformats.org/presentationml/2006/main">
  <p:tag name="MH_OLD_SHAPE_ID" val="3"/>
  <p:tag name="REFSHAPE" val="105554382879328"/>
</p:tagLst>
</file>

<file path=ppt/tags/tag106.xml><?xml version="1.0" encoding="utf-8"?>
<p:tagLst xmlns:p="http://schemas.openxmlformats.org/presentationml/2006/main">
  <p:tag name="MH_OLD_SHAPE_ID" val="4"/>
  <p:tag name="REFSHAPE" val="105554382875744"/>
</p:tagLst>
</file>

<file path=ppt/tags/tag107.xml><?xml version="1.0" encoding="utf-8"?>
<p:tagLst xmlns:p="http://schemas.openxmlformats.org/presentationml/2006/main">
  <p:tag name="MH_OLD_SHAPE_ID" val="2"/>
  <p:tag name="REFSHAPE" val="105554382880608"/>
</p:tagLst>
</file>

<file path=ppt/tags/tag108.xml><?xml version="1.0" encoding="utf-8"?>
<p:tagLst xmlns:p="http://schemas.openxmlformats.org/presentationml/2006/main">
  <p:tag name="MH_OLD_SHAPE_ID" val="3"/>
  <p:tag name="REFSHAPE" val="105554382876768"/>
</p:tagLst>
</file>

<file path=ppt/tags/tag109.xml><?xml version="1.0" encoding="utf-8"?>
<p:tagLst xmlns:p="http://schemas.openxmlformats.org/presentationml/2006/main">
  <p:tag name="MH_OLD_SHAPE_ID" val="4"/>
  <p:tag name="REFSHAPE" val="105554382871904"/>
</p:tagLst>
</file>

<file path=ppt/tags/tag11.xml><?xml version="1.0" encoding="utf-8"?>
<p:tagLst xmlns:p="http://schemas.openxmlformats.org/presentationml/2006/main">
  <p:tag name="MH_OLD_SHAPE_ID" val="3"/>
  <p:tag name="REFSHAPE" val="105554248623456"/>
</p:tagLst>
</file>

<file path=ppt/tags/tag110.xml><?xml version="1.0" encoding="utf-8"?>
<p:tagLst xmlns:p="http://schemas.openxmlformats.org/presentationml/2006/main">
  <p:tag name="MH_OLD_SHAPE_ID" val="5"/>
  <p:tag name="REFSHAPE" val="105554382878816"/>
</p:tagLst>
</file>

<file path=ppt/tags/tag111.xml><?xml version="1.0" encoding="utf-8"?>
<p:tagLst xmlns:p="http://schemas.openxmlformats.org/presentationml/2006/main">
  <p:tag name="MH_OLD_SHAPE_ID" val="2"/>
  <p:tag name="REFSHAPE" val="105554382868320"/>
</p:tagLst>
</file>

<file path=ppt/tags/tag112.xml><?xml version="1.0" encoding="utf-8"?>
<p:tagLst xmlns:p="http://schemas.openxmlformats.org/presentationml/2006/main">
  <p:tag name="MH_OLD_SHAPE_ID" val="3"/>
  <p:tag name="REFSHAPE" val="105554382869856"/>
</p:tagLst>
</file>

<file path=ppt/tags/tag113.xml><?xml version="1.0" encoding="utf-8"?>
<p:tagLst xmlns:p="http://schemas.openxmlformats.org/presentationml/2006/main">
  <p:tag name="MH_OLD_SHAPE_ID" val="4"/>
  <p:tag name="REFSHAPE" val="105554382866784"/>
</p:tagLst>
</file>

<file path=ppt/tags/tag114.xml><?xml version="1.0" encoding="utf-8"?>
<p:tagLst xmlns:p="http://schemas.openxmlformats.org/presentationml/2006/main">
  <p:tag name="MH_OLD_SHAPE_ID" val="5"/>
  <p:tag name="REFSHAPE" val="105554382872928"/>
</p:tagLst>
</file>

<file path=ppt/tags/tag115.xml><?xml version="1.0" encoding="utf-8"?>
<p:tagLst xmlns:p="http://schemas.openxmlformats.org/presentationml/2006/main">
  <p:tag name="MH_OLD_SHAPE_ID" val="2050"/>
  <p:tag name="REFSHAPE" val="105554382876512"/>
</p:tagLst>
</file>

<file path=ppt/tags/tag116.xml><?xml version="1.0" encoding="utf-8"?>
<p:tagLst xmlns:p="http://schemas.openxmlformats.org/presentationml/2006/main">
  <p:tag name="MH_OLD_SHAPE_ID" val="2051"/>
  <p:tag name="REFSHAPE" val="105554382864480"/>
</p:tagLst>
</file>

<file path=ppt/tags/tag117.xml><?xml version="1.0" encoding="utf-8"?>
<p:tagLst xmlns:p="http://schemas.openxmlformats.org/presentationml/2006/main">
  <p:tag name="MH_OLD_SHAPE_ID" val="8"/>
  <p:tag name="REFSHAPE" val="105554382869088"/>
</p:tagLst>
</file>

<file path=ppt/tags/tag118.xml><?xml version="1.0" encoding="utf-8"?>
<p:tagLst xmlns:p="http://schemas.openxmlformats.org/presentationml/2006/main">
  <p:tag name="MH_OLD_SHAPE_ID" val="2053"/>
  <p:tag name="REFSHAPE" val="105554382877024"/>
</p:tagLst>
</file>

<file path=ppt/tags/tag119.xml><?xml version="1.0" encoding="utf-8"?>
<p:tagLst xmlns:p="http://schemas.openxmlformats.org/presentationml/2006/main">
  <p:tag name="MH_OLD_SHAPE_ID" val="2"/>
  <p:tag name="REFSHAPE" val="105554248645728"/>
</p:tagLst>
</file>

<file path=ppt/tags/tag12.xml><?xml version="1.0" encoding="utf-8"?>
<p:tagLst xmlns:p="http://schemas.openxmlformats.org/presentationml/2006/main">
  <p:tag name="MH_OLD_SHAPE_ID" val="4"/>
  <p:tag name="REFSHAPE" val="105554248626528"/>
</p:tagLst>
</file>

<file path=ppt/tags/tag120.xml><?xml version="1.0" encoding="utf-8"?>
<p:tagLst xmlns:p="http://schemas.openxmlformats.org/presentationml/2006/main">
  <p:tag name="MH_OLD_SHAPE_ID" val="3"/>
  <p:tag name="REFSHAPE" val="105554248643424"/>
</p:tagLst>
</file>

<file path=ppt/tags/tag121.xml><?xml version="1.0" encoding="utf-8"?>
<p:tagLst xmlns:p="http://schemas.openxmlformats.org/presentationml/2006/main">
  <p:tag name="MH_OLD_SHAPE_ID" val="4"/>
  <p:tag name="REFSHAPE" val="105554248646240"/>
</p:tagLst>
</file>

<file path=ppt/tags/tag122.xml><?xml version="1.0" encoding="utf-8"?>
<p:tagLst xmlns:p="http://schemas.openxmlformats.org/presentationml/2006/main">
  <p:tag name="MH_OLD_SHAPE_ID" val="5"/>
  <p:tag name="REFSHAPE" val="105554248639072"/>
</p:tagLst>
</file>

<file path=ppt/tags/tag123.xml><?xml version="1.0" encoding="utf-8"?>
<p:tagLst xmlns:p="http://schemas.openxmlformats.org/presentationml/2006/main">
  <p:tag name="MH_OLD_SHAPE_ID" val="6"/>
  <p:tag name="REFSHAPE" val="105554248641632"/>
</p:tagLst>
</file>

<file path=ppt/tags/tag124.xml><?xml version="1.0" encoding="utf-8"?>
<p:tagLst xmlns:p="http://schemas.openxmlformats.org/presentationml/2006/main">
  <p:tag name="MH_OLD_SHAPE_ID" val="2"/>
  <p:tag name="REFSHAPE" val="105554248645216"/>
</p:tagLst>
</file>

<file path=ppt/tags/tag125.xml><?xml version="1.0" encoding="utf-8"?>
<p:tagLst xmlns:p="http://schemas.openxmlformats.org/presentationml/2006/main">
  <p:tag name="MH_OLD_SHAPE_ID" val="3"/>
  <p:tag name="REFSHAPE" val="105554248642400"/>
</p:tagLst>
</file>

<file path=ppt/tags/tag126.xml><?xml version="1.0" encoding="utf-8"?>
<p:tagLst xmlns:p="http://schemas.openxmlformats.org/presentationml/2006/main">
  <p:tag name="MH_OLD_SHAPE_ID" val="4"/>
  <p:tag name="REFSHAPE" val="105554248641120"/>
</p:tagLst>
</file>

<file path=ppt/tags/tag127.xml><?xml version="1.0" encoding="utf-8"?>
<p:tagLst xmlns:p="http://schemas.openxmlformats.org/presentationml/2006/main">
  <p:tag name="MH_OLD_SHAPE_ID" val="5"/>
  <p:tag name="REFSHAPE" val="105554248644448"/>
</p:tagLst>
</file>

<file path=ppt/tags/tag128.xml><?xml version="1.0" encoding="utf-8"?>
<p:tagLst xmlns:p="http://schemas.openxmlformats.org/presentationml/2006/main">
  <p:tag name="MH_OLD_SHAPE_ID" val="2"/>
  <p:tag name="REFSHAPE" val="105554248634720"/>
</p:tagLst>
</file>

<file path=ppt/tags/tag129.xml><?xml version="1.0" encoding="utf-8"?>
<p:tagLst xmlns:p="http://schemas.openxmlformats.org/presentationml/2006/main">
  <p:tag name="MH_OLD_SHAPE_ID" val="3"/>
  <p:tag name="REFSHAPE" val="105554248631136"/>
</p:tagLst>
</file>

<file path=ppt/tags/tag13.xml><?xml version="1.0" encoding="utf-8"?>
<p:tagLst xmlns:p="http://schemas.openxmlformats.org/presentationml/2006/main">
  <p:tag name="MH_OLD_SHAPE_ID" val="5"/>
  <p:tag name="REFSHAPE" val="105554248630112"/>
</p:tagLst>
</file>

<file path=ppt/tags/tag130.xml><?xml version="1.0" encoding="utf-8"?>
<p:tagLst xmlns:p="http://schemas.openxmlformats.org/presentationml/2006/main">
  <p:tag name="MH_OLD_SHAPE_ID" val="4"/>
  <p:tag name="REFSHAPE" val="105554248642912"/>
</p:tagLst>
</file>

<file path=ppt/tags/tag131.xml><?xml version="1.0" encoding="utf-8"?>
<p:tagLst xmlns:p="http://schemas.openxmlformats.org/presentationml/2006/main">
  <p:tag name="MH_OLD_SHAPE_ID" val="5"/>
  <p:tag name="REFSHAPE" val="105554248632672"/>
</p:tagLst>
</file>

<file path=ppt/tags/tag132.xml><?xml version="1.0" encoding="utf-8"?>
<p:tagLst xmlns:p="http://schemas.openxmlformats.org/presentationml/2006/main">
  <p:tag name="MH_OLD_SHAPE_ID" val="6"/>
  <p:tag name="REFSHAPE" val="105554248632928"/>
</p:tagLst>
</file>

<file path=ppt/tags/tag133.xml><?xml version="1.0" encoding="utf-8"?>
<p:tagLst xmlns:p="http://schemas.openxmlformats.org/presentationml/2006/main">
  <p:tag name="MH_OLD_SHAPE_ID" val="2"/>
  <p:tag name="REFSHAPE" val="105554248631904"/>
</p:tagLst>
</file>

<file path=ppt/tags/tag134.xml><?xml version="1.0" encoding="utf-8"?>
<p:tagLst xmlns:p="http://schemas.openxmlformats.org/presentationml/2006/main">
  <p:tag name="MH_OLD_SHAPE_ID" val="3"/>
  <p:tag name="REFSHAPE" val="105554248643680"/>
</p:tagLst>
</file>

<file path=ppt/tags/tag135.xml><?xml version="1.0" encoding="utf-8"?>
<p:tagLst xmlns:p="http://schemas.openxmlformats.org/presentationml/2006/main">
  <p:tag name="MH_OLD_SHAPE_ID" val="4"/>
  <p:tag name="REFSHAPE" val="105554248634976"/>
</p:tagLst>
</file>

<file path=ppt/tags/tag136.xml><?xml version="1.0" encoding="utf-8"?>
<p:tagLst xmlns:p="http://schemas.openxmlformats.org/presentationml/2006/main">
  <p:tag name="MH_OLD_SHAPE_ID" val="5"/>
  <p:tag name="REFSHAPE" val="105554248633440"/>
</p:tagLst>
</file>

<file path=ppt/tags/tag137.xml><?xml version="1.0" encoding="utf-8"?>
<p:tagLst xmlns:p="http://schemas.openxmlformats.org/presentationml/2006/main">
  <p:tag name="MH_OLD_SHAPE_ID" val="6"/>
  <p:tag name="REFSHAPE" val="105554248646496"/>
</p:tagLst>
</file>

<file path=ppt/tags/tag138.xml><?xml version="1.0" encoding="utf-8"?>
<p:tagLst xmlns:p="http://schemas.openxmlformats.org/presentationml/2006/main">
  <p:tag name="MH_OLD_SHAPE_ID" val="7"/>
  <p:tag name="REFSHAPE" val="105554248635488"/>
</p:tagLst>
</file>

<file path=ppt/tags/tag139.xml><?xml version="1.0" encoding="utf-8"?>
<p:tagLst xmlns:p="http://schemas.openxmlformats.org/presentationml/2006/main">
  <p:tag name="MH_OLD_SHAPE_ID" val="8"/>
  <p:tag name="REFSHAPE" val="105554248638304"/>
</p:tagLst>
</file>

<file path=ppt/tags/tag14.xml><?xml version="1.0" encoding="utf-8"?>
<p:tagLst xmlns:p="http://schemas.openxmlformats.org/presentationml/2006/main">
  <p:tag name="MH_OLD_SHAPE_ID" val="6"/>
  <p:tag name="REFSHAPE" val="105554248615264"/>
</p:tagLst>
</file>

<file path=ppt/tags/tag140.xml><?xml version="1.0" encoding="utf-8"?>
<p:tagLst xmlns:p="http://schemas.openxmlformats.org/presentationml/2006/main">
  <p:tag name="MH_OLD_SHAPE_ID" val="9"/>
  <p:tag name="REFSHAPE" val="105554248637536"/>
</p:tagLst>
</file>

<file path=ppt/tags/tag141.xml><?xml version="1.0" encoding="utf-8"?>
<p:tagLst xmlns:p="http://schemas.openxmlformats.org/presentationml/2006/main">
  <p:tag name="MH_OLD_SHAPE_ID" val="2050"/>
  <p:tag name="REFSHAPE" val="105554248639328"/>
</p:tagLst>
</file>

<file path=ppt/tags/tag142.xml><?xml version="1.0" encoding="utf-8"?>
<p:tagLst xmlns:p="http://schemas.openxmlformats.org/presentationml/2006/main">
  <p:tag name="MH_OLD_SHAPE_ID" val="2051"/>
  <p:tag name="REFSHAPE" val="105554248638560"/>
</p:tagLst>
</file>

<file path=ppt/tags/tag143.xml><?xml version="1.0" encoding="utf-8"?>
<p:tagLst xmlns:p="http://schemas.openxmlformats.org/presentationml/2006/main">
  <p:tag name="MH_OLD_SHAPE_ID" val="8"/>
  <p:tag name="REFSHAPE" val="105554248631648"/>
</p:tagLst>
</file>

<file path=ppt/tags/tag144.xml><?xml version="1.0" encoding="utf-8"?>
<p:tagLst xmlns:p="http://schemas.openxmlformats.org/presentationml/2006/main">
  <p:tag name="MH_OLD_SHAPE_ID" val="2053"/>
  <p:tag name="REFSHAPE" val="105554248633696"/>
</p:tagLst>
</file>

<file path=ppt/tags/tag145.xml><?xml version="1.0" encoding="utf-8"?>
<p:tagLst xmlns:p="http://schemas.openxmlformats.org/presentationml/2006/main">
  <p:tag name="MH_OLD_SHAPE_ID" val="2"/>
  <p:tag name="REFSHAPE" val="105554248644704"/>
</p:tagLst>
</file>

<file path=ppt/tags/tag146.xml><?xml version="1.0" encoding="utf-8"?>
<p:tagLst xmlns:p="http://schemas.openxmlformats.org/presentationml/2006/main">
  <p:tag name="MH_OLD_SHAPE_ID" val="3"/>
  <p:tag name="REFSHAPE" val="105554248640608"/>
</p:tagLst>
</file>

<file path=ppt/tags/tag147.xml><?xml version="1.0" encoding="utf-8"?>
<p:tagLst xmlns:p="http://schemas.openxmlformats.org/presentationml/2006/main">
  <p:tag name="MH_OLD_SHAPE_ID" val="4"/>
  <p:tag name="REFSHAPE" val="105554248644960"/>
</p:tagLst>
</file>

<file path=ppt/tags/tag148.xml><?xml version="1.0" encoding="utf-8"?>
<p:tagLst xmlns:p="http://schemas.openxmlformats.org/presentationml/2006/main">
  <p:tag name="MH_OLD_SHAPE_ID" val="5"/>
  <p:tag name="REFSHAPE" val="105554248637024"/>
</p:tagLst>
</file>

<file path=ppt/tags/tag149.xml><?xml version="1.0" encoding="utf-8"?>
<p:tagLst xmlns:p="http://schemas.openxmlformats.org/presentationml/2006/main">
  <p:tag name="MH_OLD_SHAPE_ID" val="6"/>
  <p:tag name="REFSHAPE" val="105554248633184"/>
</p:tagLst>
</file>

<file path=ppt/tags/tag15.xml><?xml version="1.0" encoding="utf-8"?>
<p:tagLst xmlns:p="http://schemas.openxmlformats.org/presentationml/2006/main">
  <p:tag name="MH_OLD_SHAPE_ID" val="2"/>
  <p:tag name="REFSHAPE" val="105553711678048"/>
</p:tagLst>
</file>

<file path=ppt/tags/tag150.xml><?xml version="1.0" encoding="utf-8"?>
<p:tagLst xmlns:p="http://schemas.openxmlformats.org/presentationml/2006/main">
  <p:tag name="MH_OLD_SHAPE_ID" val="2"/>
  <p:tag name="REFSHAPE" val="105554248643936"/>
</p:tagLst>
</file>

<file path=ppt/tags/tag151.xml><?xml version="1.0" encoding="utf-8"?>
<p:tagLst xmlns:p="http://schemas.openxmlformats.org/presentationml/2006/main">
  <p:tag name="MH_OLD_SHAPE_ID" val="3"/>
  <p:tag name="REFSHAPE" val="105554248644192"/>
</p:tagLst>
</file>

<file path=ppt/tags/tag152.xml><?xml version="1.0" encoding="utf-8"?>
<p:tagLst xmlns:p="http://schemas.openxmlformats.org/presentationml/2006/main">
  <p:tag name="MH_OLD_SHAPE_ID" val="4"/>
  <p:tag name="REFSHAPE" val="105554248640352"/>
</p:tagLst>
</file>

<file path=ppt/tags/tag153.xml><?xml version="1.0" encoding="utf-8"?>
<p:tagLst xmlns:p="http://schemas.openxmlformats.org/presentationml/2006/main">
  <p:tag name="MH_OLD_SHAPE_ID" val="5"/>
  <p:tag name="REFSHAPE" val="105554248642144"/>
</p:tagLst>
</file>

<file path=ppt/tags/tag154.xml><?xml version="1.0" encoding="utf-8"?>
<p:tagLst xmlns:p="http://schemas.openxmlformats.org/presentationml/2006/main">
  <p:tag name="MH_OLD_SHAPE_ID" val="2"/>
  <p:tag name="REFSHAPE" val="105554248634208"/>
</p:tagLst>
</file>

<file path=ppt/tags/tag155.xml><?xml version="1.0" encoding="utf-8"?>
<p:tagLst xmlns:p="http://schemas.openxmlformats.org/presentationml/2006/main">
  <p:tag name="MH_OLD_SHAPE_ID" val="3"/>
  <p:tag name="REFSHAPE" val="105554248642656"/>
</p:tagLst>
</file>

<file path=ppt/tags/tag156.xml><?xml version="1.0" encoding="utf-8"?>
<p:tagLst xmlns:p="http://schemas.openxmlformats.org/presentationml/2006/main">
  <p:tag name="MH_OLD_SHAPE_ID" val="4"/>
  <p:tag name="REFSHAPE" val="105554248637280"/>
</p:tagLst>
</file>

<file path=ppt/tags/tag157.xml><?xml version="1.0" encoding="utf-8"?>
<p:tagLst xmlns:p="http://schemas.openxmlformats.org/presentationml/2006/main">
  <p:tag name="MH_OLD_SHAPE_ID" val="5"/>
  <p:tag name="REFSHAPE" val="105554248632160"/>
</p:tagLst>
</file>

<file path=ppt/tags/tag158.xml><?xml version="1.0" encoding="utf-8"?>
<p:tagLst xmlns:p="http://schemas.openxmlformats.org/presentationml/2006/main">
  <p:tag name="MH_OLD_SHAPE_ID" val="6"/>
  <p:tag name="REFSHAPE" val="105554248645984"/>
</p:tagLst>
</file>

<file path=ppt/tags/tag159.xml><?xml version="1.0" encoding="utf-8"?>
<p:tagLst xmlns:p="http://schemas.openxmlformats.org/presentationml/2006/main">
  <p:tag name="MH_OLD_SHAPE_ID" val="2"/>
  <p:tag name="REFSHAPE" val="105554248639584"/>
</p:tagLst>
</file>

<file path=ppt/tags/tag16.xml><?xml version="1.0" encoding="utf-8"?>
<p:tagLst xmlns:p="http://schemas.openxmlformats.org/presentationml/2006/main">
  <p:tag name="MH_OLD_SHAPE_ID" val="3"/>
  <p:tag name="REFSHAPE" val="105553711680864"/>
</p:tagLst>
</file>

<file path=ppt/tags/tag160.xml><?xml version="1.0" encoding="utf-8"?>
<p:tagLst xmlns:p="http://schemas.openxmlformats.org/presentationml/2006/main">
  <p:tag name="MH_OLD_SHAPE_ID" val="3"/>
  <p:tag name="REFSHAPE" val="105554248641376"/>
</p:tagLst>
</file>

<file path=ppt/tags/tag161.xml><?xml version="1.0" encoding="utf-8"?>
<p:tagLst xmlns:p="http://schemas.openxmlformats.org/presentationml/2006/main">
  <p:tag name="MH_OLD_SHAPE_ID" val="4"/>
  <p:tag name="REFSHAPE" val="105554248631392"/>
</p:tagLst>
</file>

<file path=ppt/tags/tag162.xml><?xml version="1.0" encoding="utf-8"?>
<p:tagLst xmlns:p="http://schemas.openxmlformats.org/presentationml/2006/main">
  <p:tag name="MH_OLD_SHAPE_ID" val="5"/>
  <p:tag name="REFSHAPE" val="105554248630880"/>
</p:tagLst>
</file>

<file path=ppt/tags/tag163.xml><?xml version="1.0" encoding="utf-8"?>
<p:tagLst xmlns:p="http://schemas.openxmlformats.org/presentationml/2006/main">
  <p:tag name="MH_OLD_SHAPE_ID" val="6"/>
  <p:tag name="REFSHAPE" val="105554248637792"/>
</p:tagLst>
</file>

<file path=ppt/tags/tag164.xml><?xml version="1.0" encoding="utf-8"?>
<p:tagLst xmlns:p="http://schemas.openxmlformats.org/presentationml/2006/main">
  <p:tag name="MH_OLD_SHAPE_ID" val="7"/>
  <p:tag name="REFSHAPE" val="105554248640864"/>
</p:tagLst>
</file>

<file path=ppt/tags/tag165.xml><?xml version="1.0" encoding="utf-8"?>
<p:tagLst xmlns:p="http://schemas.openxmlformats.org/presentationml/2006/main">
  <p:tag name="MH_OLD_SHAPE_ID" val="8"/>
  <p:tag name="REFSHAPE" val="105554248636256"/>
</p:tagLst>
</file>

<file path=ppt/tags/tag166.xml><?xml version="1.0" encoding="utf-8"?>
<p:tagLst xmlns:p="http://schemas.openxmlformats.org/presentationml/2006/main">
  <p:tag name="MH_OLD_SHAPE_ID" val="9"/>
  <p:tag name="REFSHAPE" val="105554248635744"/>
</p:tagLst>
</file>

<file path=ppt/tags/tag167.xml><?xml version="1.0" encoding="utf-8"?>
<p:tagLst xmlns:p="http://schemas.openxmlformats.org/presentationml/2006/main">
  <p:tag name="MH_OLD_SHAPE_ID" val="2050"/>
  <p:tag name="REFSHAPE" val="105554248636768"/>
</p:tagLst>
</file>

<file path=ppt/tags/tag168.xml><?xml version="1.0" encoding="utf-8"?>
<p:tagLst xmlns:p="http://schemas.openxmlformats.org/presentationml/2006/main">
  <p:tag name="MH_OLD_SHAPE_ID" val="2051"/>
  <p:tag name="REFSHAPE" val="105554248639840"/>
</p:tagLst>
</file>

<file path=ppt/tags/tag169.xml><?xml version="1.0" encoding="utf-8"?>
<p:tagLst xmlns:p="http://schemas.openxmlformats.org/presentationml/2006/main">
  <p:tag name="MH_OLD_SHAPE_ID" val="8"/>
  <p:tag name="REFSHAPE" val="105554248630368"/>
</p:tagLst>
</file>

<file path=ppt/tags/tag17.xml><?xml version="1.0" encoding="utf-8"?>
<p:tagLst xmlns:p="http://schemas.openxmlformats.org/presentationml/2006/main">
  <p:tag name="MH_OLD_SHAPE_ID" val="4"/>
  <p:tag name="REFSHAPE" val="105553711689056"/>
</p:tagLst>
</file>

<file path=ppt/tags/tag170.xml><?xml version="1.0" encoding="utf-8"?>
<p:tagLst xmlns:p="http://schemas.openxmlformats.org/presentationml/2006/main">
  <p:tag name="MH_OLD_SHAPE_ID" val="2053"/>
  <p:tag name="REFSHAPE" val="105554248638816"/>
</p:tagLst>
</file>

<file path=ppt/tags/tag171.xml><?xml version="1.0" encoding="utf-8"?>
<p:tagLst xmlns:p="http://schemas.openxmlformats.org/presentationml/2006/main">
  <p:tag name="MH_OLD_SHAPE_ID" val="2"/>
  <p:tag name="REFSHAPE" val="105554248554080"/>
</p:tagLst>
</file>

<file path=ppt/tags/tag172.xml><?xml version="1.0" encoding="utf-8"?>
<p:tagLst xmlns:p="http://schemas.openxmlformats.org/presentationml/2006/main">
  <p:tag name="MH_OLD_SHAPE_ID" val="3"/>
  <p:tag name="REFSHAPE" val="105554248564320"/>
</p:tagLst>
</file>

<file path=ppt/tags/tag173.xml><?xml version="1.0" encoding="utf-8"?>
<p:tagLst xmlns:p="http://schemas.openxmlformats.org/presentationml/2006/main">
  <p:tag name="MH_OLD_SHAPE_ID" val="4"/>
  <p:tag name="REFSHAPE" val="105554248555360"/>
</p:tagLst>
</file>

<file path=ppt/tags/tag174.xml><?xml version="1.0" encoding="utf-8"?>
<p:tagLst xmlns:p="http://schemas.openxmlformats.org/presentationml/2006/main">
  <p:tag name="MH_OLD_SHAPE_ID" val="5"/>
  <p:tag name="REFSHAPE" val="105554248550496"/>
</p:tagLst>
</file>

<file path=ppt/tags/tag175.xml><?xml version="1.0" encoding="utf-8"?>
<p:tagLst xmlns:p="http://schemas.openxmlformats.org/presentationml/2006/main">
  <p:tag name="MH_OLD_SHAPE_ID" val="6"/>
  <p:tag name="REFSHAPE" val="105554248561504"/>
</p:tagLst>
</file>

<file path=ppt/tags/tag176.xml><?xml version="1.0" encoding="utf-8"?>
<p:tagLst xmlns:p="http://schemas.openxmlformats.org/presentationml/2006/main">
  <p:tag name="MH_OLD_SHAPE_ID" val="2"/>
  <p:tag name="REFSHAPE" val="105554248560992"/>
</p:tagLst>
</file>

<file path=ppt/tags/tag177.xml><?xml version="1.0" encoding="utf-8"?>
<p:tagLst xmlns:p="http://schemas.openxmlformats.org/presentationml/2006/main">
  <p:tag name="MH_OLD_SHAPE_ID" val="3"/>
  <p:tag name="REFSHAPE" val="105554248553312"/>
</p:tagLst>
</file>

<file path=ppt/tags/tag178.xml><?xml version="1.0" encoding="utf-8"?>
<p:tagLst xmlns:p="http://schemas.openxmlformats.org/presentationml/2006/main">
  <p:tag name="MH_OLD_SHAPE_ID" val="4"/>
  <p:tag name="REFSHAPE" val="105554248554848"/>
</p:tagLst>
</file>

<file path=ppt/tags/tag179.xml><?xml version="1.0" encoding="utf-8"?>
<p:tagLst xmlns:p="http://schemas.openxmlformats.org/presentationml/2006/main">
  <p:tag name="MH_OLD_SHAPE_ID" val="5"/>
  <p:tag name="REFSHAPE" val="105554248555872"/>
</p:tagLst>
</file>

<file path=ppt/tags/tag18.xml><?xml version="1.0" encoding="utf-8"?>
<p:tagLst xmlns:p="http://schemas.openxmlformats.org/presentationml/2006/main">
  <p:tag name="MH_OLD_SHAPE_ID" val="5"/>
  <p:tag name="REFSHAPE" val="105553711688800"/>
</p:tagLst>
</file>

<file path=ppt/tags/tag180.xml><?xml version="1.0" encoding="utf-8"?>
<p:tagLst xmlns:p="http://schemas.openxmlformats.org/presentationml/2006/main">
  <p:tag name="MH_OLD_SHAPE_ID" val="2"/>
  <p:tag name="REFSHAPE" val="105554248559200"/>
</p:tagLst>
</file>

<file path=ppt/tags/tag181.xml><?xml version="1.0" encoding="utf-8"?>
<p:tagLst xmlns:p="http://schemas.openxmlformats.org/presentationml/2006/main">
  <p:tag name="MH_OLD_SHAPE_ID" val="3"/>
  <p:tag name="REFSHAPE" val="105554248548448"/>
</p:tagLst>
</file>

<file path=ppt/tags/tag182.xml><?xml version="1.0" encoding="utf-8"?>
<p:tagLst xmlns:p="http://schemas.openxmlformats.org/presentationml/2006/main">
  <p:tag name="MH_OLD_SHAPE_ID" val="4"/>
  <p:tag name="REFSHAPE" val="105554248557920"/>
</p:tagLst>
</file>

<file path=ppt/tags/tag183.xml><?xml version="1.0" encoding="utf-8"?>
<p:tagLst xmlns:p="http://schemas.openxmlformats.org/presentationml/2006/main">
  <p:tag name="MH_OLD_SHAPE_ID" val="5"/>
  <p:tag name="REFSHAPE" val="105554248556896"/>
</p:tagLst>
</file>

<file path=ppt/tags/tag184.xml><?xml version="1.0" encoding="utf-8"?>
<p:tagLst xmlns:p="http://schemas.openxmlformats.org/presentationml/2006/main">
  <p:tag name="MH_OLD_SHAPE_ID" val="6"/>
  <p:tag name="REFSHAPE" val="105554248559712"/>
</p:tagLst>
</file>

<file path=ppt/tags/tag185.xml><?xml version="1.0" encoding="utf-8"?>
<p:tagLst xmlns:p="http://schemas.openxmlformats.org/presentationml/2006/main">
  <p:tag name="MH_OLD_SHAPE_ID" val="2"/>
  <p:tag name="REFSHAPE" val="105554248560736"/>
</p:tagLst>
</file>

<file path=ppt/tags/tag186.xml><?xml version="1.0" encoding="utf-8"?>
<p:tagLst xmlns:p="http://schemas.openxmlformats.org/presentationml/2006/main">
  <p:tag name="MH_OLD_SHAPE_ID" val="3"/>
  <p:tag name="REFSHAPE" val="105554248562016"/>
</p:tagLst>
</file>

<file path=ppt/tags/tag187.xml><?xml version="1.0" encoding="utf-8"?>
<p:tagLst xmlns:p="http://schemas.openxmlformats.org/presentationml/2006/main">
  <p:tag name="MH_OLD_SHAPE_ID" val="4"/>
  <p:tag name="REFSHAPE" val="105554248558176"/>
</p:tagLst>
</file>

<file path=ppt/tags/tag188.xml><?xml version="1.0" encoding="utf-8"?>
<p:tagLst xmlns:p="http://schemas.openxmlformats.org/presentationml/2006/main">
  <p:tag name="MH_OLD_SHAPE_ID" val="5"/>
  <p:tag name="REFSHAPE" val="105554248551776"/>
</p:tagLst>
</file>

<file path=ppt/tags/tag189.xml><?xml version="1.0" encoding="utf-8"?>
<p:tagLst xmlns:p="http://schemas.openxmlformats.org/presentationml/2006/main">
  <p:tag name="MH_OLD_SHAPE_ID" val="6"/>
  <p:tag name="REFSHAPE" val="105554248558944"/>
</p:tagLst>
</file>

<file path=ppt/tags/tag19.xml><?xml version="1.0" encoding="utf-8"?>
<p:tagLst xmlns:p="http://schemas.openxmlformats.org/presentationml/2006/main">
  <p:tag name="MH_OLD_SHAPE_ID" val="6"/>
  <p:tag name="REFSHAPE" val="105553711692384"/>
</p:tagLst>
</file>

<file path=ppt/tags/tag190.xml><?xml version="1.0" encoding="utf-8"?>
<p:tagLst xmlns:p="http://schemas.openxmlformats.org/presentationml/2006/main">
  <p:tag name="MH_OLD_SHAPE_ID" val="7"/>
  <p:tag name="REFSHAPE" val="105554248562528"/>
</p:tagLst>
</file>

<file path=ppt/tags/tag191.xml><?xml version="1.0" encoding="utf-8"?>
<p:tagLst xmlns:p="http://schemas.openxmlformats.org/presentationml/2006/main">
  <p:tag name="MH_OLD_SHAPE_ID" val="8"/>
  <p:tag name="REFSHAPE" val="105554248554592"/>
</p:tagLst>
</file>

<file path=ppt/tags/tag192.xml><?xml version="1.0" encoding="utf-8"?>
<p:tagLst xmlns:p="http://schemas.openxmlformats.org/presentationml/2006/main">
  <p:tag name="MH_OLD_SHAPE_ID" val="9"/>
  <p:tag name="REFSHAPE" val="105554248552288"/>
</p:tagLst>
</file>

<file path=ppt/tags/tag193.xml><?xml version="1.0" encoding="utf-8"?>
<p:tagLst xmlns:p="http://schemas.openxmlformats.org/presentationml/2006/main">
  <p:tag name="MH_OLD_SHAPE_ID" val="2050"/>
  <p:tag name="REFSHAPE" val="105554248563808"/>
</p:tagLst>
</file>

<file path=ppt/tags/tag194.xml><?xml version="1.0" encoding="utf-8"?>
<p:tagLst xmlns:p="http://schemas.openxmlformats.org/presentationml/2006/main">
  <p:tag name="MH_OLD_SHAPE_ID" val="2051"/>
  <p:tag name="REFSHAPE" val="105554248551520"/>
</p:tagLst>
</file>

<file path=ppt/tags/tag195.xml><?xml version="1.0" encoding="utf-8"?>
<p:tagLst xmlns:p="http://schemas.openxmlformats.org/presentationml/2006/main">
  <p:tag name="MH_OLD_SHAPE_ID" val="8"/>
  <p:tag name="REFSHAPE" val="105554248553056"/>
</p:tagLst>
</file>

<file path=ppt/tags/tag196.xml><?xml version="1.0" encoding="utf-8"?>
<p:tagLst xmlns:p="http://schemas.openxmlformats.org/presentationml/2006/main">
  <p:tag name="MH_OLD_SHAPE_ID" val="2053"/>
  <p:tag name="REFSHAPE" val="105554248552800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MH_OLD_SHAPE_ID" val="3"/>
  <p:tag name="REFSHAPE" val="105554248216928"/>
</p:tagLst>
</file>

<file path=ppt/tags/tag20.xml><?xml version="1.0" encoding="utf-8"?>
<p:tagLst xmlns:p="http://schemas.openxmlformats.org/presentationml/2006/main">
  <p:tag name="MH_OLD_SHAPE_ID" val="7"/>
  <p:tag name="REFSHAPE" val="105553711707488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MH_OLD_SHAPE_ID" val="8"/>
  <p:tag name="REFSHAPE" val="105553711695712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MH_OLD_SHAPE_ID" val="9"/>
  <p:tag name="REFSHAPE" val="105553711695968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MH_OLD_SHAPE_ID" val="2050"/>
  <p:tag name="REFSHAPE" val="105554382873184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MH_OLD_SHAPE_ID" val="2051"/>
  <p:tag name="REFSHAPE" val="105554248216416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MH_OLD_SHAPE_ID" val="8"/>
  <p:tag name="REFSHAPE" val="105554248217440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55.xml><?xml version="1.0" encoding="utf-8"?>
<p:tagLst xmlns:p="http://schemas.openxmlformats.org/presentationml/2006/main">
  <p:tag name="KSO_WM_DECORATE_SHAPE_ID" val="234"/>
  <p:tag name="KSO_WM_BEAUTIFY_FLAG" val=""/>
</p:tagLst>
</file>

<file path=ppt/tags/tag256.xml><?xml version="1.0" encoding="utf-8"?>
<p:tagLst xmlns:p="http://schemas.openxmlformats.org/presentationml/2006/main">
  <p:tag name="AS_UNIQUEID" val="321"/>
  <p:tag name="KSO_WM_BEAUTIFY_FLAG" val=""/>
</p:tagLst>
</file>

<file path=ppt/tags/tag257.xml><?xml version="1.0" encoding="utf-8"?>
<p:tagLst xmlns:p="http://schemas.openxmlformats.org/presentationml/2006/main">
  <p:tag name="AS_UNIQUEID" val="322"/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AS_UNIQUEID" val="730"/>
  <p:tag name="KSO_WM_SCREEN_THEME_FLAG" val="8AgSVkWaT3reF39c2mAfhvitMPz+zVo+6h5S/BaWRk+SbCNfbERrUjHRYM8mzb2KqdLL0OAp9X/8UFs8uierMS6bAu84jQ5gKH6vHuUu9Hc="/>
</p:tagLst>
</file>

<file path=ppt/tags/tag26.xml><?xml version="1.0" encoding="utf-8"?>
<p:tagLst xmlns:p="http://schemas.openxmlformats.org/presentationml/2006/main">
  <p:tag name="MH_OLD_SHAPE_ID" val="2053"/>
  <p:tag name="REFSHAPE" val="105554248220256"/>
</p:tagLst>
</file>

<file path=ppt/tags/tag260.xml><?xml version="1.0" encoding="utf-8"?>
<p:tagLst xmlns:p="http://schemas.openxmlformats.org/presentationml/2006/main">
  <p:tag name="AS_UNIQUEID" val="731"/>
  <p:tag name="KSO_WM_SCREEN_THEME_FLAG" val="8AgSVkWaT3reF39c2mAfhvitMPz+zVo+6h5S/BaWRk+SbCNfbERrUjHRYM8mzb2KqdLL0OAp9X/8UFs8uierMS6bAu84jQ5gKH6vHuUu9Hc="/>
</p:tagLst>
</file>

<file path=ppt/tags/tag261.xml><?xml version="1.0" encoding="utf-8"?>
<p:tagLst xmlns:p="http://schemas.openxmlformats.org/presentationml/2006/main">
  <p:tag name="AS_UNIQUEID" val="732"/>
  <p:tag name="KSO_WM_SCREEN_THEME_FLAG" val="8AgSVkWaT3reF39c2mAfhvitMPz+zVo+6h5S/BaWRk+SbCNfbERrUjHRYM8mzb2KqdLL0OAp9X/8UFs8uierMS6bAu84jQ5gKH6vHuUu9Hc="/>
  <p:tag name="KSO_WM_BEAUTIFY_FLAG" val=""/>
</p:tagLst>
</file>

<file path=ppt/tags/tag262.xml><?xml version="1.0" encoding="utf-8"?>
<p:tagLst xmlns:p="http://schemas.openxmlformats.org/presentationml/2006/main">
  <p:tag name="AS_UNIQUEID" val="733"/>
  <p:tag name="KSO_WM_SCREEN_THEME_FLAG" val="8AgSVkWaT3reF39c2mAfhvitMPz+zVo+6h5S/BaWRk+SbCNfbERrUjHRYM8mzb2KqdLL0OAp9X/8UFs8uierMS6bAu84jQ5gKH6vHuUu9Hc="/>
  <p:tag name="KSO_WM_BEAUTIFY_FLAG" val=""/>
</p:tagLst>
</file>

<file path=ppt/tags/tag263.xml><?xml version="1.0" encoding="utf-8"?>
<p:tagLst xmlns:p="http://schemas.openxmlformats.org/presentationml/2006/main">
  <p:tag name="AS_UNIQUEID" val="734"/>
  <p:tag name="KSO_WM_SCREEN_THEME_FLAG" val="8AgSVkWaT3reF39c2mAfhvitMPz+zVo+6h5S/BaWRk+SbCNfbERrUjHRYM8mzb2KqdLL0OAp9X/8UFs8uierMS6bAu84jQ5gKH6vHuUu9Hc="/>
  <p:tag name="KSO_WM_BEAUTIFY_FLAG" val=""/>
</p:tagLst>
</file>

<file path=ppt/tags/tag264.xml><?xml version="1.0" encoding="utf-8"?>
<p:tagLst xmlns:p="http://schemas.openxmlformats.org/presentationml/2006/main">
  <p:tag name="AS_UNIQUEID" val="735"/>
  <p:tag name="KSO_WM_SCREEN_THEME_FLAG" val="8AgSVkWaT3reF39c2mAfhvitMPz+zVo+6h5S/BaWRk+SbCNfbERrUjHRYM8mzb2KqdLL0OAp9X/8UFs8uierMS6bAu84jQ5gKH6vHuUu9Hc="/>
  <p:tag name="KSO_WM_BEAUTIFY_FLAG" val=""/>
</p:tagLst>
</file>

<file path=ppt/tags/tag265.xml><?xml version="1.0" encoding="utf-8"?>
<p:tagLst xmlns:p="http://schemas.openxmlformats.org/presentationml/2006/main">
  <p:tag name="AS_UNIQUEID" val="736"/>
  <p:tag name="KSO_WM_SCREEN_THEME_FLAG" val="8AgSVkWaT3reF39c2mAfhvitMPz+zVo+6h5S/BaWRk+SbCNfbERrUjHRYM8mzb2KqdLL0OAp9X/8UFs8uierMS6bAu84jQ5gKH6vHuUu9Hc="/>
  <p:tag name="KSO_WM_BEAUTIFY_FLAG" val=""/>
</p:tagLst>
</file>

<file path=ppt/tags/tag266.xml><?xml version="1.0" encoding="utf-8"?>
<p:tagLst xmlns:p="http://schemas.openxmlformats.org/presentationml/2006/main">
  <p:tag name="AS_UNIQUEID" val="742"/>
  <p:tag name="KSO_WM_SCREEN_THEME_FLAG" val="8AgSVkWaT3reF39c2mAfhvitMPz+zVo+6h5S/BaWRk+SbCNfbERrUjHRYM8mzb2KqdLL0OAp9X/8UFs8uierMS6bAu84jQ5gKH6vHuUu9Hc="/>
  <p:tag name="KSO_WM_BEAUTIFY_FLAG" val=""/>
</p:tagLst>
</file>

<file path=ppt/tags/tag267.xml><?xml version="1.0" encoding="utf-8"?>
<p:tagLst xmlns:p="http://schemas.openxmlformats.org/presentationml/2006/main">
  <p:tag name="AS_UNIQUEID" val="743"/>
  <p:tag name="KSO_WM_SCREEN_THEME_FLAG" val="8AgSVkWaT3reF39c2mAfhvitMPz+zVo+6h5S/BaWRk+SbCNfbERrUjHRYM8mzb2KqdLL0OAp9X/8UFs8uierMS6bAu84jQ5gKH6vHuUu9Hc="/>
  <p:tag name="KSO_WM_BEAUTIFY_FLAG" val=""/>
</p:tagLst>
</file>

<file path=ppt/tags/tag268.xml><?xml version="1.0" encoding="utf-8"?>
<p:tagLst xmlns:p="http://schemas.openxmlformats.org/presentationml/2006/main">
  <p:tag name="AS_UNIQUEID" val="745"/>
  <p:tag name="KSO_WM_SCREEN_THEME_FLAG" val="8AgSVkWaT3reF39c2mAfhvitMPz+zVo+6h5S/BaWRk+SbCNfbERrUjHRYM8mzb2KqdLL0OAp9X/8UFs8uierMS6bAu84jQ5gKH6vHuUu9Hc="/>
  <p:tag name="KSO_WM_BEAUTIFY_FLAG" val=""/>
</p:tagLst>
</file>

<file path=ppt/tags/tag269.xml><?xml version="1.0" encoding="utf-8"?>
<p:tagLst xmlns:p="http://schemas.openxmlformats.org/presentationml/2006/main">
  <p:tag name="AS_UNIQUEID" val="739"/>
  <p:tag name="KSO_WM_SCREEN_THEME_FLAG" val="8AgSVkWaT3reF39c2mAfhvitMPz+zVo+6h5S/BaWRk+SbCNfbERrUjHRYM8mzb2KqdLL0OAp9X/8UFs8uierMS6bAu84jQ5gKH6vHuUu9Hc="/>
  <p:tag name="KSO_WM_BEAUTIFY_FLAG" val=""/>
</p:tagLst>
</file>

<file path=ppt/tags/tag27.xml><?xml version="1.0" encoding="utf-8"?>
<p:tagLst xmlns:p="http://schemas.openxmlformats.org/presentationml/2006/main">
  <p:tag name="MH_OLD_SHAPE_ID" val="2"/>
  <p:tag name="REFSHAPE" val="105553711703904"/>
</p:tagLst>
</file>

<file path=ppt/tags/tag270.xml><?xml version="1.0" encoding="utf-8"?>
<p:tagLst xmlns:p="http://schemas.openxmlformats.org/presentationml/2006/main">
  <p:tag name="AS_UNIQUEID" val="740"/>
  <p:tag name="KSO_WM_SCREEN_THEME_FLAG" val="8AgSVkWaT3reF39c2mAfhvitMPz+zVo+6h5S/BaWRk+SbCNfbERrUjHRYM8mzb2KqdLL0OAp9X/8UFs8uierMS6bAu84jQ5gKH6vHuUu9Hc="/>
  <p:tag name="KSO_WM_BEAUTIFY_FLAG" val=""/>
</p:tagLst>
</file>

<file path=ppt/tags/tag271.xml><?xml version="1.0" encoding="utf-8"?>
<p:tagLst xmlns:p="http://schemas.openxmlformats.org/presentationml/2006/main">
  <p:tag name="AS_UNIQUEID" val="741"/>
  <p:tag name="KSO_WM_SCREEN_THEME_FLAG" val="8AgSVkWaT3reF39c2mAfhvitMPz+zVo+6h5S/BaWRk+SbCNfbERrUjHRYM8mzb2KqdLL0OAp9X/8UFs8uierMS6bAu84jQ5gKH6vHuUu9Hc="/>
  <p:tag name="KSO_WM_BEAUTIFY_FLAG" val=""/>
</p:tagLst>
</file>

<file path=ppt/tags/tag272.xml><?xml version="1.0" encoding="utf-8"?>
<p:tagLst xmlns:p="http://schemas.openxmlformats.org/presentationml/2006/main">
  <p:tag name="AS_UNIQUEID" val="753"/>
  <p:tag name="KSO_WM_SCREEN_THEME_FLAG" val="8AgSVkWaT3reF39c2mAfhvitMPz+zVo+6h5S/BaWRk+SbCNfbERrUjHRYM8mzb2KqdLL0OAp9X/8UFs8uierMS6bAu84jQ5gKH6vHuUu9Hc="/>
  <p:tag name="KSO_WM_BEAUTIFY_FLAG" val=""/>
</p:tagLst>
</file>

<file path=ppt/tags/tag273.xml><?xml version="1.0" encoding="utf-8"?>
<p:tagLst xmlns:p="http://schemas.openxmlformats.org/presentationml/2006/main">
  <p:tag name="AS_UNIQUEID" val="754"/>
  <p:tag name="KSO_WM_SCREEN_THEME_FLAG" val="8AgSVkWaT3reF39c2mAfhvitMPz+zVo+6h5S/BaWRk+SbCNfbERrUjHRYM8mzb2KqdLL0OAp9X/8UFs8uierMS6bAu84jQ5gKH6vHuUu9Hc="/>
  <p:tag name="KSO_WM_BEAUTIFY_FLAG" val=""/>
</p:tagLst>
</file>

<file path=ppt/tags/tag274.xml><?xml version="1.0" encoding="utf-8"?>
<p:tagLst xmlns:p="http://schemas.openxmlformats.org/presentationml/2006/main">
  <p:tag name="AS_UNIQUEID" val="744"/>
  <p:tag name="KSO_WM_SCREEN_THEME_FLAG" val="8AgSVkWaT3reF39c2mAfhvitMPz+zVo+6h5S/BaWRk+SbCNfbERrUjHRYM8mzb2KqdLL0OAp9X/8UFs8uierMS6bAu84jQ5gKH6vHuUu9Hc="/>
  <p:tag name="KSO_WM_BEAUTIFY_FLAG" val=""/>
</p:tagLst>
</file>

<file path=ppt/tags/tag275.xml><?xml version="1.0" encoding="utf-8"?>
<p:tagLst xmlns:p="http://schemas.openxmlformats.org/presentationml/2006/main">
  <p:tag name="AS_UNIQUEID" val="746"/>
  <p:tag name="KSO_WM_SCREEN_THEME_FLAG" val="8AgSVkWaT3reF39c2mAfhvitMPz+zVo+6h5S/BaWRk+SbCNfbERrUjHRYM8mzb2KqdLL0OAp9X/8UFs8uierMS6bAu84jQ5gKH6vHuUu9Hc="/>
  <p:tag name="KSO_WM_BEAUTIFY_FLAG" val=""/>
</p:tagLst>
</file>

<file path=ppt/tags/tag276.xml><?xml version="1.0" encoding="utf-8"?>
<p:tagLst xmlns:p="http://schemas.openxmlformats.org/presentationml/2006/main">
  <p:tag name="AS_UNIQUEID" val="747"/>
  <p:tag name="KSO_WM_SCREEN_THEME_FLAG" val="8AgSVkWaT3reF39c2mAfhvitMPz+zVo+6h5S/BaWRk+SbCNfbERrUjHRYM8mzb2KqdLL0OAp9X/8UFs8uierMS6bAu84jQ5gKH6vHuUu9Hc="/>
  <p:tag name="KSO_WM_BEAUTIFY_FLAG" val=""/>
</p:tagLst>
</file>

<file path=ppt/tags/tag277.xml><?xml version="1.0" encoding="utf-8"?>
<p:tagLst xmlns:p="http://schemas.openxmlformats.org/presentationml/2006/main">
  <p:tag name="AS_UNIQUEID" val="751"/>
  <p:tag name="KSO_WM_SCREEN_THEME_FLAG" val="8AgSVkWaT3reF39c2mAfhvitMPz+zVo+6h5S/BaWRk+SbCNfbERrUjHRYM8mzb2KqdLL0OAp9X/8UFs8uierMS6bAu84jQ5gKH6vHuUu9Hc="/>
  <p:tag name="KSO_WM_BEAUTIFY_FLAG" val=""/>
</p:tagLst>
</file>

<file path=ppt/tags/tag278.xml><?xml version="1.0" encoding="utf-8"?>
<p:tagLst xmlns:p="http://schemas.openxmlformats.org/presentationml/2006/main">
  <p:tag name="AS_UNIQUEID" val="748"/>
  <p:tag name="KSO_WM_SCREEN_THEME_FLAG" val="8AgSVkWaT3reF39c2mAfhvitMPz+zVo+6h5S/BaWRk+SbCNfbERrUjHRYM8mzb2KqdLL0OAp9X/8UFs8uierMS6bAu84jQ5gKH6vHuUu9Hc="/>
  <p:tag name="KSO_WM_BEAUTIFY_FLAG" val=""/>
</p:tagLst>
</file>

<file path=ppt/tags/tag279.xml><?xml version="1.0" encoding="utf-8"?>
<p:tagLst xmlns:p="http://schemas.openxmlformats.org/presentationml/2006/main">
  <p:tag name="AS_UNIQUEID" val="749"/>
  <p:tag name="KSO_WM_SCREEN_THEME_FLAG" val="8AgSVkWaT3reF39c2mAfhvitMPz+zVo+6h5S/BaWRk+SbCNfbERrUjHRYM8mzb2KqdLL0OAp9X/8UFs8uierMS6bAu84jQ5gKH6vHuUu9Hc="/>
  <p:tag name="KSO_WM_BEAUTIFY_FLAG" val=""/>
</p:tagLst>
</file>

<file path=ppt/tags/tag28.xml><?xml version="1.0" encoding="utf-8"?>
<p:tagLst xmlns:p="http://schemas.openxmlformats.org/presentationml/2006/main">
  <p:tag name="MH_OLD_SHAPE_ID" val="3"/>
  <p:tag name="REFSHAPE" val="105553711701088"/>
</p:tagLst>
</file>

<file path=ppt/tags/tag280.xml><?xml version="1.0" encoding="utf-8"?>
<p:tagLst xmlns:p="http://schemas.openxmlformats.org/presentationml/2006/main">
  <p:tag name="AS_UNIQUEID" val="750"/>
  <p:tag name="KSO_WM_SCREEN_THEME_FLAG" val="8AgSVkWaT3reF39c2mAfhvitMPz+zVo+6h5S/BaWRk+SbCNfbERrUjHRYM8mzb2KqdLL0OAp9X/8UFs8uierMS6bAu84jQ5gKH6vHuUu9Hc="/>
  <p:tag name="KSO_WM_BEAUTIFY_FLAG" val=""/>
</p:tagLst>
</file>

<file path=ppt/tags/tag281.xml><?xml version="1.0" encoding="utf-8"?>
<p:tagLst xmlns:p="http://schemas.openxmlformats.org/presentationml/2006/main">
  <p:tag name="AS_UNIQUEID" val="752"/>
  <p:tag name="KSO_WM_SCREEN_THEME_FLAG" val="8AgSVkWaT3reF39c2mAfhvitMPz+zVo+6h5S/BaWRk+SbCNfbERrUjHRYM8mzb2KqdLL0OAp9X/8UFs8uierMS6bAu84jQ5gKH6vHuUu9Hc=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AS_UNIQUEID" val="740"/>
  <p:tag name="KSO_WM_SCREEN_THEME_FLAG" val="8AgSVkWaT3reF39c2mAfhvitMPz+zVo+6h5S/BaWRk+SbCNfbERrUjHRYM8mzb2KqdLL0OAp9X/8UFs8uierMS6bAu84jQ5gKH6vHuUu9Hc="/>
  <p:tag name="KSO_WM_BEAUTIFY_FLAG" val=""/>
</p:tagLst>
</file>

<file path=ppt/tags/tag285.xml><?xml version="1.0" encoding="utf-8"?>
<p:tagLst xmlns:p="http://schemas.openxmlformats.org/presentationml/2006/main">
  <p:tag name="AS_UNIQUEID" val="748"/>
  <p:tag name="KSO_WM_SCREEN_THEME_FLAG" val="8AgSVkWaT3reF39c2mAfhvitMPz+zVo+6h5S/BaWRk+SbCNfbERrUjHRYM8mzb2KqdLL0OAp9X/8UFs8uierMS6bAu84jQ5gKH6vHuUu9Hc="/>
  <p:tag name="KSO_WM_BEAUTIFY_FLAG" val=""/>
</p:tagLst>
</file>

<file path=ppt/tags/tag286.xml><?xml version="1.0" encoding="utf-8"?>
<p:tagLst xmlns:p="http://schemas.openxmlformats.org/presentationml/2006/main">
  <p:tag name="AS_UNIQUEID" val="750"/>
  <p:tag name="KSO_WM_SCREEN_THEME_FLAG" val="8AgSVkWaT3reF39c2mAfhvitMPz+zVo+6h5S/BaWRk+SbCNfbERrUjHRYM8mzb2KqdLL0OAp9X/8UFs8uierMS6bAu84jQ5gKH6vHuUu9Hc="/>
  <p:tag name="KSO_WM_BEAUTIFY_FLAG" val=""/>
</p:tagLst>
</file>

<file path=ppt/tags/tag287.xml><?xml version="1.0" encoding="utf-8"?>
<p:tagLst xmlns:p="http://schemas.openxmlformats.org/presentationml/2006/main">
  <p:tag name="AS_UNIQUEID" val="740"/>
  <p:tag name="KSO_WM_SCREEN_THEME_FLAG" val="8AgSVkWaT3reF39c2mAfhvitMPz+zVo+6h5S/BaWRk+SbCNfbERrUjHRYM8mzb2KqdLL0OAp9X/8UFs8uierMS6bAu84jQ5gKH6vHuUu9Hc="/>
  <p:tag name="KSO_WM_BEAUTIFY_FLAG" val=""/>
</p:tagLst>
</file>

<file path=ppt/tags/tag288.xml><?xml version="1.0" encoding="utf-8"?>
<p:tagLst xmlns:p="http://schemas.openxmlformats.org/presentationml/2006/main">
  <p:tag name="AS_UNIQUEID" val="741"/>
  <p:tag name="KSO_WM_SCREEN_THEME_FLAG" val="8AgSVkWaT3reF39c2mAfhvitMPz+zVo+6h5S/BaWRk+SbCNfbERrUjHRYM8mzb2KqdLL0OAp9X/8UFs8uierMS6bAu84jQ5gKH6vHuUu9Hc="/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MH_OLD_SHAPE_ID" val="4"/>
  <p:tag name="REFSHAPE" val="105553711708512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AS_UNIQUEID" val="2132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MH_OLD_SHAPE_ID" val="4"/>
  <p:tag name="REFSHAPE" val="105554248212832"/>
</p:tagLst>
</file>

<file path=ppt/tags/tag30.xml><?xml version="1.0" encoding="utf-8"?>
<p:tagLst xmlns:p="http://schemas.openxmlformats.org/presentationml/2006/main">
  <p:tag name="MH_OLD_SHAPE_ID" val="5"/>
  <p:tag name="REFSHAPE" val="105553711710048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AS_UNIQUEID" val="2479"/>
  <p:tag name="KSO_WM_SCREEN_THEME_FLAG" val="XpPs4RE8y/oT8P6jiLAqH2UiU/As4OWnTE5BtIYMHvvK+DbtfYP9B/Bn/0CZrl44ggdhUWdSS9eVduim8wTowxfFSMCPnigNXXu8xLE7ro8="/>
</p:tagLst>
</file>

<file path=ppt/tags/tag303.xml><?xml version="1.0" encoding="utf-8"?>
<p:tagLst xmlns:p="http://schemas.openxmlformats.org/presentationml/2006/main">
  <p:tag name="AS_UNIQUEID" val="2486"/>
  <p:tag name="KSO_WM_SCREEN_THEME_FLAG" val="XpPs4RE8y/oT8P6jiLAqH2UiU/As4OWnTE5BtIYMHvvK+DbtfYP9B/Bn/0CZrl44ggdhUWdSS9eVduim8wTowxfFSMCPnigNXXu8xLE7ro8=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MH_OLD_SHAPE_ID" val="6"/>
  <p:tag name="REFSHAPE" val="105553711705696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commondata" val="eyJoZGlkIjoiZTkyNWIwMzAyYTY0NDAyYWQyY2YyNmY0ZTMyYmZkYmIifQ=="/>
</p:tagLst>
</file>

<file path=ppt/tags/tag32.xml><?xml version="1.0" encoding="utf-8"?>
<p:tagLst xmlns:p="http://schemas.openxmlformats.org/presentationml/2006/main">
  <p:tag name="MH_OLD_SHAPE_ID" val="2"/>
  <p:tag name="REFSHAPE" val="105553711699808"/>
</p:tagLst>
</file>

<file path=ppt/tags/tag33.xml><?xml version="1.0" encoding="utf-8"?>
<p:tagLst xmlns:p="http://schemas.openxmlformats.org/presentationml/2006/main">
  <p:tag name="MH_OLD_SHAPE_ID" val="3"/>
  <p:tag name="REFSHAPE" val="105553711704160"/>
</p:tagLst>
</file>

<file path=ppt/tags/tag34.xml><?xml version="1.0" encoding="utf-8"?>
<p:tagLst xmlns:p="http://schemas.openxmlformats.org/presentationml/2006/main">
  <p:tag name="MH_OLD_SHAPE_ID" val="4"/>
  <p:tag name="REFSHAPE" val="105553711704416"/>
</p:tagLst>
</file>

<file path=ppt/tags/tag35.xml><?xml version="1.0" encoding="utf-8"?>
<p:tagLst xmlns:p="http://schemas.openxmlformats.org/presentationml/2006/main">
  <p:tag name="MH_OLD_SHAPE_ID" val="2"/>
  <p:tag name="REFSHAPE" val="105554382870112"/>
</p:tagLst>
</file>

<file path=ppt/tags/tag36.xml><?xml version="1.0" encoding="utf-8"?>
<p:tagLst xmlns:p="http://schemas.openxmlformats.org/presentationml/2006/main">
  <p:tag name="MH_OLD_SHAPE_ID" val="3"/>
  <p:tag name="REFSHAPE" val="105554382867808"/>
</p:tagLst>
</file>

<file path=ppt/tags/tag37.xml><?xml version="1.0" encoding="utf-8"?>
<p:tagLst xmlns:p="http://schemas.openxmlformats.org/presentationml/2006/main">
  <p:tag name="MH_OLD_SHAPE_ID" val="4"/>
  <p:tag name="REFSHAPE" val="105554382870368"/>
</p:tagLst>
</file>

<file path=ppt/tags/tag38.xml><?xml version="1.0" encoding="utf-8"?>
<p:tagLst xmlns:p="http://schemas.openxmlformats.org/presentationml/2006/main">
  <p:tag name="MH_OLD_SHAPE_ID" val="5"/>
  <p:tag name="REFSHAPE" val="105554382878048"/>
</p:tagLst>
</file>

<file path=ppt/tags/tag39.xml><?xml version="1.0" encoding="utf-8"?>
<p:tagLst xmlns:p="http://schemas.openxmlformats.org/presentationml/2006/main">
  <p:tag name="MH_OLD_SHAPE_ID" val="2"/>
  <p:tag name="REFSHAPE" val="105554382876256"/>
</p:tagLst>
</file>

<file path=ppt/tags/tag4.xml><?xml version="1.0" encoding="utf-8"?>
<p:tagLst xmlns:p="http://schemas.openxmlformats.org/presentationml/2006/main">
  <p:tag name="MH_OLD_SHAPE_ID" val="5"/>
  <p:tag name="REFSHAPE" val="105554248207200"/>
</p:tagLst>
</file>

<file path=ppt/tags/tag40.xml><?xml version="1.0" encoding="utf-8"?>
<p:tagLst xmlns:p="http://schemas.openxmlformats.org/presentationml/2006/main">
  <p:tag name="MH_OLD_SHAPE_ID" val="3"/>
  <p:tag name="REFSHAPE" val="105554382873696"/>
</p:tagLst>
</file>

<file path=ppt/tags/tag41.xml><?xml version="1.0" encoding="utf-8"?>
<p:tagLst xmlns:p="http://schemas.openxmlformats.org/presentationml/2006/main">
  <p:tag name="MH_OLD_SHAPE_ID" val="4"/>
  <p:tag name="REFSHAPE" val="105554382865248"/>
</p:tagLst>
</file>

<file path=ppt/tags/tag42.xml><?xml version="1.0" encoding="utf-8"?>
<p:tagLst xmlns:p="http://schemas.openxmlformats.org/presentationml/2006/main">
  <p:tag name="MH_OLD_SHAPE_ID" val="5"/>
  <p:tag name="REFSHAPE" val="105554382868832"/>
</p:tagLst>
</file>

<file path=ppt/tags/tag43.xml><?xml version="1.0" encoding="utf-8"?>
<p:tagLst xmlns:p="http://schemas.openxmlformats.org/presentationml/2006/main">
  <p:tag name="MH_OLD_SHAPE_ID" val="6"/>
  <p:tag name="REFSHAPE" val="105554382880096"/>
</p:tagLst>
</file>

<file path=ppt/tags/tag44.xml><?xml version="1.0" encoding="utf-8"?>
<p:tagLst xmlns:p="http://schemas.openxmlformats.org/presentationml/2006/main">
  <p:tag name="MH_OLD_SHAPE_ID" val="2"/>
  <p:tag name="REFSHAPE" val="105554248627808"/>
</p:tagLst>
</file>

<file path=ppt/tags/tag45.xml><?xml version="1.0" encoding="utf-8"?>
<p:tagLst xmlns:p="http://schemas.openxmlformats.org/presentationml/2006/main">
  <p:tag name="MH_OLD_SHAPE_ID" val="3"/>
  <p:tag name="REFSHAPE" val="105554248628832"/>
</p:tagLst>
</file>

<file path=ppt/tags/tag46.xml><?xml version="1.0" encoding="utf-8"?>
<p:tagLst xmlns:p="http://schemas.openxmlformats.org/presentationml/2006/main">
  <p:tag name="MH_OLD_SHAPE_ID" val="4"/>
  <p:tag name="REFSHAPE" val="105554248624736"/>
</p:tagLst>
</file>

<file path=ppt/tags/tag47.xml><?xml version="1.0" encoding="utf-8"?>
<p:tagLst xmlns:p="http://schemas.openxmlformats.org/presentationml/2006/main">
  <p:tag name="MH_OLD_SHAPE_ID" val="5"/>
  <p:tag name="REFSHAPE" val="105554248616288"/>
</p:tagLst>
</file>

<file path=ppt/tags/tag48.xml><?xml version="1.0" encoding="utf-8"?>
<p:tagLst xmlns:p="http://schemas.openxmlformats.org/presentationml/2006/main">
  <p:tag name="MH_OLD_SHAPE_ID" val="6"/>
  <p:tag name="REFSHAPE" val="105554248629600"/>
</p:tagLst>
</file>

<file path=ppt/tags/tag49.xml><?xml version="1.0" encoding="utf-8"?>
<p:tagLst xmlns:p="http://schemas.openxmlformats.org/presentationml/2006/main">
  <p:tag name="MH_OLD_SHAPE_ID" val="7"/>
  <p:tag name="REFSHAPE" val="105554248622944"/>
</p:tagLst>
</file>

<file path=ppt/tags/tag5.xml><?xml version="1.0" encoding="utf-8"?>
<p:tagLst xmlns:p="http://schemas.openxmlformats.org/presentationml/2006/main">
  <p:tag name="MH_OLD_SHAPE_ID" val="6"/>
  <p:tag name="REFSHAPE" val="105554248205920"/>
</p:tagLst>
</file>

<file path=ppt/tags/tag50.xml><?xml version="1.0" encoding="utf-8"?>
<p:tagLst xmlns:p="http://schemas.openxmlformats.org/presentationml/2006/main">
  <p:tag name="MH_OLD_SHAPE_ID" val="8"/>
  <p:tag name="REFSHAPE" val="105554248615776"/>
</p:tagLst>
</file>

<file path=ppt/tags/tag51.xml><?xml version="1.0" encoding="utf-8"?>
<p:tagLst xmlns:p="http://schemas.openxmlformats.org/presentationml/2006/main">
  <p:tag name="MH_OLD_SHAPE_ID" val="9"/>
  <p:tag name="REFSHAPE" val="105554248617824"/>
</p:tagLst>
</file>

<file path=ppt/tags/tag52.xml><?xml version="1.0" encoding="utf-8"?>
<p:tagLst xmlns:p="http://schemas.openxmlformats.org/presentationml/2006/main">
  <p:tag name="MH_OLD_SHAPE_ID" val="2050"/>
  <p:tag name="REFSHAPE" val="105553711702112"/>
</p:tagLst>
</file>

<file path=ppt/tags/tag53.xml><?xml version="1.0" encoding="utf-8"?>
<p:tagLst xmlns:p="http://schemas.openxmlformats.org/presentationml/2006/main">
  <p:tag name="MH_OLD_SHAPE_ID" val="2051"/>
  <p:tag name="REFSHAPE" val="105554248622176"/>
</p:tagLst>
</file>

<file path=ppt/tags/tag54.xml><?xml version="1.0" encoding="utf-8"?>
<p:tagLst xmlns:p="http://schemas.openxmlformats.org/presentationml/2006/main">
  <p:tag name="MH_OLD_SHAPE_ID" val="8"/>
  <p:tag name="REFSHAPE" val="105554248627552"/>
</p:tagLst>
</file>

<file path=ppt/tags/tag55.xml><?xml version="1.0" encoding="utf-8"?>
<p:tagLst xmlns:p="http://schemas.openxmlformats.org/presentationml/2006/main">
  <p:tag name="MH_OLD_SHAPE_ID" val="2053"/>
  <p:tag name="REFSHAPE" val="105554248619872"/>
</p:tagLst>
</file>

<file path=ppt/tags/tag56.xml><?xml version="1.0" encoding="utf-8"?>
<p:tagLst xmlns:p="http://schemas.openxmlformats.org/presentationml/2006/main">
  <p:tag name="MH_OLD_SHAPE_ID" val="2"/>
  <p:tag name="REFSHAPE" val="105553711694944"/>
</p:tagLst>
</file>

<file path=ppt/tags/tag57.xml><?xml version="1.0" encoding="utf-8"?>
<p:tagLst xmlns:p="http://schemas.openxmlformats.org/presentationml/2006/main">
  <p:tag name="MH_OLD_SHAPE_ID" val="3"/>
  <p:tag name="REFSHAPE" val="105553711701600"/>
</p:tagLst>
</file>

<file path=ppt/tags/tag58.xml><?xml version="1.0" encoding="utf-8"?>
<p:tagLst xmlns:p="http://schemas.openxmlformats.org/presentationml/2006/main">
  <p:tag name="MH_OLD_SHAPE_ID" val="4"/>
  <p:tag name="REFSHAPE" val="105553711705952"/>
</p:tagLst>
</file>

<file path=ppt/tags/tag59.xml><?xml version="1.0" encoding="utf-8"?>
<p:tagLst xmlns:p="http://schemas.openxmlformats.org/presentationml/2006/main">
  <p:tag name="MH_OLD_SHAPE_ID" val="5"/>
  <p:tag name="REFSHAPE" val="105553711702368"/>
</p:tagLst>
</file>

<file path=ppt/tags/tag6.xml><?xml version="1.0" encoding="utf-8"?>
<p:tagLst xmlns:p="http://schemas.openxmlformats.org/presentationml/2006/main">
  <p:tag name="MH_OLD_SHAPE_ID" val="2"/>
  <p:tag name="REFSHAPE" val="105554248216160"/>
</p:tagLst>
</file>

<file path=ppt/tags/tag60.xml><?xml version="1.0" encoding="utf-8"?>
<p:tagLst xmlns:p="http://schemas.openxmlformats.org/presentationml/2006/main">
  <p:tag name="MH_OLD_SHAPE_ID" val="6"/>
  <p:tag name="REFSHAPE" val="105553711699040"/>
</p:tagLst>
</file>

<file path=ppt/tags/tag61.xml><?xml version="1.0" encoding="utf-8"?>
<p:tagLst xmlns:p="http://schemas.openxmlformats.org/presentationml/2006/main">
  <p:tag name="MH_OLD_SHAPE_ID" val="2"/>
  <p:tag name="REFSHAPE" val="105553711611232"/>
</p:tagLst>
</file>

<file path=ppt/tags/tag62.xml><?xml version="1.0" encoding="utf-8"?>
<p:tagLst xmlns:p="http://schemas.openxmlformats.org/presentationml/2006/main">
  <p:tag name="MH_OLD_SHAPE_ID" val="3"/>
  <p:tag name="REFSHAPE" val="105553711597920"/>
</p:tagLst>
</file>

<file path=ppt/tags/tag63.xml><?xml version="1.0" encoding="utf-8"?>
<p:tagLst xmlns:p="http://schemas.openxmlformats.org/presentationml/2006/main">
  <p:tag name="MH_OLD_SHAPE_ID" val="4"/>
  <p:tag name="REFSHAPE" val="105553711608672"/>
</p:tagLst>
</file>

<file path=ppt/tags/tag64.xml><?xml version="1.0" encoding="utf-8"?>
<p:tagLst xmlns:p="http://schemas.openxmlformats.org/presentationml/2006/main">
  <p:tag name="MH_OLD_SHAPE_ID" val="5"/>
  <p:tag name="REFSHAPE" val="105553711604576"/>
</p:tagLst>
</file>

<file path=ppt/tags/tag65.xml><?xml version="1.0" encoding="utf-8"?>
<p:tagLst xmlns:p="http://schemas.openxmlformats.org/presentationml/2006/main">
  <p:tag name="MH_OLD_SHAPE_ID" val="2"/>
  <p:tag name="REFSHAPE" val="105554248617312"/>
</p:tagLst>
</file>

<file path=ppt/tags/tag66.xml><?xml version="1.0" encoding="utf-8"?>
<p:tagLst xmlns:p="http://schemas.openxmlformats.org/presentationml/2006/main">
  <p:tag name="MH_OLD_SHAPE_ID" val="3"/>
  <p:tag name="REFSHAPE" val="105554248619104"/>
</p:tagLst>
</file>

<file path=ppt/tags/tag67.xml><?xml version="1.0" encoding="utf-8"?>
<p:tagLst xmlns:p="http://schemas.openxmlformats.org/presentationml/2006/main">
  <p:tag name="MH_OLD_SHAPE_ID" val="4"/>
  <p:tag name="REFSHAPE" val="105554248618592"/>
</p:tagLst>
</file>

<file path=ppt/tags/tag68.xml><?xml version="1.0" encoding="utf-8"?>
<p:tagLst xmlns:p="http://schemas.openxmlformats.org/presentationml/2006/main">
  <p:tag name="MH_OLD_SHAPE_ID" val="5"/>
  <p:tag name="REFSHAPE" val="105554248627296"/>
</p:tagLst>
</file>

<file path=ppt/tags/tag69.xml><?xml version="1.0" encoding="utf-8"?>
<p:tagLst xmlns:p="http://schemas.openxmlformats.org/presentationml/2006/main">
  <p:tag name="MH_OLD_SHAPE_ID" val="6"/>
  <p:tag name="REFSHAPE" val="105554248615520"/>
</p:tagLst>
</file>

<file path=ppt/tags/tag7.xml><?xml version="1.0" encoding="utf-8"?>
<p:tagLst xmlns:p="http://schemas.openxmlformats.org/presentationml/2006/main">
  <p:tag name="MH_OLD_SHAPE_ID" val="3"/>
  <p:tag name="REFSHAPE" val="105554248207968"/>
</p:tagLst>
</file>

<file path=ppt/tags/tag70.xml><?xml version="1.0" encoding="utf-8"?>
<p:tagLst xmlns:p="http://schemas.openxmlformats.org/presentationml/2006/main">
  <p:tag name="MH_OLD_SHAPE_ID" val="2"/>
  <p:tag name="REFSHAPE" val="105554382877280"/>
</p:tagLst>
</file>

<file path=ppt/tags/tag71.xml><?xml version="1.0" encoding="utf-8"?>
<p:tagLst xmlns:p="http://schemas.openxmlformats.org/presentationml/2006/main">
  <p:tag name="MH_OLD_SHAPE_ID" val="3"/>
  <p:tag name="REFSHAPE" val="105554382864992"/>
</p:tagLst>
</file>

<file path=ppt/tags/tag72.xml><?xml version="1.0" encoding="utf-8"?>
<p:tagLst xmlns:p="http://schemas.openxmlformats.org/presentationml/2006/main">
  <p:tag name="MH_OLD_SHAPE_ID" val="4"/>
  <p:tag name="REFSHAPE" val="105554382878304"/>
</p:tagLst>
</file>

<file path=ppt/tags/tag73.xml><?xml version="1.0" encoding="utf-8"?>
<p:tagLst xmlns:p="http://schemas.openxmlformats.org/presentationml/2006/main">
  <p:tag name="MH_OLD_SHAPE_ID" val="5"/>
  <p:tag name="REFSHAPE" val="105554382873952"/>
</p:tagLst>
</file>

<file path=ppt/tags/tag74.xml><?xml version="1.0" encoding="utf-8"?>
<p:tagLst xmlns:p="http://schemas.openxmlformats.org/presentationml/2006/main">
  <p:tag name="MH_OLD_SHAPE_ID" val="6"/>
  <p:tag name="REFSHAPE" val="105554382879840"/>
</p:tagLst>
</file>

<file path=ppt/tags/tag75.xml><?xml version="1.0" encoding="utf-8"?>
<p:tagLst xmlns:p="http://schemas.openxmlformats.org/presentationml/2006/main">
  <p:tag name="MH_OLD_SHAPE_ID" val="7"/>
  <p:tag name="REFSHAPE" val="105554382874720"/>
</p:tagLst>
</file>

<file path=ppt/tags/tag76.xml><?xml version="1.0" encoding="utf-8"?>
<p:tagLst xmlns:p="http://schemas.openxmlformats.org/presentationml/2006/main">
  <p:tag name="MH_OLD_SHAPE_ID" val="8"/>
  <p:tag name="REFSHAPE" val="105554382868064"/>
</p:tagLst>
</file>

<file path=ppt/tags/tag77.xml><?xml version="1.0" encoding="utf-8"?>
<p:tagLst xmlns:p="http://schemas.openxmlformats.org/presentationml/2006/main">
  <p:tag name="MH_OLD_SHAPE_ID" val="9"/>
  <p:tag name="REFSHAPE" val="105554382878560"/>
</p:tagLst>
</file>

<file path=ppt/tags/tag78.xml><?xml version="1.0" encoding="utf-8"?>
<p:tagLst xmlns:p="http://schemas.openxmlformats.org/presentationml/2006/main">
  <p:tag name="MH_OLD_SHAPE_ID" val="2050"/>
  <p:tag name="REFSHAPE" val="105553711696736"/>
</p:tagLst>
</file>

<file path=ppt/tags/tag79.xml><?xml version="1.0" encoding="utf-8"?>
<p:tagLst xmlns:p="http://schemas.openxmlformats.org/presentationml/2006/main">
  <p:tag name="MH_OLD_SHAPE_ID" val="2051"/>
  <p:tag name="REFSHAPE" val="105553711705440"/>
</p:tagLst>
</file>

<file path=ppt/tags/tag8.xml><?xml version="1.0" encoding="utf-8"?>
<p:tagLst xmlns:p="http://schemas.openxmlformats.org/presentationml/2006/main">
  <p:tag name="MH_OLD_SHAPE_ID" val="4"/>
  <p:tag name="REFSHAPE" val="105554248219232"/>
</p:tagLst>
</file>

<file path=ppt/tags/tag80.xml><?xml version="1.0" encoding="utf-8"?>
<p:tagLst xmlns:p="http://schemas.openxmlformats.org/presentationml/2006/main">
  <p:tag name="MH_OLD_SHAPE_ID" val="8"/>
  <p:tag name="REFSHAPE" val="105553711694688"/>
</p:tagLst>
</file>

<file path=ppt/tags/tag81.xml><?xml version="1.0" encoding="utf-8"?>
<p:tagLst xmlns:p="http://schemas.openxmlformats.org/presentationml/2006/main">
  <p:tag name="MH_OLD_SHAPE_ID" val="2053"/>
  <p:tag name="REFSHAPE" val="105553711699296"/>
</p:tagLst>
</file>

<file path=ppt/tags/tag82.xml><?xml version="1.0" encoding="utf-8"?>
<p:tagLst xmlns:p="http://schemas.openxmlformats.org/presentationml/2006/main">
  <p:tag name="MH_OLD_SHAPE_ID" val="2"/>
  <p:tag name="REFSHAPE" val="105554382869344"/>
</p:tagLst>
</file>

<file path=ppt/tags/tag83.xml><?xml version="1.0" encoding="utf-8"?>
<p:tagLst xmlns:p="http://schemas.openxmlformats.org/presentationml/2006/main">
  <p:tag name="MH_OLD_SHAPE_ID" val="3"/>
  <p:tag name="REFSHAPE" val="105554382867040"/>
</p:tagLst>
</file>

<file path=ppt/tags/tag84.xml><?xml version="1.0" encoding="utf-8"?>
<p:tagLst xmlns:p="http://schemas.openxmlformats.org/presentationml/2006/main">
  <p:tag name="MH_OLD_SHAPE_ID" val="4"/>
  <p:tag name="REFSHAPE" val="105554382867296"/>
</p:tagLst>
</file>

<file path=ppt/tags/tag85.xml><?xml version="1.0" encoding="utf-8"?>
<p:tagLst xmlns:p="http://schemas.openxmlformats.org/presentationml/2006/main">
  <p:tag name="MH_OLD_SHAPE_ID" val="5"/>
  <p:tag name="REFSHAPE" val="105554382871392"/>
</p:tagLst>
</file>

<file path=ppt/tags/tag86.xml><?xml version="1.0" encoding="utf-8"?>
<p:tagLst xmlns:p="http://schemas.openxmlformats.org/presentationml/2006/main">
  <p:tag name="MH_OLD_SHAPE_ID" val="6"/>
  <p:tag name="REFSHAPE" val="105554382880352"/>
</p:tagLst>
</file>

<file path=ppt/tags/tag87.xml><?xml version="1.0" encoding="utf-8"?>
<p:tagLst xmlns:p="http://schemas.openxmlformats.org/presentationml/2006/main">
  <p:tag name="MH_OLD_SHAPE_ID" val="2"/>
  <p:tag name="REFSHAPE" val="105554382876000"/>
</p:tagLst>
</file>

<file path=ppt/tags/tag88.xml><?xml version="1.0" encoding="utf-8"?>
<p:tagLst xmlns:p="http://schemas.openxmlformats.org/presentationml/2006/main">
  <p:tag name="MH_OLD_SHAPE_ID" val="3"/>
  <p:tag name="REFSHAPE" val="105554382879072"/>
</p:tagLst>
</file>

<file path=ppt/tags/tag89.xml><?xml version="1.0" encoding="utf-8"?>
<p:tagLst xmlns:p="http://schemas.openxmlformats.org/presentationml/2006/main">
  <p:tag name="MH_OLD_SHAPE_ID" val="4"/>
  <p:tag name="REFSHAPE" val="105554382864736"/>
</p:tagLst>
</file>

<file path=ppt/tags/tag9.xml><?xml version="1.0" encoding="utf-8"?>
<p:tagLst xmlns:p="http://schemas.openxmlformats.org/presentationml/2006/main">
  <p:tag name="MH_OLD_SHAPE_ID" val="5"/>
  <p:tag name="REFSHAPE" val="105554248214880"/>
</p:tagLst>
</file>

<file path=ppt/tags/tag90.xml><?xml version="1.0" encoding="utf-8"?>
<p:tagLst xmlns:p="http://schemas.openxmlformats.org/presentationml/2006/main">
  <p:tag name="MH_OLD_SHAPE_ID" val="5"/>
  <p:tag name="REFSHAPE" val="105554382872672"/>
</p:tagLst>
</file>

<file path=ppt/tags/tag91.xml><?xml version="1.0" encoding="utf-8"?>
<p:tagLst xmlns:p="http://schemas.openxmlformats.org/presentationml/2006/main">
  <p:tag name="MH_OLD_SHAPE_ID" val="2"/>
  <p:tag name="REFSHAPE" val="105554382870624"/>
</p:tagLst>
</file>

<file path=ppt/tags/tag92.xml><?xml version="1.0" encoding="utf-8"?>
<p:tagLst xmlns:p="http://schemas.openxmlformats.org/presentationml/2006/main">
  <p:tag name="MH_OLD_SHAPE_ID" val="3"/>
  <p:tag name="REFSHAPE" val="105554382877536"/>
</p:tagLst>
</file>

<file path=ppt/tags/tag93.xml><?xml version="1.0" encoding="utf-8"?>
<p:tagLst xmlns:p="http://schemas.openxmlformats.org/presentationml/2006/main">
  <p:tag name="MH_OLD_SHAPE_ID" val="4"/>
  <p:tag name="REFSHAPE" val="105554382879584"/>
</p:tagLst>
</file>

<file path=ppt/tags/tag94.xml><?xml version="1.0" encoding="utf-8"?>
<p:tagLst xmlns:p="http://schemas.openxmlformats.org/presentationml/2006/main">
  <p:tag name="MH_OLD_SHAPE_ID" val="5"/>
  <p:tag name="REFSHAPE" val="105554382871648"/>
</p:tagLst>
</file>

<file path=ppt/tags/tag95.xml><?xml version="1.0" encoding="utf-8"?>
<p:tagLst xmlns:p="http://schemas.openxmlformats.org/presentationml/2006/main">
  <p:tag name="MH_OLD_SHAPE_ID" val="6"/>
  <p:tag name="REFSHAPE" val="105554382872416"/>
</p:tagLst>
</file>

<file path=ppt/tags/tag96.xml><?xml version="1.0" encoding="utf-8"?>
<p:tagLst xmlns:p="http://schemas.openxmlformats.org/presentationml/2006/main">
  <p:tag name="MH_OLD_SHAPE_ID" val="7"/>
  <p:tag name="REFSHAPE" val="105554382873440"/>
</p:tagLst>
</file>

<file path=ppt/tags/tag97.xml><?xml version="1.0" encoding="utf-8"?>
<p:tagLst xmlns:p="http://schemas.openxmlformats.org/presentationml/2006/main">
  <p:tag name="MH_OLD_SHAPE_ID" val="8"/>
  <p:tag name="REFSHAPE" val="105554382874208"/>
</p:tagLst>
</file>

<file path=ppt/tags/tag98.xml><?xml version="1.0" encoding="utf-8"?>
<p:tagLst xmlns:p="http://schemas.openxmlformats.org/presentationml/2006/main">
  <p:tag name="MH_OLD_SHAPE_ID" val="9"/>
  <p:tag name="REFSHAPE" val="105554382868576"/>
</p:tagLst>
</file>

<file path=ppt/tags/tag99.xml><?xml version="1.0" encoding="utf-8"?>
<p:tagLst xmlns:p="http://schemas.openxmlformats.org/presentationml/2006/main">
  <p:tag name="MH_OLD_SHAPE_ID" val="2"/>
  <p:tag name="REFSHAPE" val="105554382867552"/>
</p:tagLst>
</file>

<file path=ppt/theme/theme1.xml><?xml version="1.0" encoding="utf-8"?>
<a:theme xmlns:a="http://schemas.openxmlformats.org/drawingml/2006/main" name="主题3">
  <a:themeElements>
    <a:clrScheme name="自定义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FFFF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主题3">
  <a:themeElements>
    <a:clrScheme name="自定义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FFFF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主题3">
  <a:themeElements>
    <a:clrScheme name="自定义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FFFF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主题3">
  <a:themeElements>
    <a:clrScheme name="自定义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FFFF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主题3">
  <a:themeElements>
    <a:clrScheme name="自定义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FFFF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主题3">
  <a:themeElements>
    <a:clrScheme name="自定义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FFFF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主题3">
  <a:themeElements>
    <a:clrScheme name="自定义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FFFF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P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874CB"/>
    </a:accent1>
    <a:accent2>
      <a:srgbClr val="EE822F"/>
    </a:accent2>
    <a:accent3>
      <a:srgbClr val="F2BA02"/>
    </a:accent3>
    <a:accent4>
      <a:srgbClr val="75BD42"/>
    </a:accent4>
    <a:accent5>
      <a:srgbClr val="30C0B4"/>
    </a:accent5>
    <a:accent6>
      <a:srgbClr val="E54C5E"/>
    </a:accent6>
    <a:hlink>
      <a:srgbClr val="0026E5"/>
    </a:hlink>
    <a:folHlink>
      <a:srgbClr val="7E1FA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主题3</Template>
  <TotalTime>0</TotalTime>
  <Words>5020</Words>
  <Application>WPS 演示</Application>
  <PresentationFormat>全屏显示(16:9)</PresentationFormat>
  <Paragraphs>363</Paragraphs>
  <Slides>22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22</vt:i4>
      </vt:variant>
    </vt:vector>
  </HeadingPairs>
  <TitlesOfParts>
    <vt:vector size="56" baseType="lpstr">
      <vt:lpstr>Arial</vt:lpstr>
      <vt:lpstr>宋体</vt:lpstr>
      <vt:lpstr>Wingdings</vt:lpstr>
      <vt:lpstr>Verdana</vt:lpstr>
      <vt:lpstr>微软雅黑</vt:lpstr>
      <vt:lpstr>汉仪旗黑</vt:lpstr>
      <vt:lpstr>Times New Roman</vt:lpstr>
      <vt:lpstr>黑体</vt:lpstr>
      <vt:lpstr>Wingdings</vt:lpstr>
      <vt:lpstr>黑体</vt:lpstr>
      <vt:lpstr>汉仪颜楷简</vt:lpstr>
      <vt:lpstr>汉仪楷体简</vt:lpstr>
      <vt:lpstr>华文隶书</vt:lpstr>
      <vt:lpstr>Kaiti SC Bold</vt:lpstr>
      <vt:lpstr>Kaiti SC Regular</vt:lpstr>
      <vt:lpstr>Helvetica</vt:lpstr>
      <vt:lpstr>华文中宋</vt:lpstr>
      <vt:lpstr>楷体</vt:lpstr>
      <vt:lpstr>方正粗黑宋简体</vt:lpstr>
      <vt:lpstr>幼圆</vt:lpstr>
      <vt:lpstr>Courier New</vt:lpstr>
      <vt:lpstr>宋体</vt:lpstr>
      <vt:lpstr>汉仪书宋二KW</vt:lpstr>
      <vt:lpstr>Arial Unicode MS</vt:lpstr>
      <vt:lpstr>Calibri</vt:lpstr>
      <vt:lpstr>汉仪楷体KW</vt:lpstr>
      <vt:lpstr>主题3</vt:lpstr>
      <vt:lpstr>1_主题3</vt:lpstr>
      <vt:lpstr>2_主题3</vt:lpstr>
      <vt:lpstr>3_主题3</vt:lpstr>
      <vt:lpstr>4_主题3</vt:lpstr>
      <vt:lpstr>5_主题3</vt:lpstr>
      <vt:lpstr>6_主题3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陈书俊</dc:creator>
  <cp:lastModifiedBy>周钰</cp:lastModifiedBy>
  <cp:revision>317</cp:revision>
  <dcterms:created xsi:type="dcterms:W3CDTF">2024-11-24T23:27:53Z</dcterms:created>
  <dcterms:modified xsi:type="dcterms:W3CDTF">2024-11-24T23:27:53Z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EF6FADCC676E4BE385DF9C106EA228CE_13</vt:lpwstr>
  </property>
  <property fmtid="{D5CDD505-2E9C-101B-9397-08002B2CF9AE}" pid="3" name="KSOProductBuildVer">
    <vt:lpwstr>2052-6.12.1.8902</vt:lpwstr>
  </property>
</Properties>
</file>