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63" r:id="rId4"/>
    <p:sldId id="262" r:id="rId5"/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x-none" dirty="0">
                <a:latin typeface="Arial" panose="020B0604020202020204" pitchFamily="34" charset="0"/>
              </a:rPr>
            </a:fld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WordArt 4"/>
          <p:cNvSpPr>
            <a:spLocks noTextEdit="1"/>
          </p:cNvSpPr>
          <p:nvPr/>
        </p:nvSpPr>
        <p:spPr>
          <a:xfrm>
            <a:off x="1908175" y="1700213"/>
            <a:ext cx="4681538" cy="2160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8999"/>
                    </a:srgbClr>
                  </a:outerShdw>
                </a:effectLst>
                <a:latin typeface="楷体_GB2312" charset="0"/>
                <a:ea typeface="楷体_GB2312" charset="0"/>
              </a:rPr>
              <a:t>故事：水果屋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8999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6" descr="E%PRD%[D(4`NO0)99QR879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1844675"/>
            <a:ext cx="2836863" cy="3168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Picture 7" descr="DU]@QGXHMQ14N$5]IM%)_}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125538"/>
            <a:ext cx="5580063" cy="4945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182880" y="6070600"/>
            <a:ext cx="811911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14325"/>
            <a:endParaRPr lang="zh-CN" altLang="en-US"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5" descr="5OA~%LA]}DSD1PU1M1`1HY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00338" y="620713"/>
            <a:ext cx="3382962" cy="5930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4" descr="RC79[HINTOM0GGL4)3WIVE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128712"/>
            <a:ext cx="9144000" cy="79867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4" descr="5KDF8U{@G`S6L02@7PNRETW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650" y="-30162"/>
            <a:ext cx="7632700" cy="68881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4" descr="~1}2)82MQZNZ)GKH{YXAF6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650" y="-55562"/>
            <a:ext cx="7489825" cy="69135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4" descr="UEB9FOP}}78ES}N3%D(4$F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650" y="0"/>
            <a:ext cx="7488238" cy="68770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4" descr="5H0]{`NQS@IT}Z5TCPQJ}Y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50825" y="-241300"/>
            <a:ext cx="4822825" cy="4559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Picture 5" descr="I__~$AXOL3$P[ASVZD4_UR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3" y="2570163"/>
            <a:ext cx="4643437" cy="42878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演示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楷体_GB2312</vt:lpstr>
      <vt:lpstr>新宋体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win7</cp:lastModifiedBy>
  <cp:revision>10</cp:revision>
  <dcterms:created xsi:type="dcterms:W3CDTF">2011-10-19T09:01:00Z</dcterms:created>
  <dcterms:modified xsi:type="dcterms:W3CDTF">2017-10-24T04:22:02Z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