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1" name="Picture 2" descr="C:\Users\huihui\Desktop\2月绘本\1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 l="50488" b="1132"/>
          <a:stretch>
            <a:fillRect/>
          </a:stretch>
        </p:blipFill>
        <p:spPr>
          <a:xfrm>
            <a:off x="1763395" y="404495"/>
            <a:ext cx="6112510" cy="6075045"/>
          </a:xfr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7" name="Picture 2" descr="C:\Users\huihui\Desktop\2月绘本\10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4438"/>
            <a:ext cx="9144000" cy="4524375"/>
          </a:xfrm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1" name="Picture 2" descr="C:\Users\huihui\Desktop\2月绘本\11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143000"/>
            <a:ext cx="9140825" cy="4452938"/>
          </a:xfr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5" name="Picture 2" descr="C:\Users\huihui\Desktop\2月绘本\12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4438"/>
            <a:ext cx="9144000" cy="4524375"/>
          </a:xfr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9" name="Picture 2" descr="C:\Users\huihui\Desktop\2月绘本\13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4438"/>
            <a:ext cx="9144000" cy="4524375"/>
          </a:xfr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5" name="Picture 2" descr="C:\Users\huihui\Desktop\2月绘本\2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85875"/>
            <a:ext cx="9140825" cy="4452938"/>
          </a:xfr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9" name="Picture 2" descr="C:\Users\huihui\Desktop\2月绘本\3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85875"/>
            <a:ext cx="9144000" cy="4525963"/>
          </a:xfr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3" name="Picture 2" descr="C:\Users\huihui\Desktop\2月绘本\4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357313"/>
            <a:ext cx="9144000" cy="4589462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Picture 2" descr="C:\Users\huihui\Desktop\2月绘本\5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85875"/>
            <a:ext cx="9144000" cy="4251325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1" name="Picture 2" descr="C:\Users\huihui\Desktop\2月绘本\6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41275" y="1143000"/>
            <a:ext cx="9169400" cy="4465638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5" name="Picture 2" descr="C:\Users\huihui\Desktop\2月绘本\7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57150" y="1285875"/>
            <a:ext cx="9201150" cy="4408488"/>
          </a:xfr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Picture 2" descr="C:\Users\huihui\Desktop\2月绘本\8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4438"/>
            <a:ext cx="9144000" cy="4524375"/>
          </a:xfr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3" name="Picture 2" descr="C:\Users\huihui\Desktop\2月绘本\9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12700" y="1214438"/>
            <a:ext cx="9140825" cy="4524375"/>
          </a:xfrm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在屏幕上显示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huihui</dc:creator>
  <cp:lastModifiedBy>A楊尒慧</cp:lastModifiedBy>
  <cp:revision>6</cp:revision>
  <dcterms:created xsi:type="dcterms:W3CDTF">2009-01-08T07:39:41Z</dcterms:created>
  <dcterms:modified xsi:type="dcterms:W3CDTF">2024-11-17T08:21:01Z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D1E539A47A9149F09FC16C560A58514A_13</vt:lpwstr>
  </property>
  <property fmtid="{D5CDD505-2E9C-101B-9397-08002B2CF9AE}" pid="3" name="KSOProductBuildVer">
    <vt:lpwstr>2052-12.1.0.18912</vt:lpwstr>
  </property>
</Properties>
</file>