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8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9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6450" y="0"/>
            <a:ext cx="520128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0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"/>
          <p:cNvPicPr>
            <a:picLocks noChangeAspect="1"/>
          </p:cNvPicPr>
          <p:nvPr/>
        </p:nvPicPr>
        <p:blipFill>
          <a:blip r:embed="rId1">
            <a:lum contrast="24000"/>
          </a:blip>
          <a:srcRect b="1414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"/>
          <p:cNvPicPr>
            <a:picLocks noChangeAspect="1"/>
          </p:cNvPicPr>
          <p:nvPr/>
        </p:nvPicPr>
        <p:blipFill>
          <a:blip r:embed="rId1"/>
          <a:srcRect t="4028" r="1659" b="3287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-74930" y="0"/>
            <a:ext cx="1226693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5"/>
          <p:cNvPicPr>
            <a:picLocks noChangeAspect="1"/>
          </p:cNvPicPr>
          <p:nvPr/>
        </p:nvPicPr>
        <p:blipFill>
          <a:blip r:embed="rId1">
            <a:lum contrast="6000"/>
          </a:blip>
          <a:stretch>
            <a:fillRect/>
          </a:stretch>
        </p:blipFill>
        <p:spPr>
          <a:xfrm>
            <a:off x="0" y="0"/>
            <a:ext cx="12191365" cy="69094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00"/>
            <a:ext cx="12192635" cy="6921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>
            <a:lum contrast="6000"/>
          </a:blip>
          <a:srcRect r="1359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1">
            <a:lum contrast="12000"/>
          </a:blip>
          <a:srcRect b="256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>
          <a:xfrm>
            <a:off x="0" y="0"/>
            <a:ext cx="12191365" cy="6892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"/>
          <p:cNvPicPr>
            <a:picLocks noChangeAspect="1"/>
          </p:cNvPicPr>
          <p:nvPr/>
        </p:nvPicPr>
        <p:blipFill>
          <a:blip r:embed="rId1">
            <a:lum bright="-6000" contrast="24000"/>
          </a:blip>
          <a:stretch>
            <a:fillRect/>
          </a:stretch>
        </p:blipFill>
        <p:spPr>
          <a:xfrm>
            <a:off x="0" y="0"/>
            <a:ext cx="1227201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"/>
          <p:cNvPicPr>
            <a:picLocks noChangeAspect="1"/>
          </p:cNvPicPr>
          <p:nvPr/>
        </p:nvPicPr>
        <p:blipFill>
          <a:blip r:embed="rId1">
            <a:lum contrast="24000"/>
          </a:blip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COMMONDATA" val="eyJoZGlkIjoiYmQ3NDc0MGU5M2RmNDUyYTA4Yzk3ZTdlZGE5YmIzNmM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梳芽</cp:lastModifiedBy>
  <cp:revision>159</cp:revision>
  <dcterms:created xsi:type="dcterms:W3CDTF">2019-06-19T02:08:00Z</dcterms:created>
  <dcterms:modified xsi:type="dcterms:W3CDTF">2024-11-20T04:39:26Z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0710B80673104E92AA3722897112D45B_13</vt:lpwstr>
  </property>
</Properties>
</file>