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0D625F-F084-4DAD-8279-2E91563A4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0C635E-E7C5-4B1C-910B-377EDC19B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0B60B-75D6-44F8-9529-A55FDF501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F45F2-4FB6-4638-AF5A-6FDB9AE3A347}" type="datetimeFigureOut">
              <a:rPr lang="zh-CN" altLang="en-US" smtClean="0"/>
              <a:t>2019/5/26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ED29F1-FC68-493A-83BB-0C670656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4734D1-75A5-4DC7-A512-D9890706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6E9D-2702-4E1C-BA5D-31F46B374C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99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DE91DB-1105-4030-997A-E33E27731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6C21F7-3D2D-4A10-91E4-9F7C6C5F0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D8E5AC-4DA0-4B38-8B60-50872880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F45F2-4FB6-4638-AF5A-6FDB9AE3A347}" type="datetimeFigureOut">
              <a:rPr lang="zh-CN" altLang="en-US" smtClean="0"/>
              <a:t>2019/5/26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F5EEF7-4AD5-4DC2-9520-DC273D033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0DBDA6-381E-443B-A634-B711EBCED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6E9D-2702-4E1C-BA5D-31F46B374C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051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FADBA62-1A1E-46E3-81F9-2DD62B3543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0BA1AF-FD3E-4F33-A967-F6DA6F2C1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054DA9-F2D8-4745-833D-EA36F1B0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F45F2-4FB6-4638-AF5A-6FDB9AE3A347}" type="datetimeFigureOut">
              <a:rPr lang="zh-CN" altLang="en-US" smtClean="0"/>
              <a:t>2019/5/26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F0EA98-E3D1-46BF-81F1-13EF85C01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C67D3F-F8C2-43A4-8CC9-4A58C184F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6E9D-2702-4E1C-BA5D-31F46B374C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571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250231-CE82-436F-A40E-28C2A17F2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938B2D-E368-4B93-A552-223D98DF7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BF2F0E-D4B6-4EEF-85F9-5221AE1AF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F45F2-4FB6-4638-AF5A-6FDB9AE3A347}" type="datetimeFigureOut">
              <a:rPr lang="zh-CN" altLang="en-US" smtClean="0"/>
              <a:t>2019/5/26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C816E1-299E-4AD4-832A-7DFCDD042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AC244A-26C2-4811-A169-7AD03DA2C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6E9D-2702-4E1C-BA5D-31F46B374C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01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22E089-0386-4329-B370-CAEF1B033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7A9842-629F-4A87-B85D-8C3068A54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41D0B1-0B64-4359-9A89-93986887E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F45F2-4FB6-4638-AF5A-6FDB9AE3A347}" type="datetimeFigureOut">
              <a:rPr lang="zh-CN" altLang="en-US" smtClean="0"/>
              <a:t>2019/5/26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2781F5-817C-43AF-9DFB-5442A6B94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B39ABB-95B0-40C9-93E9-9E3319FFE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6E9D-2702-4E1C-BA5D-31F46B374C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21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AC76F-3F56-48B0-A8A9-77675D42E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29419F-698E-4778-AB9B-C76118B26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03D2F64-8C57-4C0F-947B-4F5D82737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6C6669-DF97-4DB6-8DCE-69DFD0BD3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F45F2-4FB6-4638-AF5A-6FDB9AE3A347}" type="datetimeFigureOut">
              <a:rPr lang="zh-CN" altLang="en-US" smtClean="0"/>
              <a:t>2019/5/26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DFC6FC-DE97-4AB8-ACC7-6B5E33CC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E7D7D9-EBA8-4C94-BEB2-C3AD7EDD4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6E9D-2702-4E1C-BA5D-31F46B374C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93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6CD382-911D-4BD1-A407-947C78574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E0DE2-7622-40A0-8822-D2F2AD07F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DE9400-7B79-4DA2-9261-1095098FE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B45E5E-6344-4352-AF2E-ADCEB2345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3D0303B-F9B3-4B5C-A271-4E91C09FE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FEFA943-95A7-4A4A-A611-D6458D404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F45F2-4FB6-4638-AF5A-6FDB9AE3A347}" type="datetimeFigureOut">
              <a:rPr lang="zh-CN" altLang="en-US" smtClean="0"/>
              <a:t>2019/5/26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66A0B0F-D4DC-4ED3-A49C-2851F550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7F7187E-BFC5-48DB-85AC-3AEE85ED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6E9D-2702-4E1C-BA5D-31F46B374C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5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B03939-3FE0-4CFE-A3AC-396248661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1F1D300-F03E-41DE-B3E0-5C93F9837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F45F2-4FB6-4638-AF5A-6FDB9AE3A347}" type="datetimeFigureOut">
              <a:rPr lang="zh-CN" altLang="en-US" smtClean="0"/>
              <a:t>2019/5/26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AF1C6E-45FB-4EBB-806F-39A381E2A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14E08E0-1CAB-492F-9E58-35B8C9F3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6E9D-2702-4E1C-BA5D-31F46B374C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373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2CBEFEB-749F-424C-BA25-4C827D0F3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F45F2-4FB6-4638-AF5A-6FDB9AE3A347}" type="datetimeFigureOut">
              <a:rPr lang="zh-CN" altLang="en-US" smtClean="0"/>
              <a:t>2019/5/26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F1DFDDE-765E-4FAA-BFE2-990EE72F4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83CD67-E250-4B1B-BE5F-8978E6DC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6E9D-2702-4E1C-BA5D-31F46B374C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93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57ECDC-80B0-4833-9F6B-EE1C22A14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9E34C-B1EA-4837-9000-A4EA001E9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79AB68-F6ED-4CEE-9DD7-7F00ABDDE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F757B4-E436-4C99-B996-1D3ADEBE4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F45F2-4FB6-4638-AF5A-6FDB9AE3A347}" type="datetimeFigureOut">
              <a:rPr lang="zh-CN" altLang="en-US" smtClean="0"/>
              <a:t>2019/5/26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8A3191-52BF-4867-9F59-0831E9B9C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395A6B-771E-4F1B-B439-F081C893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6E9D-2702-4E1C-BA5D-31F46B374C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1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97109B-CCB0-4E0C-8A22-E740F992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46DFA51-1B91-418B-A9F1-FFCFBF590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5E1282-2AE2-4BB2-95EB-343DECB9E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F366C1-77B9-4A84-9FD4-C0D13F9F5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F45F2-4FB6-4638-AF5A-6FDB9AE3A347}" type="datetimeFigureOut">
              <a:rPr lang="zh-CN" altLang="en-US" smtClean="0"/>
              <a:t>2019/5/26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F195CE0-8D80-4AD9-92FD-A7710435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4AD364-2A13-4B10-95DC-C2144BD5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6E9D-2702-4E1C-BA5D-31F46B374C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158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CA23F15-849E-4028-B2D1-6EF108F36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081060-9595-4010-9FCD-E27FC7703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07969D-C063-46E1-816B-09337EBE42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F45F2-4FB6-4638-AF5A-6FDB9AE3A347}" type="datetimeFigureOut">
              <a:rPr lang="zh-CN" altLang="en-US" smtClean="0"/>
              <a:t>2019/5/26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AEBA4B-BF79-4363-A260-7673909C6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091053-FEB4-4A7F-A39B-AEB504CF8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B6E9D-2702-4E1C-BA5D-31F46B374C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0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476A2A6-832E-49E8-A10C-50C7D6E59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58233"/>
            <a:ext cx="4762500" cy="634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84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F0A692-2D57-40F8-AAB3-8A2DD13A6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41" y="234950"/>
            <a:ext cx="4762500" cy="63881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87D3AD3-E77B-4676-8F6B-D39EC1245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83" y="262466"/>
            <a:ext cx="4762500" cy="633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1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20919B7-ED30-4153-88FD-D918F3E10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41300"/>
            <a:ext cx="4762500" cy="6375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EEBCE9-BFAC-4397-875E-7F61A5601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6700"/>
            <a:ext cx="47625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97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299032-6A94-4F57-8767-AE02E3D95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87" y="262466"/>
            <a:ext cx="4762500" cy="63330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3B74735-C7FE-42C2-A6AF-00F5812AC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14" y="256116"/>
            <a:ext cx="4762500" cy="63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07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3A6EEBF-0C5D-47AA-B832-1C85B55F5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285750"/>
            <a:ext cx="4762500" cy="6286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C8E0AC9-8B04-498F-B4B6-B4E351183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61" y="319616"/>
            <a:ext cx="4762500" cy="621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92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B86538F-E135-4DB3-BBB1-52ED6FB6B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43" y="176199"/>
            <a:ext cx="4870858" cy="64468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8ABEEF5-C668-4539-BCA0-7E9D61A4C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4950"/>
            <a:ext cx="47625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92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9D0AB6-FF9A-40F4-9AF3-380FE8E3E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37066"/>
            <a:ext cx="4762500" cy="63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74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F3E021-E611-4BE7-936C-C7B1F3A73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77283"/>
            <a:ext cx="4762500" cy="630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30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10A49B-9CC5-421C-8757-B27B767F3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6" y="230716"/>
            <a:ext cx="4762500" cy="6396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BB9E14C-D888-4909-B98D-1610A3E8D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"/>
            <a:ext cx="47625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12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62C4FDB-876B-4A35-95EC-A459BFCFB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4" y="247650"/>
            <a:ext cx="4762500" cy="63627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E245F31-C16E-4799-9906-970A987E2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71" y="262466"/>
            <a:ext cx="4762500" cy="633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25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A4623B6-506E-4D55-8B6D-91A221406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5" y="262466"/>
            <a:ext cx="4762500" cy="63330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FE17438-F246-484C-AF30-623B9D702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1300"/>
            <a:ext cx="47625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31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0D1F535-EE47-48F3-91CB-41B44DF2C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85" y="277283"/>
            <a:ext cx="4762500" cy="63034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29C264-362A-494E-8638-078978130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46" y="241300"/>
            <a:ext cx="47625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2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9599863-77C3-446D-8E64-8CA17CB4E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62" y="251883"/>
            <a:ext cx="4762500" cy="63542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69CEF6-3EBF-4370-88A9-2A86D78B1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7866"/>
            <a:ext cx="4762500" cy="628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06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3B8112B-EF1D-41E2-B6D1-B4AC9EAD2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34950"/>
            <a:ext cx="4762500" cy="63881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E79632E-90A7-4CA3-BF2B-F9DBB79C4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8233"/>
            <a:ext cx="4762500" cy="634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82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9D2D80B-C587-4FD2-99F7-09300C796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28600"/>
            <a:ext cx="4762500" cy="64008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CF66D6E-0D3B-45C2-9968-6C4E3022C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3416"/>
            <a:ext cx="4762500" cy="637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94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宽屏</PresentationFormat>
  <Paragraphs>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9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mayn</dc:creator>
  <cp:lastModifiedBy>mayn</cp:lastModifiedBy>
  <cp:revision>1</cp:revision>
  <dcterms:created xsi:type="dcterms:W3CDTF">2019-05-26T12:44:19Z</dcterms:created>
  <dcterms:modified xsi:type="dcterms:W3CDTF">2019-05-26T12:44:28Z</dcterms:modified>
</cp:coreProperties>
</file>